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5"/>
  </p:notesMasterIdLst>
  <p:sldIdLst>
    <p:sldId id="256" r:id="rId2"/>
    <p:sldId id="258" r:id="rId3"/>
    <p:sldId id="257" r:id="rId4"/>
    <p:sldId id="266" r:id="rId5"/>
    <p:sldId id="259" r:id="rId6"/>
    <p:sldId id="263" r:id="rId7"/>
    <p:sldId id="271" r:id="rId8"/>
    <p:sldId id="272" r:id="rId9"/>
    <p:sldId id="270" r:id="rId10"/>
    <p:sldId id="260" r:id="rId11"/>
    <p:sldId id="264" r:id="rId12"/>
    <p:sldId id="261" r:id="rId13"/>
    <p:sldId id="265" r:id="rId14"/>
    <p:sldId id="273" r:id="rId15"/>
    <p:sldId id="262" r:id="rId16"/>
    <p:sldId id="268" r:id="rId17"/>
    <p:sldId id="267" r:id="rId18"/>
    <p:sldId id="274" r:id="rId19"/>
    <p:sldId id="275" r:id="rId20"/>
    <p:sldId id="276" r:id="rId21"/>
    <p:sldId id="279" r:id="rId22"/>
    <p:sldId id="278" r:id="rId23"/>
    <p:sldId id="269" r:id="rId2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-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08385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SzPct val="100000"/>
              <a:defRPr sz="3000"/>
            </a:lvl1pPr>
            <a:lvl2pPr marL="742950" indent="-133350">
              <a:spcBef>
                <a:spcPts val="480"/>
              </a:spcBef>
              <a:buSzPct val="100000"/>
              <a:defRPr sz="2400"/>
            </a:lvl2pPr>
            <a:lvl3pPr marL="1143000" indent="-76200">
              <a:spcBef>
                <a:spcPts val="480"/>
              </a:spcBef>
              <a:buSzPct val="100000"/>
              <a:defRPr sz="2400"/>
            </a:lvl3pPr>
            <a:lvl4pPr marL="1600200" indent="-114300">
              <a:spcBef>
                <a:spcPts val="360"/>
              </a:spcBef>
              <a:buSzPct val="100000"/>
              <a:defRPr sz="1800"/>
            </a:lvl4pPr>
            <a:lvl5pPr marL="2057400" indent="-114300">
              <a:spcBef>
                <a:spcPts val="360"/>
              </a:spcBef>
              <a:buSzPct val="100000"/>
              <a:defRPr sz="1800"/>
            </a:lvl5pPr>
            <a:lvl6pPr marL="2514600" indent="-114300">
              <a:spcBef>
                <a:spcPts val="360"/>
              </a:spcBef>
              <a:buSzPct val="100000"/>
              <a:defRPr sz="1800"/>
            </a:lvl6pPr>
            <a:lvl7pPr marL="2971800" indent="-114300">
              <a:spcBef>
                <a:spcPts val="360"/>
              </a:spcBef>
              <a:buSzPct val="100000"/>
              <a:defRPr sz="1800"/>
            </a:lvl7pPr>
            <a:lvl8pPr marL="3429000" indent="-114300">
              <a:spcBef>
                <a:spcPts val="360"/>
              </a:spcBef>
              <a:buSzPct val="100000"/>
              <a:defRPr sz="1800"/>
            </a:lvl8pPr>
            <a:lvl9pPr marL="3886200" indent="-114300"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Review Part 2</a:t>
            </a:r>
            <a:endParaRPr lang="en" dirty="0"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Period 1</a:t>
            </a: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uic.edu/classes/bms/bms655/gfx/pedigree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81150"/>
            <a:ext cx="3571875" cy="27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www.doctortee.com/dsu/tiftickjian/cse-img/genetics/mendelian/dom-pedigree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3962400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 3"/>
          <p:cNvSpPr/>
          <p:nvPr/>
        </p:nvSpPr>
        <p:spPr>
          <a:xfrm>
            <a:off x="455414" y="3080742"/>
            <a:ext cx="35720" cy="366118"/>
          </a:xfrm>
          <a:custGeom>
            <a:avLst/>
            <a:gdLst/>
            <a:ahLst/>
            <a:cxnLst/>
            <a:rect l="0" t="0" r="0" b="0"/>
            <a:pathLst>
              <a:path w="35720" h="36611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71437"/>
                </a:lnTo>
                <a:lnTo>
                  <a:pt x="0" y="98227"/>
                </a:lnTo>
                <a:lnTo>
                  <a:pt x="8930" y="133945"/>
                </a:lnTo>
                <a:lnTo>
                  <a:pt x="8930" y="160734"/>
                </a:lnTo>
                <a:lnTo>
                  <a:pt x="8930" y="196453"/>
                </a:lnTo>
                <a:lnTo>
                  <a:pt x="17859" y="223242"/>
                </a:lnTo>
                <a:lnTo>
                  <a:pt x="17859" y="250031"/>
                </a:lnTo>
                <a:lnTo>
                  <a:pt x="26789" y="276820"/>
                </a:lnTo>
                <a:lnTo>
                  <a:pt x="26789" y="294679"/>
                </a:lnTo>
                <a:lnTo>
                  <a:pt x="26789" y="312539"/>
                </a:lnTo>
                <a:lnTo>
                  <a:pt x="26789" y="330398"/>
                </a:lnTo>
                <a:lnTo>
                  <a:pt x="35719" y="339328"/>
                </a:lnTo>
                <a:lnTo>
                  <a:pt x="35719" y="348258"/>
                </a:lnTo>
                <a:lnTo>
                  <a:pt x="35719" y="357187"/>
                </a:lnTo>
                <a:lnTo>
                  <a:pt x="35719" y="366117"/>
                </a:lnTo>
                <a:lnTo>
                  <a:pt x="35719" y="366117"/>
                </a:lnTo>
                <a:lnTo>
                  <a:pt x="35719" y="366117"/>
                </a:lnTo>
                <a:lnTo>
                  <a:pt x="35719" y="366117"/>
                </a:lnTo>
                <a:lnTo>
                  <a:pt x="35719" y="366117"/>
                </a:lnTo>
                <a:lnTo>
                  <a:pt x="35719" y="366117"/>
                </a:lnTo>
                <a:lnTo>
                  <a:pt x="35719" y="366117"/>
                </a:lnTo>
                <a:lnTo>
                  <a:pt x="35719" y="36611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57187" y="2973586"/>
            <a:ext cx="196455" cy="232173"/>
          </a:xfrm>
          <a:custGeom>
            <a:avLst/>
            <a:gdLst/>
            <a:ahLst/>
            <a:cxnLst/>
            <a:rect l="0" t="0" r="0" b="0"/>
            <a:pathLst>
              <a:path w="196455" h="232173">
                <a:moveTo>
                  <a:pt x="8930" y="125015"/>
                </a:moveTo>
                <a:lnTo>
                  <a:pt x="8930" y="125015"/>
                </a:lnTo>
                <a:lnTo>
                  <a:pt x="0" y="116086"/>
                </a:lnTo>
                <a:lnTo>
                  <a:pt x="0" y="107156"/>
                </a:lnTo>
                <a:lnTo>
                  <a:pt x="0" y="98226"/>
                </a:lnTo>
                <a:lnTo>
                  <a:pt x="0" y="80367"/>
                </a:lnTo>
                <a:lnTo>
                  <a:pt x="8930" y="62508"/>
                </a:lnTo>
                <a:lnTo>
                  <a:pt x="17860" y="44648"/>
                </a:lnTo>
                <a:lnTo>
                  <a:pt x="35719" y="26789"/>
                </a:lnTo>
                <a:lnTo>
                  <a:pt x="62508" y="17859"/>
                </a:lnTo>
                <a:lnTo>
                  <a:pt x="80368" y="8929"/>
                </a:lnTo>
                <a:lnTo>
                  <a:pt x="107157" y="0"/>
                </a:lnTo>
                <a:lnTo>
                  <a:pt x="125016" y="0"/>
                </a:lnTo>
                <a:lnTo>
                  <a:pt x="142875" y="8929"/>
                </a:lnTo>
                <a:lnTo>
                  <a:pt x="160735" y="17859"/>
                </a:lnTo>
                <a:lnTo>
                  <a:pt x="178594" y="35718"/>
                </a:lnTo>
                <a:lnTo>
                  <a:pt x="187524" y="53578"/>
                </a:lnTo>
                <a:lnTo>
                  <a:pt x="196454" y="71437"/>
                </a:lnTo>
                <a:lnTo>
                  <a:pt x="196454" y="89297"/>
                </a:lnTo>
                <a:lnTo>
                  <a:pt x="196454" y="116086"/>
                </a:lnTo>
                <a:lnTo>
                  <a:pt x="196454" y="133945"/>
                </a:lnTo>
                <a:lnTo>
                  <a:pt x="187524" y="151804"/>
                </a:lnTo>
                <a:lnTo>
                  <a:pt x="169665" y="169664"/>
                </a:lnTo>
                <a:lnTo>
                  <a:pt x="151805" y="187523"/>
                </a:lnTo>
                <a:lnTo>
                  <a:pt x="133946" y="196453"/>
                </a:lnTo>
                <a:lnTo>
                  <a:pt x="116086" y="205383"/>
                </a:lnTo>
                <a:lnTo>
                  <a:pt x="107157" y="214312"/>
                </a:lnTo>
                <a:lnTo>
                  <a:pt x="89297" y="223242"/>
                </a:lnTo>
                <a:lnTo>
                  <a:pt x="80368" y="232172"/>
                </a:lnTo>
                <a:lnTo>
                  <a:pt x="71438" y="232172"/>
                </a:lnTo>
                <a:lnTo>
                  <a:pt x="62508" y="232172"/>
                </a:lnTo>
                <a:lnTo>
                  <a:pt x="62508" y="232172"/>
                </a:lnTo>
                <a:lnTo>
                  <a:pt x="62508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71500" y="3152179"/>
            <a:ext cx="169665" cy="223243"/>
          </a:xfrm>
          <a:custGeom>
            <a:avLst/>
            <a:gdLst/>
            <a:ahLst/>
            <a:cxnLst/>
            <a:rect l="0" t="0" r="0" b="0"/>
            <a:pathLst>
              <a:path w="169665" h="223243">
                <a:moveTo>
                  <a:pt x="35719" y="187524"/>
                </a:moveTo>
                <a:lnTo>
                  <a:pt x="35719" y="178594"/>
                </a:lnTo>
                <a:lnTo>
                  <a:pt x="35719" y="178594"/>
                </a:lnTo>
                <a:lnTo>
                  <a:pt x="44648" y="169664"/>
                </a:lnTo>
                <a:lnTo>
                  <a:pt x="44648" y="160735"/>
                </a:lnTo>
                <a:lnTo>
                  <a:pt x="53578" y="142875"/>
                </a:lnTo>
                <a:lnTo>
                  <a:pt x="71438" y="125016"/>
                </a:lnTo>
                <a:lnTo>
                  <a:pt x="80367" y="107157"/>
                </a:lnTo>
                <a:lnTo>
                  <a:pt x="89297" y="80368"/>
                </a:lnTo>
                <a:lnTo>
                  <a:pt x="98227" y="62508"/>
                </a:lnTo>
                <a:lnTo>
                  <a:pt x="98227" y="35719"/>
                </a:lnTo>
                <a:lnTo>
                  <a:pt x="98227" y="17860"/>
                </a:lnTo>
                <a:lnTo>
                  <a:pt x="98227" y="8930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8930"/>
                </a:lnTo>
                <a:lnTo>
                  <a:pt x="53578" y="17860"/>
                </a:lnTo>
                <a:lnTo>
                  <a:pt x="44648" y="26790"/>
                </a:lnTo>
                <a:lnTo>
                  <a:pt x="35719" y="35719"/>
                </a:lnTo>
                <a:lnTo>
                  <a:pt x="26789" y="53579"/>
                </a:lnTo>
                <a:lnTo>
                  <a:pt x="17859" y="71438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42875"/>
                </a:lnTo>
                <a:lnTo>
                  <a:pt x="0" y="160735"/>
                </a:lnTo>
                <a:lnTo>
                  <a:pt x="8930" y="178594"/>
                </a:lnTo>
                <a:lnTo>
                  <a:pt x="8930" y="187524"/>
                </a:lnTo>
                <a:lnTo>
                  <a:pt x="17859" y="205383"/>
                </a:lnTo>
                <a:lnTo>
                  <a:pt x="35719" y="214313"/>
                </a:lnTo>
                <a:lnTo>
                  <a:pt x="53578" y="214313"/>
                </a:lnTo>
                <a:lnTo>
                  <a:pt x="62508" y="223242"/>
                </a:lnTo>
                <a:lnTo>
                  <a:pt x="80367" y="223242"/>
                </a:lnTo>
                <a:lnTo>
                  <a:pt x="98227" y="223242"/>
                </a:lnTo>
                <a:lnTo>
                  <a:pt x="116086" y="214313"/>
                </a:lnTo>
                <a:lnTo>
                  <a:pt x="125016" y="205383"/>
                </a:lnTo>
                <a:lnTo>
                  <a:pt x="142875" y="205383"/>
                </a:lnTo>
                <a:lnTo>
                  <a:pt x="151805" y="196453"/>
                </a:lnTo>
                <a:lnTo>
                  <a:pt x="160734" y="178594"/>
                </a:lnTo>
                <a:lnTo>
                  <a:pt x="169664" y="169664"/>
                </a:lnTo>
                <a:lnTo>
                  <a:pt x="169664" y="169664"/>
                </a:lnTo>
                <a:lnTo>
                  <a:pt x="169664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85812" y="3107531"/>
            <a:ext cx="125017" cy="267891"/>
          </a:xfrm>
          <a:custGeom>
            <a:avLst/>
            <a:gdLst/>
            <a:ahLst/>
            <a:cxnLst/>
            <a:rect l="0" t="0" r="0" b="0"/>
            <a:pathLst>
              <a:path w="125017" h="267891">
                <a:moveTo>
                  <a:pt x="89297" y="0"/>
                </a:moveTo>
                <a:lnTo>
                  <a:pt x="89297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9" y="26789"/>
                </a:lnTo>
                <a:lnTo>
                  <a:pt x="44649" y="35719"/>
                </a:lnTo>
                <a:lnTo>
                  <a:pt x="35719" y="53578"/>
                </a:lnTo>
                <a:lnTo>
                  <a:pt x="17860" y="71438"/>
                </a:lnTo>
                <a:lnTo>
                  <a:pt x="8930" y="98227"/>
                </a:lnTo>
                <a:lnTo>
                  <a:pt x="8930" y="116086"/>
                </a:lnTo>
                <a:lnTo>
                  <a:pt x="0" y="142875"/>
                </a:lnTo>
                <a:lnTo>
                  <a:pt x="0" y="160734"/>
                </a:lnTo>
                <a:lnTo>
                  <a:pt x="0" y="178594"/>
                </a:lnTo>
                <a:lnTo>
                  <a:pt x="0" y="196453"/>
                </a:lnTo>
                <a:lnTo>
                  <a:pt x="8930" y="214312"/>
                </a:lnTo>
                <a:lnTo>
                  <a:pt x="17860" y="232172"/>
                </a:lnTo>
                <a:lnTo>
                  <a:pt x="35719" y="241101"/>
                </a:lnTo>
                <a:lnTo>
                  <a:pt x="53579" y="250031"/>
                </a:lnTo>
                <a:lnTo>
                  <a:pt x="62508" y="258961"/>
                </a:lnTo>
                <a:lnTo>
                  <a:pt x="80368" y="267890"/>
                </a:lnTo>
                <a:lnTo>
                  <a:pt x="89297" y="267890"/>
                </a:lnTo>
                <a:lnTo>
                  <a:pt x="98227" y="267890"/>
                </a:lnTo>
                <a:lnTo>
                  <a:pt x="107157" y="267890"/>
                </a:lnTo>
                <a:lnTo>
                  <a:pt x="116086" y="267890"/>
                </a:lnTo>
                <a:lnTo>
                  <a:pt x="125016" y="258961"/>
                </a:lnTo>
                <a:lnTo>
                  <a:pt x="125016" y="250031"/>
                </a:lnTo>
                <a:lnTo>
                  <a:pt x="125016" y="250031"/>
                </a:lnTo>
                <a:lnTo>
                  <a:pt x="125016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30461" y="2982515"/>
            <a:ext cx="80368" cy="383978"/>
          </a:xfrm>
          <a:custGeom>
            <a:avLst/>
            <a:gdLst/>
            <a:ahLst/>
            <a:cxnLst/>
            <a:rect l="0" t="0" r="0" b="0"/>
            <a:pathLst>
              <a:path w="80368" h="38397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9"/>
                </a:lnTo>
                <a:lnTo>
                  <a:pt x="0" y="80368"/>
                </a:lnTo>
                <a:lnTo>
                  <a:pt x="0" y="98227"/>
                </a:lnTo>
                <a:lnTo>
                  <a:pt x="8930" y="125016"/>
                </a:lnTo>
                <a:lnTo>
                  <a:pt x="8930" y="151805"/>
                </a:lnTo>
                <a:lnTo>
                  <a:pt x="17859" y="169664"/>
                </a:lnTo>
                <a:lnTo>
                  <a:pt x="26789" y="196454"/>
                </a:lnTo>
                <a:lnTo>
                  <a:pt x="26789" y="214313"/>
                </a:lnTo>
                <a:lnTo>
                  <a:pt x="35719" y="232172"/>
                </a:lnTo>
                <a:lnTo>
                  <a:pt x="44648" y="258961"/>
                </a:lnTo>
                <a:lnTo>
                  <a:pt x="53578" y="276821"/>
                </a:lnTo>
                <a:lnTo>
                  <a:pt x="53578" y="294680"/>
                </a:lnTo>
                <a:lnTo>
                  <a:pt x="62508" y="321469"/>
                </a:lnTo>
                <a:lnTo>
                  <a:pt x="62508" y="330399"/>
                </a:lnTo>
                <a:lnTo>
                  <a:pt x="62508" y="348258"/>
                </a:lnTo>
                <a:lnTo>
                  <a:pt x="71437" y="357188"/>
                </a:lnTo>
                <a:lnTo>
                  <a:pt x="71437" y="375047"/>
                </a:lnTo>
                <a:lnTo>
                  <a:pt x="80367" y="375047"/>
                </a:lnTo>
                <a:lnTo>
                  <a:pt x="80367" y="383977"/>
                </a:lnTo>
                <a:lnTo>
                  <a:pt x="80367" y="38397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55476" y="3089672"/>
            <a:ext cx="44650" cy="250032"/>
          </a:xfrm>
          <a:custGeom>
            <a:avLst/>
            <a:gdLst/>
            <a:ahLst/>
            <a:cxnLst/>
            <a:rect l="0" t="0" r="0" b="0"/>
            <a:pathLst>
              <a:path w="44650" h="250032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30" y="35718"/>
                </a:lnTo>
                <a:lnTo>
                  <a:pt x="8930" y="53578"/>
                </a:lnTo>
                <a:lnTo>
                  <a:pt x="8930" y="80367"/>
                </a:lnTo>
                <a:lnTo>
                  <a:pt x="17860" y="107156"/>
                </a:lnTo>
                <a:lnTo>
                  <a:pt x="26790" y="133945"/>
                </a:lnTo>
                <a:lnTo>
                  <a:pt x="26790" y="160734"/>
                </a:lnTo>
                <a:lnTo>
                  <a:pt x="26790" y="187523"/>
                </a:lnTo>
                <a:lnTo>
                  <a:pt x="26790" y="205382"/>
                </a:lnTo>
                <a:lnTo>
                  <a:pt x="35719" y="223242"/>
                </a:lnTo>
                <a:lnTo>
                  <a:pt x="35719" y="232171"/>
                </a:lnTo>
                <a:lnTo>
                  <a:pt x="35719" y="241101"/>
                </a:lnTo>
                <a:lnTo>
                  <a:pt x="44649" y="250031"/>
                </a:lnTo>
                <a:lnTo>
                  <a:pt x="44649" y="250031"/>
                </a:lnTo>
                <a:lnTo>
                  <a:pt x="44649" y="25003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28687" y="3000375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071562" y="3036094"/>
            <a:ext cx="214314" cy="642938"/>
          </a:xfrm>
          <a:custGeom>
            <a:avLst/>
            <a:gdLst/>
            <a:ahLst/>
            <a:cxnLst/>
            <a:rect l="0" t="0" r="0" b="0"/>
            <a:pathLst>
              <a:path w="214314" h="642938">
                <a:moveTo>
                  <a:pt x="142875" y="17859"/>
                </a:moveTo>
                <a:lnTo>
                  <a:pt x="133946" y="17859"/>
                </a:lnTo>
                <a:lnTo>
                  <a:pt x="133946" y="17859"/>
                </a:lnTo>
                <a:lnTo>
                  <a:pt x="125016" y="8929"/>
                </a:lnTo>
                <a:lnTo>
                  <a:pt x="116086" y="0"/>
                </a:lnTo>
                <a:lnTo>
                  <a:pt x="107157" y="0"/>
                </a:lnTo>
                <a:lnTo>
                  <a:pt x="89297" y="8929"/>
                </a:lnTo>
                <a:lnTo>
                  <a:pt x="80368" y="8929"/>
                </a:lnTo>
                <a:lnTo>
                  <a:pt x="62508" y="17859"/>
                </a:lnTo>
                <a:lnTo>
                  <a:pt x="44649" y="35718"/>
                </a:lnTo>
                <a:lnTo>
                  <a:pt x="35719" y="44648"/>
                </a:lnTo>
                <a:lnTo>
                  <a:pt x="26789" y="62507"/>
                </a:lnTo>
                <a:lnTo>
                  <a:pt x="17860" y="89296"/>
                </a:lnTo>
                <a:lnTo>
                  <a:pt x="8930" y="107156"/>
                </a:lnTo>
                <a:lnTo>
                  <a:pt x="0" y="133945"/>
                </a:lnTo>
                <a:lnTo>
                  <a:pt x="0" y="151804"/>
                </a:lnTo>
                <a:lnTo>
                  <a:pt x="0" y="178593"/>
                </a:lnTo>
                <a:lnTo>
                  <a:pt x="0" y="196453"/>
                </a:lnTo>
                <a:lnTo>
                  <a:pt x="17860" y="205382"/>
                </a:lnTo>
                <a:lnTo>
                  <a:pt x="26789" y="214312"/>
                </a:lnTo>
                <a:lnTo>
                  <a:pt x="53579" y="223242"/>
                </a:lnTo>
                <a:lnTo>
                  <a:pt x="62508" y="223242"/>
                </a:lnTo>
                <a:lnTo>
                  <a:pt x="80368" y="223242"/>
                </a:lnTo>
                <a:lnTo>
                  <a:pt x="98227" y="214312"/>
                </a:lnTo>
                <a:lnTo>
                  <a:pt x="107157" y="196453"/>
                </a:lnTo>
                <a:lnTo>
                  <a:pt x="125016" y="178593"/>
                </a:lnTo>
                <a:lnTo>
                  <a:pt x="133946" y="151804"/>
                </a:lnTo>
                <a:lnTo>
                  <a:pt x="142875" y="125015"/>
                </a:lnTo>
                <a:lnTo>
                  <a:pt x="151805" y="98226"/>
                </a:lnTo>
                <a:lnTo>
                  <a:pt x="151805" y="71437"/>
                </a:lnTo>
                <a:lnTo>
                  <a:pt x="151805" y="53578"/>
                </a:lnTo>
                <a:lnTo>
                  <a:pt x="151805" y="35718"/>
                </a:lnTo>
                <a:lnTo>
                  <a:pt x="151805" y="17859"/>
                </a:lnTo>
                <a:lnTo>
                  <a:pt x="151805" y="17859"/>
                </a:lnTo>
                <a:lnTo>
                  <a:pt x="151805" y="8929"/>
                </a:lnTo>
                <a:lnTo>
                  <a:pt x="151805" y="8929"/>
                </a:lnTo>
                <a:lnTo>
                  <a:pt x="151805" y="8929"/>
                </a:lnTo>
                <a:lnTo>
                  <a:pt x="151805" y="8929"/>
                </a:lnTo>
                <a:lnTo>
                  <a:pt x="151805" y="8929"/>
                </a:lnTo>
                <a:lnTo>
                  <a:pt x="151805" y="17859"/>
                </a:lnTo>
                <a:lnTo>
                  <a:pt x="151805" y="26789"/>
                </a:lnTo>
                <a:lnTo>
                  <a:pt x="160735" y="44648"/>
                </a:lnTo>
                <a:lnTo>
                  <a:pt x="169665" y="62507"/>
                </a:lnTo>
                <a:lnTo>
                  <a:pt x="178594" y="89296"/>
                </a:lnTo>
                <a:lnTo>
                  <a:pt x="187524" y="125015"/>
                </a:lnTo>
                <a:lnTo>
                  <a:pt x="196454" y="160734"/>
                </a:lnTo>
                <a:lnTo>
                  <a:pt x="205383" y="196453"/>
                </a:lnTo>
                <a:lnTo>
                  <a:pt x="205383" y="241101"/>
                </a:lnTo>
                <a:lnTo>
                  <a:pt x="214313" y="276820"/>
                </a:lnTo>
                <a:lnTo>
                  <a:pt x="214313" y="321468"/>
                </a:lnTo>
                <a:lnTo>
                  <a:pt x="214313" y="357187"/>
                </a:lnTo>
                <a:lnTo>
                  <a:pt x="214313" y="401835"/>
                </a:lnTo>
                <a:lnTo>
                  <a:pt x="214313" y="446484"/>
                </a:lnTo>
                <a:lnTo>
                  <a:pt x="214313" y="491132"/>
                </a:lnTo>
                <a:lnTo>
                  <a:pt x="214313" y="526851"/>
                </a:lnTo>
                <a:lnTo>
                  <a:pt x="205383" y="553640"/>
                </a:lnTo>
                <a:lnTo>
                  <a:pt x="196454" y="589359"/>
                </a:lnTo>
                <a:lnTo>
                  <a:pt x="196454" y="607218"/>
                </a:lnTo>
                <a:lnTo>
                  <a:pt x="187524" y="625077"/>
                </a:lnTo>
                <a:lnTo>
                  <a:pt x="178594" y="642937"/>
                </a:lnTo>
                <a:lnTo>
                  <a:pt x="169665" y="642937"/>
                </a:lnTo>
                <a:lnTo>
                  <a:pt x="160735" y="642937"/>
                </a:lnTo>
                <a:lnTo>
                  <a:pt x="160735" y="642937"/>
                </a:lnTo>
                <a:lnTo>
                  <a:pt x="151805" y="642937"/>
                </a:lnTo>
                <a:lnTo>
                  <a:pt x="151805" y="634007"/>
                </a:lnTo>
                <a:lnTo>
                  <a:pt x="142875" y="616148"/>
                </a:lnTo>
                <a:lnTo>
                  <a:pt x="133946" y="598288"/>
                </a:lnTo>
                <a:lnTo>
                  <a:pt x="125016" y="571499"/>
                </a:lnTo>
                <a:lnTo>
                  <a:pt x="116086" y="544710"/>
                </a:lnTo>
                <a:lnTo>
                  <a:pt x="116086" y="508992"/>
                </a:lnTo>
                <a:lnTo>
                  <a:pt x="107157" y="473273"/>
                </a:lnTo>
                <a:lnTo>
                  <a:pt x="107157" y="437554"/>
                </a:lnTo>
                <a:lnTo>
                  <a:pt x="98227" y="410765"/>
                </a:lnTo>
                <a:lnTo>
                  <a:pt x="107157" y="383976"/>
                </a:lnTo>
                <a:lnTo>
                  <a:pt x="107157" y="366117"/>
                </a:lnTo>
                <a:lnTo>
                  <a:pt x="107157" y="348257"/>
                </a:lnTo>
                <a:lnTo>
                  <a:pt x="116086" y="330398"/>
                </a:lnTo>
                <a:lnTo>
                  <a:pt x="125016" y="312538"/>
                </a:lnTo>
                <a:lnTo>
                  <a:pt x="133946" y="303609"/>
                </a:lnTo>
                <a:lnTo>
                  <a:pt x="151805" y="294679"/>
                </a:lnTo>
                <a:lnTo>
                  <a:pt x="160735" y="285749"/>
                </a:lnTo>
                <a:lnTo>
                  <a:pt x="169665" y="276820"/>
                </a:lnTo>
                <a:lnTo>
                  <a:pt x="178594" y="267890"/>
                </a:lnTo>
                <a:lnTo>
                  <a:pt x="187524" y="258960"/>
                </a:lnTo>
                <a:lnTo>
                  <a:pt x="187524" y="258960"/>
                </a:lnTo>
                <a:lnTo>
                  <a:pt x="196454" y="258960"/>
                </a:lnTo>
                <a:lnTo>
                  <a:pt x="196454" y="258960"/>
                </a:lnTo>
                <a:lnTo>
                  <a:pt x="196454" y="258960"/>
                </a:lnTo>
                <a:lnTo>
                  <a:pt x="196454" y="2589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268016" y="2982515"/>
            <a:ext cx="116087" cy="258962"/>
          </a:xfrm>
          <a:custGeom>
            <a:avLst/>
            <a:gdLst/>
            <a:ahLst/>
            <a:cxnLst/>
            <a:rect l="0" t="0" r="0" b="0"/>
            <a:pathLst>
              <a:path w="116087" h="258962">
                <a:moveTo>
                  <a:pt x="0" y="62508"/>
                </a:move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8929" y="89297"/>
                </a:lnTo>
                <a:lnTo>
                  <a:pt x="8929" y="116086"/>
                </a:lnTo>
                <a:lnTo>
                  <a:pt x="17859" y="133946"/>
                </a:lnTo>
                <a:lnTo>
                  <a:pt x="17859" y="160735"/>
                </a:lnTo>
                <a:lnTo>
                  <a:pt x="26789" y="187524"/>
                </a:lnTo>
                <a:lnTo>
                  <a:pt x="35718" y="205383"/>
                </a:lnTo>
                <a:lnTo>
                  <a:pt x="35718" y="223243"/>
                </a:lnTo>
                <a:lnTo>
                  <a:pt x="44648" y="241102"/>
                </a:lnTo>
                <a:lnTo>
                  <a:pt x="44648" y="250032"/>
                </a:lnTo>
                <a:lnTo>
                  <a:pt x="44648" y="258961"/>
                </a:lnTo>
                <a:lnTo>
                  <a:pt x="44648" y="258961"/>
                </a:lnTo>
                <a:lnTo>
                  <a:pt x="44648" y="258961"/>
                </a:lnTo>
                <a:lnTo>
                  <a:pt x="44648" y="258961"/>
                </a:lnTo>
                <a:lnTo>
                  <a:pt x="44648" y="258961"/>
                </a:lnTo>
                <a:lnTo>
                  <a:pt x="44648" y="258961"/>
                </a:lnTo>
                <a:lnTo>
                  <a:pt x="44648" y="250032"/>
                </a:lnTo>
                <a:lnTo>
                  <a:pt x="44648" y="232172"/>
                </a:lnTo>
                <a:lnTo>
                  <a:pt x="44648" y="214313"/>
                </a:lnTo>
                <a:lnTo>
                  <a:pt x="35718" y="187524"/>
                </a:lnTo>
                <a:lnTo>
                  <a:pt x="26789" y="160735"/>
                </a:lnTo>
                <a:lnTo>
                  <a:pt x="26789" y="133946"/>
                </a:lnTo>
                <a:lnTo>
                  <a:pt x="26789" y="107157"/>
                </a:lnTo>
                <a:lnTo>
                  <a:pt x="26789" y="89297"/>
                </a:lnTo>
                <a:lnTo>
                  <a:pt x="26789" y="71438"/>
                </a:lnTo>
                <a:lnTo>
                  <a:pt x="26789" y="62508"/>
                </a:lnTo>
                <a:lnTo>
                  <a:pt x="35718" y="44649"/>
                </a:lnTo>
                <a:lnTo>
                  <a:pt x="44648" y="35719"/>
                </a:lnTo>
                <a:lnTo>
                  <a:pt x="62507" y="26789"/>
                </a:lnTo>
                <a:lnTo>
                  <a:pt x="71437" y="17860"/>
                </a:lnTo>
                <a:lnTo>
                  <a:pt x="89297" y="8930"/>
                </a:lnTo>
                <a:lnTo>
                  <a:pt x="98226" y="893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366242" y="3009304"/>
            <a:ext cx="107157" cy="232173"/>
          </a:xfrm>
          <a:custGeom>
            <a:avLst/>
            <a:gdLst/>
            <a:ahLst/>
            <a:cxnLst/>
            <a:rect l="0" t="0" r="0" b="0"/>
            <a:pathLst>
              <a:path w="107157" h="232173">
                <a:moveTo>
                  <a:pt x="0" y="160735"/>
                </a:moveTo>
                <a:lnTo>
                  <a:pt x="0" y="160735"/>
                </a:lnTo>
                <a:lnTo>
                  <a:pt x="0" y="160735"/>
                </a:lnTo>
                <a:lnTo>
                  <a:pt x="0" y="160735"/>
                </a:lnTo>
                <a:lnTo>
                  <a:pt x="0" y="160735"/>
                </a:lnTo>
                <a:lnTo>
                  <a:pt x="8930" y="151805"/>
                </a:lnTo>
                <a:lnTo>
                  <a:pt x="17860" y="151805"/>
                </a:lnTo>
                <a:lnTo>
                  <a:pt x="26789" y="142875"/>
                </a:lnTo>
                <a:lnTo>
                  <a:pt x="44649" y="125016"/>
                </a:lnTo>
                <a:lnTo>
                  <a:pt x="53578" y="116086"/>
                </a:lnTo>
                <a:lnTo>
                  <a:pt x="71438" y="98227"/>
                </a:lnTo>
                <a:lnTo>
                  <a:pt x="80367" y="80368"/>
                </a:lnTo>
                <a:lnTo>
                  <a:pt x="89297" y="62508"/>
                </a:lnTo>
                <a:lnTo>
                  <a:pt x="98227" y="44649"/>
                </a:lnTo>
                <a:lnTo>
                  <a:pt x="107156" y="35719"/>
                </a:lnTo>
                <a:lnTo>
                  <a:pt x="107156" y="17860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35719" y="17860"/>
                </a:lnTo>
                <a:lnTo>
                  <a:pt x="26789" y="35719"/>
                </a:lnTo>
                <a:lnTo>
                  <a:pt x="17860" y="53579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116086"/>
                </a:lnTo>
                <a:lnTo>
                  <a:pt x="17860" y="133946"/>
                </a:lnTo>
                <a:lnTo>
                  <a:pt x="26789" y="160735"/>
                </a:lnTo>
                <a:lnTo>
                  <a:pt x="35719" y="178594"/>
                </a:lnTo>
                <a:lnTo>
                  <a:pt x="53578" y="196454"/>
                </a:lnTo>
                <a:lnTo>
                  <a:pt x="62508" y="205383"/>
                </a:lnTo>
                <a:lnTo>
                  <a:pt x="80367" y="214313"/>
                </a:lnTo>
                <a:lnTo>
                  <a:pt x="89297" y="223243"/>
                </a:lnTo>
                <a:lnTo>
                  <a:pt x="107156" y="232172"/>
                </a:lnTo>
                <a:lnTo>
                  <a:pt x="107156" y="232172"/>
                </a:lnTo>
                <a:lnTo>
                  <a:pt x="107156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500187" y="2973586"/>
            <a:ext cx="178595" cy="241102"/>
          </a:xfrm>
          <a:custGeom>
            <a:avLst/>
            <a:gdLst/>
            <a:ahLst/>
            <a:cxnLst/>
            <a:rect l="0" t="0" r="0" b="0"/>
            <a:pathLst>
              <a:path w="178595" h="241102">
                <a:moveTo>
                  <a:pt x="0" y="169664"/>
                </a:moveTo>
                <a:lnTo>
                  <a:pt x="0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17860" y="160734"/>
                </a:lnTo>
                <a:lnTo>
                  <a:pt x="35719" y="142875"/>
                </a:lnTo>
                <a:lnTo>
                  <a:pt x="53579" y="133945"/>
                </a:lnTo>
                <a:lnTo>
                  <a:pt x="71438" y="116086"/>
                </a:lnTo>
                <a:lnTo>
                  <a:pt x="80368" y="89297"/>
                </a:lnTo>
                <a:lnTo>
                  <a:pt x="98227" y="71437"/>
                </a:lnTo>
                <a:lnTo>
                  <a:pt x="107157" y="53578"/>
                </a:lnTo>
                <a:lnTo>
                  <a:pt x="116086" y="35718"/>
                </a:lnTo>
                <a:lnTo>
                  <a:pt x="116086" y="17859"/>
                </a:lnTo>
                <a:lnTo>
                  <a:pt x="125016" y="8929"/>
                </a:lnTo>
                <a:lnTo>
                  <a:pt x="125016" y="8929"/>
                </a:lnTo>
                <a:lnTo>
                  <a:pt x="116086" y="0"/>
                </a:lnTo>
                <a:lnTo>
                  <a:pt x="107157" y="0"/>
                </a:lnTo>
                <a:lnTo>
                  <a:pt x="98227" y="8929"/>
                </a:lnTo>
                <a:lnTo>
                  <a:pt x="89297" y="17859"/>
                </a:lnTo>
                <a:lnTo>
                  <a:pt x="71438" y="26789"/>
                </a:lnTo>
                <a:lnTo>
                  <a:pt x="53579" y="44648"/>
                </a:lnTo>
                <a:lnTo>
                  <a:pt x="35719" y="62508"/>
                </a:lnTo>
                <a:lnTo>
                  <a:pt x="26789" y="80367"/>
                </a:lnTo>
                <a:lnTo>
                  <a:pt x="17860" y="107156"/>
                </a:lnTo>
                <a:lnTo>
                  <a:pt x="8930" y="133945"/>
                </a:lnTo>
                <a:lnTo>
                  <a:pt x="8930" y="151804"/>
                </a:lnTo>
                <a:lnTo>
                  <a:pt x="17860" y="178593"/>
                </a:lnTo>
                <a:lnTo>
                  <a:pt x="26789" y="196453"/>
                </a:lnTo>
                <a:lnTo>
                  <a:pt x="44649" y="214312"/>
                </a:lnTo>
                <a:lnTo>
                  <a:pt x="53579" y="223242"/>
                </a:lnTo>
                <a:lnTo>
                  <a:pt x="71438" y="232172"/>
                </a:lnTo>
                <a:lnTo>
                  <a:pt x="98227" y="241101"/>
                </a:lnTo>
                <a:lnTo>
                  <a:pt x="116086" y="241101"/>
                </a:lnTo>
                <a:lnTo>
                  <a:pt x="133946" y="241101"/>
                </a:lnTo>
                <a:lnTo>
                  <a:pt x="160735" y="241101"/>
                </a:lnTo>
                <a:lnTo>
                  <a:pt x="169664" y="232172"/>
                </a:lnTo>
                <a:lnTo>
                  <a:pt x="178594" y="232172"/>
                </a:lnTo>
                <a:lnTo>
                  <a:pt x="178594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57250" y="3920132"/>
            <a:ext cx="196454" cy="250033"/>
          </a:xfrm>
          <a:custGeom>
            <a:avLst/>
            <a:gdLst/>
            <a:ahLst/>
            <a:cxnLst/>
            <a:rect l="0" t="0" r="0" b="0"/>
            <a:pathLst>
              <a:path w="196454" h="250033">
                <a:moveTo>
                  <a:pt x="71437" y="0"/>
                </a:move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9" y="17860"/>
                </a:lnTo>
                <a:lnTo>
                  <a:pt x="26789" y="35719"/>
                </a:lnTo>
                <a:lnTo>
                  <a:pt x="17859" y="53579"/>
                </a:lnTo>
                <a:lnTo>
                  <a:pt x="8930" y="71438"/>
                </a:lnTo>
                <a:lnTo>
                  <a:pt x="893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0" y="187524"/>
                </a:lnTo>
                <a:lnTo>
                  <a:pt x="8930" y="205383"/>
                </a:lnTo>
                <a:lnTo>
                  <a:pt x="17859" y="223243"/>
                </a:lnTo>
                <a:lnTo>
                  <a:pt x="26789" y="232172"/>
                </a:lnTo>
                <a:lnTo>
                  <a:pt x="44648" y="241102"/>
                </a:lnTo>
                <a:lnTo>
                  <a:pt x="62508" y="250032"/>
                </a:lnTo>
                <a:lnTo>
                  <a:pt x="80367" y="250032"/>
                </a:lnTo>
                <a:lnTo>
                  <a:pt x="98226" y="250032"/>
                </a:lnTo>
                <a:lnTo>
                  <a:pt x="116086" y="250032"/>
                </a:lnTo>
                <a:lnTo>
                  <a:pt x="133945" y="250032"/>
                </a:lnTo>
                <a:lnTo>
                  <a:pt x="151805" y="241102"/>
                </a:lnTo>
                <a:lnTo>
                  <a:pt x="169664" y="232172"/>
                </a:lnTo>
                <a:lnTo>
                  <a:pt x="178594" y="232172"/>
                </a:lnTo>
                <a:lnTo>
                  <a:pt x="187523" y="223243"/>
                </a:lnTo>
                <a:lnTo>
                  <a:pt x="196453" y="214313"/>
                </a:lnTo>
                <a:lnTo>
                  <a:pt x="196453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91195" y="3741539"/>
            <a:ext cx="26790" cy="169665"/>
          </a:xfrm>
          <a:custGeom>
            <a:avLst/>
            <a:gdLst/>
            <a:ahLst/>
            <a:cxnLst/>
            <a:rect l="0" t="0" r="0" b="0"/>
            <a:pathLst>
              <a:path w="26790" h="169665">
                <a:moveTo>
                  <a:pt x="8930" y="0"/>
                </a:moveTo>
                <a:lnTo>
                  <a:pt x="8930" y="0"/>
                </a:lnTo>
                <a:lnTo>
                  <a:pt x="0" y="892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53578"/>
                </a:lnTo>
                <a:lnTo>
                  <a:pt x="17860" y="80367"/>
                </a:lnTo>
                <a:lnTo>
                  <a:pt x="26789" y="116086"/>
                </a:lnTo>
                <a:lnTo>
                  <a:pt x="26789" y="151804"/>
                </a:lnTo>
                <a:lnTo>
                  <a:pt x="26789" y="169664"/>
                </a:lnTo>
                <a:lnTo>
                  <a:pt x="26789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044773" y="3911203"/>
            <a:ext cx="17861" cy="205384"/>
          </a:xfrm>
          <a:custGeom>
            <a:avLst/>
            <a:gdLst/>
            <a:ahLst/>
            <a:cxnLst/>
            <a:rect l="0" t="0" r="0" b="0"/>
            <a:pathLst>
              <a:path w="17861" h="205384">
                <a:moveTo>
                  <a:pt x="0" y="160734"/>
                </a:moveTo>
                <a:lnTo>
                  <a:pt x="0" y="169664"/>
                </a:lnTo>
                <a:lnTo>
                  <a:pt x="0" y="178593"/>
                </a:lnTo>
                <a:lnTo>
                  <a:pt x="0" y="187523"/>
                </a:lnTo>
                <a:lnTo>
                  <a:pt x="0" y="196453"/>
                </a:lnTo>
                <a:lnTo>
                  <a:pt x="0" y="205383"/>
                </a:lnTo>
                <a:lnTo>
                  <a:pt x="8930" y="205383"/>
                </a:lnTo>
                <a:lnTo>
                  <a:pt x="0" y="205383"/>
                </a:lnTo>
                <a:lnTo>
                  <a:pt x="0" y="205383"/>
                </a:lnTo>
                <a:lnTo>
                  <a:pt x="0" y="196453"/>
                </a:lnTo>
                <a:lnTo>
                  <a:pt x="0" y="187523"/>
                </a:lnTo>
                <a:lnTo>
                  <a:pt x="8930" y="169664"/>
                </a:lnTo>
                <a:lnTo>
                  <a:pt x="8930" y="151804"/>
                </a:lnTo>
                <a:lnTo>
                  <a:pt x="8930" y="116086"/>
                </a:lnTo>
                <a:lnTo>
                  <a:pt x="8930" y="89297"/>
                </a:lnTo>
                <a:lnTo>
                  <a:pt x="8930" y="53578"/>
                </a:lnTo>
                <a:lnTo>
                  <a:pt x="8930" y="26789"/>
                </a:lnTo>
                <a:lnTo>
                  <a:pt x="17860" y="0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089422" y="3821906"/>
            <a:ext cx="89298" cy="285751"/>
          </a:xfrm>
          <a:custGeom>
            <a:avLst/>
            <a:gdLst/>
            <a:ahLst/>
            <a:cxnLst/>
            <a:rect l="0" t="0" r="0" b="0"/>
            <a:pathLst>
              <a:path w="89298" h="285751">
                <a:moveTo>
                  <a:pt x="0" y="8930"/>
                </a:move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8930"/>
                </a:lnTo>
                <a:lnTo>
                  <a:pt x="44648" y="8930"/>
                </a:lnTo>
                <a:lnTo>
                  <a:pt x="53578" y="26789"/>
                </a:lnTo>
                <a:lnTo>
                  <a:pt x="62508" y="44648"/>
                </a:lnTo>
                <a:lnTo>
                  <a:pt x="71437" y="62508"/>
                </a:lnTo>
                <a:lnTo>
                  <a:pt x="71437" y="89297"/>
                </a:lnTo>
                <a:lnTo>
                  <a:pt x="80367" y="116086"/>
                </a:lnTo>
                <a:lnTo>
                  <a:pt x="80367" y="142875"/>
                </a:lnTo>
                <a:lnTo>
                  <a:pt x="80367" y="160734"/>
                </a:lnTo>
                <a:lnTo>
                  <a:pt x="80367" y="187523"/>
                </a:lnTo>
                <a:lnTo>
                  <a:pt x="80367" y="205383"/>
                </a:lnTo>
                <a:lnTo>
                  <a:pt x="80367" y="223242"/>
                </a:lnTo>
                <a:lnTo>
                  <a:pt x="80367" y="241101"/>
                </a:lnTo>
                <a:lnTo>
                  <a:pt x="80367" y="250031"/>
                </a:lnTo>
                <a:lnTo>
                  <a:pt x="80367" y="258961"/>
                </a:lnTo>
                <a:lnTo>
                  <a:pt x="89297" y="267890"/>
                </a:lnTo>
                <a:lnTo>
                  <a:pt x="89297" y="276820"/>
                </a:lnTo>
                <a:lnTo>
                  <a:pt x="89297" y="285750"/>
                </a:lnTo>
                <a:lnTo>
                  <a:pt x="89297" y="285750"/>
                </a:lnTo>
                <a:lnTo>
                  <a:pt x="89297" y="2857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1196578" y="3804046"/>
            <a:ext cx="151806" cy="241103"/>
          </a:xfrm>
          <a:custGeom>
            <a:avLst/>
            <a:gdLst/>
            <a:ahLst/>
            <a:cxnLst/>
            <a:rect l="0" t="0" r="0" b="0"/>
            <a:pathLst>
              <a:path w="151806" h="241103">
                <a:moveTo>
                  <a:pt x="151805" y="8930"/>
                </a:moveTo>
                <a:lnTo>
                  <a:pt x="142875" y="8930"/>
                </a:lnTo>
                <a:lnTo>
                  <a:pt x="142875" y="8930"/>
                </a:lnTo>
                <a:lnTo>
                  <a:pt x="142875" y="0"/>
                </a:lnTo>
                <a:lnTo>
                  <a:pt x="133945" y="0"/>
                </a:lnTo>
                <a:lnTo>
                  <a:pt x="125016" y="0"/>
                </a:lnTo>
                <a:lnTo>
                  <a:pt x="116086" y="0"/>
                </a:lnTo>
                <a:lnTo>
                  <a:pt x="98227" y="0"/>
                </a:lnTo>
                <a:lnTo>
                  <a:pt x="89297" y="8930"/>
                </a:lnTo>
                <a:lnTo>
                  <a:pt x="71438" y="17860"/>
                </a:lnTo>
                <a:lnTo>
                  <a:pt x="62508" y="35719"/>
                </a:lnTo>
                <a:lnTo>
                  <a:pt x="44649" y="53579"/>
                </a:lnTo>
                <a:lnTo>
                  <a:pt x="26789" y="71438"/>
                </a:lnTo>
                <a:lnTo>
                  <a:pt x="17859" y="98227"/>
                </a:lnTo>
                <a:lnTo>
                  <a:pt x="8930" y="116086"/>
                </a:lnTo>
                <a:lnTo>
                  <a:pt x="8930" y="142875"/>
                </a:lnTo>
                <a:lnTo>
                  <a:pt x="0" y="169665"/>
                </a:lnTo>
                <a:lnTo>
                  <a:pt x="0" y="187524"/>
                </a:lnTo>
                <a:lnTo>
                  <a:pt x="8930" y="205383"/>
                </a:lnTo>
                <a:lnTo>
                  <a:pt x="17859" y="223243"/>
                </a:lnTo>
                <a:lnTo>
                  <a:pt x="26789" y="232172"/>
                </a:lnTo>
                <a:lnTo>
                  <a:pt x="44649" y="241102"/>
                </a:lnTo>
                <a:lnTo>
                  <a:pt x="53578" y="241102"/>
                </a:lnTo>
                <a:lnTo>
                  <a:pt x="71438" y="241102"/>
                </a:lnTo>
                <a:lnTo>
                  <a:pt x="80367" y="241102"/>
                </a:lnTo>
                <a:lnTo>
                  <a:pt x="98227" y="223243"/>
                </a:lnTo>
                <a:lnTo>
                  <a:pt x="116086" y="205383"/>
                </a:lnTo>
                <a:lnTo>
                  <a:pt x="125016" y="187524"/>
                </a:lnTo>
                <a:lnTo>
                  <a:pt x="133945" y="151805"/>
                </a:lnTo>
                <a:lnTo>
                  <a:pt x="142875" y="133946"/>
                </a:lnTo>
                <a:lnTo>
                  <a:pt x="151805" y="116086"/>
                </a:lnTo>
                <a:lnTo>
                  <a:pt x="151805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339453" y="3777257"/>
            <a:ext cx="35720" cy="294681"/>
          </a:xfrm>
          <a:custGeom>
            <a:avLst/>
            <a:gdLst/>
            <a:ahLst/>
            <a:cxnLst/>
            <a:rect l="0" t="0" r="0" b="0"/>
            <a:pathLst>
              <a:path w="35720" h="294681">
                <a:moveTo>
                  <a:pt x="26789" y="26789"/>
                </a:moveTo>
                <a:lnTo>
                  <a:pt x="17860" y="17860"/>
                </a:lnTo>
                <a:lnTo>
                  <a:pt x="17860" y="17860"/>
                </a:lnTo>
                <a:lnTo>
                  <a:pt x="17860" y="893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17860" y="53579"/>
                </a:lnTo>
                <a:lnTo>
                  <a:pt x="17860" y="71438"/>
                </a:lnTo>
                <a:lnTo>
                  <a:pt x="17860" y="98227"/>
                </a:lnTo>
                <a:lnTo>
                  <a:pt x="26789" y="125016"/>
                </a:lnTo>
                <a:lnTo>
                  <a:pt x="26789" y="151805"/>
                </a:lnTo>
                <a:lnTo>
                  <a:pt x="26789" y="187524"/>
                </a:lnTo>
                <a:lnTo>
                  <a:pt x="26789" y="214313"/>
                </a:lnTo>
                <a:lnTo>
                  <a:pt x="26789" y="232172"/>
                </a:lnTo>
                <a:lnTo>
                  <a:pt x="26789" y="258961"/>
                </a:lnTo>
                <a:lnTo>
                  <a:pt x="35719" y="267891"/>
                </a:lnTo>
                <a:lnTo>
                  <a:pt x="35719" y="285750"/>
                </a:lnTo>
                <a:lnTo>
                  <a:pt x="35719" y="294680"/>
                </a:lnTo>
                <a:lnTo>
                  <a:pt x="35719" y="294680"/>
                </a:lnTo>
                <a:lnTo>
                  <a:pt x="35719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419820" y="3732609"/>
            <a:ext cx="160736" cy="312540"/>
          </a:xfrm>
          <a:custGeom>
            <a:avLst/>
            <a:gdLst/>
            <a:ahLst/>
            <a:cxnLst/>
            <a:rect l="0" t="0" r="0" b="0"/>
            <a:pathLst>
              <a:path w="160736" h="312540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30" y="71437"/>
                </a:lnTo>
                <a:lnTo>
                  <a:pt x="8930" y="80367"/>
                </a:lnTo>
                <a:lnTo>
                  <a:pt x="17860" y="98227"/>
                </a:lnTo>
                <a:lnTo>
                  <a:pt x="17860" y="125016"/>
                </a:lnTo>
                <a:lnTo>
                  <a:pt x="26789" y="151805"/>
                </a:lnTo>
                <a:lnTo>
                  <a:pt x="26789" y="178594"/>
                </a:lnTo>
                <a:lnTo>
                  <a:pt x="26789" y="205383"/>
                </a:lnTo>
                <a:lnTo>
                  <a:pt x="26789" y="232172"/>
                </a:lnTo>
                <a:lnTo>
                  <a:pt x="26789" y="258961"/>
                </a:lnTo>
                <a:lnTo>
                  <a:pt x="26789" y="276820"/>
                </a:lnTo>
                <a:lnTo>
                  <a:pt x="26789" y="294680"/>
                </a:lnTo>
                <a:lnTo>
                  <a:pt x="26789" y="303609"/>
                </a:lnTo>
                <a:lnTo>
                  <a:pt x="26789" y="312539"/>
                </a:lnTo>
                <a:lnTo>
                  <a:pt x="35719" y="312539"/>
                </a:lnTo>
                <a:lnTo>
                  <a:pt x="35719" y="312539"/>
                </a:lnTo>
                <a:lnTo>
                  <a:pt x="35719" y="312539"/>
                </a:lnTo>
                <a:lnTo>
                  <a:pt x="35719" y="312539"/>
                </a:lnTo>
                <a:lnTo>
                  <a:pt x="35719" y="312539"/>
                </a:lnTo>
                <a:lnTo>
                  <a:pt x="35719" y="303609"/>
                </a:lnTo>
                <a:lnTo>
                  <a:pt x="35719" y="294680"/>
                </a:lnTo>
                <a:lnTo>
                  <a:pt x="26789" y="276820"/>
                </a:lnTo>
                <a:lnTo>
                  <a:pt x="26789" y="250031"/>
                </a:lnTo>
                <a:lnTo>
                  <a:pt x="26789" y="223242"/>
                </a:lnTo>
                <a:lnTo>
                  <a:pt x="26789" y="196453"/>
                </a:lnTo>
                <a:lnTo>
                  <a:pt x="26789" y="160734"/>
                </a:lnTo>
                <a:lnTo>
                  <a:pt x="26789" y="133945"/>
                </a:lnTo>
                <a:lnTo>
                  <a:pt x="35719" y="107156"/>
                </a:lnTo>
                <a:lnTo>
                  <a:pt x="35719" y="80367"/>
                </a:lnTo>
                <a:lnTo>
                  <a:pt x="35719" y="71437"/>
                </a:lnTo>
                <a:lnTo>
                  <a:pt x="44649" y="53578"/>
                </a:lnTo>
                <a:lnTo>
                  <a:pt x="53578" y="44648"/>
                </a:lnTo>
                <a:lnTo>
                  <a:pt x="62508" y="26789"/>
                </a:lnTo>
                <a:lnTo>
                  <a:pt x="71438" y="17859"/>
                </a:lnTo>
                <a:lnTo>
                  <a:pt x="80367" y="17859"/>
                </a:lnTo>
                <a:lnTo>
                  <a:pt x="98227" y="8930"/>
                </a:lnTo>
                <a:lnTo>
                  <a:pt x="116086" y="0"/>
                </a:lnTo>
                <a:lnTo>
                  <a:pt x="125016" y="0"/>
                </a:lnTo>
                <a:lnTo>
                  <a:pt x="142875" y="0"/>
                </a:lnTo>
                <a:lnTo>
                  <a:pt x="151805" y="0"/>
                </a:lnTo>
                <a:lnTo>
                  <a:pt x="160735" y="8930"/>
                </a:lnTo>
                <a:lnTo>
                  <a:pt x="160735" y="8930"/>
                </a:lnTo>
                <a:lnTo>
                  <a:pt x="160735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634133" y="3652242"/>
            <a:ext cx="53579" cy="366118"/>
          </a:xfrm>
          <a:custGeom>
            <a:avLst/>
            <a:gdLst/>
            <a:ahLst/>
            <a:cxnLst/>
            <a:rect l="0" t="0" r="0" b="0"/>
            <a:pathLst>
              <a:path w="53579" h="366118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8929" y="44648"/>
                </a:lnTo>
                <a:lnTo>
                  <a:pt x="8929" y="62508"/>
                </a:lnTo>
                <a:lnTo>
                  <a:pt x="8929" y="80367"/>
                </a:lnTo>
                <a:lnTo>
                  <a:pt x="8929" y="107156"/>
                </a:lnTo>
                <a:lnTo>
                  <a:pt x="8929" y="133945"/>
                </a:lnTo>
                <a:lnTo>
                  <a:pt x="8929" y="151804"/>
                </a:lnTo>
                <a:lnTo>
                  <a:pt x="8929" y="178594"/>
                </a:lnTo>
                <a:lnTo>
                  <a:pt x="0" y="205383"/>
                </a:lnTo>
                <a:lnTo>
                  <a:pt x="8929" y="232172"/>
                </a:lnTo>
                <a:lnTo>
                  <a:pt x="8929" y="250031"/>
                </a:lnTo>
                <a:lnTo>
                  <a:pt x="8929" y="267890"/>
                </a:lnTo>
                <a:lnTo>
                  <a:pt x="17859" y="285750"/>
                </a:lnTo>
                <a:lnTo>
                  <a:pt x="26789" y="303609"/>
                </a:lnTo>
                <a:lnTo>
                  <a:pt x="26789" y="312539"/>
                </a:lnTo>
                <a:lnTo>
                  <a:pt x="35718" y="330398"/>
                </a:lnTo>
                <a:lnTo>
                  <a:pt x="35718" y="339328"/>
                </a:lnTo>
                <a:lnTo>
                  <a:pt x="44648" y="348258"/>
                </a:lnTo>
                <a:lnTo>
                  <a:pt x="44648" y="357187"/>
                </a:lnTo>
                <a:lnTo>
                  <a:pt x="44648" y="357187"/>
                </a:lnTo>
                <a:lnTo>
                  <a:pt x="44648" y="366117"/>
                </a:lnTo>
                <a:lnTo>
                  <a:pt x="53578" y="366117"/>
                </a:lnTo>
                <a:lnTo>
                  <a:pt x="53578" y="366117"/>
                </a:lnTo>
                <a:lnTo>
                  <a:pt x="53578" y="366117"/>
                </a:lnTo>
                <a:lnTo>
                  <a:pt x="53578" y="36611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544836" y="3741539"/>
            <a:ext cx="214313" cy="26790"/>
          </a:xfrm>
          <a:custGeom>
            <a:avLst/>
            <a:gdLst/>
            <a:ahLst/>
            <a:cxnLst/>
            <a:rect l="0" t="0" r="0" b="0"/>
            <a:pathLst>
              <a:path w="214313" h="26790">
                <a:moveTo>
                  <a:pt x="893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44648" y="26789"/>
                </a:lnTo>
                <a:lnTo>
                  <a:pt x="62508" y="17859"/>
                </a:lnTo>
                <a:lnTo>
                  <a:pt x="89297" y="17859"/>
                </a:lnTo>
                <a:lnTo>
                  <a:pt x="107156" y="17859"/>
                </a:lnTo>
                <a:lnTo>
                  <a:pt x="133945" y="8929"/>
                </a:lnTo>
                <a:lnTo>
                  <a:pt x="151804" y="8929"/>
                </a:lnTo>
                <a:lnTo>
                  <a:pt x="169664" y="8929"/>
                </a:lnTo>
                <a:lnTo>
                  <a:pt x="178593" y="8929"/>
                </a:lnTo>
                <a:lnTo>
                  <a:pt x="196453" y="0"/>
                </a:lnTo>
                <a:lnTo>
                  <a:pt x="205383" y="0"/>
                </a:lnTo>
                <a:lnTo>
                  <a:pt x="214312" y="0"/>
                </a:lnTo>
                <a:lnTo>
                  <a:pt x="214312" y="0"/>
                </a:lnTo>
                <a:lnTo>
                  <a:pt x="214312" y="0"/>
                </a:lnTo>
                <a:lnTo>
                  <a:pt x="21431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017984" y="3670101"/>
            <a:ext cx="17861" cy="348259"/>
          </a:xfrm>
          <a:custGeom>
            <a:avLst/>
            <a:gdLst/>
            <a:ahLst/>
            <a:cxnLst/>
            <a:rect l="0" t="0" r="0" b="0"/>
            <a:pathLst>
              <a:path w="17861" h="348259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71438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98227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16086"/>
                </a:lnTo>
                <a:lnTo>
                  <a:pt x="17860" y="116086"/>
                </a:lnTo>
                <a:lnTo>
                  <a:pt x="17860" y="125016"/>
                </a:lnTo>
                <a:lnTo>
                  <a:pt x="17860" y="125016"/>
                </a:lnTo>
                <a:lnTo>
                  <a:pt x="8930" y="133945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51805"/>
                </a:lnTo>
                <a:lnTo>
                  <a:pt x="17860" y="151805"/>
                </a:lnTo>
                <a:lnTo>
                  <a:pt x="17860" y="160735"/>
                </a:lnTo>
                <a:lnTo>
                  <a:pt x="17860" y="169664"/>
                </a:lnTo>
                <a:lnTo>
                  <a:pt x="17860" y="169664"/>
                </a:lnTo>
                <a:lnTo>
                  <a:pt x="17860" y="178594"/>
                </a:lnTo>
                <a:lnTo>
                  <a:pt x="17860" y="178594"/>
                </a:lnTo>
                <a:lnTo>
                  <a:pt x="17860" y="187524"/>
                </a:lnTo>
                <a:lnTo>
                  <a:pt x="17860" y="187524"/>
                </a:lnTo>
                <a:lnTo>
                  <a:pt x="17860" y="196453"/>
                </a:lnTo>
                <a:lnTo>
                  <a:pt x="17860" y="196453"/>
                </a:lnTo>
                <a:lnTo>
                  <a:pt x="17860" y="205383"/>
                </a:lnTo>
                <a:lnTo>
                  <a:pt x="17860" y="205383"/>
                </a:lnTo>
                <a:lnTo>
                  <a:pt x="17860" y="214313"/>
                </a:lnTo>
                <a:lnTo>
                  <a:pt x="17860" y="214313"/>
                </a:lnTo>
                <a:lnTo>
                  <a:pt x="17860" y="223242"/>
                </a:lnTo>
                <a:lnTo>
                  <a:pt x="17860" y="223242"/>
                </a:lnTo>
                <a:lnTo>
                  <a:pt x="17860" y="223242"/>
                </a:lnTo>
                <a:lnTo>
                  <a:pt x="17860" y="232172"/>
                </a:lnTo>
                <a:lnTo>
                  <a:pt x="8930" y="241102"/>
                </a:lnTo>
                <a:lnTo>
                  <a:pt x="8930" y="241102"/>
                </a:lnTo>
                <a:lnTo>
                  <a:pt x="8930" y="241102"/>
                </a:lnTo>
                <a:lnTo>
                  <a:pt x="17860" y="250031"/>
                </a:lnTo>
                <a:lnTo>
                  <a:pt x="17860" y="258961"/>
                </a:lnTo>
                <a:lnTo>
                  <a:pt x="17860" y="258961"/>
                </a:lnTo>
                <a:lnTo>
                  <a:pt x="17860" y="258961"/>
                </a:lnTo>
                <a:lnTo>
                  <a:pt x="17860" y="267891"/>
                </a:lnTo>
                <a:lnTo>
                  <a:pt x="17860" y="267891"/>
                </a:lnTo>
                <a:lnTo>
                  <a:pt x="17860" y="276820"/>
                </a:lnTo>
                <a:lnTo>
                  <a:pt x="17860" y="285750"/>
                </a:lnTo>
                <a:lnTo>
                  <a:pt x="17860" y="285750"/>
                </a:lnTo>
                <a:lnTo>
                  <a:pt x="17860" y="285750"/>
                </a:lnTo>
                <a:lnTo>
                  <a:pt x="17860" y="294680"/>
                </a:lnTo>
                <a:lnTo>
                  <a:pt x="17860" y="294680"/>
                </a:lnTo>
                <a:lnTo>
                  <a:pt x="17860" y="294680"/>
                </a:lnTo>
                <a:lnTo>
                  <a:pt x="17860" y="303610"/>
                </a:lnTo>
                <a:lnTo>
                  <a:pt x="17860" y="303610"/>
                </a:lnTo>
                <a:lnTo>
                  <a:pt x="17860" y="312539"/>
                </a:lnTo>
                <a:lnTo>
                  <a:pt x="17860" y="312539"/>
                </a:lnTo>
                <a:lnTo>
                  <a:pt x="17860" y="312539"/>
                </a:lnTo>
                <a:lnTo>
                  <a:pt x="17860" y="312539"/>
                </a:lnTo>
                <a:lnTo>
                  <a:pt x="8930" y="321469"/>
                </a:lnTo>
                <a:lnTo>
                  <a:pt x="8930" y="321469"/>
                </a:lnTo>
                <a:lnTo>
                  <a:pt x="8930" y="321469"/>
                </a:lnTo>
                <a:lnTo>
                  <a:pt x="8930" y="321469"/>
                </a:lnTo>
                <a:lnTo>
                  <a:pt x="17860" y="330399"/>
                </a:lnTo>
                <a:lnTo>
                  <a:pt x="17860" y="330399"/>
                </a:lnTo>
                <a:lnTo>
                  <a:pt x="17860" y="330399"/>
                </a:lnTo>
                <a:lnTo>
                  <a:pt x="17860" y="339328"/>
                </a:lnTo>
                <a:lnTo>
                  <a:pt x="17860" y="339328"/>
                </a:lnTo>
                <a:lnTo>
                  <a:pt x="17860" y="348258"/>
                </a:lnTo>
                <a:lnTo>
                  <a:pt x="17860" y="348258"/>
                </a:lnTo>
                <a:lnTo>
                  <a:pt x="17860" y="34825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026914" y="3750468"/>
            <a:ext cx="116087" cy="178595"/>
          </a:xfrm>
          <a:custGeom>
            <a:avLst/>
            <a:gdLst/>
            <a:ahLst/>
            <a:cxnLst/>
            <a:rect l="0" t="0" r="0" b="0"/>
            <a:pathLst>
              <a:path w="116087" h="178595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17860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17860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35719"/>
                </a:lnTo>
                <a:lnTo>
                  <a:pt x="98227" y="35719"/>
                </a:lnTo>
                <a:lnTo>
                  <a:pt x="98227" y="44649"/>
                </a:lnTo>
                <a:lnTo>
                  <a:pt x="98227" y="44649"/>
                </a:lnTo>
                <a:lnTo>
                  <a:pt x="98227" y="53578"/>
                </a:lnTo>
                <a:lnTo>
                  <a:pt x="98227" y="62508"/>
                </a:lnTo>
                <a:lnTo>
                  <a:pt x="98227" y="71438"/>
                </a:lnTo>
                <a:lnTo>
                  <a:pt x="107156" y="71438"/>
                </a:lnTo>
                <a:lnTo>
                  <a:pt x="107156" y="80368"/>
                </a:lnTo>
                <a:lnTo>
                  <a:pt x="107156" y="89297"/>
                </a:lnTo>
                <a:lnTo>
                  <a:pt x="107156" y="89297"/>
                </a:lnTo>
                <a:lnTo>
                  <a:pt x="116086" y="98227"/>
                </a:lnTo>
                <a:lnTo>
                  <a:pt x="116086" y="107157"/>
                </a:lnTo>
                <a:lnTo>
                  <a:pt x="116086" y="107157"/>
                </a:lnTo>
                <a:lnTo>
                  <a:pt x="107156" y="116086"/>
                </a:lnTo>
                <a:lnTo>
                  <a:pt x="107156" y="125016"/>
                </a:lnTo>
                <a:lnTo>
                  <a:pt x="116086" y="133946"/>
                </a:lnTo>
                <a:lnTo>
                  <a:pt x="116086" y="133946"/>
                </a:lnTo>
                <a:lnTo>
                  <a:pt x="116086" y="142875"/>
                </a:lnTo>
                <a:lnTo>
                  <a:pt x="116086" y="151805"/>
                </a:lnTo>
                <a:lnTo>
                  <a:pt x="116086" y="160735"/>
                </a:lnTo>
                <a:lnTo>
                  <a:pt x="116086" y="160735"/>
                </a:lnTo>
                <a:lnTo>
                  <a:pt x="116086" y="169664"/>
                </a:lnTo>
                <a:lnTo>
                  <a:pt x="116086" y="169664"/>
                </a:lnTo>
                <a:lnTo>
                  <a:pt x="116086" y="178594"/>
                </a:lnTo>
                <a:lnTo>
                  <a:pt x="116086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458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48-01-VertebNervousSys-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9550"/>
            <a:ext cx="3794651" cy="2703689"/>
          </a:xfrm>
          <a:prstGeom prst="rect">
            <a:avLst/>
          </a:prstGeom>
          <a:noFill/>
        </p:spPr>
      </p:pic>
      <p:pic>
        <p:nvPicPr>
          <p:cNvPr id="3" name="Picture 5" descr="48_10ActionPotential_5-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602722"/>
            <a:ext cx="3782979" cy="28834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92458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43-10-ImmuneResponses-L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8150"/>
            <a:ext cx="4419599" cy="298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ECAIRO~1.SAI\AppData\Local\Temp\43_02ImmunityOverview-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7811"/>
            <a:ext cx="3310908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0403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and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1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CAIRO~1.SAI\AppData\Local\Temp\44_19ADHFluidReten_2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9550"/>
            <a:ext cx="348657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8676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7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40222"/>
            <a:ext cx="2286000" cy="249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aternity_test_In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95550"/>
            <a:ext cx="30861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20-17-DNAFingerprints-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36" y="57150"/>
            <a:ext cx="370278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375047" y="2027039"/>
            <a:ext cx="169665" cy="214313"/>
          </a:xfrm>
          <a:custGeom>
            <a:avLst/>
            <a:gdLst/>
            <a:ahLst/>
            <a:cxnLst/>
            <a:rect l="0" t="0" r="0" b="0"/>
            <a:pathLst>
              <a:path w="169665" h="214313">
                <a:moveTo>
                  <a:pt x="17859" y="125015"/>
                </a:moveTo>
                <a:lnTo>
                  <a:pt x="17859" y="125015"/>
                </a:lnTo>
                <a:lnTo>
                  <a:pt x="17859" y="125015"/>
                </a:lnTo>
                <a:lnTo>
                  <a:pt x="17859" y="125015"/>
                </a:lnTo>
                <a:lnTo>
                  <a:pt x="17859" y="125015"/>
                </a:lnTo>
                <a:lnTo>
                  <a:pt x="17859" y="125015"/>
                </a:lnTo>
                <a:lnTo>
                  <a:pt x="17859" y="125015"/>
                </a:lnTo>
                <a:lnTo>
                  <a:pt x="17859" y="125015"/>
                </a:lnTo>
                <a:lnTo>
                  <a:pt x="26789" y="125015"/>
                </a:lnTo>
                <a:lnTo>
                  <a:pt x="35719" y="125015"/>
                </a:lnTo>
                <a:lnTo>
                  <a:pt x="35719" y="116086"/>
                </a:lnTo>
                <a:lnTo>
                  <a:pt x="44648" y="116086"/>
                </a:lnTo>
                <a:lnTo>
                  <a:pt x="53578" y="107156"/>
                </a:lnTo>
                <a:lnTo>
                  <a:pt x="62508" y="107156"/>
                </a:lnTo>
                <a:lnTo>
                  <a:pt x="71437" y="98226"/>
                </a:lnTo>
                <a:lnTo>
                  <a:pt x="80367" y="89297"/>
                </a:lnTo>
                <a:lnTo>
                  <a:pt x="89297" y="71437"/>
                </a:lnTo>
                <a:lnTo>
                  <a:pt x="89297" y="62508"/>
                </a:lnTo>
                <a:lnTo>
                  <a:pt x="98226" y="53578"/>
                </a:lnTo>
                <a:lnTo>
                  <a:pt x="107156" y="44648"/>
                </a:lnTo>
                <a:lnTo>
                  <a:pt x="107156" y="35719"/>
                </a:lnTo>
                <a:lnTo>
                  <a:pt x="107156" y="26789"/>
                </a:lnTo>
                <a:lnTo>
                  <a:pt x="107156" y="17859"/>
                </a:lnTo>
                <a:lnTo>
                  <a:pt x="107156" y="8930"/>
                </a:lnTo>
                <a:lnTo>
                  <a:pt x="98226" y="8930"/>
                </a:lnTo>
                <a:lnTo>
                  <a:pt x="89297" y="0"/>
                </a:lnTo>
                <a:lnTo>
                  <a:pt x="80367" y="0"/>
                </a:lnTo>
                <a:lnTo>
                  <a:pt x="71437" y="8930"/>
                </a:lnTo>
                <a:lnTo>
                  <a:pt x="62508" y="8930"/>
                </a:lnTo>
                <a:lnTo>
                  <a:pt x="53578" y="26789"/>
                </a:lnTo>
                <a:lnTo>
                  <a:pt x="35719" y="35719"/>
                </a:lnTo>
                <a:lnTo>
                  <a:pt x="26789" y="53578"/>
                </a:lnTo>
                <a:lnTo>
                  <a:pt x="17859" y="62508"/>
                </a:lnTo>
                <a:lnTo>
                  <a:pt x="893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42875"/>
                </a:lnTo>
                <a:lnTo>
                  <a:pt x="8930" y="160734"/>
                </a:lnTo>
                <a:lnTo>
                  <a:pt x="17859" y="178594"/>
                </a:lnTo>
                <a:lnTo>
                  <a:pt x="26789" y="187523"/>
                </a:lnTo>
                <a:lnTo>
                  <a:pt x="35719" y="196453"/>
                </a:lnTo>
                <a:lnTo>
                  <a:pt x="44648" y="205383"/>
                </a:lnTo>
                <a:lnTo>
                  <a:pt x="62508" y="205383"/>
                </a:lnTo>
                <a:lnTo>
                  <a:pt x="80367" y="214312"/>
                </a:lnTo>
                <a:lnTo>
                  <a:pt x="89297" y="214312"/>
                </a:lnTo>
                <a:lnTo>
                  <a:pt x="107156" y="214312"/>
                </a:lnTo>
                <a:lnTo>
                  <a:pt x="116086" y="205383"/>
                </a:lnTo>
                <a:lnTo>
                  <a:pt x="133945" y="205383"/>
                </a:lnTo>
                <a:lnTo>
                  <a:pt x="142875" y="196453"/>
                </a:lnTo>
                <a:lnTo>
                  <a:pt x="151805" y="196453"/>
                </a:lnTo>
                <a:lnTo>
                  <a:pt x="160734" y="187523"/>
                </a:lnTo>
                <a:lnTo>
                  <a:pt x="169664" y="187523"/>
                </a:lnTo>
                <a:lnTo>
                  <a:pt x="169664" y="187523"/>
                </a:lnTo>
                <a:lnTo>
                  <a:pt x="169664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17922" y="1946672"/>
            <a:ext cx="107157" cy="276821"/>
          </a:xfrm>
          <a:custGeom>
            <a:avLst/>
            <a:gdLst/>
            <a:ahLst/>
            <a:cxnLst/>
            <a:rect l="0" t="0" r="0" b="0"/>
            <a:pathLst>
              <a:path w="107157" h="27682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30" y="35718"/>
                </a:lnTo>
                <a:lnTo>
                  <a:pt x="8930" y="62507"/>
                </a:lnTo>
                <a:lnTo>
                  <a:pt x="17859" y="80367"/>
                </a:lnTo>
                <a:lnTo>
                  <a:pt x="26789" y="107156"/>
                </a:lnTo>
                <a:lnTo>
                  <a:pt x="44648" y="133945"/>
                </a:lnTo>
                <a:lnTo>
                  <a:pt x="53578" y="151804"/>
                </a:lnTo>
                <a:lnTo>
                  <a:pt x="62508" y="178593"/>
                </a:lnTo>
                <a:lnTo>
                  <a:pt x="71437" y="196453"/>
                </a:lnTo>
                <a:lnTo>
                  <a:pt x="71437" y="214312"/>
                </a:lnTo>
                <a:lnTo>
                  <a:pt x="80367" y="232172"/>
                </a:lnTo>
                <a:lnTo>
                  <a:pt x="89297" y="250031"/>
                </a:lnTo>
                <a:lnTo>
                  <a:pt x="98226" y="267890"/>
                </a:lnTo>
                <a:lnTo>
                  <a:pt x="107156" y="276820"/>
                </a:lnTo>
                <a:lnTo>
                  <a:pt x="107156" y="276820"/>
                </a:lnTo>
                <a:lnTo>
                  <a:pt x="107156" y="2768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25078" y="1973461"/>
            <a:ext cx="133946" cy="241102"/>
          </a:xfrm>
          <a:custGeom>
            <a:avLst/>
            <a:gdLst/>
            <a:ahLst/>
            <a:cxnLst/>
            <a:rect l="0" t="0" r="0" b="0"/>
            <a:pathLst>
              <a:path w="133946" h="241102">
                <a:moveTo>
                  <a:pt x="8930" y="169664"/>
                </a:moveTo>
                <a:lnTo>
                  <a:pt x="8930" y="160734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60734"/>
                </a:lnTo>
                <a:lnTo>
                  <a:pt x="17860" y="160734"/>
                </a:lnTo>
                <a:lnTo>
                  <a:pt x="35719" y="151804"/>
                </a:lnTo>
                <a:lnTo>
                  <a:pt x="44649" y="142875"/>
                </a:lnTo>
                <a:lnTo>
                  <a:pt x="62508" y="125015"/>
                </a:lnTo>
                <a:lnTo>
                  <a:pt x="71438" y="116086"/>
                </a:lnTo>
                <a:lnTo>
                  <a:pt x="80367" y="98226"/>
                </a:lnTo>
                <a:lnTo>
                  <a:pt x="98227" y="80367"/>
                </a:lnTo>
                <a:lnTo>
                  <a:pt x="98227" y="62508"/>
                </a:lnTo>
                <a:lnTo>
                  <a:pt x="107156" y="44648"/>
                </a:lnTo>
                <a:lnTo>
                  <a:pt x="107156" y="26789"/>
                </a:lnTo>
                <a:lnTo>
                  <a:pt x="98227" y="17859"/>
                </a:lnTo>
                <a:lnTo>
                  <a:pt x="98227" y="8929"/>
                </a:lnTo>
                <a:lnTo>
                  <a:pt x="89297" y="0"/>
                </a:lnTo>
                <a:lnTo>
                  <a:pt x="80367" y="0"/>
                </a:lnTo>
                <a:lnTo>
                  <a:pt x="62508" y="8929"/>
                </a:lnTo>
                <a:lnTo>
                  <a:pt x="44649" y="17859"/>
                </a:lnTo>
                <a:lnTo>
                  <a:pt x="35719" y="26789"/>
                </a:lnTo>
                <a:lnTo>
                  <a:pt x="17860" y="44648"/>
                </a:lnTo>
                <a:lnTo>
                  <a:pt x="893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42875"/>
                </a:lnTo>
                <a:lnTo>
                  <a:pt x="0" y="169664"/>
                </a:lnTo>
                <a:lnTo>
                  <a:pt x="8930" y="187523"/>
                </a:lnTo>
                <a:lnTo>
                  <a:pt x="26789" y="205383"/>
                </a:lnTo>
                <a:lnTo>
                  <a:pt x="44649" y="223242"/>
                </a:lnTo>
                <a:lnTo>
                  <a:pt x="62508" y="232172"/>
                </a:lnTo>
                <a:lnTo>
                  <a:pt x="80367" y="241101"/>
                </a:lnTo>
                <a:lnTo>
                  <a:pt x="98227" y="241101"/>
                </a:lnTo>
                <a:lnTo>
                  <a:pt x="116086" y="241101"/>
                </a:lnTo>
                <a:lnTo>
                  <a:pt x="125016" y="241101"/>
                </a:lnTo>
                <a:lnTo>
                  <a:pt x="133945" y="241101"/>
                </a:lnTo>
                <a:lnTo>
                  <a:pt x="133945" y="2411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59023" y="1964531"/>
            <a:ext cx="116087" cy="187524"/>
          </a:xfrm>
          <a:custGeom>
            <a:avLst/>
            <a:gdLst/>
            <a:ahLst/>
            <a:cxnLst/>
            <a:rect l="0" t="0" r="0" b="0"/>
            <a:pathLst>
              <a:path w="116087" h="187524">
                <a:moveTo>
                  <a:pt x="80368" y="0"/>
                </a:moveTo>
                <a:lnTo>
                  <a:pt x="71438" y="0"/>
                </a:lnTo>
                <a:lnTo>
                  <a:pt x="71438" y="0"/>
                </a:lnTo>
                <a:lnTo>
                  <a:pt x="53579" y="0"/>
                </a:lnTo>
                <a:lnTo>
                  <a:pt x="44649" y="8930"/>
                </a:lnTo>
                <a:lnTo>
                  <a:pt x="35719" y="17859"/>
                </a:lnTo>
                <a:lnTo>
                  <a:pt x="17860" y="35719"/>
                </a:lnTo>
                <a:lnTo>
                  <a:pt x="8930" y="62508"/>
                </a:lnTo>
                <a:lnTo>
                  <a:pt x="8930" y="8036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60734"/>
                </a:lnTo>
                <a:lnTo>
                  <a:pt x="17860" y="169664"/>
                </a:lnTo>
                <a:lnTo>
                  <a:pt x="35719" y="178594"/>
                </a:lnTo>
                <a:lnTo>
                  <a:pt x="44649" y="187523"/>
                </a:lnTo>
                <a:lnTo>
                  <a:pt x="71438" y="187523"/>
                </a:lnTo>
                <a:lnTo>
                  <a:pt x="89297" y="187523"/>
                </a:lnTo>
                <a:lnTo>
                  <a:pt x="107157" y="187523"/>
                </a:lnTo>
                <a:lnTo>
                  <a:pt x="116086" y="178594"/>
                </a:lnTo>
                <a:lnTo>
                  <a:pt x="116086" y="178594"/>
                </a:lnTo>
                <a:lnTo>
                  <a:pt x="116086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57250" y="1902023"/>
            <a:ext cx="98227" cy="232173"/>
          </a:xfrm>
          <a:custGeom>
            <a:avLst/>
            <a:gdLst/>
            <a:ahLst/>
            <a:cxnLst/>
            <a:rect l="0" t="0" r="0" b="0"/>
            <a:pathLst>
              <a:path w="98227" h="23217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17859" y="44649"/>
                </a:lnTo>
                <a:lnTo>
                  <a:pt x="17859" y="71438"/>
                </a:lnTo>
                <a:lnTo>
                  <a:pt x="26789" y="98227"/>
                </a:lnTo>
                <a:lnTo>
                  <a:pt x="44648" y="125016"/>
                </a:lnTo>
                <a:lnTo>
                  <a:pt x="53578" y="160735"/>
                </a:lnTo>
                <a:lnTo>
                  <a:pt x="62508" y="178594"/>
                </a:lnTo>
                <a:lnTo>
                  <a:pt x="71437" y="196453"/>
                </a:lnTo>
                <a:lnTo>
                  <a:pt x="80367" y="214313"/>
                </a:lnTo>
                <a:lnTo>
                  <a:pt x="80367" y="223242"/>
                </a:lnTo>
                <a:lnTo>
                  <a:pt x="89297" y="232172"/>
                </a:lnTo>
                <a:lnTo>
                  <a:pt x="89297" y="232172"/>
                </a:lnTo>
                <a:lnTo>
                  <a:pt x="98226" y="232172"/>
                </a:lnTo>
                <a:lnTo>
                  <a:pt x="98226" y="232172"/>
                </a:lnTo>
                <a:lnTo>
                  <a:pt x="98226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848320" y="1964531"/>
            <a:ext cx="98228" cy="53579"/>
          </a:xfrm>
          <a:custGeom>
            <a:avLst/>
            <a:gdLst/>
            <a:ahLst/>
            <a:cxnLst/>
            <a:rect l="0" t="0" r="0" b="0"/>
            <a:pathLst>
              <a:path w="98228" h="53579">
                <a:moveTo>
                  <a:pt x="17860" y="53578"/>
                </a:moveTo>
                <a:lnTo>
                  <a:pt x="1786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0" y="44648"/>
                </a:lnTo>
                <a:lnTo>
                  <a:pt x="0" y="44648"/>
                </a:lnTo>
                <a:lnTo>
                  <a:pt x="8930" y="44648"/>
                </a:lnTo>
                <a:lnTo>
                  <a:pt x="8930" y="35719"/>
                </a:lnTo>
                <a:lnTo>
                  <a:pt x="17860" y="26789"/>
                </a:lnTo>
                <a:lnTo>
                  <a:pt x="35719" y="17859"/>
                </a:lnTo>
                <a:lnTo>
                  <a:pt x="44649" y="8930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82266" y="1893094"/>
            <a:ext cx="89297" cy="214313"/>
          </a:xfrm>
          <a:custGeom>
            <a:avLst/>
            <a:gdLst/>
            <a:ahLst/>
            <a:cxnLst/>
            <a:rect l="0" t="0" r="0" b="0"/>
            <a:pathLst>
              <a:path w="89297" h="214313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89296"/>
                </a:lnTo>
                <a:lnTo>
                  <a:pt x="8929" y="107156"/>
                </a:lnTo>
                <a:lnTo>
                  <a:pt x="17859" y="133945"/>
                </a:lnTo>
                <a:lnTo>
                  <a:pt x="26789" y="151804"/>
                </a:lnTo>
                <a:lnTo>
                  <a:pt x="35718" y="178593"/>
                </a:lnTo>
                <a:lnTo>
                  <a:pt x="35718" y="187523"/>
                </a:lnTo>
                <a:lnTo>
                  <a:pt x="44648" y="205382"/>
                </a:lnTo>
                <a:lnTo>
                  <a:pt x="53578" y="205382"/>
                </a:lnTo>
                <a:lnTo>
                  <a:pt x="53578" y="214312"/>
                </a:lnTo>
                <a:lnTo>
                  <a:pt x="53578" y="214312"/>
                </a:lnTo>
                <a:lnTo>
                  <a:pt x="62507" y="214312"/>
                </a:lnTo>
                <a:lnTo>
                  <a:pt x="53578" y="205382"/>
                </a:lnTo>
                <a:lnTo>
                  <a:pt x="53578" y="196453"/>
                </a:lnTo>
                <a:lnTo>
                  <a:pt x="53578" y="178593"/>
                </a:lnTo>
                <a:lnTo>
                  <a:pt x="44648" y="160734"/>
                </a:lnTo>
                <a:lnTo>
                  <a:pt x="35718" y="133945"/>
                </a:lnTo>
                <a:lnTo>
                  <a:pt x="35718" y="116085"/>
                </a:lnTo>
                <a:lnTo>
                  <a:pt x="26789" y="98226"/>
                </a:lnTo>
                <a:lnTo>
                  <a:pt x="26789" y="80367"/>
                </a:lnTo>
                <a:lnTo>
                  <a:pt x="26789" y="62507"/>
                </a:lnTo>
                <a:lnTo>
                  <a:pt x="35718" y="53578"/>
                </a:lnTo>
                <a:lnTo>
                  <a:pt x="44648" y="35718"/>
                </a:lnTo>
                <a:lnTo>
                  <a:pt x="53578" y="26789"/>
                </a:lnTo>
                <a:lnTo>
                  <a:pt x="71437" y="17859"/>
                </a:lnTo>
                <a:lnTo>
                  <a:pt x="80367" y="8929"/>
                </a:lnTo>
                <a:lnTo>
                  <a:pt x="89296" y="0"/>
                </a:lnTo>
                <a:lnTo>
                  <a:pt x="89296" y="0"/>
                </a:lnTo>
                <a:lnTo>
                  <a:pt x="8929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098351" y="1875234"/>
            <a:ext cx="133947" cy="187525"/>
          </a:xfrm>
          <a:custGeom>
            <a:avLst/>
            <a:gdLst/>
            <a:ahLst/>
            <a:cxnLst/>
            <a:rect l="0" t="0" r="0" b="0"/>
            <a:pathLst>
              <a:path w="133947" h="187525">
                <a:moveTo>
                  <a:pt x="17860" y="17860"/>
                </a:moveTo>
                <a:lnTo>
                  <a:pt x="17860" y="1786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16086"/>
                </a:lnTo>
                <a:lnTo>
                  <a:pt x="17860" y="133945"/>
                </a:lnTo>
                <a:lnTo>
                  <a:pt x="17860" y="151805"/>
                </a:lnTo>
                <a:lnTo>
                  <a:pt x="35719" y="169664"/>
                </a:lnTo>
                <a:lnTo>
                  <a:pt x="53579" y="178594"/>
                </a:lnTo>
                <a:lnTo>
                  <a:pt x="62508" y="187524"/>
                </a:lnTo>
                <a:lnTo>
                  <a:pt x="80368" y="187524"/>
                </a:lnTo>
                <a:lnTo>
                  <a:pt x="98227" y="187524"/>
                </a:lnTo>
                <a:lnTo>
                  <a:pt x="107157" y="178594"/>
                </a:lnTo>
                <a:lnTo>
                  <a:pt x="116086" y="160735"/>
                </a:lnTo>
                <a:lnTo>
                  <a:pt x="133946" y="151805"/>
                </a:lnTo>
                <a:lnTo>
                  <a:pt x="133946" y="125016"/>
                </a:lnTo>
                <a:lnTo>
                  <a:pt x="133946" y="98227"/>
                </a:lnTo>
                <a:lnTo>
                  <a:pt x="133946" y="80367"/>
                </a:lnTo>
                <a:lnTo>
                  <a:pt x="125016" y="53578"/>
                </a:lnTo>
                <a:lnTo>
                  <a:pt x="116086" y="26789"/>
                </a:lnTo>
                <a:lnTo>
                  <a:pt x="98227" y="17860"/>
                </a:lnTo>
                <a:lnTo>
                  <a:pt x="89297" y="0"/>
                </a:lnTo>
                <a:lnTo>
                  <a:pt x="62508" y="0"/>
                </a:lnTo>
                <a:lnTo>
                  <a:pt x="44649" y="0"/>
                </a:lnTo>
                <a:lnTo>
                  <a:pt x="26790" y="8930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276945" y="1830586"/>
            <a:ext cx="107158" cy="339329"/>
          </a:xfrm>
          <a:custGeom>
            <a:avLst/>
            <a:gdLst/>
            <a:ahLst/>
            <a:cxnLst/>
            <a:rect l="0" t="0" r="0" b="0"/>
            <a:pathLst>
              <a:path w="107158" h="339329">
                <a:moveTo>
                  <a:pt x="0" y="17859"/>
                </a:move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8930" y="44648"/>
                </a:lnTo>
                <a:lnTo>
                  <a:pt x="8930" y="71437"/>
                </a:lnTo>
                <a:lnTo>
                  <a:pt x="17860" y="98226"/>
                </a:lnTo>
                <a:lnTo>
                  <a:pt x="17860" y="133945"/>
                </a:lnTo>
                <a:lnTo>
                  <a:pt x="26789" y="169664"/>
                </a:lnTo>
                <a:lnTo>
                  <a:pt x="35719" y="205383"/>
                </a:lnTo>
                <a:lnTo>
                  <a:pt x="44649" y="241101"/>
                </a:lnTo>
                <a:lnTo>
                  <a:pt x="53578" y="267890"/>
                </a:lnTo>
                <a:lnTo>
                  <a:pt x="62508" y="294679"/>
                </a:lnTo>
                <a:lnTo>
                  <a:pt x="71438" y="312539"/>
                </a:lnTo>
                <a:lnTo>
                  <a:pt x="71438" y="321468"/>
                </a:lnTo>
                <a:lnTo>
                  <a:pt x="80368" y="330398"/>
                </a:lnTo>
                <a:lnTo>
                  <a:pt x="80368" y="339328"/>
                </a:lnTo>
                <a:lnTo>
                  <a:pt x="80368" y="339328"/>
                </a:lnTo>
                <a:lnTo>
                  <a:pt x="80368" y="339328"/>
                </a:lnTo>
                <a:lnTo>
                  <a:pt x="80368" y="339328"/>
                </a:lnTo>
                <a:lnTo>
                  <a:pt x="80368" y="330398"/>
                </a:lnTo>
                <a:lnTo>
                  <a:pt x="71438" y="312539"/>
                </a:lnTo>
                <a:lnTo>
                  <a:pt x="71438" y="285750"/>
                </a:lnTo>
                <a:lnTo>
                  <a:pt x="62508" y="258961"/>
                </a:lnTo>
                <a:lnTo>
                  <a:pt x="53578" y="214312"/>
                </a:lnTo>
                <a:lnTo>
                  <a:pt x="44649" y="178593"/>
                </a:lnTo>
                <a:lnTo>
                  <a:pt x="35719" y="142875"/>
                </a:lnTo>
                <a:lnTo>
                  <a:pt x="17860" y="107156"/>
                </a:lnTo>
                <a:lnTo>
                  <a:pt x="17860" y="80367"/>
                </a:lnTo>
                <a:lnTo>
                  <a:pt x="8930" y="53578"/>
                </a:lnTo>
                <a:lnTo>
                  <a:pt x="8930" y="44648"/>
                </a:lnTo>
                <a:lnTo>
                  <a:pt x="8930" y="26789"/>
                </a:lnTo>
                <a:lnTo>
                  <a:pt x="17860" y="17859"/>
                </a:lnTo>
                <a:lnTo>
                  <a:pt x="26789" y="8929"/>
                </a:lnTo>
                <a:lnTo>
                  <a:pt x="35719" y="0"/>
                </a:lnTo>
                <a:lnTo>
                  <a:pt x="44649" y="0"/>
                </a:lnTo>
                <a:lnTo>
                  <a:pt x="62508" y="8929"/>
                </a:lnTo>
                <a:lnTo>
                  <a:pt x="80368" y="8929"/>
                </a:lnTo>
                <a:lnTo>
                  <a:pt x="89297" y="17859"/>
                </a:lnTo>
                <a:lnTo>
                  <a:pt x="98227" y="35718"/>
                </a:lnTo>
                <a:lnTo>
                  <a:pt x="107157" y="53578"/>
                </a:lnTo>
                <a:lnTo>
                  <a:pt x="107157" y="71437"/>
                </a:lnTo>
                <a:lnTo>
                  <a:pt x="107157" y="89297"/>
                </a:lnTo>
                <a:lnTo>
                  <a:pt x="107157" y="107156"/>
                </a:lnTo>
                <a:lnTo>
                  <a:pt x="98227" y="125015"/>
                </a:lnTo>
                <a:lnTo>
                  <a:pt x="89297" y="133945"/>
                </a:lnTo>
                <a:lnTo>
                  <a:pt x="71438" y="151804"/>
                </a:lnTo>
                <a:lnTo>
                  <a:pt x="53578" y="160734"/>
                </a:lnTo>
                <a:lnTo>
                  <a:pt x="44649" y="160734"/>
                </a:lnTo>
                <a:lnTo>
                  <a:pt x="26789" y="169664"/>
                </a:lnTo>
                <a:lnTo>
                  <a:pt x="17860" y="178593"/>
                </a:lnTo>
                <a:lnTo>
                  <a:pt x="8930" y="178593"/>
                </a:lnTo>
                <a:lnTo>
                  <a:pt x="8930" y="178593"/>
                </a:lnTo>
                <a:lnTo>
                  <a:pt x="8930" y="1785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357313" y="1714500"/>
            <a:ext cx="187524" cy="285751"/>
          </a:xfrm>
          <a:custGeom>
            <a:avLst/>
            <a:gdLst/>
            <a:ahLst/>
            <a:cxnLst/>
            <a:rect l="0" t="0" r="0" b="0"/>
            <a:pathLst>
              <a:path w="187524" h="28575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29" y="17859"/>
                </a:lnTo>
                <a:lnTo>
                  <a:pt x="17859" y="35719"/>
                </a:lnTo>
                <a:lnTo>
                  <a:pt x="26789" y="62508"/>
                </a:lnTo>
                <a:lnTo>
                  <a:pt x="44648" y="89297"/>
                </a:lnTo>
                <a:lnTo>
                  <a:pt x="53578" y="133945"/>
                </a:lnTo>
                <a:lnTo>
                  <a:pt x="62507" y="169664"/>
                </a:lnTo>
                <a:lnTo>
                  <a:pt x="71437" y="205383"/>
                </a:lnTo>
                <a:lnTo>
                  <a:pt x="80367" y="241101"/>
                </a:lnTo>
                <a:lnTo>
                  <a:pt x="80367" y="258961"/>
                </a:lnTo>
                <a:lnTo>
                  <a:pt x="89296" y="267890"/>
                </a:lnTo>
                <a:lnTo>
                  <a:pt x="89296" y="276820"/>
                </a:lnTo>
                <a:lnTo>
                  <a:pt x="89296" y="276820"/>
                </a:lnTo>
                <a:lnTo>
                  <a:pt x="89296" y="285750"/>
                </a:lnTo>
                <a:lnTo>
                  <a:pt x="89296" y="276820"/>
                </a:lnTo>
                <a:lnTo>
                  <a:pt x="89296" y="276820"/>
                </a:lnTo>
                <a:lnTo>
                  <a:pt x="89296" y="267890"/>
                </a:lnTo>
                <a:lnTo>
                  <a:pt x="89296" y="258961"/>
                </a:lnTo>
                <a:lnTo>
                  <a:pt x="89296" y="232172"/>
                </a:lnTo>
                <a:lnTo>
                  <a:pt x="80367" y="205383"/>
                </a:lnTo>
                <a:lnTo>
                  <a:pt x="80367" y="178594"/>
                </a:lnTo>
                <a:lnTo>
                  <a:pt x="80367" y="151804"/>
                </a:lnTo>
                <a:lnTo>
                  <a:pt x="71437" y="125015"/>
                </a:lnTo>
                <a:lnTo>
                  <a:pt x="71437" y="107156"/>
                </a:lnTo>
                <a:lnTo>
                  <a:pt x="71437" y="89297"/>
                </a:lnTo>
                <a:lnTo>
                  <a:pt x="71437" y="71437"/>
                </a:lnTo>
                <a:lnTo>
                  <a:pt x="80367" y="62508"/>
                </a:lnTo>
                <a:lnTo>
                  <a:pt x="80367" y="53578"/>
                </a:lnTo>
                <a:lnTo>
                  <a:pt x="89296" y="44648"/>
                </a:lnTo>
                <a:lnTo>
                  <a:pt x="98226" y="44648"/>
                </a:lnTo>
                <a:lnTo>
                  <a:pt x="107156" y="44648"/>
                </a:lnTo>
                <a:lnTo>
                  <a:pt x="116085" y="44648"/>
                </a:lnTo>
                <a:lnTo>
                  <a:pt x="125015" y="53578"/>
                </a:lnTo>
                <a:lnTo>
                  <a:pt x="133945" y="62508"/>
                </a:lnTo>
                <a:lnTo>
                  <a:pt x="142874" y="80367"/>
                </a:lnTo>
                <a:lnTo>
                  <a:pt x="151804" y="98226"/>
                </a:lnTo>
                <a:lnTo>
                  <a:pt x="151804" y="116086"/>
                </a:lnTo>
                <a:lnTo>
                  <a:pt x="160734" y="142875"/>
                </a:lnTo>
                <a:lnTo>
                  <a:pt x="160734" y="160734"/>
                </a:lnTo>
                <a:lnTo>
                  <a:pt x="169663" y="178594"/>
                </a:lnTo>
                <a:lnTo>
                  <a:pt x="169663" y="187523"/>
                </a:lnTo>
                <a:lnTo>
                  <a:pt x="178593" y="205383"/>
                </a:lnTo>
                <a:lnTo>
                  <a:pt x="178593" y="214312"/>
                </a:lnTo>
                <a:lnTo>
                  <a:pt x="187523" y="223242"/>
                </a:lnTo>
                <a:lnTo>
                  <a:pt x="187523" y="232172"/>
                </a:lnTo>
                <a:lnTo>
                  <a:pt x="187523" y="232172"/>
                </a:lnTo>
                <a:lnTo>
                  <a:pt x="187523" y="23217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544836" y="1705570"/>
            <a:ext cx="142876" cy="232173"/>
          </a:xfrm>
          <a:custGeom>
            <a:avLst/>
            <a:gdLst/>
            <a:ahLst/>
            <a:cxnLst/>
            <a:rect l="0" t="0" r="0" b="0"/>
            <a:pathLst>
              <a:path w="142876" h="232173">
                <a:moveTo>
                  <a:pt x="35719" y="44649"/>
                </a:moveTo>
                <a:lnTo>
                  <a:pt x="35719" y="44649"/>
                </a:lnTo>
                <a:lnTo>
                  <a:pt x="35719" y="44649"/>
                </a:lnTo>
                <a:lnTo>
                  <a:pt x="35719" y="44649"/>
                </a:lnTo>
                <a:lnTo>
                  <a:pt x="26789" y="53578"/>
                </a:lnTo>
                <a:lnTo>
                  <a:pt x="17859" y="62508"/>
                </a:lnTo>
                <a:lnTo>
                  <a:pt x="17859" y="71438"/>
                </a:lnTo>
                <a:lnTo>
                  <a:pt x="893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51805"/>
                </a:lnTo>
                <a:lnTo>
                  <a:pt x="8930" y="169664"/>
                </a:lnTo>
                <a:lnTo>
                  <a:pt x="17859" y="187524"/>
                </a:lnTo>
                <a:lnTo>
                  <a:pt x="26789" y="205383"/>
                </a:lnTo>
                <a:lnTo>
                  <a:pt x="44648" y="214313"/>
                </a:lnTo>
                <a:lnTo>
                  <a:pt x="62508" y="223242"/>
                </a:lnTo>
                <a:lnTo>
                  <a:pt x="71437" y="232172"/>
                </a:lnTo>
                <a:lnTo>
                  <a:pt x="89297" y="223242"/>
                </a:lnTo>
                <a:lnTo>
                  <a:pt x="98226" y="223242"/>
                </a:lnTo>
                <a:lnTo>
                  <a:pt x="107156" y="205383"/>
                </a:lnTo>
                <a:lnTo>
                  <a:pt x="116086" y="196453"/>
                </a:lnTo>
                <a:lnTo>
                  <a:pt x="125015" y="169664"/>
                </a:lnTo>
                <a:lnTo>
                  <a:pt x="133945" y="151805"/>
                </a:lnTo>
                <a:lnTo>
                  <a:pt x="142875" y="116086"/>
                </a:lnTo>
                <a:lnTo>
                  <a:pt x="142875" y="89297"/>
                </a:lnTo>
                <a:lnTo>
                  <a:pt x="133945" y="62508"/>
                </a:lnTo>
                <a:lnTo>
                  <a:pt x="125015" y="35719"/>
                </a:lnTo>
                <a:lnTo>
                  <a:pt x="107156" y="17859"/>
                </a:lnTo>
                <a:lnTo>
                  <a:pt x="98226" y="8930"/>
                </a:lnTo>
                <a:lnTo>
                  <a:pt x="80367" y="0"/>
                </a:lnTo>
                <a:lnTo>
                  <a:pt x="6250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696640" y="1625203"/>
            <a:ext cx="80369" cy="250032"/>
          </a:xfrm>
          <a:custGeom>
            <a:avLst/>
            <a:gdLst/>
            <a:ahLst/>
            <a:cxnLst/>
            <a:rect l="0" t="0" r="0" b="0"/>
            <a:pathLst>
              <a:path w="80369" h="250032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8930" y="89297"/>
                </a:lnTo>
                <a:lnTo>
                  <a:pt x="17860" y="116086"/>
                </a:lnTo>
                <a:lnTo>
                  <a:pt x="17860" y="142875"/>
                </a:lnTo>
                <a:lnTo>
                  <a:pt x="26789" y="169664"/>
                </a:lnTo>
                <a:lnTo>
                  <a:pt x="35719" y="196453"/>
                </a:lnTo>
                <a:lnTo>
                  <a:pt x="44649" y="223242"/>
                </a:lnTo>
                <a:lnTo>
                  <a:pt x="53579" y="232172"/>
                </a:lnTo>
                <a:lnTo>
                  <a:pt x="62508" y="250031"/>
                </a:lnTo>
                <a:lnTo>
                  <a:pt x="62508" y="250031"/>
                </a:lnTo>
                <a:lnTo>
                  <a:pt x="62508" y="250031"/>
                </a:lnTo>
                <a:lnTo>
                  <a:pt x="62508" y="250031"/>
                </a:lnTo>
                <a:lnTo>
                  <a:pt x="62508" y="250031"/>
                </a:lnTo>
                <a:lnTo>
                  <a:pt x="62508" y="250031"/>
                </a:lnTo>
                <a:lnTo>
                  <a:pt x="62508" y="232172"/>
                </a:lnTo>
                <a:lnTo>
                  <a:pt x="53579" y="214312"/>
                </a:lnTo>
                <a:lnTo>
                  <a:pt x="44649" y="187523"/>
                </a:lnTo>
                <a:lnTo>
                  <a:pt x="35719" y="151805"/>
                </a:lnTo>
                <a:lnTo>
                  <a:pt x="17860" y="125016"/>
                </a:lnTo>
                <a:lnTo>
                  <a:pt x="17860" y="98226"/>
                </a:lnTo>
                <a:lnTo>
                  <a:pt x="8930" y="80367"/>
                </a:lnTo>
                <a:lnTo>
                  <a:pt x="8930" y="62508"/>
                </a:lnTo>
                <a:lnTo>
                  <a:pt x="8930" y="53578"/>
                </a:lnTo>
                <a:lnTo>
                  <a:pt x="17860" y="35719"/>
                </a:lnTo>
                <a:lnTo>
                  <a:pt x="26789" y="26789"/>
                </a:lnTo>
                <a:lnTo>
                  <a:pt x="44649" y="8930"/>
                </a:lnTo>
                <a:lnTo>
                  <a:pt x="62508" y="8930"/>
                </a:lnTo>
                <a:lnTo>
                  <a:pt x="71438" y="0"/>
                </a:lnTo>
                <a:lnTo>
                  <a:pt x="80368" y="0"/>
                </a:lnTo>
                <a:lnTo>
                  <a:pt x="8036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812726" y="1625203"/>
            <a:ext cx="169665" cy="241102"/>
          </a:xfrm>
          <a:custGeom>
            <a:avLst/>
            <a:gdLst/>
            <a:ahLst/>
            <a:cxnLst/>
            <a:rect l="0" t="0" r="0" b="0"/>
            <a:pathLst>
              <a:path w="169665" h="241102">
                <a:moveTo>
                  <a:pt x="0" y="196453"/>
                </a:moveTo>
                <a:lnTo>
                  <a:pt x="0" y="196453"/>
                </a:lnTo>
                <a:lnTo>
                  <a:pt x="0" y="196453"/>
                </a:lnTo>
                <a:lnTo>
                  <a:pt x="0" y="187523"/>
                </a:lnTo>
                <a:lnTo>
                  <a:pt x="8930" y="187523"/>
                </a:lnTo>
                <a:lnTo>
                  <a:pt x="17860" y="169664"/>
                </a:lnTo>
                <a:lnTo>
                  <a:pt x="26789" y="160734"/>
                </a:lnTo>
                <a:lnTo>
                  <a:pt x="44649" y="151805"/>
                </a:lnTo>
                <a:lnTo>
                  <a:pt x="53578" y="133945"/>
                </a:lnTo>
                <a:lnTo>
                  <a:pt x="62508" y="116086"/>
                </a:lnTo>
                <a:lnTo>
                  <a:pt x="71438" y="98226"/>
                </a:lnTo>
                <a:lnTo>
                  <a:pt x="80368" y="80367"/>
                </a:lnTo>
                <a:lnTo>
                  <a:pt x="89297" y="62508"/>
                </a:lnTo>
                <a:lnTo>
                  <a:pt x="98227" y="44648"/>
                </a:lnTo>
                <a:lnTo>
                  <a:pt x="98227" y="26789"/>
                </a:lnTo>
                <a:lnTo>
                  <a:pt x="98227" y="17859"/>
                </a:lnTo>
                <a:lnTo>
                  <a:pt x="98227" y="8930"/>
                </a:lnTo>
                <a:lnTo>
                  <a:pt x="89297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8930"/>
                </a:lnTo>
                <a:lnTo>
                  <a:pt x="44649" y="17859"/>
                </a:lnTo>
                <a:lnTo>
                  <a:pt x="35719" y="35719"/>
                </a:lnTo>
                <a:lnTo>
                  <a:pt x="26789" y="53578"/>
                </a:lnTo>
                <a:lnTo>
                  <a:pt x="17860" y="71437"/>
                </a:lnTo>
                <a:lnTo>
                  <a:pt x="8930" y="98226"/>
                </a:lnTo>
                <a:lnTo>
                  <a:pt x="8930" y="125016"/>
                </a:lnTo>
                <a:lnTo>
                  <a:pt x="8930" y="151805"/>
                </a:lnTo>
                <a:lnTo>
                  <a:pt x="17860" y="178594"/>
                </a:lnTo>
                <a:lnTo>
                  <a:pt x="26789" y="196453"/>
                </a:lnTo>
                <a:lnTo>
                  <a:pt x="35719" y="214312"/>
                </a:lnTo>
                <a:lnTo>
                  <a:pt x="44649" y="223242"/>
                </a:lnTo>
                <a:lnTo>
                  <a:pt x="62508" y="232172"/>
                </a:lnTo>
                <a:lnTo>
                  <a:pt x="80368" y="241101"/>
                </a:lnTo>
                <a:lnTo>
                  <a:pt x="89297" y="241101"/>
                </a:lnTo>
                <a:lnTo>
                  <a:pt x="107157" y="241101"/>
                </a:lnTo>
                <a:lnTo>
                  <a:pt x="125016" y="232172"/>
                </a:lnTo>
                <a:lnTo>
                  <a:pt x="133946" y="223242"/>
                </a:lnTo>
                <a:lnTo>
                  <a:pt x="151805" y="205383"/>
                </a:lnTo>
                <a:lnTo>
                  <a:pt x="160735" y="196453"/>
                </a:lnTo>
                <a:lnTo>
                  <a:pt x="169664" y="187523"/>
                </a:lnTo>
                <a:lnTo>
                  <a:pt x="169664" y="187523"/>
                </a:lnTo>
                <a:lnTo>
                  <a:pt x="169664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964531" y="1589484"/>
            <a:ext cx="98228" cy="214314"/>
          </a:xfrm>
          <a:custGeom>
            <a:avLst/>
            <a:gdLst/>
            <a:ahLst/>
            <a:cxnLst/>
            <a:rect l="0" t="0" r="0" b="0"/>
            <a:pathLst>
              <a:path w="98228" h="214314">
                <a:moveTo>
                  <a:pt x="44648" y="0"/>
                </a:moveTo>
                <a:lnTo>
                  <a:pt x="44648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44649"/>
                </a:lnTo>
                <a:lnTo>
                  <a:pt x="8930" y="53578"/>
                </a:lnTo>
                <a:lnTo>
                  <a:pt x="17859" y="71438"/>
                </a:lnTo>
                <a:lnTo>
                  <a:pt x="26789" y="80367"/>
                </a:lnTo>
                <a:lnTo>
                  <a:pt x="35719" y="89297"/>
                </a:lnTo>
                <a:lnTo>
                  <a:pt x="44648" y="98227"/>
                </a:lnTo>
                <a:lnTo>
                  <a:pt x="62508" y="107156"/>
                </a:lnTo>
                <a:lnTo>
                  <a:pt x="71438" y="116086"/>
                </a:lnTo>
                <a:lnTo>
                  <a:pt x="80367" y="125016"/>
                </a:lnTo>
                <a:lnTo>
                  <a:pt x="89297" y="133945"/>
                </a:lnTo>
                <a:lnTo>
                  <a:pt x="98227" y="142875"/>
                </a:lnTo>
                <a:lnTo>
                  <a:pt x="98227" y="151805"/>
                </a:lnTo>
                <a:lnTo>
                  <a:pt x="98227" y="169664"/>
                </a:lnTo>
                <a:lnTo>
                  <a:pt x="98227" y="178594"/>
                </a:lnTo>
                <a:lnTo>
                  <a:pt x="89297" y="187524"/>
                </a:lnTo>
                <a:lnTo>
                  <a:pt x="89297" y="196453"/>
                </a:lnTo>
                <a:lnTo>
                  <a:pt x="80367" y="205383"/>
                </a:lnTo>
                <a:lnTo>
                  <a:pt x="71438" y="205383"/>
                </a:lnTo>
                <a:lnTo>
                  <a:pt x="62508" y="214313"/>
                </a:lnTo>
                <a:lnTo>
                  <a:pt x="53578" y="214313"/>
                </a:lnTo>
                <a:lnTo>
                  <a:pt x="44648" y="214313"/>
                </a:lnTo>
                <a:lnTo>
                  <a:pt x="44648" y="214313"/>
                </a:lnTo>
                <a:lnTo>
                  <a:pt x="44648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098476" y="1607344"/>
            <a:ext cx="62509" cy="205383"/>
          </a:xfrm>
          <a:custGeom>
            <a:avLst/>
            <a:gdLst/>
            <a:ahLst/>
            <a:cxnLst/>
            <a:rect l="0" t="0" r="0" b="0"/>
            <a:pathLst>
              <a:path w="62509" h="20538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17860" y="17859"/>
                </a:lnTo>
                <a:lnTo>
                  <a:pt x="17860" y="35718"/>
                </a:lnTo>
                <a:lnTo>
                  <a:pt x="26789" y="53578"/>
                </a:lnTo>
                <a:lnTo>
                  <a:pt x="35719" y="71437"/>
                </a:lnTo>
                <a:lnTo>
                  <a:pt x="44649" y="89296"/>
                </a:lnTo>
                <a:lnTo>
                  <a:pt x="53578" y="107156"/>
                </a:lnTo>
                <a:lnTo>
                  <a:pt x="53578" y="133945"/>
                </a:lnTo>
                <a:lnTo>
                  <a:pt x="62508" y="151804"/>
                </a:lnTo>
                <a:lnTo>
                  <a:pt x="62508" y="169664"/>
                </a:lnTo>
                <a:lnTo>
                  <a:pt x="62508" y="187523"/>
                </a:lnTo>
                <a:lnTo>
                  <a:pt x="62508" y="196453"/>
                </a:lnTo>
                <a:lnTo>
                  <a:pt x="62508" y="205382"/>
                </a:lnTo>
                <a:lnTo>
                  <a:pt x="62508" y="20538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089547" y="1500187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214562" y="1535906"/>
            <a:ext cx="142876" cy="196454"/>
          </a:xfrm>
          <a:custGeom>
            <a:avLst/>
            <a:gdLst/>
            <a:ahLst/>
            <a:cxnLst/>
            <a:rect l="0" t="0" r="0" b="0"/>
            <a:pathLst>
              <a:path w="142876" h="196454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17860" y="8930"/>
                </a:lnTo>
                <a:lnTo>
                  <a:pt x="893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17860" y="71438"/>
                </a:lnTo>
                <a:lnTo>
                  <a:pt x="26789" y="80367"/>
                </a:lnTo>
                <a:lnTo>
                  <a:pt x="35719" y="80367"/>
                </a:lnTo>
                <a:lnTo>
                  <a:pt x="44649" y="80367"/>
                </a:lnTo>
                <a:lnTo>
                  <a:pt x="53578" y="89297"/>
                </a:lnTo>
                <a:lnTo>
                  <a:pt x="71438" y="89297"/>
                </a:lnTo>
                <a:lnTo>
                  <a:pt x="80367" y="89297"/>
                </a:lnTo>
                <a:lnTo>
                  <a:pt x="89297" y="98227"/>
                </a:lnTo>
                <a:lnTo>
                  <a:pt x="98227" y="98227"/>
                </a:lnTo>
                <a:lnTo>
                  <a:pt x="107157" y="107156"/>
                </a:lnTo>
                <a:lnTo>
                  <a:pt x="116086" y="107156"/>
                </a:lnTo>
                <a:lnTo>
                  <a:pt x="125016" y="116086"/>
                </a:lnTo>
                <a:lnTo>
                  <a:pt x="133946" y="125016"/>
                </a:lnTo>
                <a:lnTo>
                  <a:pt x="133946" y="125016"/>
                </a:lnTo>
                <a:lnTo>
                  <a:pt x="133946" y="133945"/>
                </a:lnTo>
                <a:lnTo>
                  <a:pt x="142875" y="142875"/>
                </a:lnTo>
                <a:lnTo>
                  <a:pt x="133946" y="151805"/>
                </a:lnTo>
                <a:lnTo>
                  <a:pt x="133946" y="160734"/>
                </a:lnTo>
                <a:lnTo>
                  <a:pt x="125016" y="160734"/>
                </a:lnTo>
                <a:lnTo>
                  <a:pt x="116086" y="169664"/>
                </a:lnTo>
                <a:lnTo>
                  <a:pt x="107157" y="178594"/>
                </a:lnTo>
                <a:lnTo>
                  <a:pt x="98227" y="178594"/>
                </a:lnTo>
                <a:lnTo>
                  <a:pt x="89297" y="187523"/>
                </a:lnTo>
                <a:lnTo>
                  <a:pt x="80367" y="187523"/>
                </a:lnTo>
                <a:lnTo>
                  <a:pt x="80367" y="187523"/>
                </a:lnTo>
                <a:lnTo>
                  <a:pt x="71438" y="187523"/>
                </a:lnTo>
                <a:lnTo>
                  <a:pt x="62508" y="187523"/>
                </a:lnTo>
                <a:lnTo>
                  <a:pt x="53578" y="187523"/>
                </a:lnTo>
                <a:lnTo>
                  <a:pt x="53578" y="196453"/>
                </a:lnTo>
                <a:lnTo>
                  <a:pt x="53578" y="196453"/>
                </a:lnTo>
                <a:lnTo>
                  <a:pt x="53578" y="196453"/>
                </a:lnTo>
                <a:lnTo>
                  <a:pt x="53578" y="196453"/>
                </a:lnTo>
                <a:lnTo>
                  <a:pt x="53578" y="196453"/>
                </a:lnTo>
                <a:lnTo>
                  <a:pt x="53578" y="196453"/>
                </a:lnTo>
                <a:lnTo>
                  <a:pt x="53578" y="19645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04887"/>
            <a:ext cx="4373133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419" y="1352550"/>
            <a:ext cx="350592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19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Ecology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535781" y="1259086"/>
            <a:ext cx="116087" cy="17860"/>
          </a:xfrm>
          <a:custGeom>
            <a:avLst/>
            <a:gdLst/>
            <a:ahLst/>
            <a:cxnLst/>
            <a:rect l="0" t="0" r="0" b="0"/>
            <a:pathLst>
              <a:path w="116087" h="17860">
                <a:moveTo>
                  <a:pt x="8930" y="17859"/>
                </a:move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35719" y="17859"/>
                </a:lnTo>
                <a:lnTo>
                  <a:pt x="44649" y="8930"/>
                </a:lnTo>
                <a:lnTo>
                  <a:pt x="53578" y="8930"/>
                </a:lnTo>
                <a:lnTo>
                  <a:pt x="71438" y="893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0"/>
                </a:lnTo>
                <a:lnTo>
                  <a:pt x="107157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94742" y="1125141"/>
            <a:ext cx="160735" cy="383977"/>
          </a:xfrm>
          <a:custGeom>
            <a:avLst/>
            <a:gdLst/>
            <a:ahLst/>
            <a:cxnLst/>
            <a:rect l="0" t="0" r="0" b="0"/>
            <a:pathLst>
              <a:path w="160735" h="383977">
                <a:moveTo>
                  <a:pt x="8930" y="44648"/>
                </a:moveTo>
                <a:lnTo>
                  <a:pt x="893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8930" y="89296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51804"/>
                </a:lnTo>
                <a:lnTo>
                  <a:pt x="17860" y="178593"/>
                </a:lnTo>
                <a:lnTo>
                  <a:pt x="17860" y="196453"/>
                </a:lnTo>
                <a:lnTo>
                  <a:pt x="26789" y="223242"/>
                </a:lnTo>
                <a:lnTo>
                  <a:pt x="26789" y="250031"/>
                </a:lnTo>
                <a:lnTo>
                  <a:pt x="35719" y="267890"/>
                </a:lnTo>
                <a:lnTo>
                  <a:pt x="35719" y="294679"/>
                </a:lnTo>
                <a:lnTo>
                  <a:pt x="44649" y="312539"/>
                </a:lnTo>
                <a:lnTo>
                  <a:pt x="44649" y="330398"/>
                </a:lnTo>
                <a:lnTo>
                  <a:pt x="53578" y="348257"/>
                </a:lnTo>
                <a:lnTo>
                  <a:pt x="53578" y="366117"/>
                </a:lnTo>
                <a:lnTo>
                  <a:pt x="62508" y="375046"/>
                </a:lnTo>
                <a:lnTo>
                  <a:pt x="62508" y="375046"/>
                </a:lnTo>
                <a:lnTo>
                  <a:pt x="62508" y="383976"/>
                </a:lnTo>
                <a:lnTo>
                  <a:pt x="71438" y="383976"/>
                </a:lnTo>
                <a:lnTo>
                  <a:pt x="71438" y="383976"/>
                </a:lnTo>
                <a:lnTo>
                  <a:pt x="71438" y="375046"/>
                </a:lnTo>
                <a:lnTo>
                  <a:pt x="71438" y="375046"/>
                </a:lnTo>
                <a:lnTo>
                  <a:pt x="62508" y="357187"/>
                </a:lnTo>
                <a:lnTo>
                  <a:pt x="62508" y="339328"/>
                </a:lnTo>
                <a:lnTo>
                  <a:pt x="53578" y="321468"/>
                </a:lnTo>
                <a:lnTo>
                  <a:pt x="53578" y="294679"/>
                </a:lnTo>
                <a:lnTo>
                  <a:pt x="44649" y="267890"/>
                </a:lnTo>
                <a:lnTo>
                  <a:pt x="44649" y="241101"/>
                </a:lnTo>
                <a:lnTo>
                  <a:pt x="35719" y="214312"/>
                </a:lnTo>
                <a:lnTo>
                  <a:pt x="35719" y="196453"/>
                </a:lnTo>
                <a:lnTo>
                  <a:pt x="26789" y="169664"/>
                </a:lnTo>
                <a:lnTo>
                  <a:pt x="17860" y="151804"/>
                </a:lnTo>
                <a:lnTo>
                  <a:pt x="17860" y="125015"/>
                </a:lnTo>
                <a:lnTo>
                  <a:pt x="8930" y="98226"/>
                </a:lnTo>
                <a:lnTo>
                  <a:pt x="8930" y="80367"/>
                </a:lnTo>
                <a:lnTo>
                  <a:pt x="8930" y="53578"/>
                </a:lnTo>
                <a:lnTo>
                  <a:pt x="17860" y="35718"/>
                </a:lnTo>
                <a:lnTo>
                  <a:pt x="26789" y="26789"/>
                </a:lnTo>
                <a:lnTo>
                  <a:pt x="44649" y="8929"/>
                </a:lnTo>
                <a:lnTo>
                  <a:pt x="62508" y="8929"/>
                </a:lnTo>
                <a:lnTo>
                  <a:pt x="80367" y="0"/>
                </a:lnTo>
                <a:lnTo>
                  <a:pt x="98227" y="8929"/>
                </a:lnTo>
                <a:lnTo>
                  <a:pt x="116086" y="8929"/>
                </a:lnTo>
                <a:lnTo>
                  <a:pt x="133945" y="26789"/>
                </a:lnTo>
                <a:lnTo>
                  <a:pt x="142875" y="35718"/>
                </a:lnTo>
                <a:lnTo>
                  <a:pt x="151805" y="53578"/>
                </a:lnTo>
                <a:lnTo>
                  <a:pt x="160734" y="71437"/>
                </a:lnTo>
                <a:lnTo>
                  <a:pt x="160734" y="89296"/>
                </a:lnTo>
                <a:lnTo>
                  <a:pt x="151805" y="107156"/>
                </a:lnTo>
                <a:lnTo>
                  <a:pt x="142875" y="125015"/>
                </a:lnTo>
                <a:lnTo>
                  <a:pt x="133945" y="142875"/>
                </a:lnTo>
                <a:lnTo>
                  <a:pt x="116086" y="160734"/>
                </a:lnTo>
                <a:lnTo>
                  <a:pt x="98227" y="169664"/>
                </a:lnTo>
                <a:lnTo>
                  <a:pt x="80367" y="178593"/>
                </a:lnTo>
                <a:lnTo>
                  <a:pt x="62508" y="187523"/>
                </a:lnTo>
                <a:lnTo>
                  <a:pt x="44649" y="187523"/>
                </a:lnTo>
                <a:lnTo>
                  <a:pt x="35719" y="196453"/>
                </a:lnTo>
                <a:lnTo>
                  <a:pt x="17860" y="196453"/>
                </a:lnTo>
                <a:lnTo>
                  <a:pt x="17860" y="196453"/>
                </a:lnTo>
                <a:lnTo>
                  <a:pt x="17860" y="196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991195" y="1160859"/>
            <a:ext cx="169665" cy="151806"/>
          </a:xfrm>
          <a:custGeom>
            <a:avLst/>
            <a:gdLst/>
            <a:ahLst/>
            <a:cxnLst/>
            <a:rect l="0" t="0" r="0" b="0"/>
            <a:pathLst>
              <a:path w="169665" h="151806">
                <a:moveTo>
                  <a:pt x="62508" y="8930"/>
                </a:moveTo>
                <a:lnTo>
                  <a:pt x="62508" y="8930"/>
                </a:lnTo>
                <a:lnTo>
                  <a:pt x="53578" y="17860"/>
                </a:lnTo>
                <a:lnTo>
                  <a:pt x="53578" y="17860"/>
                </a:lnTo>
                <a:lnTo>
                  <a:pt x="44649" y="17860"/>
                </a:lnTo>
                <a:lnTo>
                  <a:pt x="35719" y="26789"/>
                </a:lnTo>
                <a:lnTo>
                  <a:pt x="26789" y="44649"/>
                </a:lnTo>
                <a:lnTo>
                  <a:pt x="17860" y="53578"/>
                </a:lnTo>
                <a:lnTo>
                  <a:pt x="893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8930" y="125016"/>
                </a:lnTo>
                <a:lnTo>
                  <a:pt x="8930" y="133946"/>
                </a:lnTo>
                <a:lnTo>
                  <a:pt x="26789" y="151805"/>
                </a:lnTo>
                <a:lnTo>
                  <a:pt x="44649" y="151805"/>
                </a:lnTo>
                <a:lnTo>
                  <a:pt x="53578" y="151805"/>
                </a:lnTo>
                <a:lnTo>
                  <a:pt x="80367" y="151805"/>
                </a:lnTo>
                <a:lnTo>
                  <a:pt x="98227" y="151805"/>
                </a:lnTo>
                <a:lnTo>
                  <a:pt x="116086" y="142875"/>
                </a:lnTo>
                <a:lnTo>
                  <a:pt x="133946" y="125016"/>
                </a:lnTo>
                <a:lnTo>
                  <a:pt x="142875" y="107157"/>
                </a:lnTo>
                <a:lnTo>
                  <a:pt x="160735" y="89297"/>
                </a:lnTo>
                <a:lnTo>
                  <a:pt x="160735" y="71438"/>
                </a:lnTo>
                <a:lnTo>
                  <a:pt x="169664" y="53578"/>
                </a:lnTo>
                <a:lnTo>
                  <a:pt x="160735" y="35719"/>
                </a:lnTo>
                <a:lnTo>
                  <a:pt x="151805" y="17860"/>
                </a:lnTo>
                <a:lnTo>
                  <a:pt x="142875" y="8930"/>
                </a:lnTo>
                <a:lnTo>
                  <a:pt x="125016" y="0"/>
                </a:lnTo>
                <a:lnTo>
                  <a:pt x="107156" y="0"/>
                </a:lnTo>
                <a:lnTo>
                  <a:pt x="80367" y="0"/>
                </a:lnTo>
                <a:lnTo>
                  <a:pt x="62508" y="8930"/>
                </a:lnTo>
                <a:lnTo>
                  <a:pt x="53578" y="17860"/>
                </a:lnTo>
                <a:lnTo>
                  <a:pt x="53578" y="17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205508" y="1151930"/>
            <a:ext cx="142876" cy="267891"/>
          </a:xfrm>
          <a:custGeom>
            <a:avLst/>
            <a:gdLst/>
            <a:ahLst/>
            <a:cxnLst/>
            <a:rect l="0" t="0" r="0" b="0"/>
            <a:pathLst>
              <a:path w="142876" h="267891">
                <a:moveTo>
                  <a:pt x="0" y="26789"/>
                </a:move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8929" y="71437"/>
                </a:lnTo>
                <a:lnTo>
                  <a:pt x="8929" y="98226"/>
                </a:lnTo>
                <a:lnTo>
                  <a:pt x="17859" y="125015"/>
                </a:lnTo>
                <a:lnTo>
                  <a:pt x="26789" y="160734"/>
                </a:lnTo>
                <a:lnTo>
                  <a:pt x="35719" y="187523"/>
                </a:lnTo>
                <a:lnTo>
                  <a:pt x="35719" y="214312"/>
                </a:lnTo>
                <a:lnTo>
                  <a:pt x="44648" y="232172"/>
                </a:lnTo>
                <a:lnTo>
                  <a:pt x="53578" y="250031"/>
                </a:lnTo>
                <a:lnTo>
                  <a:pt x="53578" y="258961"/>
                </a:lnTo>
                <a:lnTo>
                  <a:pt x="62508" y="267890"/>
                </a:lnTo>
                <a:lnTo>
                  <a:pt x="62508" y="267890"/>
                </a:lnTo>
                <a:lnTo>
                  <a:pt x="62508" y="267890"/>
                </a:lnTo>
                <a:lnTo>
                  <a:pt x="62508" y="267890"/>
                </a:lnTo>
                <a:lnTo>
                  <a:pt x="62508" y="250031"/>
                </a:lnTo>
                <a:lnTo>
                  <a:pt x="53578" y="232172"/>
                </a:lnTo>
                <a:lnTo>
                  <a:pt x="53578" y="196453"/>
                </a:lnTo>
                <a:lnTo>
                  <a:pt x="44648" y="169664"/>
                </a:lnTo>
                <a:lnTo>
                  <a:pt x="35719" y="133945"/>
                </a:lnTo>
                <a:lnTo>
                  <a:pt x="35719" y="98226"/>
                </a:lnTo>
                <a:lnTo>
                  <a:pt x="26789" y="71437"/>
                </a:lnTo>
                <a:lnTo>
                  <a:pt x="26789" y="53578"/>
                </a:lnTo>
                <a:lnTo>
                  <a:pt x="26789" y="35718"/>
                </a:lnTo>
                <a:lnTo>
                  <a:pt x="26789" y="26789"/>
                </a:lnTo>
                <a:lnTo>
                  <a:pt x="35719" y="8929"/>
                </a:lnTo>
                <a:lnTo>
                  <a:pt x="44648" y="8929"/>
                </a:lnTo>
                <a:lnTo>
                  <a:pt x="53578" y="0"/>
                </a:lnTo>
                <a:lnTo>
                  <a:pt x="71437" y="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8929"/>
                </a:lnTo>
                <a:lnTo>
                  <a:pt x="133945" y="26789"/>
                </a:lnTo>
                <a:lnTo>
                  <a:pt x="142875" y="44648"/>
                </a:lnTo>
                <a:lnTo>
                  <a:pt x="142875" y="62507"/>
                </a:lnTo>
                <a:lnTo>
                  <a:pt x="142875" y="89297"/>
                </a:lnTo>
                <a:lnTo>
                  <a:pt x="142875" y="107156"/>
                </a:lnTo>
                <a:lnTo>
                  <a:pt x="133945" y="125015"/>
                </a:lnTo>
                <a:lnTo>
                  <a:pt x="125015" y="142875"/>
                </a:lnTo>
                <a:lnTo>
                  <a:pt x="116086" y="160734"/>
                </a:lnTo>
                <a:lnTo>
                  <a:pt x="98226" y="160734"/>
                </a:lnTo>
                <a:lnTo>
                  <a:pt x="89297" y="169664"/>
                </a:lnTo>
                <a:lnTo>
                  <a:pt x="80367" y="169664"/>
                </a:lnTo>
                <a:lnTo>
                  <a:pt x="71437" y="169664"/>
                </a:lnTo>
                <a:lnTo>
                  <a:pt x="62508" y="169664"/>
                </a:lnTo>
                <a:lnTo>
                  <a:pt x="62508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375172" y="1134070"/>
            <a:ext cx="116087" cy="196454"/>
          </a:xfrm>
          <a:custGeom>
            <a:avLst/>
            <a:gdLst/>
            <a:ahLst/>
            <a:cxnLst/>
            <a:rect l="0" t="0" r="0" b="0"/>
            <a:pathLst>
              <a:path w="116087" h="196454">
                <a:moveTo>
                  <a:pt x="0" y="17860"/>
                </a:moveTo>
                <a:lnTo>
                  <a:pt x="0" y="17860"/>
                </a:lnTo>
                <a:lnTo>
                  <a:pt x="0" y="26789"/>
                </a:lnTo>
                <a:lnTo>
                  <a:pt x="8930" y="44649"/>
                </a:lnTo>
                <a:lnTo>
                  <a:pt x="8930" y="71438"/>
                </a:lnTo>
                <a:lnTo>
                  <a:pt x="17859" y="89297"/>
                </a:lnTo>
                <a:lnTo>
                  <a:pt x="17859" y="116086"/>
                </a:lnTo>
                <a:lnTo>
                  <a:pt x="26789" y="142875"/>
                </a:lnTo>
                <a:lnTo>
                  <a:pt x="35719" y="160735"/>
                </a:lnTo>
                <a:lnTo>
                  <a:pt x="35719" y="178594"/>
                </a:lnTo>
                <a:lnTo>
                  <a:pt x="44648" y="187524"/>
                </a:lnTo>
                <a:lnTo>
                  <a:pt x="53578" y="196453"/>
                </a:lnTo>
                <a:lnTo>
                  <a:pt x="62508" y="196453"/>
                </a:lnTo>
                <a:lnTo>
                  <a:pt x="71437" y="196453"/>
                </a:lnTo>
                <a:lnTo>
                  <a:pt x="89297" y="187524"/>
                </a:lnTo>
                <a:lnTo>
                  <a:pt x="89297" y="178594"/>
                </a:lnTo>
                <a:lnTo>
                  <a:pt x="98226" y="151805"/>
                </a:lnTo>
                <a:lnTo>
                  <a:pt x="107156" y="125016"/>
                </a:lnTo>
                <a:lnTo>
                  <a:pt x="116086" y="98227"/>
                </a:lnTo>
                <a:lnTo>
                  <a:pt x="116086" y="71438"/>
                </a:lnTo>
                <a:lnTo>
                  <a:pt x="116086" y="44649"/>
                </a:lnTo>
                <a:lnTo>
                  <a:pt x="116086" y="26789"/>
                </a:lnTo>
                <a:lnTo>
                  <a:pt x="116086" y="1786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562695" y="1071562"/>
            <a:ext cx="44650" cy="250033"/>
          </a:xfrm>
          <a:custGeom>
            <a:avLst/>
            <a:gdLst/>
            <a:ahLst/>
            <a:cxnLst/>
            <a:rect l="0" t="0" r="0" b="0"/>
            <a:pathLst>
              <a:path w="44650" h="25003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17860" y="71438"/>
                </a:lnTo>
                <a:lnTo>
                  <a:pt x="17860" y="98227"/>
                </a:lnTo>
                <a:lnTo>
                  <a:pt x="17860" y="125016"/>
                </a:lnTo>
                <a:lnTo>
                  <a:pt x="17860" y="151805"/>
                </a:lnTo>
                <a:lnTo>
                  <a:pt x="26789" y="178594"/>
                </a:lnTo>
                <a:lnTo>
                  <a:pt x="26789" y="196454"/>
                </a:lnTo>
                <a:lnTo>
                  <a:pt x="26789" y="214313"/>
                </a:lnTo>
                <a:lnTo>
                  <a:pt x="35719" y="232172"/>
                </a:lnTo>
                <a:lnTo>
                  <a:pt x="44649" y="241102"/>
                </a:lnTo>
                <a:lnTo>
                  <a:pt x="44649" y="250032"/>
                </a:lnTo>
                <a:lnTo>
                  <a:pt x="44649" y="250032"/>
                </a:lnTo>
                <a:lnTo>
                  <a:pt x="44649" y="25003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660922" y="1143000"/>
            <a:ext cx="125016" cy="214314"/>
          </a:xfrm>
          <a:custGeom>
            <a:avLst/>
            <a:gdLst/>
            <a:ahLst/>
            <a:cxnLst/>
            <a:rect l="0" t="0" r="0" b="0"/>
            <a:pathLst>
              <a:path w="125016" h="214314">
                <a:moveTo>
                  <a:pt x="98226" y="44648"/>
                </a:moveTo>
                <a:lnTo>
                  <a:pt x="98226" y="35719"/>
                </a:lnTo>
                <a:lnTo>
                  <a:pt x="98226" y="35719"/>
                </a:lnTo>
                <a:lnTo>
                  <a:pt x="98226" y="26789"/>
                </a:lnTo>
                <a:lnTo>
                  <a:pt x="98226" y="17859"/>
                </a:lnTo>
                <a:lnTo>
                  <a:pt x="89297" y="8930"/>
                </a:lnTo>
                <a:lnTo>
                  <a:pt x="89297" y="8930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8930"/>
                </a:lnTo>
                <a:lnTo>
                  <a:pt x="35718" y="17859"/>
                </a:lnTo>
                <a:lnTo>
                  <a:pt x="26789" y="26789"/>
                </a:lnTo>
                <a:lnTo>
                  <a:pt x="17859" y="44648"/>
                </a:lnTo>
                <a:lnTo>
                  <a:pt x="8929" y="71437"/>
                </a:lnTo>
                <a:lnTo>
                  <a:pt x="8929" y="98227"/>
                </a:lnTo>
                <a:lnTo>
                  <a:pt x="0" y="116086"/>
                </a:lnTo>
                <a:lnTo>
                  <a:pt x="0" y="142875"/>
                </a:lnTo>
                <a:lnTo>
                  <a:pt x="8929" y="160734"/>
                </a:lnTo>
                <a:lnTo>
                  <a:pt x="8929" y="169664"/>
                </a:lnTo>
                <a:lnTo>
                  <a:pt x="17859" y="178594"/>
                </a:lnTo>
                <a:lnTo>
                  <a:pt x="35718" y="187523"/>
                </a:lnTo>
                <a:lnTo>
                  <a:pt x="35718" y="187523"/>
                </a:lnTo>
                <a:lnTo>
                  <a:pt x="53578" y="187523"/>
                </a:lnTo>
                <a:lnTo>
                  <a:pt x="62507" y="178594"/>
                </a:lnTo>
                <a:lnTo>
                  <a:pt x="71437" y="160734"/>
                </a:lnTo>
                <a:lnTo>
                  <a:pt x="89297" y="142875"/>
                </a:lnTo>
                <a:lnTo>
                  <a:pt x="98226" y="125016"/>
                </a:lnTo>
                <a:lnTo>
                  <a:pt x="98226" y="98227"/>
                </a:lnTo>
                <a:lnTo>
                  <a:pt x="107156" y="71437"/>
                </a:lnTo>
                <a:lnTo>
                  <a:pt x="107156" y="53578"/>
                </a:lnTo>
                <a:lnTo>
                  <a:pt x="107156" y="44648"/>
                </a:lnTo>
                <a:lnTo>
                  <a:pt x="98226" y="35719"/>
                </a:lnTo>
                <a:lnTo>
                  <a:pt x="98226" y="26789"/>
                </a:lnTo>
                <a:lnTo>
                  <a:pt x="98226" y="26789"/>
                </a:lnTo>
                <a:lnTo>
                  <a:pt x="98226" y="35719"/>
                </a:lnTo>
                <a:lnTo>
                  <a:pt x="98226" y="35719"/>
                </a:lnTo>
                <a:lnTo>
                  <a:pt x="98226" y="53578"/>
                </a:lnTo>
                <a:lnTo>
                  <a:pt x="98226" y="71437"/>
                </a:lnTo>
                <a:lnTo>
                  <a:pt x="98226" y="89297"/>
                </a:lnTo>
                <a:lnTo>
                  <a:pt x="98226" y="116086"/>
                </a:lnTo>
                <a:lnTo>
                  <a:pt x="107156" y="142875"/>
                </a:lnTo>
                <a:lnTo>
                  <a:pt x="107156" y="160734"/>
                </a:lnTo>
                <a:lnTo>
                  <a:pt x="116086" y="178594"/>
                </a:lnTo>
                <a:lnTo>
                  <a:pt x="116086" y="187523"/>
                </a:lnTo>
                <a:lnTo>
                  <a:pt x="125015" y="196453"/>
                </a:lnTo>
                <a:lnTo>
                  <a:pt x="125015" y="205383"/>
                </a:lnTo>
                <a:lnTo>
                  <a:pt x="125015" y="214313"/>
                </a:lnTo>
                <a:lnTo>
                  <a:pt x="125015" y="21431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866304" y="1143000"/>
            <a:ext cx="17861" cy="196454"/>
          </a:xfrm>
          <a:custGeom>
            <a:avLst/>
            <a:gdLst/>
            <a:ahLst/>
            <a:cxnLst/>
            <a:rect l="0" t="0" r="0" b="0"/>
            <a:pathLst>
              <a:path w="17861" h="1964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30" y="62508"/>
                </a:lnTo>
                <a:lnTo>
                  <a:pt x="8930" y="89297"/>
                </a:lnTo>
                <a:lnTo>
                  <a:pt x="8930" y="116086"/>
                </a:lnTo>
                <a:lnTo>
                  <a:pt x="8930" y="142875"/>
                </a:lnTo>
                <a:lnTo>
                  <a:pt x="8930" y="169664"/>
                </a:lnTo>
                <a:lnTo>
                  <a:pt x="17860" y="178594"/>
                </a:lnTo>
                <a:lnTo>
                  <a:pt x="17860" y="187523"/>
                </a:lnTo>
                <a:lnTo>
                  <a:pt x="17860" y="196453"/>
                </a:lnTo>
                <a:lnTo>
                  <a:pt x="17860" y="196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839515" y="1214437"/>
            <a:ext cx="62509" cy="35720"/>
          </a:xfrm>
          <a:custGeom>
            <a:avLst/>
            <a:gdLst/>
            <a:ahLst/>
            <a:cxnLst/>
            <a:rect l="0" t="0" r="0" b="0"/>
            <a:pathLst>
              <a:path w="62509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26790"/>
                </a:lnTo>
                <a:lnTo>
                  <a:pt x="17860" y="17860"/>
                </a:lnTo>
                <a:lnTo>
                  <a:pt x="26789" y="17860"/>
                </a:lnTo>
                <a:lnTo>
                  <a:pt x="44649" y="8930"/>
                </a:lnTo>
                <a:lnTo>
                  <a:pt x="53579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955601" y="1187648"/>
            <a:ext cx="44650" cy="178595"/>
          </a:xfrm>
          <a:custGeom>
            <a:avLst/>
            <a:gdLst/>
            <a:ahLst/>
            <a:cxnLst/>
            <a:rect l="0" t="0" r="0" b="0"/>
            <a:pathLst>
              <a:path w="44650" h="178595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17860" y="35719"/>
                </a:lnTo>
                <a:lnTo>
                  <a:pt x="17860" y="53579"/>
                </a:lnTo>
                <a:lnTo>
                  <a:pt x="26789" y="80368"/>
                </a:lnTo>
                <a:lnTo>
                  <a:pt x="35719" y="98227"/>
                </a:lnTo>
                <a:lnTo>
                  <a:pt x="35719" y="125016"/>
                </a:lnTo>
                <a:lnTo>
                  <a:pt x="44649" y="151805"/>
                </a:lnTo>
                <a:lnTo>
                  <a:pt x="44649" y="169665"/>
                </a:lnTo>
                <a:lnTo>
                  <a:pt x="44649" y="178594"/>
                </a:lnTo>
                <a:lnTo>
                  <a:pt x="44649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000250" y="1098351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893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080617" y="1134070"/>
            <a:ext cx="133946" cy="196454"/>
          </a:xfrm>
          <a:custGeom>
            <a:avLst/>
            <a:gdLst/>
            <a:ahLst/>
            <a:cxnLst/>
            <a:rect l="0" t="0" r="0" b="0"/>
            <a:pathLst>
              <a:path w="133946" h="196454">
                <a:moveTo>
                  <a:pt x="53578" y="26789"/>
                </a:moveTo>
                <a:lnTo>
                  <a:pt x="53578" y="26789"/>
                </a:lnTo>
                <a:lnTo>
                  <a:pt x="53578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35719" y="26789"/>
                </a:lnTo>
                <a:lnTo>
                  <a:pt x="35719" y="26789"/>
                </a:lnTo>
                <a:lnTo>
                  <a:pt x="26789" y="35719"/>
                </a:lnTo>
                <a:lnTo>
                  <a:pt x="17859" y="53578"/>
                </a:lnTo>
                <a:lnTo>
                  <a:pt x="8930" y="71438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6"/>
                </a:lnTo>
                <a:lnTo>
                  <a:pt x="0" y="160735"/>
                </a:lnTo>
                <a:lnTo>
                  <a:pt x="0" y="169664"/>
                </a:lnTo>
                <a:lnTo>
                  <a:pt x="17859" y="187524"/>
                </a:lnTo>
                <a:lnTo>
                  <a:pt x="26789" y="187524"/>
                </a:lnTo>
                <a:lnTo>
                  <a:pt x="44648" y="196453"/>
                </a:lnTo>
                <a:lnTo>
                  <a:pt x="62508" y="196453"/>
                </a:lnTo>
                <a:lnTo>
                  <a:pt x="80367" y="187524"/>
                </a:lnTo>
                <a:lnTo>
                  <a:pt x="98227" y="178594"/>
                </a:lnTo>
                <a:lnTo>
                  <a:pt x="107156" y="160735"/>
                </a:lnTo>
                <a:lnTo>
                  <a:pt x="125016" y="142875"/>
                </a:lnTo>
                <a:lnTo>
                  <a:pt x="133945" y="116086"/>
                </a:lnTo>
                <a:lnTo>
                  <a:pt x="133945" y="98227"/>
                </a:lnTo>
                <a:lnTo>
                  <a:pt x="133945" y="71438"/>
                </a:lnTo>
                <a:lnTo>
                  <a:pt x="133945" y="44649"/>
                </a:lnTo>
                <a:lnTo>
                  <a:pt x="116086" y="17860"/>
                </a:lnTo>
                <a:lnTo>
                  <a:pt x="107156" y="8930"/>
                </a:lnTo>
                <a:lnTo>
                  <a:pt x="8929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250281" y="1107281"/>
            <a:ext cx="160735" cy="232173"/>
          </a:xfrm>
          <a:custGeom>
            <a:avLst/>
            <a:gdLst/>
            <a:ahLst/>
            <a:cxnLst/>
            <a:rect l="0" t="0" r="0" b="0"/>
            <a:pathLst>
              <a:path w="160735" h="23217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17859" y="107156"/>
                </a:lnTo>
                <a:lnTo>
                  <a:pt x="17859" y="133946"/>
                </a:lnTo>
                <a:lnTo>
                  <a:pt x="26789" y="151805"/>
                </a:lnTo>
                <a:lnTo>
                  <a:pt x="35719" y="178594"/>
                </a:lnTo>
                <a:lnTo>
                  <a:pt x="35719" y="187524"/>
                </a:lnTo>
                <a:lnTo>
                  <a:pt x="35719" y="196453"/>
                </a:lnTo>
                <a:lnTo>
                  <a:pt x="35719" y="205383"/>
                </a:lnTo>
                <a:lnTo>
                  <a:pt x="35719" y="205383"/>
                </a:lnTo>
                <a:lnTo>
                  <a:pt x="35719" y="196453"/>
                </a:lnTo>
                <a:lnTo>
                  <a:pt x="26789" y="196453"/>
                </a:lnTo>
                <a:lnTo>
                  <a:pt x="26789" y="178594"/>
                </a:lnTo>
                <a:lnTo>
                  <a:pt x="26789" y="160735"/>
                </a:lnTo>
                <a:lnTo>
                  <a:pt x="26789" y="133946"/>
                </a:lnTo>
                <a:lnTo>
                  <a:pt x="26789" y="98227"/>
                </a:lnTo>
                <a:lnTo>
                  <a:pt x="26789" y="71438"/>
                </a:lnTo>
                <a:lnTo>
                  <a:pt x="35719" y="44649"/>
                </a:lnTo>
                <a:lnTo>
                  <a:pt x="44648" y="17860"/>
                </a:lnTo>
                <a:lnTo>
                  <a:pt x="53578" y="8930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8930"/>
                </a:lnTo>
                <a:lnTo>
                  <a:pt x="116086" y="17860"/>
                </a:lnTo>
                <a:lnTo>
                  <a:pt x="125016" y="26789"/>
                </a:lnTo>
                <a:lnTo>
                  <a:pt x="133945" y="44649"/>
                </a:lnTo>
                <a:lnTo>
                  <a:pt x="151805" y="71438"/>
                </a:lnTo>
                <a:lnTo>
                  <a:pt x="151805" y="98227"/>
                </a:lnTo>
                <a:lnTo>
                  <a:pt x="160734" y="125016"/>
                </a:lnTo>
                <a:lnTo>
                  <a:pt x="160734" y="151805"/>
                </a:lnTo>
                <a:lnTo>
                  <a:pt x="160734" y="178594"/>
                </a:lnTo>
                <a:lnTo>
                  <a:pt x="160734" y="196453"/>
                </a:lnTo>
                <a:lnTo>
                  <a:pt x="160734" y="214313"/>
                </a:lnTo>
                <a:lnTo>
                  <a:pt x="160734" y="223242"/>
                </a:lnTo>
                <a:lnTo>
                  <a:pt x="160734" y="223242"/>
                </a:lnTo>
                <a:lnTo>
                  <a:pt x="160734" y="232172"/>
                </a:lnTo>
                <a:lnTo>
                  <a:pt x="160734" y="23217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482453" y="1125141"/>
            <a:ext cx="142876" cy="196454"/>
          </a:xfrm>
          <a:custGeom>
            <a:avLst/>
            <a:gdLst/>
            <a:ahLst/>
            <a:cxnLst/>
            <a:rect l="0" t="0" r="0" b="0"/>
            <a:pathLst>
              <a:path w="142876" h="196454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35719" y="0"/>
                </a:lnTo>
                <a:lnTo>
                  <a:pt x="17860" y="8929"/>
                </a:lnTo>
                <a:lnTo>
                  <a:pt x="893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8930" y="53578"/>
                </a:lnTo>
                <a:lnTo>
                  <a:pt x="26789" y="62507"/>
                </a:lnTo>
                <a:lnTo>
                  <a:pt x="44649" y="71437"/>
                </a:lnTo>
                <a:lnTo>
                  <a:pt x="62508" y="89296"/>
                </a:lnTo>
                <a:lnTo>
                  <a:pt x="80367" y="98226"/>
                </a:lnTo>
                <a:lnTo>
                  <a:pt x="98227" y="107156"/>
                </a:lnTo>
                <a:lnTo>
                  <a:pt x="116086" y="125015"/>
                </a:lnTo>
                <a:lnTo>
                  <a:pt x="125016" y="133945"/>
                </a:lnTo>
                <a:lnTo>
                  <a:pt x="133945" y="151804"/>
                </a:lnTo>
                <a:lnTo>
                  <a:pt x="142875" y="160734"/>
                </a:lnTo>
                <a:lnTo>
                  <a:pt x="142875" y="169664"/>
                </a:lnTo>
                <a:lnTo>
                  <a:pt x="133945" y="178593"/>
                </a:lnTo>
                <a:lnTo>
                  <a:pt x="125016" y="187523"/>
                </a:lnTo>
                <a:lnTo>
                  <a:pt x="116086" y="187523"/>
                </a:lnTo>
                <a:lnTo>
                  <a:pt x="107156" y="196453"/>
                </a:lnTo>
                <a:lnTo>
                  <a:pt x="89297" y="196453"/>
                </a:lnTo>
                <a:lnTo>
                  <a:pt x="80367" y="196453"/>
                </a:lnTo>
                <a:lnTo>
                  <a:pt x="71438" y="196453"/>
                </a:lnTo>
                <a:lnTo>
                  <a:pt x="62508" y="187523"/>
                </a:lnTo>
                <a:lnTo>
                  <a:pt x="62508" y="18752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723555" y="1196578"/>
            <a:ext cx="142875" cy="1"/>
          </a:xfrm>
          <a:custGeom>
            <a:avLst/>
            <a:gdLst/>
            <a:ahLst/>
            <a:cxnLst/>
            <a:rect l="0" t="0" r="0" b="0"/>
            <a:pathLst>
              <a:path w="142875" h="1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35718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0"/>
                </a:lnTo>
                <a:lnTo>
                  <a:pt x="89296" y="0"/>
                </a:lnTo>
                <a:lnTo>
                  <a:pt x="107156" y="0"/>
                </a:lnTo>
                <a:lnTo>
                  <a:pt x="116085" y="0"/>
                </a:lnTo>
                <a:lnTo>
                  <a:pt x="125015" y="0"/>
                </a:lnTo>
                <a:lnTo>
                  <a:pt x="133945" y="0"/>
                </a:lnTo>
                <a:lnTo>
                  <a:pt x="133945" y="0"/>
                </a:lnTo>
                <a:lnTo>
                  <a:pt x="142874" y="0"/>
                </a:lnTo>
                <a:lnTo>
                  <a:pt x="142874" y="0"/>
                </a:lnTo>
                <a:lnTo>
                  <a:pt x="14287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839640" y="1116211"/>
            <a:ext cx="160736" cy="178595"/>
          </a:xfrm>
          <a:custGeom>
            <a:avLst/>
            <a:gdLst/>
            <a:ahLst/>
            <a:cxnLst/>
            <a:rect l="0" t="0" r="0" b="0"/>
            <a:pathLst>
              <a:path w="160736" h="178595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62508" y="17859"/>
                </a:lnTo>
                <a:lnTo>
                  <a:pt x="80368" y="26789"/>
                </a:lnTo>
                <a:lnTo>
                  <a:pt x="98227" y="26789"/>
                </a:lnTo>
                <a:lnTo>
                  <a:pt x="116086" y="35719"/>
                </a:lnTo>
                <a:lnTo>
                  <a:pt x="125016" y="44648"/>
                </a:lnTo>
                <a:lnTo>
                  <a:pt x="142875" y="44648"/>
                </a:lnTo>
                <a:lnTo>
                  <a:pt x="151805" y="53578"/>
                </a:lnTo>
                <a:lnTo>
                  <a:pt x="151805" y="53578"/>
                </a:lnTo>
                <a:lnTo>
                  <a:pt x="160735" y="62508"/>
                </a:lnTo>
                <a:lnTo>
                  <a:pt x="160735" y="62508"/>
                </a:lnTo>
                <a:lnTo>
                  <a:pt x="160735" y="62508"/>
                </a:lnTo>
                <a:lnTo>
                  <a:pt x="160735" y="71437"/>
                </a:lnTo>
                <a:lnTo>
                  <a:pt x="151805" y="80367"/>
                </a:lnTo>
                <a:lnTo>
                  <a:pt x="142875" y="89297"/>
                </a:lnTo>
                <a:lnTo>
                  <a:pt x="133946" y="107156"/>
                </a:lnTo>
                <a:lnTo>
                  <a:pt x="125016" y="125016"/>
                </a:lnTo>
                <a:lnTo>
                  <a:pt x="116086" y="142875"/>
                </a:lnTo>
                <a:lnTo>
                  <a:pt x="98227" y="151805"/>
                </a:lnTo>
                <a:lnTo>
                  <a:pt x="89297" y="160734"/>
                </a:lnTo>
                <a:lnTo>
                  <a:pt x="89297" y="169664"/>
                </a:lnTo>
                <a:lnTo>
                  <a:pt x="89297" y="178594"/>
                </a:lnTo>
                <a:lnTo>
                  <a:pt x="89297" y="178594"/>
                </a:lnTo>
                <a:lnTo>
                  <a:pt x="89297" y="178594"/>
                </a:lnTo>
                <a:lnTo>
                  <a:pt x="89297" y="178594"/>
                </a:lnTo>
                <a:lnTo>
                  <a:pt x="89297" y="178594"/>
                </a:lnTo>
                <a:lnTo>
                  <a:pt x="89297" y="178594"/>
                </a:lnTo>
                <a:lnTo>
                  <a:pt x="89297" y="178594"/>
                </a:lnTo>
                <a:lnTo>
                  <a:pt x="89297" y="178594"/>
                </a:lnTo>
                <a:lnTo>
                  <a:pt x="89297" y="178594"/>
                </a:lnTo>
                <a:lnTo>
                  <a:pt x="89297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232547" y="1098351"/>
            <a:ext cx="107157" cy="205384"/>
          </a:xfrm>
          <a:custGeom>
            <a:avLst/>
            <a:gdLst/>
            <a:ahLst/>
            <a:cxnLst/>
            <a:rect l="0" t="0" r="0" b="0"/>
            <a:pathLst>
              <a:path w="107157" h="205384">
                <a:moveTo>
                  <a:pt x="89296" y="26790"/>
                </a:moveTo>
                <a:lnTo>
                  <a:pt x="89296" y="26790"/>
                </a:lnTo>
                <a:lnTo>
                  <a:pt x="89296" y="26790"/>
                </a:lnTo>
                <a:lnTo>
                  <a:pt x="89296" y="26790"/>
                </a:lnTo>
                <a:lnTo>
                  <a:pt x="89296" y="17860"/>
                </a:lnTo>
                <a:lnTo>
                  <a:pt x="89296" y="8930"/>
                </a:lnTo>
                <a:lnTo>
                  <a:pt x="80367" y="8930"/>
                </a:lnTo>
                <a:lnTo>
                  <a:pt x="71437" y="0"/>
                </a:lnTo>
                <a:lnTo>
                  <a:pt x="62507" y="0"/>
                </a:lnTo>
                <a:lnTo>
                  <a:pt x="44648" y="0"/>
                </a:lnTo>
                <a:lnTo>
                  <a:pt x="26789" y="0"/>
                </a:lnTo>
                <a:lnTo>
                  <a:pt x="17859" y="0"/>
                </a:lnTo>
                <a:lnTo>
                  <a:pt x="8929" y="8930"/>
                </a:lnTo>
                <a:lnTo>
                  <a:pt x="0" y="17860"/>
                </a:lnTo>
                <a:lnTo>
                  <a:pt x="0" y="26790"/>
                </a:lnTo>
                <a:lnTo>
                  <a:pt x="0" y="35719"/>
                </a:lnTo>
                <a:lnTo>
                  <a:pt x="0" y="44649"/>
                </a:lnTo>
                <a:lnTo>
                  <a:pt x="8929" y="53579"/>
                </a:lnTo>
                <a:lnTo>
                  <a:pt x="17859" y="71438"/>
                </a:lnTo>
                <a:lnTo>
                  <a:pt x="35718" y="80368"/>
                </a:lnTo>
                <a:lnTo>
                  <a:pt x="53578" y="98227"/>
                </a:lnTo>
                <a:lnTo>
                  <a:pt x="71437" y="116086"/>
                </a:lnTo>
                <a:lnTo>
                  <a:pt x="80367" y="133946"/>
                </a:lnTo>
                <a:lnTo>
                  <a:pt x="98226" y="151805"/>
                </a:lnTo>
                <a:lnTo>
                  <a:pt x="98226" y="160735"/>
                </a:lnTo>
                <a:lnTo>
                  <a:pt x="107156" y="169665"/>
                </a:lnTo>
                <a:lnTo>
                  <a:pt x="107156" y="178594"/>
                </a:lnTo>
                <a:lnTo>
                  <a:pt x="98226" y="187524"/>
                </a:lnTo>
                <a:lnTo>
                  <a:pt x="89296" y="196454"/>
                </a:lnTo>
                <a:lnTo>
                  <a:pt x="80367" y="205383"/>
                </a:lnTo>
                <a:lnTo>
                  <a:pt x="62507" y="205383"/>
                </a:lnTo>
                <a:lnTo>
                  <a:pt x="53578" y="205383"/>
                </a:lnTo>
                <a:lnTo>
                  <a:pt x="35718" y="196454"/>
                </a:lnTo>
                <a:lnTo>
                  <a:pt x="26789" y="196454"/>
                </a:lnTo>
                <a:lnTo>
                  <a:pt x="8929" y="196454"/>
                </a:lnTo>
                <a:lnTo>
                  <a:pt x="8929" y="196454"/>
                </a:lnTo>
                <a:lnTo>
                  <a:pt x="8929" y="19645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384351" y="1107281"/>
            <a:ext cx="294681" cy="285751"/>
          </a:xfrm>
          <a:custGeom>
            <a:avLst/>
            <a:gdLst/>
            <a:ahLst/>
            <a:cxnLst/>
            <a:rect l="0" t="0" r="0" b="0"/>
            <a:pathLst>
              <a:path w="294681" h="285751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8930" y="62508"/>
                </a:lnTo>
                <a:lnTo>
                  <a:pt x="8930" y="80367"/>
                </a:lnTo>
                <a:lnTo>
                  <a:pt x="17860" y="107156"/>
                </a:lnTo>
                <a:lnTo>
                  <a:pt x="17860" y="142875"/>
                </a:lnTo>
                <a:lnTo>
                  <a:pt x="26789" y="169664"/>
                </a:lnTo>
                <a:lnTo>
                  <a:pt x="26789" y="205383"/>
                </a:lnTo>
                <a:lnTo>
                  <a:pt x="35719" y="232172"/>
                </a:lnTo>
                <a:lnTo>
                  <a:pt x="35719" y="250032"/>
                </a:lnTo>
                <a:lnTo>
                  <a:pt x="44649" y="267891"/>
                </a:lnTo>
                <a:lnTo>
                  <a:pt x="53578" y="276821"/>
                </a:lnTo>
                <a:lnTo>
                  <a:pt x="53578" y="276821"/>
                </a:lnTo>
                <a:lnTo>
                  <a:pt x="53578" y="285750"/>
                </a:lnTo>
                <a:lnTo>
                  <a:pt x="53578" y="285750"/>
                </a:lnTo>
                <a:lnTo>
                  <a:pt x="53578" y="276821"/>
                </a:lnTo>
                <a:lnTo>
                  <a:pt x="53578" y="267891"/>
                </a:lnTo>
                <a:lnTo>
                  <a:pt x="53578" y="250032"/>
                </a:lnTo>
                <a:lnTo>
                  <a:pt x="44649" y="223242"/>
                </a:lnTo>
                <a:lnTo>
                  <a:pt x="35719" y="196453"/>
                </a:lnTo>
                <a:lnTo>
                  <a:pt x="35719" y="160735"/>
                </a:lnTo>
                <a:lnTo>
                  <a:pt x="26789" y="133946"/>
                </a:lnTo>
                <a:lnTo>
                  <a:pt x="26789" y="107156"/>
                </a:lnTo>
                <a:lnTo>
                  <a:pt x="26789" y="80367"/>
                </a:lnTo>
                <a:lnTo>
                  <a:pt x="26789" y="62508"/>
                </a:lnTo>
                <a:lnTo>
                  <a:pt x="35719" y="44649"/>
                </a:lnTo>
                <a:lnTo>
                  <a:pt x="44649" y="35719"/>
                </a:lnTo>
                <a:lnTo>
                  <a:pt x="62508" y="26789"/>
                </a:lnTo>
                <a:lnTo>
                  <a:pt x="71438" y="26789"/>
                </a:lnTo>
                <a:lnTo>
                  <a:pt x="89297" y="26789"/>
                </a:lnTo>
                <a:lnTo>
                  <a:pt x="107156" y="26789"/>
                </a:lnTo>
                <a:lnTo>
                  <a:pt x="116086" y="35719"/>
                </a:lnTo>
                <a:lnTo>
                  <a:pt x="125016" y="44649"/>
                </a:lnTo>
                <a:lnTo>
                  <a:pt x="133945" y="62508"/>
                </a:lnTo>
                <a:lnTo>
                  <a:pt x="142875" y="80367"/>
                </a:lnTo>
                <a:lnTo>
                  <a:pt x="142875" y="107156"/>
                </a:lnTo>
                <a:lnTo>
                  <a:pt x="133945" y="125016"/>
                </a:lnTo>
                <a:lnTo>
                  <a:pt x="125016" y="151805"/>
                </a:lnTo>
                <a:lnTo>
                  <a:pt x="116086" y="160735"/>
                </a:lnTo>
                <a:lnTo>
                  <a:pt x="107156" y="178594"/>
                </a:lnTo>
                <a:lnTo>
                  <a:pt x="89297" y="178594"/>
                </a:lnTo>
                <a:lnTo>
                  <a:pt x="80367" y="187524"/>
                </a:lnTo>
                <a:lnTo>
                  <a:pt x="71438" y="187524"/>
                </a:lnTo>
                <a:lnTo>
                  <a:pt x="71438" y="187524"/>
                </a:lnTo>
                <a:lnTo>
                  <a:pt x="62508" y="187524"/>
                </a:lnTo>
                <a:lnTo>
                  <a:pt x="62508" y="178594"/>
                </a:lnTo>
                <a:lnTo>
                  <a:pt x="62508" y="169664"/>
                </a:lnTo>
                <a:lnTo>
                  <a:pt x="71438" y="169664"/>
                </a:lnTo>
                <a:lnTo>
                  <a:pt x="80367" y="160735"/>
                </a:lnTo>
                <a:lnTo>
                  <a:pt x="89297" y="151805"/>
                </a:lnTo>
                <a:lnTo>
                  <a:pt x="107156" y="142875"/>
                </a:lnTo>
                <a:lnTo>
                  <a:pt x="125016" y="133946"/>
                </a:lnTo>
                <a:lnTo>
                  <a:pt x="151805" y="125016"/>
                </a:lnTo>
                <a:lnTo>
                  <a:pt x="169664" y="107156"/>
                </a:lnTo>
                <a:lnTo>
                  <a:pt x="196453" y="98227"/>
                </a:lnTo>
                <a:lnTo>
                  <a:pt x="214313" y="89297"/>
                </a:lnTo>
                <a:lnTo>
                  <a:pt x="232172" y="71438"/>
                </a:lnTo>
                <a:lnTo>
                  <a:pt x="250031" y="62508"/>
                </a:lnTo>
                <a:lnTo>
                  <a:pt x="258961" y="44649"/>
                </a:lnTo>
                <a:lnTo>
                  <a:pt x="267891" y="35719"/>
                </a:lnTo>
                <a:lnTo>
                  <a:pt x="276820" y="17860"/>
                </a:lnTo>
                <a:lnTo>
                  <a:pt x="276820" y="8930"/>
                </a:lnTo>
                <a:lnTo>
                  <a:pt x="276820" y="0"/>
                </a:lnTo>
                <a:lnTo>
                  <a:pt x="267891" y="0"/>
                </a:lnTo>
                <a:lnTo>
                  <a:pt x="258961" y="0"/>
                </a:lnTo>
                <a:lnTo>
                  <a:pt x="250031" y="0"/>
                </a:lnTo>
                <a:lnTo>
                  <a:pt x="241102" y="8930"/>
                </a:lnTo>
                <a:lnTo>
                  <a:pt x="223242" y="17860"/>
                </a:lnTo>
                <a:lnTo>
                  <a:pt x="214313" y="35719"/>
                </a:lnTo>
                <a:lnTo>
                  <a:pt x="196453" y="53578"/>
                </a:lnTo>
                <a:lnTo>
                  <a:pt x="196453" y="80367"/>
                </a:lnTo>
                <a:lnTo>
                  <a:pt x="196453" y="98227"/>
                </a:lnTo>
                <a:lnTo>
                  <a:pt x="196453" y="116086"/>
                </a:lnTo>
                <a:lnTo>
                  <a:pt x="205383" y="133946"/>
                </a:lnTo>
                <a:lnTo>
                  <a:pt x="214313" y="151805"/>
                </a:lnTo>
                <a:lnTo>
                  <a:pt x="232172" y="160735"/>
                </a:lnTo>
                <a:lnTo>
                  <a:pt x="250031" y="169664"/>
                </a:lnTo>
                <a:lnTo>
                  <a:pt x="267891" y="178594"/>
                </a:lnTo>
                <a:lnTo>
                  <a:pt x="285750" y="178594"/>
                </a:lnTo>
                <a:lnTo>
                  <a:pt x="294680" y="178594"/>
                </a:lnTo>
                <a:lnTo>
                  <a:pt x="294680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741539" y="1125141"/>
            <a:ext cx="71438" cy="160735"/>
          </a:xfrm>
          <a:custGeom>
            <a:avLst/>
            <a:gdLst/>
            <a:ahLst/>
            <a:cxnLst/>
            <a:rect l="0" t="0" r="0" b="0"/>
            <a:pathLst>
              <a:path w="71438" h="160735">
                <a:moveTo>
                  <a:pt x="71437" y="0"/>
                </a:move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62507" y="0"/>
                </a:lnTo>
                <a:lnTo>
                  <a:pt x="53578" y="8929"/>
                </a:lnTo>
                <a:lnTo>
                  <a:pt x="44648" y="17859"/>
                </a:lnTo>
                <a:lnTo>
                  <a:pt x="26789" y="26789"/>
                </a:lnTo>
                <a:lnTo>
                  <a:pt x="17859" y="44648"/>
                </a:lnTo>
                <a:lnTo>
                  <a:pt x="8929" y="62507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17859" y="142875"/>
                </a:lnTo>
                <a:lnTo>
                  <a:pt x="26789" y="151804"/>
                </a:lnTo>
                <a:lnTo>
                  <a:pt x="44648" y="151804"/>
                </a:lnTo>
                <a:lnTo>
                  <a:pt x="53578" y="160734"/>
                </a:lnTo>
                <a:lnTo>
                  <a:pt x="53578" y="160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920132" y="1134070"/>
            <a:ext cx="17861" cy="160736"/>
          </a:xfrm>
          <a:custGeom>
            <a:avLst/>
            <a:gdLst/>
            <a:ahLst/>
            <a:cxnLst/>
            <a:rect l="0" t="0" r="0" b="0"/>
            <a:pathLst>
              <a:path w="17861" h="16073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8930" y="53578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33946"/>
                </a:lnTo>
                <a:lnTo>
                  <a:pt x="17860" y="160735"/>
                </a:lnTo>
                <a:lnTo>
                  <a:pt x="17860" y="160735"/>
                </a:lnTo>
                <a:lnTo>
                  <a:pt x="17860" y="16073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920132" y="1044773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018359" y="1009055"/>
            <a:ext cx="35720" cy="267891"/>
          </a:xfrm>
          <a:custGeom>
            <a:avLst/>
            <a:gdLst/>
            <a:ahLst/>
            <a:cxnLst/>
            <a:rect l="0" t="0" r="0" b="0"/>
            <a:pathLst>
              <a:path w="35720" h="267891">
                <a:moveTo>
                  <a:pt x="35719" y="267890"/>
                </a:moveTo>
                <a:lnTo>
                  <a:pt x="35719" y="267890"/>
                </a:lnTo>
                <a:lnTo>
                  <a:pt x="35719" y="267890"/>
                </a:lnTo>
                <a:lnTo>
                  <a:pt x="35719" y="267890"/>
                </a:lnTo>
                <a:lnTo>
                  <a:pt x="35719" y="267890"/>
                </a:lnTo>
                <a:lnTo>
                  <a:pt x="35719" y="258961"/>
                </a:lnTo>
                <a:lnTo>
                  <a:pt x="35719" y="250031"/>
                </a:lnTo>
                <a:lnTo>
                  <a:pt x="35719" y="241101"/>
                </a:lnTo>
                <a:lnTo>
                  <a:pt x="35719" y="223242"/>
                </a:lnTo>
                <a:lnTo>
                  <a:pt x="26789" y="196453"/>
                </a:lnTo>
                <a:lnTo>
                  <a:pt x="26789" y="169664"/>
                </a:lnTo>
                <a:lnTo>
                  <a:pt x="17859" y="142875"/>
                </a:lnTo>
                <a:lnTo>
                  <a:pt x="8930" y="107156"/>
                </a:lnTo>
                <a:lnTo>
                  <a:pt x="0" y="80367"/>
                </a:lnTo>
                <a:lnTo>
                  <a:pt x="0" y="62507"/>
                </a:lnTo>
                <a:lnTo>
                  <a:pt x="0" y="44648"/>
                </a:lnTo>
                <a:lnTo>
                  <a:pt x="0" y="26789"/>
                </a:lnTo>
                <a:lnTo>
                  <a:pt x="8930" y="17859"/>
                </a:lnTo>
                <a:lnTo>
                  <a:pt x="17859" y="8929"/>
                </a:lnTo>
                <a:lnTo>
                  <a:pt x="26789" y="8929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027289" y="1116211"/>
            <a:ext cx="80368" cy="1"/>
          </a:xfrm>
          <a:custGeom>
            <a:avLst/>
            <a:gdLst/>
            <a:ahLst/>
            <a:cxnLst/>
            <a:rect l="0" t="0" r="0" b="0"/>
            <a:pathLst>
              <a:path w="8036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62507" y="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179093" y="1116211"/>
            <a:ext cx="8931" cy="160735"/>
          </a:xfrm>
          <a:custGeom>
            <a:avLst/>
            <a:gdLst/>
            <a:ahLst/>
            <a:cxnLst/>
            <a:rect l="0" t="0" r="0" b="0"/>
            <a:pathLst>
              <a:path w="8931" h="160735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51805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60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196953" y="1017984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259461" y="1053703"/>
            <a:ext cx="187524" cy="205384"/>
          </a:xfrm>
          <a:custGeom>
            <a:avLst/>
            <a:gdLst/>
            <a:ahLst/>
            <a:cxnLst/>
            <a:rect l="0" t="0" r="0" b="0"/>
            <a:pathLst>
              <a:path w="187524" h="205384">
                <a:moveTo>
                  <a:pt x="125015" y="8930"/>
                </a:moveTo>
                <a:lnTo>
                  <a:pt x="125015" y="8930"/>
                </a:lnTo>
                <a:lnTo>
                  <a:pt x="116085" y="8930"/>
                </a:lnTo>
                <a:lnTo>
                  <a:pt x="107156" y="0"/>
                </a:lnTo>
                <a:lnTo>
                  <a:pt x="98226" y="0"/>
                </a:lnTo>
                <a:lnTo>
                  <a:pt x="89296" y="0"/>
                </a:lnTo>
                <a:lnTo>
                  <a:pt x="71437" y="8930"/>
                </a:lnTo>
                <a:lnTo>
                  <a:pt x="62507" y="17859"/>
                </a:lnTo>
                <a:lnTo>
                  <a:pt x="44648" y="35719"/>
                </a:lnTo>
                <a:lnTo>
                  <a:pt x="35718" y="53578"/>
                </a:lnTo>
                <a:lnTo>
                  <a:pt x="17859" y="71438"/>
                </a:lnTo>
                <a:lnTo>
                  <a:pt x="8929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8929" y="169664"/>
                </a:lnTo>
                <a:lnTo>
                  <a:pt x="17859" y="187524"/>
                </a:lnTo>
                <a:lnTo>
                  <a:pt x="35718" y="196453"/>
                </a:lnTo>
                <a:lnTo>
                  <a:pt x="44648" y="205383"/>
                </a:lnTo>
                <a:lnTo>
                  <a:pt x="71437" y="205383"/>
                </a:lnTo>
                <a:lnTo>
                  <a:pt x="89296" y="205383"/>
                </a:lnTo>
                <a:lnTo>
                  <a:pt x="116085" y="196453"/>
                </a:lnTo>
                <a:lnTo>
                  <a:pt x="133945" y="187524"/>
                </a:lnTo>
                <a:lnTo>
                  <a:pt x="151804" y="178594"/>
                </a:lnTo>
                <a:lnTo>
                  <a:pt x="160734" y="178594"/>
                </a:lnTo>
                <a:lnTo>
                  <a:pt x="169664" y="169664"/>
                </a:lnTo>
                <a:lnTo>
                  <a:pt x="178593" y="169664"/>
                </a:lnTo>
                <a:lnTo>
                  <a:pt x="178593" y="160734"/>
                </a:lnTo>
                <a:lnTo>
                  <a:pt x="187523" y="160734"/>
                </a:lnTo>
                <a:lnTo>
                  <a:pt x="187523" y="160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902273" y="964406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616648" y="1009055"/>
            <a:ext cx="26790" cy="205383"/>
          </a:xfrm>
          <a:custGeom>
            <a:avLst/>
            <a:gdLst/>
            <a:ahLst/>
            <a:cxnLst/>
            <a:rect l="0" t="0" r="0" b="0"/>
            <a:pathLst>
              <a:path w="26790" h="205383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8930" y="53578"/>
                </a:lnTo>
                <a:lnTo>
                  <a:pt x="17859" y="80367"/>
                </a:lnTo>
                <a:lnTo>
                  <a:pt x="17859" y="107156"/>
                </a:lnTo>
                <a:lnTo>
                  <a:pt x="17859" y="133945"/>
                </a:lnTo>
                <a:lnTo>
                  <a:pt x="26789" y="151804"/>
                </a:lnTo>
                <a:lnTo>
                  <a:pt x="26789" y="169664"/>
                </a:lnTo>
                <a:lnTo>
                  <a:pt x="17859" y="187523"/>
                </a:lnTo>
                <a:lnTo>
                  <a:pt x="17859" y="196453"/>
                </a:lnTo>
                <a:lnTo>
                  <a:pt x="17859" y="205382"/>
                </a:lnTo>
                <a:lnTo>
                  <a:pt x="17859" y="20538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607718" y="910828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741664" y="946547"/>
            <a:ext cx="26790" cy="223243"/>
          </a:xfrm>
          <a:custGeom>
            <a:avLst/>
            <a:gdLst/>
            <a:ahLst/>
            <a:cxnLst/>
            <a:rect l="0" t="0" r="0" b="0"/>
            <a:pathLst>
              <a:path w="26790" h="223243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8929" y="44648"/>
                </a:lnTo>
                <a:lnTo>
                  <a:pt x="8929" y="71437"/>
                </a:lnTo>
                <a:lnTo>
                  <a:pt x="8929" y="107156"/>
                </a:lnTo>
                <a:lnTo>
                  <a:pt x="8929" y="133945"/>
                </a:lnTo>
                <a:lnTo>
                  <a:pt x="8929" y="160734"/>
                </a:lnTo>
                <a:lnTo>
                  <a:pt x="8929" y="178594"/>
                </a:lnTo>
                <a:lnTo>
                  <a:pt x="17859" y="196453"/>
                </a:lnTo>
                <a:lnTo>
                  <a:pt x="17859" y="205383"/>
                </a:lnTo>
                <a:lnTo>
                  <a:pt x="17859" y="214312"/>
                </a:lnTo>
                <a:lnTo>
                  <a:pt x="17859" y="223242"/>
                </a:lnTo>
                <a:lnTo>
                  <a:pt x="17859" y="223242"/>
                </a:lnTo>
                <a:lnTo>
                  <a:pt x="17859" y="223242"/>
                </a:lnTo>
                <a:lnTo>
                  <a:pt x="17859" y="214312"/>
                </a:lnTo>
                <a:lnTo>
                  <a:pt x="17859" y="196453"/>
                </a:lnTo>
                <a:lnTo>
                  <a:pt x="17859" y="178594"/>
                </a:lnTo>
                <a:lnTo>
                  <a:pt x="17859" y="160734"/>
                </a:lnTo>
                <a:lnTo>
                  <a:pt x="26789" y="151804"/>
                </a:lnTo>
                <a:lnTo>
                  <a:pt x="26789" y="15180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795242" y="955476"/>
            <a:ext cx="98228" cy="241103"/>
          </a:xfrm>
          <a:custGeom>
            <a:avLst/>
            <a:gdLst/>
            <a:ahLst/>
            <a:cxnLst/>
            <a:rect l="0" t="0" r="0" b="0"/>
            <a:pathLst>
              <a:path w="98228" h="241103">
                <a:moveTo>
                  <a:pt x="0" y="8930"/>
                </a:moveTo>
                <a:lnTo>
                  <a:pt x="0" y="8930"/>
                </a:lnTo>
                <a:lnTo>
                  <a:pt x="8929" y="8930"/>
                </a:lnTo>
                <a:lnTo>
                  <a:pt x="17859" y="0"/>
                </a:lnTo>
                <a:lnTo>
                  <a:pt x="26789" y="0"/>
                </a:lnTo>
                <a:lnTo>
                  <a:pt x="35719" y="8930"/>
                </a:lnTo>
                <a:lnTo>
                  <a:pt x="53578" y="8930"/>
                </a:lnTo>
                <a:lnTo>
                  <a:pt x="62508" y="26790"/>
                </a:lnTo>
                <a:lnTo>
                  <a:pt x="71437" y="44649"/>
                </a:lnTo>
                <a:lnTo>
                  <a:pt x="80367" y="62508"/>
                </a:lnTo>
                <a:lnTo>
                  <a:pt x="80367" y="89297"/>
                </a:lnTo>
                <a:lnTo>
                  <a:pt x="89297" y="116086"/>
                </a:lnTo>
                <a:lnTo>
                  <a:pt x="89297" y="151805"/>
                </a:lnTo>
                <a:lnTo>
                  <a:pt x="89297" y="178594"/>
                </a:lnTo>
                <a:lnTo>
                  <a:pt x="89297" y="196454"/>
                </a:lnTo>
                <a:lnTo>
                  <a:pt x="89297" y="214313"/>
                </a:lnTo>
                <a:lnTo>
                  <a:pt x="89297" y="232172"/>
                </a:lnTo>
                <a:lnTo>
                  <a:pt x="89297" y="232172"/>
                </a:lnTo>
                <a:lnTo>
                  <a:pt x="98227" y="241102"/>
                </a:lnTo>
                <a:lnTo>
                  <a:pt x="98227" y="24110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973836" y="937617"/>
            <a:ext cx="8931" cy="232173"/>
          </a:xfrm>
          <a:custGeom>
            <a:avLst/>
            <a:gdLst/>
            <a:ahLst/>
            <a:cxnLst/>
            <a:rect l="0" t="0" r="0" b="0"/>
            <a:pathLst>
              <a:path w="8931" h="23217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71438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60734"/>
                </a:lnTo>
                <a:lnTo>
                  <a:pt x="8930" y="187524"/>
                </a:lnTo>
                <a:lnTo>
                  <a:pt x="8930" y="214313"/>
                </a:lnTo>
                <a:lnTo>
                  <a:pt x="8930" y="223242"/>
                </a:lnTo>
                <a:lnTo>
                  <a:pt x="8930" y="232172"/>
                </a:lnTo>
                <a:lnTo>
                  <a:pt x="8930" y="23217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964906" y="1026914"/>
            <a:ext cx="89298" cy="53579"/>
          </a:xfrm>
          <a:custGeom>
            <a:avLst/>
            <a:gdLst/>
            <a:ahLst/>
            <a:cxnLst/>
            <a:rect l="0" t="0" r="0" b="0"/>
            <a:pathLst>
              <a:path w="89298" h="53579">
                <a:moveTo>
                  <a:pt x="0" y="53578"/>
                </a:moveTo>
                <a:lnTo>
                  <a:pt x="0" y="53578"/>
                </a:lnTo>
                <a:lnTo>
                  <a:pt x="0" y="44648"/>
                </a:lnTo>
                <a:lnTo>
                  <a:pt x="8930" y="35719"/>
                </a:lnTo>
                <a:lnTo>
                  <a:pt x="17860" y="26789"/>
                </a:lnTo>
                <a:lnTo>
                  <a:pt x="35719" y="17859"/>
                </a:lnTo>
                <a:lnTo>
                  <a:pt x="53578" y="17859"/>
                </a:lnTo>
                <a:lnTo>
                  <a:pt x="71438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089922" y="991195"/>
            <a:ext cx="151806" cy="214314"/>
          </a:xfrm>
          <a:custGeom>
            <a:avLst/>
            <a:gdLst/>
            <a:ahLst/>
            <a:cxnLst/>
            <a:rect l="0" t="0" r="0" b="0"/>
            <a:pathLst>
              <a:path w="151806" h="214314">
                <a:moveTo>
                  <a:pt x="0" y="116086"/>
                </a:moveTo>
                <a:lnTo>
                  <a:pt x="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17859" y="116086"/>
                </a:lnTo>
                <a:lnTo>
                  <a:pt x="26789" y="116086"/>
                </a:lnTo>
                <a:lnTo>
                  <a:pt x="44648" y="116086"/>
                </a:lnTo>
                <a:lnTo>
                  <a:pt x="53578" y="107156"/>
                </a:lnTo>
                <a:lnTo>
                  <a:pt x="71437" y="89297"/>
                </a:lnTo>
                <a:lnTo>
                  <a:pt x="89297" y="80367"/>
                </a:lnTo>
                <a:lnTo>
                  <a:pt x="98226" y="53578"/>
                </a:lnTo>
                <a:lnTo>
                  <a:pt x="116086" y="35719"/>
                </a:lnTo>
                <a:lnTo>
                  <a:pt x="116086" y="26789"/>
                </a:lnTo>
                <a:lnTo>
                  <a:pt x="116086" y="893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8930"/>
                </a:lnTo>
                <a:lnTo>
                  <a:pt x="89297" y="17860"/>
                </a:lnTo>
                <a:lnTo>
                  <a:pt x="71437" y="35719"/>
                </a:lnTo>
                <a:lnTo>
                  <a:pt x="53578" y="53578"/>
                </a:lnTo>
                <a:lnTo>
                  <a:pt x="44648" y="71438"/>
                </a:lnTo>
                <a:lnTo>
                  <a:pt x="35719" y="98227"/>
                </a:lnTo>
                <a:lnTo>
                  <a:pt x="26789" y="116086"/>
                </a:lnTo>
                <a:lnTo>
                  <a:pt x="26789" y="142875"/>
                </a:lnTo>
                <a:lnTo>
                  <a:pt x="35719" y="160735"/>
                </a:lnTo>
                <a:lnTo>
                  <a:pt x="44648" y="178594"/>
                </a:lnTo>
                <a:lnTo>
                  <a:pt x="53578" y="196453"/>
                </a:lnTo>
                <a:lnTo>
                  <a:pt x="71437" y="205383"/>
                </a:lnTo>
                <a:lnTo>
                  <a:pt x="89297" y="214313"/>
                </a:lnTo>
                <a:lnTo>
                  <a:pt x="107156" y="214313"/>
                </a:lnTo>
                <a:lnTo>
                  <a:pt x="125016" y="214313"/>
                </a:lnTo>
                <a:lnTo>
                  <a:pt x="142875" y="214313"/>
                </a:lnTo>
                <a:lnTo>
                  <a:pt x="151805" y="214313"/>
                </a:lnTo>
                <a:lnTo>
                  <a:pt x="151805" y="21431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295305" y="973336"/>
            <a:ext cx="71438" cy="223243"/>
          </a:xfrm>
          <a:custGeom>
            <a:avLst/>
            <a:gdLst/>
            <a:ahLst/>
            <a:cxnLst/>
            <a:rect l="0" t="0" r="0" b="0"/>
            <a:pathLst>
              <a:path w="71438" h="223243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8929" y="71437"/>
                </a:lnTo>
                <a:lnTo>
                  <a:pt x="8929" y="98226"/>
                </a:lnTo>
                <a:lnTo>
                  <a:pt x="8929" y="125015"/>
                </a:lnTo>
                <a:lnTo>
                  <a:pt x="8929" y="151805"/>
                </a:lnTo>
                <a:lnTo>
                  <a:pt x="8929" y="169664"/>
                </a:lnTo>
                <a:lnTo>
                  <a:pt x="8929" y="187523"/>
                </a:lnTo>
                <a:lnTo>
                  <a:pt x="17859" y="205383"/>
                </a:lnTo>
                <a:lnTo>
                  <a:pt x="17859" y="214312"/>
                </a:lnTo>
                <a:lnTo>
                  <a:pt x="17859" y="223242"/>
                </a:lnTo>
                <a:lnTo>
                  <a:pt x="17859" y="223242"/>
                </a:lnTo>
                <a:lnTo>
                  <a:pt x="17859" y="223242"/>
                </a:lnTo>
                <a:lnTo>
                  <a:pt x="17859" y="223242"/>
                </a:lnTo>
                <a:lnTo>
                  <a:pt x="17859" y="214312"/>
                </a:lnTo>
                <a:lnTo>
                  <a:pt x="17859" y="196453"/>
                </a:lnTo>
                <a:lnTo>
                  <a:pt x="17859" y="178594"/>
                </a:lnTo>
                <a:lnTo>
                  <a:pt x="17859" y="151805"/>
                </a:lnTo>
                <a:lnTo>
                  <a:pt x="17859" y="125015"/>
                </a:lnTo>
                <a:lnTo>
                  <a:pt x="17859" y="98226"/>
                </a:lnTo>
                <a:lnTo>
                  <a:pt x="26789" y="71437"/>
                </a:lnTo>
                <a:lnTo>
                  <a:pt x="35718" y="53578"/>
                </a:lnTo>
                <a:lnTo>
                  <a:pt x="44648" y="35719"/>
                </a:lnTo>
                <a:lnTo>
                  <a:pt x="53578" y="17859"/>
                </a:lnTo>
                <a:lnTo>
                  <a:pt x="62508" y="893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5384602" y="964406"/>
            <a:ext cx="151805" cy="241103"/>
          </a:xfrm>
          <a:custGeom>
            <a:avLst/>
            <a:gdLst/>
            <a:ahLst/>
            <a:cxnLst/>
            <a:rect l="0" t="0" r="0" b="0"/>
            <a:pathLst>
              <a:path w="151805" h="241103">
                <a:moveTo>
                  <a:pt x="142875" y="0"/>
                </a:moveTo>
                <a:lnTo>
                  <a:pt x="142875" y="0"/>
                </a:lnTo>
                <a:lnTo>
                  <a:pt x="133945" y="0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8930"/>
                </a:lnTo>
                <a:lnTo>
                  <a:pt x="89296" y="26789"/>
                </a:lnTo>
                <a:lnTo>
                  <a:pt x="71437" y="44649"/>
                </a:lnTo>
                <a:lnTo>
                  <a:pt x="53578" y="62508"/>
                </a:lnTo>
                <a:lnTo>
                  <a:pt x="35718" y="89297"/>
                </a:lnTo>
                <a:lnTo>
                  <a:pt x="17859" y="116086"/>
                </a:lnTo>
                <a:lnTo>
                  <a:pt x="8929" y="133945"/>
                </a:lnTo>
                <a:lnTo>
                  <a:pt x="0" y="160735"/>
                </a:lnTo>
                <a:lnTo>
                  <a:pt x="0" y="169664"/>
                </a:lnTo>
                <a:lnTo>
                  <a:pt x="8929" y="187524"/>
                </a:lnTo>
                <a:lnTo>
                  <a:pt x="8929" y="187524"/>
                </a:lnTo>
                <a:lnTo>
                  <a:pt x="26789" y="196453"/>
                </a:lnTo>
                <a:lnTo>
                  <a:pt x="35718" y="196453"/>
                </a:lnTo>
                <a:lnTo>
                  <a:pt x="53578" y="187524"/>
                </a:lnTo>
                <a:lnTo>
                  <a:pt x="62507" y="178594"/>
                </a:lnTo>
                <a:lnTo>
                  <a:pt x="80367" y="160735"/>
                </a:lnTo>
                <a:lnTo>
                  <a:pt x="89296" y="142875"/>
                </a:lnTo>
                <a:lnTo>
                  <a:pt x="107156" y="125016"/>
                </a:lnTo>
                <a:lnTo>
                  <a:pt x="116086" y="107156"/>
                </a:lnTo>
                <a:lnTo>
                  <a:pt x="125015" y="80367"/>
                </a:lnTo>
                <a:lnTo>
                  <a:pt x="133945" y="53578"/>
                </a:lnTo>
                <a:lnTo>
                  <a:pt x="133945" y="35719"/>
                </a:lnTo>
                <a:lnTo>
                  <a:pt x="142875" y="26789"/>
                </a:lnTo>
                <a:lnTo>
                  <a:pt x="142875" y="26789"/>
                </a:lnTo>
                <a:lnTo>
                  <a:pt x="142875" y="26789"/>
                </a:lnTo>
                <a:lnTo>
                  <a:pt x="142875" y="26789"/>
                </a:lnTo>
                <a:lnTo>
                  <a:pt x="142875" y="26789"/>
                </a:lnTo>
                <a:lnTo>
                  <a:pt x="142875" y="35719"/>
                </a:lnTo>
                <a:lnTo>
                  <a:pt x="133945" y="44649"/>
                </a:lnTo>
                <a:lnTo>
                  <a:pt x="133945" y="62508"/>
                </a:lnTo>
                <a:lnTo>
                  <a:pt x="133945" y="89297"/>
                </a:lnTo>
                <a:lnTo>
                  <a:pt x="125015" y="116086"/>
                </a:lnTo>
                <a:lnTo>
                  <a:pt x="125015" y="142875"/>
                </a:lnTo>
                <a:lnTo>
                  <a:pt x="125015" y="169664"/>
                </a:lnTo>
                <a:lnTo>
                  <a:pt x="125015" y="196453"/>
                </a:lnTo>
                <a:lnTo>
                  <a:pt x="133945" y="214313"/>
                </a:lnTo>
                <a:lnTo>
                  <a:pt x="133945" y="232172"/>
                </a:lnTo>
                <a:lnTo>
                  <a:pt x="142875" y="241102"/>
                </a:lnTo>
                <a:lnTo>
                  <a:pt x="142875" y="241102"/>
                </a:lnTo>
                <a:lnTo>
                  <a:pt x="151804" y="241102"/>
                </a:lnTo>
                <a:lnTo>
                  <a:pt x="151804" y="24110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572125" y="982266"/>
            <a:ext cx="107157" cy="223243"/>
          </a:xfrm>
          <a:custGeom>
            <a:avLst/>
            <a:gdLst/>
            <a:ahLst/>
            <a:cxnLst/>
            <a:rect l="0" t="0" r="0" b="0"/>
            <a:pathLst>
              <a:path w="107157" h="223243">
                <a:moveTo>
                  <a:pt x="107156" y="8929"/>
                </a:moveTo>
                <a:lnTo>
                  <a:pt x="98226" y="8929"/>
                </a:lnTo>
                <a:lnTo>
                  <a:pt x="98226" y="8929"/>
                </a:lnTo>
                <a:lnTo>
                  <a:pt x="98226" y="8929"/>
                </a:lnTo>
                <a:lnTo>
                  <a:pt x="98226" y="0"/>
                </a:lnTo>
                <a:lnTo>
                  <a:pt x="89296" y="8929"/>
                </a:lnTo>
                <a:lnTo>
                  <a:pt x="80367" y="8929"/>
                </a:lnTo>
                <a:lnTo>
                  <a:pt x="62507" y="17859"/>
                </a:lnTo>
                <a:lnTo>
                  <a:pt x="53578" y="35718"/>
                </a:lnTo>
                <a:lnTo>
                  <a:pt x="35718" y="53578"/>
                </a:lnTo>
                <a:lnTo>
                  <a:pt x="17859" y="80367"/>
                </a:lnTo>
                <a:lnTo>
                  <a:pt x="8929" y="98226"/>
                </a:lnTo>
                <a:lnTo>
                  <a:pt x="0" y="125015"/>
                </a:lnTo>
                <a:lnTo>
                  <a:pt x="0" y="142875"/>
                </a:lnTo>
                <a:lnTo>
                  <a:pt x="8929" y="169664"/>
                </a:lnTo>
                <a:lnTo>
                  <a:pt x="17859" y="178593"/>
                </a:lnTo>
                <a:lnTo>
                  <a:pt x="26789" y="196453"/>
                </a:lnTo>
                <a:lnTo>
                  <a:pt x="44648" y="205382"/>
                </a:lnTo>
                <a:lnTo>
                  <a:pt x="53578" y="214312"/>
                </a:lnTo>
                <a:lnTo>
                  <a:pt x="71437" y="214312"/>
                </a:lnTo>
                <a:lnTo>
                  <a:pt x="98226" y="223242"/>
                </a:lnTo>
                <a:lnTo>
                  <a:pt x="98226" y="223242"/>
                </a:lnTo>
                <a:lnTo>
                  <a:pt x="98226" y="22324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759648" y="964406"/>
            <a:ext cx="8931" cy="267892"/>
          </a:xfrm>
          <a:custGeom>
            <a:avLst/>
            <a:gdLst/>
            <a:ahLst/>
            <a:cxnLst/>
            <a:rect l="0" t="0" r="0" b="0"/>
            <a:pathLst>
              <a:path w="8931" h="267892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71438"/>
                </a:lnTo>
                <a:lnTo>
                  <a:pt x="0" y="98227"/>
                </a:lnTo>
                <a:lnTo>
                  <a:pt x="0" y="125016"/>
                </a:lnTo>
                <a:lnTo>
                  <a:pt x="0" y="151805"/>
                </a:lnTo>
                <a:lnTo>
                  <a:pt x="0" y="178594"/>
                </a:lnTo>
                <a:lnTo>
                  <a:pt x="0" y="205383"/>
                </a:lnTo>
                <a:lnTo>
                  <a:pt x="0" y="223242"/>
                </a:lnTo>
                <a:lnTo>
                  <a:pt x="0" y="241102"/>
                </a:lnTo>
                <a:lnTo>
                  <a:pt x="0" y="258961"/>
                </a:lnTo>
                <a:lnTo>
                  <a:pt x="8930" y="267891"/>
                </a:lnTo>
                <a:lnTo>
                  <a:pt x="8930" y="267891"/>
                </a:lnTo>
                <a:lnTo>
                  <a:pt x="8930" y="26789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5741789" y="1062633"/>
            <a:ext cx="98227" cy="8930"/>
          </a:xfrm>
          <a:custGeom>
            <a:avLst/>
            <a:gdLst/>
            <a:ahLst/>
            <a:cxnLst/>
            <a:rect l="0" t="0" r="0" b="0"/>
            <a:pathLst>
              <a:path w="98227" h="8930">
                <a:moveTo>
                  <a:pt x="0" y="8929"/>
                </a:moveTo>
                <a:lnTo>
                  <a:pt x="0" y="8929"/>
                </a:lnTo>
                <a:lnTo>
                  <a:pt x="8929" y="8929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62507" y="0"/>
                </a:lnTo>
                <a:lnTo>
                  <a:pt x="80367" y="0"/>
                </a:lnTo>
                <a:lnTo>
                  <a:pt x="89297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902523" y="1044773"/>
            <a:ext cx="17860" cy="178595"/>
          </a:xfrm>
          <a:custGeom>
            <a:avLst/>
            <a:gdLst/>
            <a:ahLst/>
            <a:cxnLst/>
            <a:rect l="0" t="0" r="0" b="0"/>
            <a:pathLst>
              <a:path w="17860" h="178595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17859" y="62508"/>
                </a:lnTo>
                <a:lnTo>
                  <a:pt x="17859" y="80368"/>
                </a:lnTo>
                <a:lnTo>
                  <a:pt x="17859" y="107157"/>
                </a:lnTo>
                <a:lnTo>
                  <a:pt x="17859" y="133946"/>
                </a:lnTo>
                <a:lnTo>
                  <a:pt x="17859" y="151805"/>
                </a:lnTo>
                <a:lnTo>
                  <a:pt x="17859" y="169664"/>
                </a:lnTo>
                <a:lnTo>
                  <a:pt x="17859" y="178594"/>
                </a:lnTo>
                <a:lnTo>
                  <a:pt x="17859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5920382" y="97333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5991820" y="1026914"/>
            <a:ext cx="151806" cy="214314"/>
          </a:xfrm>
          <a:custGeom>
            <a:avLst/>
            <a:gdLst/>
            <a:ahLst/>
            <a:cxnLst/>
            <a:rect l="0" t="0" r="0" b="0"/>
            <a:pathLst>
              <a:path w="151806" h="214314">
                <a:moveTo>
                  <a:pt x="53578" y="0"/>
                </a:moveTo>
                <a:lnTo>
                  <a:pt x="53578" y="0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17859"/>
                </a:lnTo>
                <a:lnTo>
                  <a:pt x="17859" y="35719"/>
                </a:lnTo>
                <a:lnTo>
                  <a:pt x="17859" y="53578"/>
                </a:lnTo>
                <a:lnTo>
                  <a:pt x="8930" y="71437"/>
                </a:lnTo>
                <a:lnTo>
                  <a:pt x="0" y="98227"/>
                </a:lnTo>
                <a:lnTo>
                  <a:pt x="8930" y="116086"/>
                </a:lnTo>
                <a:lnTo>
                  <a:pt x="8930" y="142875"/>
                </a:lnTo>
                <a:lnTo>
                  <a:pt x="17859" y="169664"/>
                </a:lnTo>
                <a:lnTo>
                  <a:pt x="26789" y="187523"/>
                </a:lnTo>
                <a:lnTo>
                  <a:pt x="44648" y="196453"/>
                </a:lnTo>
                <a:lnTo>
                  <a:pt x="62508" y="205383"/>
                </a:lnTo>
                <a:lnTo>
                  <a:pt x="71437" y="214313"/>
                </a:lnTo>
                <a:lnTo>
                  <a:pt x="89297" y="205383"/>
                </a:lnTo>
                <a:lnTo>
                  <a:pt x="98226" y="205383"/>
                </a:lnTo>
                <a:lnTo>
                  <a:pt x="116086" y="187523"/>
                </a:lnTo>
                <a:lnTo>
                  <a:pt x="125016" y="169664"/>
                </a:lnTo>
                <a:lnTo>
                  <a:pt x="133945" y="151805"/>
                </a:lnTo>
                <a:lnTo>
                  <a:pt x="142875" y="125016"/>
                </a:lnTo>
                <a:lnTo>
                  <a:pt x="151805" y="89297"/>
                </a:lnTo>
                <a:lnTo>
                  <a:pt x="151805" y="62508"/>
                </a:lnTo>
                <a:lnTo>
                  <a:pt x="142875" y="35719"/>
                </a:lnTo>
                <a:lnTo>
                  <a:pt x="133945" y="17859"/>
                </a:lnTo>
                <a:lnTo>
                  <a:pt x="125016" y="8930"/>
                </a:lnTo>
                <a:lnTo>
                  <a:pt x="107156" y="0"/>
                </a:lnTo>
                <a:lnTo>
                  <a:pt x="89297" y="0"/>
                </a:lnTo>
                <a:lnTo>
                  <a:pt x="80367" y="8930"/>
                </a:lnTo>
                <a:lnTo>
                  <a:pt x="62508" y="8930"/>
                </a:lnTo>
                <a:lnTo>
                  <a:pt x="53578" y="17859"/>
                </a:lnTo>
                <a:lnTo>
                  <a:pt x="44648" y="17859"/>
                </a:lnTo>
                <a:lnTo>
                  <a:pt x="44648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188273" y="1000125"/>
            <a:ext cx="116087" cy="214313"/>
          </a:xfrm>
          <a:custGeom>
            <a:avLst/>
            <a:gdLst/>
            <a:ahLst/>
            <a:cxnLst/>
            <a:rect l="0" t="0" r="0" b="0"/>
            <a:pathLst>
              <a:path w="116087" h="214313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8930" y="89297"/>
                </a:lnTo>
                <a:lnTo>
                  <a:pt x="17859" y="116086"/>
                </a:lnTo>
                <a:lnTo>
                  <a:pt x="17859" y="133945"/>
                </a:lnTo>
                <a:lnTo>
                  <a:pt x="17859" y="160734"/>
                </a:lnTo>
                <a:lnTo>
                  <a:pt x="17859" y="169664"/>
                </a:lnTo>
                <a:lnTo>
                  <a:pt x="17859" y="187523"/>
                </a:lnTo>
                <a:lnTo>
                  <a:pt x="17859" y="187523"/>
                </a:lnTo>
                <a:lnTo>
                  <a:pt x="17859" y="196453"/>
                </a:lnTo>
                <a:lnTo>
                  <a:pt x="17859" y="196453"/>
                </a:lnTo>
                <a:lnTo>
                  <a:pt x="17859" y="196453"/>
                </a:lnTo>
                <a:lnTo>
                  <a:pt x="17859" y="187523"/>
                </a:lnTo>
                <a:lnTo>
                  <a:pt x="17859" y="178594"/>
                </a:lnTo>
                <a:lnTo>
                  <a:pt x="17859" y="169664"/>
                </a:lnTo>
                <a:lnTo>
                  <a:pt x="17859" y="142875"/>
                </a:lnTo>
                <a:lnTo>
                  <a:pt x="17859" y="116086"/>
                </a:lnTo>
                <a:lnTo>
                  <a:pt x="17859" y="98226"/>
                </a:lnTo>
                <a:lnTo>
                  <a:pt x="26789" y="71437"/>
                </a:lnTo>
                <a:lnTo>
                  <a:pt x="26789" y="53578"/>
                </a:lnTo>
                <a:lnTo>
                  <a:pt x="26789" y="35719"/>
                </a:lnTo>
                <a:lnTo>
                  <a:pt x="35719" y="17859"/>
                </a:lnTo>
                <a:lnTo>
                  <a:pt x="35719" y="8930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98227" y="0"/>
                </a:lnTo>
                <a:lnTo>
                  <a:pt x="107156" y="8930"/>
                </a:lnTo>
                <a:lnTo>
                  <a:pt x="107156" y="17859"/>
                </a:lnTo>
                <a:lnTo>
                  <a:pt x="116086" y="35719"/>
                </a:lnTo>
                <a:lnTo>
                  <a:pt x="116086" y="53578"/>
                </a:lnTo>
                <a:lnTo>
                  <a:pt x="116086" y="80367"/>
                </a:lnTo>
                <a:lnTo>
                  <a:pt x="116086" y="98226"/>
                </a:lnTo>
                <a:lnTo>
                  <a:pt x="116086" y="116086"/>
                </a:lnTo>
                <a:lnTo>
                  <a:pt x="116086" y="133945"/>
                </a:lnTo>
                <a:lnTo>
                  <a:pt x="116086" y="151805"/>
                </a:lnTo>
                <a:lnTo>
                  <a:pt x="116086" y="169664"/>
                </a:lnTo>
                <a:lnTo>
                  <a:pt x="116086" y="178594"/>
                </a:lnTo>
                <a:lnTo>
                  <a:pt x="116086" y="187523"/>
                </a:lnTo>
                <a:lnTo>
                  <a:pt x="116086" y="196453"/>
                </a:lnTo>
                <a:lnTo>
                  <a:pt x="116086" y="205383"/>
                </a:lnTo>
                <a:lnTo>
                  <a:pt x="116086" y="214312"/>
                </a:lnTo>
                <a:lnTo>
                  <a:pt x="116086" y="214312"/>
                </a:lnTo>
                <a:lnTo>
                  <a:pt x="116086" y="21431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1143000" y="1821656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250156" y="1732359"/>
            <a:ext cx="8931" cy="223243"/>
          </a:xfrm>
          <a:custGeom>
            <a:avLst/>
            <a:gdLst/>
            <a:ahLst/>
            <a:cxnLst/>
            <a:rect l="0" t="0" r="0" b="0"/>
            <a:pathLst>
              <a:path w="8931" h="22324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8930" y="107156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60735"/>
                </a:lnTo>
                <a:lnTo>
                  <a:pt x="8930" y="178594"/>
                </a:lnTo>
                <a:lnTo>
                  <a:pt x="8930" y="187524"/>
                </a:lnTo>
                <a:lnTo>
                  <a:pt x="8930" y="205383"/>
                </a:lnTo>
                <a:lnTo>
                  <a:pt x="8930" y="214313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232297" y="1607344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1321594" y="1696640"/>
            <a:ext cx="178594" cy="232173"/>
          </a:xfrm>
          <a:custGeom>
            <a:avLst/>
            <a:gdLst/>
            <a:ahLst/>
            <a:cxnLst/>
            <a:rect l="0" t="0" r="0" b="0"/>
            <a:pathLst>
              <a:path w="178594" h="232173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8929" y="44649"/>
                </a:lnTo>
                <a:lnTo>
                  <a:pt x="8929" y="71438"/>
                </a:lnTo>
                <a:lnTo>
                  <a:pt x="17859" y="98227"/>
                </a:lnTo>
                <a:lnTo>
                  <a:pt x="17859" y="125016"/>
                </a:lnTo>
                <a:lnTo>
                  <a:pt x="26789" y="160735"/>
                </a:lnTo>
                <a:lnTo>
                  <a:pt x="26789" y="187524"/>
                </a:lnTo>
                <a:lnTo>
                  <a:pt x="26789" y="205383"/>
                </a:lnTo>
                <a:lnTo>
                  <a:pt x="35719" y="223243"/>
                </a:lnTo>
                <a:lnTo>
                  <a:pt x="35719" y="223243"/>
                </a:lnTo>
                <a:lnTo>
                  <a:pt x="35719" y="232172"/>
                </a:lnTo>
                <a:lnTo>
                  <a:pt x="44648" y="223243"/>
                </a:lnTo>
                <a:lnTo>
                  <a:pt x="44648" y="214313"/>
                </a:lnTo>
                <a:lnTo>
                  <a:pt x="44648" y="196454"/>
                </a:lnTo>
                <a:lnTo>
                  <a:pt x="44648" y="178594"/>
                </a:lnTo>
                <a:lnTo>
                  <a:pt x="44648" y="151805"/>
                </a:lnTo>
                <a:lnTo>
                  <a:pt x="53578" y="116086"/>
                </a:lnTo>
                <a:lnTo>
                  <a:pt x="53578" y="89297"/>
                </a:lnTo>
                <a:lnTo>
                  <a:pt x="53578" y="62508"/>
                </a:lnTo>
                <a:lnTo>
                  <a:pt x="53578" y="35719"/>
                </a:lnTo>
                <a:lnTo>
                  <a:pt x="62508" y="17860"/>
                </a:lnTo>
                <a:lnTo>
                  <a:pt x="71437" y="8930"/>
                </a:lnTo>
                <a:lnTo>
                  <a:pt x="80367" y="0"/>
                </a:lnTo>
                <a:lnTo>
                  <a:pt x="89297" y="0"/>
                </a:lnTo>
                <a:lnTo>
                  <a:pt x="98226" y="0"/>
                </a:lnTo>
                <a:lnTo>
                  <a:pt x="116086" y="8930"/>
                </a:lnTo>
                <a:lnTo>
                  <a:pt x="125015" y="17860"/>
                </a:lnTo>
                <a:lnTo>
                  <a:pt x="133945" y="26789"/>
                </a:lnTo>
                <a:lnTo>
                  <a:pt x="142875" y="53579"/>
                </a:lnTo>
                <a:lnTo>
                  <a:pt x="151804" y="80368"/>
                </a:lnTo>
                <a:lnTo>
                  <a:pt x="160734" y="107157"/>
                </a:lnTo>
                <a:lnTo>
                  <a:pt x="160734" y="133946"/>
                </a:lnTo>
                <a:lnTo>
                  <a:pt x="169664" y="151805"/>
                </a:lnTo>
                <a:lnTo>
                  <a:pt x="169664" y="178594"/>
                </a:lnTo>
                <a:lnTo>
                  <a:pt x="178593" y="187524"/>
                </a:lnTo>
                <a:lnTo>
                  <a:pt x="178593" y="196454"/>
                </a:lnTo>
                <a:lnTo>
                  <a:pt x="178593" y="205383"/>
                </a:lnTo>
                <a:lnTo>
                  <a:pt x="178593" y="20538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1598414" y="1625203"/>
            <a:ext cx="26790" cy="276821"/>
          </a:xfrm>
          <a:custGeom>
            <a:avLst/>
            <a:gdLst/>
            <a:ahLst/>
            <a:cxnLst/>
            <a:rect l="0" t="0" r="0" b="0"/>
            <a:pathLst>
              <a:path w="26790" h="276821">
                <a:moveTo>
                  <a:pt x="0" y="0"/>
                </a:moveTo>
                <a:lnTo>
                  <a:pt x="0" y="0"/>
                </a:lnTo>
                <a:lnTo>
                  <a:pt x="0" y="17859"/>
                </a:lnTo>
                <a:lnTo>
                  <a:pt x="0" y="35719"/>
                </a:lnTo>
                <a:lnTo>
                  <a:pt x="0" y="71437"/>
                </a:lnTo>
                <a:lnTo>
                  <a:pt x="0" y="107156"/>
                </a:lnTo>
                <a:lnTo>
                  <a:pt x="0" y="151805"/>
                </a:lnTo>
                <a:lnTo>
                  <a:pt x="8930" y="187523"/>
                </a:lnTo>
                <a:lnTo>
                  <a:pt x="8930" y="214312"/>
                </a:lnTo>
                <a:lnTo>
                  <a:pt x="17859" y="241101"/>
                </a:lnTo>
                <a:lnTo>
                  <a:pt x="17859" y="258961"/>
                </a:lnTo>
                <a:lnTo>
                  <a:pt x="26789" y="267891"/>
                </a:lnTo>
                <a:lnTo>
                  <a:pt x="26789" y="276820"/>
                </a:lnTo>
                <a:lnTo>
                  <a:pt x="26789" y="276820"/>
                </a:lnTo>
                <a:lnTo>
                  <a:pt x="26789" y="2768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1571625" y="1705570"/>
            <a:ext cx="62509" cy="44650"/>
          </a:xfrm>
          <a:custGeom>
            <a:avLst/>
            <a:gdLst/>
            <a:ahLst/>
            <a:cxnLst/>
            <a:rect l="0" t="0" r="0" b="0"/>
            <a:pathLst>
              <a:path w="62509" h="44650">
                <a:moveTo>
                  <a:pt x="0" y="44649"/>
                </a:move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26789"/>
                </a:lnTo>
                <a:lnTo>
                  <a:pt x="17859" y="17859"/>
                </a:lnTo>
                <a:lnTo>
                  <a:pt x="35719" y="8930"/>
                </a:lnTo>
                <a:lnTo>
                  <a:pt x="4464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1669851" y="1660922"/>
            <a:ext cx="116087" cy="241102"/>
          </a:xfrm>
          <a:custGeom>
            <a:avLst/>
            <a:gdLst/>
            <a:ahLst/>
            <a:cxnLst/>
            <a:rect l="0" t="0" r="0" b="0"/>
            <a:pathLst>
              <a:path w="116087" h="241102">
                <a:moveTo>
                  <a:pt x="17860" y="160734"/>
                </a:moveTo>
                <a:lnTo>
                  <a:pt x="17860" y="160734"/>
                </a:lnTo>
                <a:lnTo>
                  <a:pt x="17860" y="160734"/>
                </a:lnTo>
                <a:lnTo>
                  <a:pt x="17860" y="160734"/>
                </a:lnTo>
                <a:lnTo>
                  <a:pt x="26789" y="160734"/>
                </a:lnTo>
                <a:lnTo>
                  <a:pt x="35719" y="151804"/>
                </a:lnTo>
                <a:lnTo>
                  <a:pt x="53578" y="133945"/>
                </a:lnTo>
                <a:lnTo>
                  <a:pt x="71438" y="107156"/>
                </a:lnTo>
                <a:lnTo>
                  <a:pt x="89297" y="80367"/>
                </a:lnTo>
                <a:lnTo>
                  <a:pt x="98227" y="62507"/>
                </a:lnTo>
                <a:lnTo>
                  <a:pt x="98227" y="44648"/>
                </a:lnTo>
                <a:lnTo>
                  <a:pt x="107157" y="26789"/>
                </a:lnTo>
                <a:lnTo>
                  <a:pt x="98227" y="8929"/>
                </a:lnTo>
                <a:lnTo>
                  <a:pt x="89297" y="8929"/>
                </a:lnTo>
                <a:lnTo>
                  <a:pt x="80368" y="0"/>
                </a:lnTo>
                <a:lnTo>
                  <a:pt x="71438" y="8929"/>
                </a:lnTo>
                <a:lnTo>
                  <a:pt x="53578" y="17859"/>
                </a:lnTo>
                <a:lnTo>
                  <a:pt x="35719" y="35718"/>
                </a:lnTo>
                <a:lnTo>
                  <a:pt x="26789" y="62507"/>
                </a:lnTo>
                <a:lnTo>
                  <a:pt x="8930" y="89297"/>
                </a:lnTo>
                <a:lnTo>
                  <a:pt x="8930" y="116086"/>
                </a:lnTo>
                <a:lnTo>
                  <a:pt x="0" y="151804"/>
                </a:lnTo>
                <a:lnTo>
                  <a:pt x="0" y="169664"/>
                </a:lnTo>
                <a:lnTo>
                  <a:pt x="8930" y="196453"/>
                </a:lnTo>
                <a:lnTo>
                  <a:pt x="17860" y="214312"/>
                </a:lnTo>
                <a:lnTo>
                  <a:pt x="35719" y="232172"/>
                </a:lnTo>
                <a:lnTo>
                  <a:pt x="53578" y="241101"/>
                </a:lnTo>
                <a:lnTo>
                  <a:pt x="62508" y="241101"/>
                </a:lnTo>
                <a:lnTo>
                  <a:pt x="80368" y="241101"/>
                </a:lnTo>
                <a:lnTo>
                  <a:pt x="98227" y="232172"/>
                </a:lnTo>
                <a:lnTo>
                  <a:pt x="107157" y="232172"/>
                </a:lnTo>
                <a:lnTo>
                  <a:pt x="116086" y="223242"/>
                </a:lnTo>
                <a:lnTo>
                  <a:pt x="116086" y="22324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1812726" y="1634133"/>
            <a:ext cx="98228" cy="294680"/>
          </a:xfrm>
          <a:custGeom>
            <a:avLst/>
            <a:gdLst/>
            <a:ahLst/>
            <a:cxnLst/>
            <a:rect l="0" t="0" r="0" b="0"/>
            <a:pathLst>
              <a:path w="98228" h="294680">
                <a:moveTo>
                  <a:pt x="0" y="44648"/>
                </a:move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71437"/>
                </a:lnTo>
                <a:lnTo>
                  <a:pt x="8930" y="89296"/>
                </a:lnTo>
                <a:lnTo>
                  <a:pt x="8930" y="116086"/>
                </a:lnTo>
                <a:lnTo>
                  <a:pt x="17860" y="142875"/>
                </a:lnTo>
                <a:lnTo>
                  <a:pt x="17860" y="178593"/>
                </a:lnTo>
                <a:lnTo>
                  <a:pt x="26789" y="214312"/>
                </a:lnTo>
                <a:lnTo>
                  <a:pt x="35719" y="241101"/>
                </a:lnTo>
                <a:lnTo>
                  <a:pt x="44649" y="267890"/>
                </a:lnTo>
                <a:lnTo>
                  <a:pt x="44649" y="276820"/>
                </a:lnTo>
                <a:lnTo>
                  <a:pt x="53578" y="294679"/>
                </a:lnTo>
                <a:lnTo>
                  <a:pt x="53578" y="294679"/>
                </a:lnTo>
                <a:lnTo>
                  <a:pt x="62508" y="294679"/>
                </a:lnTo>
                <a:lnTo>
                  <a:pt x="62508" y="294679"/>
                </a:lnTo>
                <a:lnTo>
                  <a:pt x="62508" y="294679"/>
                </a:lnTo>
                <a:lnTo>
                  <a:pt x="62508" y="294679"/>
                </a:lnTo>
                <a:lnTo>
                  <a:pt x="62508" y="294679"/>
                </a:lnTo>
                <a:lnTo>
                  <a:pt x="62508" y="285750"/>
                </a:lnTo>
                <a:lnTo>
                  <a:pt x="53578" y="267890"/>
                </a:lnTo>
                <a:lnTo>
                  <a:pt x="53578" y="250031"/>
                </a:lnTo>
                <a:lnTo>
                  <a:pt x="44649" y="232171"/>
                </a:lnTo>
                <a:lnTo>
                  <a:pt x="44649" y="214312"/>
                </a:lnTo>
                <a:lnTo>
                  <a:pt x="35719" y="187523"/>
                </a:lnTo>
                <a:lnTo>
                  <a:pt x="26789" y="160734"/>
                </a:lnTo>
                <a:lnTo>
                  <a:pt x="26789" y="142875"/>
                </a:lnTo>
                <a:lnTo>
                  <a:pt x="26789" y="125015"/>
                </a:lnTo>
                <a:lnTo>
                  <a:pt x="26789" y="107156"/>
                </a:lnTo>
                <a:lnTo>
                  <a:pt x="26789" y="89296"/>
                </a:lnTo>
                <a:lnTo>
                  <a:pt x="26789" y="80367"/>
                </a:lnTo>
                <a:lnTo>
                  <a:pt x="26789" y="62507"/>
                </a:lnTo>
                <a:lnTo>
                  <a:pt x="26789" y="44648"/>
                </a:lnTo>
                <a:lnTo>
                  <a:pt x="35719" y="35718"/>
                </a:lnTo>
                <a:lnTo>
                  <a:pt x="44649" y="26789"/>
                </a:lnTo>
                <a:lnTo>
                  <a:pt x="53578" y="17859"/>
                </a:lnTo>
                <a:lnTo>
                  <a:pt x="62508" y="8929"/>
                </a:lnTo>
                <a:lnTo>
                  <a:pt x="71438" y="8929"/>
                </a:lnTo>
                <a:lnTo>
                  <a:pt x="80368" y="0"/>
                </a:lnTo>
                <a:lnTo>
                  <a:pt x="80368" y="0"/>
                </a:lnTo>
                <a:lnTo>
                  <a:pt x="89297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1964531" y="1669851"/>
            <a:ext cx="107157" cy="214314"/>
          </a:xfrm>
          <a:custGeom>
            <a:avLst/>
            <a:gdLst/>
            <a:ahLst/>
            <a:cxnLst/>
            <a:rect l="0" t="0" r="0" b="0"/>
            <a:pathLst>
              <a:path w="107157" h="214314">
                <a:moveTo>
                  <a:pt x="71438" y="0"/>
                </a:move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17860"/>
                </a:lnTo>
                <a:lnTo>
                  <a:pt x="17859" y="26789"/>
                </a:lnTo>
                <a:lnTo>
                  <a:pt x="893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8930" y="80368"/>
                </a:lnTo>
                <a:lnTo>
                  <a:pt x="26789" y="80368"/>
                </a:lnTo>
                <a:lnTo>
                  <a:pt x="35719" y="89297"/>
                </a:lnTo>
                <a:lnTo>
                  <a:pt x="53578" y="98227"/>
                </a:lnTo>
                <a:lnTo>
                  <a:pt x="62508" y="107157"/>
                </a:lnTo>
                <a:lnTo>
                  <a:pt x="80367" y="116086"/>
                </a:lnTo>
                <a:lnTo>
                  <a:pt x="89297" y="125016"/>
                </a:lnTo>
                <a:lnTo>
                  <a:pt x="98227" y="142875"/>
                </a:lnTo>
                <a:lnTo>
                  <a:pt x="107156" y="151805"/>
                </a:lnTo>
                <a:lnTo>
                  <a:pt x="107156" y="169664"/>
                </a:lnTo>
                <a:lnTo>
                  <a:pt x="107156" y="178594"/>
                </a:lnTo>
                <a:lnTo>
                  <a:pt x="107156" y="187524"/>
                </a:lnTo>
                <a:lnTo>
                  <a:pt x="98227" y="196453"/>
                </a:lnTo>
                <a:lnTo>
                  <a:pt x="89297" y="205383"/>
                </a:lnTo>
                <a:lnTo>
                  <a:pt x="71438" y="205383"/>
                </a:lnTo>
                <a:lnTo>
                  <a:pt x="53578" y="214313"/>
                </a:lnTo>
                <a:lnTo>
                  <a:pt x="44648" y="214313"/>
                </a:lnTo>
                <a:lnTo>
                  <a:pt x="35719" y="214313"/>
                </a:lnTo>
                <a:lnTo>
                  <a:pt x="17859" y="214313"/>
                </a:lnTo>
                <a:lnTo>
                  <a:pt x="8930" y="214313"/>
                </a:lnTo>
                <a:lnTo>
                  <a:pt x="8930" y="214313"/>
                </a:lnTo>
                <a:lnTo>
                  <a:pt x="0" y="214313"/>
                </a:lnTo>
                <a:lnTo>
                  <a:pt x="0" y="214313"/>
                </a:lnTo>
                <a:lnTo>
                  <a:pt x="0" y="21431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107406" y="1651992"/>
            <a:ext cx="258962" cy="339329"/>
          </a:xfrm>
          <a:custGeom>
            <a:avLst/>
            <a:gdLst/>
            <a:ahLst/>
            <a:cxnLst/>
            <a:rect l="0" t="0" r="0" b="0"/>
            <a:pathLst>
              <a:path w="258962" h="339329">
                <a:moveTo>
                  <a:pt x="26789" y="35719"/>
                </a:moveTo>
                <a:lnTo>
                  <a:pt x="26789" y="35719"/>
                </a:lnTo>
                <a:lnTo>
                  <a:pt x="26789" y="44648"/>
                </a:lnTo>
                <a:lnTo>
                  <a:pt x="26789" y="62508"/>
                </a:lnTo>
                <a:lnTo>
                  <a:pt x="26789" y="80367"/>
                </a:lnTo>
                <a:lnTo>
                  <a:pt x="26789" y="98227"/>
                </a:lnTo>
                <a:lnTo>
                  <a:pt x="35719" y="133945"/>
                </a:lnTo>
                <a:lnTo>
                  <a:pt x="35719" y="169664"/>
                </a:lnTo>
                <a:lnTo>
                  <a:pt x="35719" y="196453"/>
                </a:lnTo>
                <a:lnTo>
                  <a:pt x="44648" y="232172"/>
                </a:lnTo>
                <a:lnTo>
                  <a:pt x="44648" y="267891"/>
                </a:lnTo>
                <a:lnTo>
                  <a:pt x="44648" y="294680"/>
                </a:lnTo>
                <a:lnTo>
                  <a:pt x="53578" y="312539"/>
                </a:lnTo>
                <a:lnTo>
                  <a:pt x="62508" y="330398"/>
                </a:lnTo>
                <a:lnTo>
                  <a:pt x="62508" y="330398"/>
                </a:lnTo>
                <a:lnTo>
                  <a:pt x="62508" y="339328"/>
                </a:lnTo>
                <a:lnTo>
                  <a:pt x="71438" y="339328"/>
                </a:lnTo>
                <a:lnTo>
                  <a:pt x="71438" y="339328"/>
                </a:lnTo>
                <a:lnTo>
                  <a:pt x="62508" y="330398"/>
                </a:lnTo>
                <a:lnTo>
                  <a:pt x="62508" y="321469"/>
                </a:lnTo>
                <a:lnTo>
                  <a:pt x="62508" y="303609"/>
                </a:lnTo>
                <a:lnTo>
                  <a:pt x="53578" y="276820"/>
                </a:lnTo>
                <a:lnTo>
                  <a:pt x="44648" y="241102"/>
                </a:lnTo>
                <a:lnTo>
                  <a:pt x="35719" y="196453"/>
                </a:lnTo>
                <a:lnTo>
                  <a:pt x="26789" y="160734"/>
                </a:lnTo>
                <a:lnTo>
                  <a:pt x="8930" y="125016"/>
                </a:lnTo>
                <a:lnTo>
                  <a:pt x="8930" y="98227"/>
                </a:lnTo>
                <a:lnTo>
                  <a:pt x="0" y="71437"/>
                </a:lnTo>
                <a:lnTo>
                  <a:pt x="0" y="53578"/>
                </a:lnTo>
                <a:lnTo>
                  <a:pt x="0" y="35719"/>
                </a:lnTo>
                <a:lnTo>
                  <a:pt x="8930" y="26789"/>
                </a:lnTo>
                <a:lnTo>
                  <a:pt x="17859" y="8930"/>
                </a:lnTo>
                <a:lnTo>
                  <a:pt x="35719" y="8930"/>
                </a:lnTo>
                <a:lnTo>
                  <a:pt x="53578" y="0"/>
                </a:lnTo>
                <a:lnTo>
                  <a:pt x="71438" y="8930"/>
                </a:lnTo>
                <a:lnTo>
                  <a:pt x="98227" y="8930"/>
                </a:lnTo>
                <a:lnTo>
                  <a:pt x="107156" y="26789"/>
                </a:lnTo>
                <a:lnTo>
                  <a:pt x="125016" y="44648"/>
                </a:lnTo>
                <a:lnTo>
                  <a:pt x="133945" y="62508"/>
                </a:lnTo>
                <a:lnTo>
                  <a:pt x="133945" y="89297"/>
                </a:lnTo>
                <a:lnTo>
                  <a:pt x="133945" y="107156"/>
                </a:lnTo>
                <a:lnTo>
                  <a:pt x="125016" y="125016"/>
                </a:lnTo>
                <a:lnTo>
                  <a:pt x="116086" y="142875"/>
                </a:lnTo>
                <a:lnTo>
                  <a:pt x="98227" y="160734"/>
                </a:lnTo>
                <a:lnTo>
                  <a:pt x="80367" y="169664"/>
                </a:lnTo>
                <a:lnTo>
                  <a:pt x="62508" y="187523"/>
                </a:lnTo>
                <a:lnTo>
                  <a:pt x="44648" y="187523"/>
                </a:lnTo>
                <a:lnTo>
                  <a:pt x="26789" y="196453"/>
                </a:lnTo>
                <a:lnTo>
                  <a:pt x="17859" y="196453"/>
                </a:lnTo>
                <a:lnTo>
                  <a:pt x="17859" y="196453"/>
                </a:lnTo>
                <a:lnTo>
                  <a:pt x="8930" y="196453"/>
                </a:lnTo>
                <a:lnTo>
                  <a:pt x="17859" y="196453"/>
                </a:lnTo>
                <a:lnTo>
                  <a:pt x="17859" y="187523"/>
                </a:lnTo>
                <a:lnTo>
                  <a:pt x="26789" y="187523"/>
                </a:lnTo>
                <a:lnTo>
                  <a:pt x="44648" y="178594"/>
                </a:lnTo>
                <a:lnTo>
                  <a:pt x="62508" y="169664"/>
                </a:lnTo>
                <a:lnTo>
                  <a:pt x="89297" y="151805"/>
                </a:lnTo>
                <a:lnTo>
                  <a:pt x="107156" y="142875"/>
                </a:lnTo>
                <a:lnTo>
                  <a:pt x="133945" y="125016"/>
                </a:lnTo>
                <a:lnTo>
                  <a:pt x="160734" y="116086"/>
                </a:lnTo>
                <a:lnTo>
                  <a:pt x="187523" y="98227"/>
                </a:lnTo>
                <a:lnTo>
                  <a:pt x="205383" y="80367"/>
                </a:lnTo>
                <a:lnTo>
                  <a:pt x="232172" y="62508"/>
                </a:lnTo>
                <a:lnTo>
                  <a:pt x="241102" y="44648"/>
                </a:lnTo>
                <a:lnTo>
                  <a:pt x="250031" y="26789"/>
                </a:lnTo>
                <a:lnTo>
                  <a:pt x="258961" y="17859"/>
                </a:lnTo>
                <a:lnTo>
                  <a:pt x="258961" y="8930"/>
                </a:lnTo>
                <a:lnTo>
                  <a:pt x="258961" y="0"/>
                </a:lnTo>
                <a:lnTo>
                  <a:pt x="250031" y="0"/>
                </a:lnTo>
                <a:lnTo>
                  <a:pt x="241102" y="0"/>
                </a:lnTo>
                <a:lnTo>
                  <a:pt x="223242" y="8930"/>
                </a:lnTo>
                <a:lnTo>
                  <a:pt x="205383" y="17859"/>
                </a:lnTo>
                <a:lnTo>
                  <a:pt x="187523" y="35719"/>
                </a:lnTo>
                <a:lnTo>
                  <a:pt x="178594" y="53578"/>
                </a:lnTo>
                <a:lnTo>
                  <a:pt x="160734" y="80367"/>
                </a:lnTo>
                <a:lnTo>
                  <a:pt x="151805" y="107156"/>
                </a:lnTo>
                <a:lnTo>
                  <a:pt x="142875" y="133945"/>
                </a:lnTo>
                <a:lnTo>
                  <a:pt x="142875" y="151805"/>
                </a:lnTo>
                <a:lnTo>
                  <a:pt x="151805" y="178594"/>
                </a:lnTo>
                <a:lnTo>
                  <a:pt x="169664" y="196453"/>
                </a:lnTo>
                <a:lnTo>
                  <a:pt x="178594" y="205383"/>
                </a:lnTo>
                <a:lnTo>
                  <a:pt x="205383" y="223242"/>
                </a:lnTo>
                <a:lnTo>
                  <a:pt x="223242" y="223242"/>
                </a:lnTo>
                <a:lnTo>
                  <a:pt x="250031" y="223242"/>
                </a:lnTo>
                <a:lnTo>
                  <a:pt x="250031" y="223242"/>
                </a:lnTo>
                <a:lnTo>
                  <a:pt x="250031" y="22324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2402086" y="1687711"/>
            <a:ext cx="71438" cy="196454"/>
          </a:xfrm>
          <a:custGeom>
            <a:avLst/>
            <a:gdLst/>
            <a:ahLst/>
            <a:cxnLst/>
            <a:rect l="0" t="0" r="0" b="0"/>
            <a:pathLst>
              <a:path w="71438" h="196454">
                <a:moveTo>
                  <a:pt x="71437" y="0"/>
                </a:move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8929"/>
                </a:lnTo>
                <a:lnTo>
                  <a:pt x="62508" y="17859"/>
                </a:lnTo>
                <a:lnTo>
                  <a:pt x="53578" y="26789"/>
                </a:lnTo>
                <a:lnTo>
                  <a:pt x="44648" y="44648"/>
                </a:lnTo>
                <a:lnTo>
                  <a:pt x="26789" y="71437"/>
                </a:lnTo>
                <a:lnTo>
                  <a:pt x="17859" y="89297"/>
                </a:lnTo>
                <a:lnTo>
                  <a:pt x="8929" y="116086"/>
                </a:lnTo>
                <a:lnTo>
                  <a:pt x="0" y="133945"/>
                </a:lnTo>
                <a:lnTo>
                  <a:pt x="0" y="151804"/>
                </a:lnTo>
                <a:lnTo>
                  <a:pt x="0" y="169664"/>
                </a:lnTo>
                <a:lnTo>
                  <a:pt x="8929" y="178593"/>
                </a:lnTo>
                <a:lnTo>
                  <a:pt x="26789" y="187523"/>
                </a:lnTo>
                <a:lnTo>
                  <a:pt x="35718" y="187523"/>
                </a:lnTo>
                <a:lnTo>
                  <a:pt x="53578" y="196453"/>
                </a:lnTo>
                <a:lnTo>
                  <a:pt x="62508" y="196453"/>
                </a:lnTo>
                <a:lnTo>
                  <a:pt x="62508" y="196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2544961" y="1705570"/>
            <a:ext cx="35720" cy="187525"/>
          </a:xfrm>
          <a:custGeom>
            <a:avLst/>
            <a:gdLst/>
            <a:ahLst/>
            <a:cxnLst/>
            <a:rect l="0" t="0" r="0" b="0"/>
            <a:pathLst>
              <a:path w="35720" h="187525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17859" y="44649"/>
                </a:lnTo>
                <a:lnTo>
                  <a:pt x="17859" y="71438"/>
                </a:lnTo>
                <a:lnTo>
                  <a:pt x="17859" y="98227"/>
                </a:lnTo>
                <a:lnTo>
                  <a:pt x="17859" y="125016"/>
                </a:lnTo>
                <a:lnTo>
                  <a:pt x="17859" y="142875"/>
                </a:lnTo>
                <a:lnTo>
                  <a:pt x="26789" y="169664"/>
                </a:lnTo>
                <a:lnTo>
                  <a:pt x="35719" y="178594"/>
                </a:lnTo>
                <a:lnTo>
                  <a:pt x="35719" y="187524"/>
                </a:lnTo>
                <a:lnTo>
                  <a:pt x="35719" y="18752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562820" y="160734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2625328" y="1607344"/>
            <a:ext cx="71439" cy="276821"/>
          </a:xfrm>
          <a:custGeom>
            <a:avLst/>
            <a:gdLst/>
            <a:ahLst/>
            <a:cxnLst/>
            <a:rect l="0" t="0" r="0" b="0"/>
            <a:pathLst>
              <a:path w="71439" h="276821">
                <a:moveTo>
                  <a:pt x="71438" y="276820"/>
                </a:moveTo>
                <a:lnTo>
                  <a:pt x="71438" y="276820"/>
                </a:lnTo>
                <a:lnTo>
                  <a:pt x="71438" y="276820"/>
                </a:lnTo>
                <a:lnTo>
                  <a:pt x="71438" y="267890"/>
                </a:lnTo>
                <a:lnTo>
                  <a:pt x="71438" y="267890"/>
                </a:lnTo>
                <a:lnTo>
                  <a:pt x="62508" y="250031"/>
                </a:lnTo>
                <a:lnTo>
                  <a:pt x="53578" y="232171"/>
                </a:lnTo>
                <a:lnTo>
                  <a:pt x="44649" y="196453"/>
                </a:lnTo>
                <a:lnTo>
                  <a:pt x="35719" y="169664"/>
                </a:lnTo>
                <a:lnTo>
                  <a:pt x="17860" y="133945"/>
                </a:lnTo>
                <a:lnTo>
                  <a:pt x="8930" y="107156"/>
                </a:lnTo>
                <a:lnTo>
                  <a:pt x="0" y="80367"/>
                </a:lnTo>
                <a:lnTo>
                  <a:pt x="0" y="62507"/>
                </a:lnTo>
                <a:lnTo>
                  <a:pt x="0" y="44648"/>
                </a:lnTo>
                <a:lnTo>
                  <a:pt x="0" y="26789"/>
                </a:lnTo>
                <a:lnTo>
                  <a:pt x="17860" y="17859"/>
                </a:lnTo>
                <a:lnTo>
                  <a:pt x="26789" y="8929"/>
                </a:lnTo>
                <a:lnTo>
                  <a:pt x="44649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2643188" y="1732359"/>
            <a:ext cx="44649" cy="8931"/>
          </a:xfrm>
          <a:custGeom>
            <a:avLst/>
            <a:gdLst/>
            <a:ahLst/>
            <a:cxnLst/>
            <a:rect l="0" t="0" r="0" b="0"/>
            <a:pathLst>
              <a:path w="44649" h="8931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2777133" y="1732359"/>
            <a:ext cx="17860" cy="116087"/>
          </a:xfrm>
          <a:custGeom>
            <a:avLst/>
            <a:gdLst/>
            <a:ahLst/>
            <a:cxnLst/>
            <a:rect l="0" t="0" r="0" b="0"/>
            <a:pathLst>
              <a:path w="17860" h="11608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2768203" y="1625203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2839640" y="1669851"/>
            <a:ext cx="133947" cy="196454"/>
          </a:xfrm>
          <a:custGeom>
            <a:avLst/>
            <a:gdLst/>
            <a:ahLst/>
            <a:cxnLst/>
            <a:rect l="0" t="0" r="0" b="0"/>
            <a:pathLst>
              <a:path w="133947" h="196454">
                <a:moveTo>
                  <a:pt x="80368" y="0"/>
                </a:moveTo>
                <a:lnTo>
                  <a:pt x="80368" y="0"/>
                </a:lnTo>
                <a:lnTo>
                  <a:pt x="80368" y="0"/>
                </a:lnTo>
                <a:lnTo>
                  <a:pt x="71438" y="0"/>
                </a:lnTo>
                <a:lnTo>
                  <a:pt x="62508" y="8930"/>
                </a:lnTo>
                <a:lnTo>
                  <a:pt x="53579" y="17860"/>
                </a:lnTo>
                <a:lnTo>
                  <a:pt x="35719" y="26789"/>
                </a:lnTo>
                <a:lnTo>
                  <a:pt x="26789" y="44649"/>
                </a:lnTo>
                <a:lnTo>
                  <a:pt x="17860" y="71438"/>
                </a:lnTo>
                <a:lnTo>
                  <a:pt x="8930" y="89297"/>
                </a:lnTo>
                <a:lnTo>
                  <a:pt x="8930" y="116086"/>
                </a:lnTo>
                <a:lnTo>
                  <a:pt x="0" y="142875"/>
                </a:lnTo>
                <a:lnTo>
                  <a:pt x="8930" y="160735"/>
                </a:lnTo>
                <a:lnTo>
                  <a:pt x="17860" y="178594"/>
                </a:lnTo>
                <a:lnTo>
                  <a:pt x="26789" y="187524"/>
                </a:lnTo>
                <a:lnTo>
                  <a:pt x="44649" y="196453"/>
                </a:lnTo>
                <a:lnTo>
                  <a:pt x="62508" y="196453"/>
                </a:lnTo>
                <a:lnTo>
                  <a:pt x="80368" y="196453"/>
                </a:lnTo>
                <a:lnTo>
                  <a:pt x="98227" y="196453"/>
                </a:lnTo>
                <a:lnTo>
                  <a:pt x="116086" y="187524"/>
                </a:lnTo>
                <a:lnTo>
                  <a:pt x="133946" y="178594"/>
                </a:lnTo>
                <a:lnTo>
                  <a:pt x="133946" y="178594"/>
                </a:lnTo>
                <a:lnTo>
                  <a:pt x="133946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3143250" y="1607344"/>
            <a:ext cx="116087" cy="250032"/>
          </a:xfrm>
          <a:custGeom>
            <a:avLst/>
            <a:gdLst/>
            <a:ahLst/>
            <a:cxnLst/>
            <a:rect l="0" t="0" r="0" b="0"/>
            <a:pathLst>
              <a:path w="116087" h="250032">
                <a:moveTo>
                  <a:pt x="8929" y="53578"/>
                </a:moveTo>
                <a:lnTo>
                  <a:pt x="8929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8929" y="98226"/>
                </a:lnTo>
                <a:lnTo>
                  <a:pt x="8929" y="116085"/>
                </a:lnTo>
                <a:lnTo>
                  <a:pt x="8929" y="142875"/>
                </a:lnTo>
                <a:lnTo>
                  <a:pt x="17859" y="169664"/>
                </a:lnTo>
                <a:lnTo>
                  <a:pt x="17859" y="196453"/>
                </a:lnTo>
                <a:lnTo>
                  <a:pt x="26789" y="214312"/>
                </a:lnTo>
                <a:lnTo>
                  <a:pt x="35719" y="232171"/>
                </a:lnTo>
                <a:lnTo>
                  <a:pt x="35719" y="241101"/>
                </a:lnTo>
                <a:lnTo>
                  <a:pt x="44648" y="250031"/>
                </a:lnTo>
                <a:lnTo>
                  <a:pt x="44648" y="250031"/>
                </a:lnTo>
                <a:lnTo>
                  <a:pt x="44648" y="250031"/>
                </a:lnTo>
                <a:lnTo>
                  <a:pt x="44648" y="250031"/>
                </a:lnTo>
                <a:lnTo>
                  <a:pt x="44648" y="250031"/>
                </a:lnTo>
                <a:lnTo>
                  <a:pt x="44648" y="250031"/>
                </a:lnTo>
                <a:lnTo>
                  <a:pt x="44648" y="250031"/>
                </a:lnTo>
                <a:lnTo>
                  <a:pt x="44648" y="250031"/>
                </a:lnTo>
                <a:lnTo>
                  <a:pt x="44648" y="250031"/>
                </a:lnTo>
                <a:lnTo>
                  <a:pt x="44648" y="250031"/>
                </a:lnTo>
                <a:lnTo>
                  <a:pt x="44648" y="250031"/>
                </a:lnTo>
                <a:lnTo>
                  <a:pt x="35719" y="241101"/>
                </a:lnTo>
                <a:lnTo>
                  <a:pt x="35719" y="241101"/>
                </a:lnTo>
                <a:lnTo>
                  <a:pt x="35719" y="223242"/>
                </a:lnTo>
                <a:lnTo>
                  <a:pt x="26789" y="214312"/>
                </a:lnTo>
                <a:lnTo>
                  <a:pt x="26789" y="205382"/>
                </a:lnTo>
                <a:lnTo>
                  <a:pt x="26789" y="187523"/>
                </a:lnTo>
                <a:lnTo>
                  <a:pt x="17859" y="169664"/>
                </a:lnTo>
                <a:lnTo>
                  <a:pt x="17859" y="151804"/>
                </a:lnTo>
                <a:lnTo>
                  <a:pt x="17859" y="133945"/>
                </a:lnTo>
                <a:lnTo>
                  <a:pt x="17859" y="107156"/>
                </a:lnTo>
                <a:lnTo>
                  <a:pt x="26789" y="89296"/>
                </a:lnTo>
                <a:lnTo>
                  <a:pt x="35719" y="71437"/>
                </a:lnTo>
                <a:lnTo>
                  <a:pt x="44648" y="53578"/>
                </a:lnTo>
                <a:lnTo>
                  <a:pt x="53578" y="44648"/>
                </a:lnTo>
                <a:lnTo>
                  <a:pt x="71437" y="26789"/>
                </a:lnTo>
                <a:lnTo>
                  <a:pt x="89297" y="17859"/>
                </a:lnTo>
                <a:lnTo>
                  <a:pt x="98226" y="8929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268265" y="1660922"/>
            <a:ext cx="160736" cy="223243"/>
          </a:xfrm>
          <a:custGeom>
            <a:avLst/>
            <a:gdLst/>
            <a:ahLst/>
            <a:cxnLst/>
            <a:rect l="0" t="0" r="0" b="0"/>
            <a:pathLst>
              <a:path w="160736" h="223243">
                <a:moveTo>
                  <a:pt x="0" y="125015"/>
                </a:moveTo>
                <a:lnTo>
                  <a:pt x="0" y="125015"/>
                </a:lnTo>
                <a:lnTo>
                  <a:pt x="0" y="125015"/>
                </a:lnTo>
                <a:lnTo>
                  <a:pt x="8930" y="125015"/>
                </a:lnTo>
                <a:lnTo>
                  <a:pt x="17860" y="125015"/>
                </a:lnTo>
                <a:lnTo>
                  <a:pt x="35719" y="125015"/>
                </a:lnTo>
                <a:lnTo>
                  <a:pt x="53578" y="116086"/>
                </a:lnTo>
                <a:lnTo>
                  <a:pt x="71438" y="107156"/>
                </a:lnTo>
                <a:lnTo>
                  <a:pt x="89297" y="89297"/>
                </a:lnTo>
                <a:lnTo>
                  <a:pt x="98227" y="71437"/>
                </a:lnTo>
                <a:lnTo>
                  <a:pt x="116086" y="53578"/>
                </a:lnTo>
                <a:lnTo>
                  <a:pt x="125016" y="35718"/>
                </a:lnTo>
                <a:lnTo>
                  <a:pt x="125016" y="26789"/>
                </a:lnTo>
                <a:lnTo>
                  <a:pt x="125016" y="8929"/>
                </a:lnTo>
                <a:lnTo>
                  <a:pt x="116086" y="0"/>
                </a:lnTo>
                <a:lnTo>
                  <a:pt x="107156" y="0"/>
                </a:lnTo>
                <a:lnTo>
                  <a:pt x="98227" y="0"/>
                </a:lnTo>
                <a:lnTo>
                  <a:pt x="89297" y="8929"/>
                </a:lnTo>
                <a:lnTo>
                  <a:pt x="71438" y="26789"/>
                </a:lnTo>
                <a:lnTo>
                  <a:pt x="53578" y="44648"/>
                </a:lnTo>
                <a:lnTo>
                  <a:pt x="44649" y="71437"/>
                </a:lnTo>
                <a:lnTo>
                  <a:pt x="35719" y="89297"/>
                </a:lnTo>
                <a:lnTo>
                  <a:pt x="26789" y="116086"/>
                </a:lnTo>
                <a:lnTo>
                  <a:pt x="26789" y="142875"/>
                </a:lnTo>
                <a:lnTo>
                  <a:pt x="35719" y="160734"/>
                </a:lnTo>
                <a:lnTo>
                  <a:pt x="44649" y="187523"/>
                </a:lnTo>
                <a:lnTo>
                  <a:pt x="53578" y="196453"/>
                </a:lnTo>
                <a:lnTo>
                  <a:pt x="71438" y="214312"/>
                </a:lnTo>
                <a:lnTo>
                  <a:pt x="98227" y="223242"/>
                </a:lnTo>
                <a:lnTo>
                  <a:pt x="107156" y="223242"/>
                </a:lnTo>
                <a:lnTo>
                  <a:pt x="133946" y="223242"/>
                </a:lnTo>
                <a:lnTo>
                  <a:pt x="142875" y="223242"/>
                </a:lnTo>
                <a:lnTo>
                  <a:pt x="160735" y="214312"/>
                </a:lnTo>
                <a:lnTo>
                  <a:pt x="160735" y="214312"/>
                </a:lnTo>
                <a:lnTo>
                  <a:pt x="160735" y="21431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482578" y="1607344"/>
            <a:ext cx="17860" cy="267891"/>
          </a:xfrm>
          <a:custGeom>
            <a:avLst/>
            <a:gdLst/>
            <a:ahLst/>
            <a:cxnLst/>
            <a:rect l="0" t="0" r="0" b="0"/>
            <a:pathLst>
              <a:path w="17860" h="267891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62507"/>
                </a:lnTo>
                <a:lnTo>
                  <a:pt x="8929" y="89296"/>
                </a:lnTo>
                <a:lnTo>
                  <a:pt x="0" y="116085"/>
                </a:lnTo>
                <a:lnTo>
                  <a:pt x="0" y="151804"/>
                </a:lnTo>
                <a:lnTo>
                  <a:pt x="0" y="178593"/>
                </a:lnTo>
                <a:lnTo>
                  <a:pt x="0" y="205382"/>
                </a:lnTo>
                <a:lnTo>
                  <a:pt x="0" y="223242"/>
                </a:lnTo>
                <a:lnTo>
                  <a:pt x="0" y="241101"/>
                </a:lnTo>
                <a:lnTo>
                  <a:pt x="8929" y="250031"/>
                </a:lnTo>
                <a:lnTo>
                  <a:pt x="8929" y="258960"/>
                </a:lnTo>
                <a:lnTo>
                  <a:pt x="17859" y="267890"/>
                </a:lnTo>
                <a:lnTo>
                  <a:pt x="17859" y="267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562945" y="1634133"/>
            <a:ext cx="151806" cy="250032"/>
          </a:xfrm>
          <a:custGeom>
            <a:avLst/>
            <a:gdLst/>
            <a:ahLst/>
            <a:cxnLst/>
            <a:rect l="0" t="0" r="0" b="0"/>
            <a:pathLst>
              <a:path w="151806" h="250032">
                <a:moveTo>
                  <a:pt x="142875" y="26789"/>
                </a:moveTo>
                <a:lnTo>
                  <a:pt x="142875" y="17859"/>
                </a:lnTo>
                <a:lnTo>
                  <a:pt x="142875" y="17859"/>
                </a:lnTo>
                <a:lnTo>
                  <a:pt x="133945" y="8929"/>
                </a:lnTo>
                <a:lnTo>
                  <a:pt x="133945" y="0"/>
                </a:lnTo>
                <a:lnTo>
                  <a:pt x="125016" y="0"/>
                </a:lnTo>
                <a:lnTo>
                  <a:pt x="107156" y="0"/>
                </a:lnTo>
                <a:lnTo>
                  <a:pt x="98226" y="8929"/>
                </a:lnTo>
                <a:lnTo>
                  <a:pt x="80367" y="17859"/>
                </a:lnTo>
                <a:lnTo>
                  <a:pt x="62508" y="35718"/>
                </a:lnTo>
                <a:lnTo>
                  <a:pt x="44648" y="53578"/>
                </a:lnTo>
                <a:lnTo>
                  <a:pt x="26789" y="80367"/>
                </a:lnTo>
                <a:lnTo>
                  <a:pt x="17859" y="107156"/>
                </a:lnTo>
                <a:lnTo>
                  <a:pt x="8930" y="133945"/>
                </a:lnTo>
                <a:lnTo>
                  <a:pt x="0" y="151804"/>
                </a:lnTo>
                <a:lnTo>
                  <a:pt x="0" y="169664"/>
                </a:lnTo>
                <a:lnTo>
                  <a:pt x="8930" y="187523"/>
                </a:lnTo>
                <a:lnTo>
                  <a:pt x="17859" y="196453"/>
                </a:lnTo>
                <a:lnTo>
                  <a:pt x="35719" y="205382"/>
                </a:lnTo>
                <a:lnTo>
                  <a:pt x="44648" y="205382"/>
                </a:lnTo>
                <a:lnTo>
                  <a:pt x="62508" y="205382"/>
                </a:lnTo>
                <a:lnTo>
                  <a:pt x="80367" y="196453"/>
                </a:lnTo>
                <a:lnTo>
                  <a:pt x="89297" y="187523"/>
                </a:lnTo>
                <a:lnTo>
                  <a:pt x="107156" y="169664"/>
                </a:lnTo>
                <a:lnTo>
                  <a:pt x="116086" y="151804"/>
                </a:lnTo>
                <a:lnTo>
                  <a:pt x="125016" y="125015"/>
                </a:lnTo>
                <a:lnTo>
                  <a:pt x="133945" y="98226"/>
                </a:lnTo>
                <a:lnTo>
                  <a:pt x="142875" y="71437"/>
                </a:lnTo>
                <a:lnTo>
                  <a:pt x="142875" y="53578"/>
                </a:lnTo>
                <a:lnTo>
                  <a:pt x="142875" y="44648"/>
                </a:lnTo>
                <a:lnTo>
                  <a:pt x="142875" y="35718"/>
                </a:lnTo>
                <a:lnTo>
                  <a:pt x="142875" y="35718"/>
                </a:lnTo>
                <a:lnTo>
                  <a:pt x="142875" y="35718"/>
                </a:lnTo>
                <a:lnTo>
                  <a:pt x="142875" y="35718"/>
                </a:lnTo>
                <a:lnTo>
                  <a:pt x="142875" y="44648"/>
                </a:lnTo>
                <a:lnTo>
                  <a:pt x="142875" y="53578"/>
                </a:lnTo>
                <a:lnTo>
                  <a:pt x="142875" y="62507"/>
                </a:lnTo>
                <a:lnTo>
                  <a:pt x="142875" y="80367"/>
                </a:lnTo>
                <a:lnTo>
                  <a:pt x="142875" y="107156"/>
                </a:lnTo>
                <a:lnTo>
                  <a:pt x="142875" y="133945"/>
                </a:lnTo>
                <a:lnTo>
                  <a:pt x="133945" y="160734"/>
                </a:lnTo>
                <a:lnTo>
                  <a:pt x="142875" y="187523"/>
                </a:lnTo>
                <a:lnTo>
                  <a:pt x="142875" y="214312"/>
                </a:lnTo>
                <a:lnTo>
                  <a:pt x="142875" y="232171"/>
                </a:lnTo>
                <a:lnTo>
                  <a:pt x="151805" y="241101"/>
                </a:lnTo>
                <a:lnTo>
                  <a:pt x="151805" y="250031"/>
                </a:lnTo>
                <a:lnTo>
                  <a:pt x="151805" y="2500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3821906" y="1634133"/>
            <a:ext cx="26790" cy="205383"/>
          </a:xfrm>
          <a:custGeom>
            <a:avLst/>
            <a:gdLst/>
            <a:ahLst/>
            <a:cxnLst/>
            <a:rect l="0" t="0" r="0" b="0"/>
            <a:pathLst>
              <a:path w="26790" h="205383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29"/>
                </a:lnTo>
                <a:lnTo>
                  <a:pt x="8930" y="26789"/>
                </a:lnTo>
                <a:lnTo>
                  <a:pt x="8930" y="44648"/>
                </a:lnTo>
                <a:lnTo>
                  <a:pt x="17859" y="71437"/>
                </a:lnTo>
                <a:lnTo>
                  <a:pt x="17859" y="98226"/>
                </a:lnTo>
                <a:lnTo>
                  <a:pt x="17859" y="125015"/>
                </a:lnTo>
                <a:lnTo>
                  <a:pt x="17859" y="151804"/>
                </a:lnTo>
                <a:lnTo>
                  <a:pt x="17859" y="169664"/>
                </a:lnTo>
                <a:lnTo>
                  <a:pt x="17859" y="187523"/>
                </a:lnTo>
                <a:lnTo>
                  <a:pt x="26789" y="205382"/>
                </a:lnTo>
                <a:lnTo>
                  <a:pt x="26789" y="205382"/>
                </a:lnTo>
                <a:lnTo>
                  <a:pt x="26789" y="20538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3777257" y="1714500"/>
            <a:ext cx="125017" cy="26790"/>
          </a:xfrm>
          <a:custGeom>
            <a:avLst/>
            <a:gdLst/>
            <a:ahLst/>
            <a:cxnLst/>
            <a:rect l="0" t="0" r="0" b="0"/>
            <a:pathLst>
              <a:path w="125017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59"/>
                </a:lnTo>
                <a:lnTo>
                  <a:pt x="26789" y="8929"/>
                </a:lnTo>
                <a:lnTo>
                  <a:pt x="53579" y="8929"/>
                </a:lnTo>
                <a:lnTo>
                  <a:pt x="80368" y="0"/>
                </a:lnTo>
                <a:lnTo>
                  <a:pt x="98227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3982640" y="1678781"/>
            <a:ext cx="8931" cy="187524"/>
          </a:xfrm>
          <a:custGeom>
            <a:avLst/>
            <a:gdLst/>
            <a:ahLst/>
            <a:cxnLst/>
            <a:rect l="0" t="0" r="0" b="0"/>
            <a:pathLst>
              <a:path w="8931" h="187524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53578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125016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87523"/>
                </a:lnTo>
                <a:lnTo>
                  <a:pt x="8930" y="187523"/>
                </a:lnTo>
                <a:lnTo>
                  <a:pt x="8930" y="18752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3955851" y="1580555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8929"/>
                </a:move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071937" y="1669851"/>
            <a:ext cx="142876" cy="169665"/>
          </a:xfrm>
          <a:custGeom>
            <a:avLst/>
            <a:gdLst/>
            <a:ahLst/>
            <a:cxnLst/>
            <a:rect l="0" t="0" r="0" b="0"/>
            <a:pathLst>
              <a:path w="142876" h="169665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98227"/>
                </a:lnTo>
                <a:lnTo>
                  <a:pt x="0" y="116086"/>
                </a:lnTo>
                <a:lnTo>
                  <a:pt x="8930" y="133946"/>
                </a:lnTo>
                <a:lnTo>
                  <a:pt x="17859" y="151805"/>
                </a:lnTo>
                <a:lnTo>
                  <a:pt x="35719" y="160735"/>
                </a:lnTo>
                <a:lnTo>
                  <a:pt x="53578" y="169664"/>
                </a:lnTo>
                <a:lnTo>
                  <a:pt x="71438" y="169664"/>
                </a:lnTo>
                <a:lnTo>
                  <a:pt x="89297" y="160735"/>
                </a:lnTo>
                <a:lnTo>
                  <a:pt x="107156" y="151805"/>
                </a:lnTo>
                <a:lnTo>
                  <a:pt x="116086" y="133946"/>
                </a:lnTo>
                <a:lnTo>
                  <a:pt x="125016" y="116086"/>
                </a:lnTo>
                <a:lnTo>
                  <a:pt x="133945" y="89297"/>
                </a:lnTo>
                <a:lnTo>
                  <a:pt x="142875" y="71438"/>
                </a:lnTo>
                <a:lnTo>
                  <a:pt x="133945" y="44649"/>
                </a:lnTo>
                <a:lnTo>
                  <a:pt x="133945" y="17860"/>
                </a:lnTo>
                <a:lnTo>
                  <a:pt x="125016" y="8930"/>
                </a:lnTo>
                <a:lnTo>
                  <a:pt x="107156" y="0"/>
                </a:lnTo>
                <a:lnTo>
                  <a:pt x="89297" y="0"/>
                </a:lnTo>
                <a:lnTo>
                  <a:pt x="71438" y="8930"/>
                </a:lnTo>
                <a:lnTo>
                  <a:pt x="44649" y="17860"/>
                </a:lnTo>
                <a:lnTo>
                  <a:pt x="26789" y="26789"/>
                </a:lnTo>
                <a:lnTo>
                  <a:pt x="8930" y="35719"/>
                </a:lnTo>
                <a:lnTo>
                  <a:pt x="0" y="44649"/>
                </a:lnTo>
                <a:lnTo>
                  <a:pt x="0" y="4464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4214812" y="1634133"/>
            <a:ext cx="151806" cy="187524"/>
          </a:xfrm>
          <a:custGeom>
            <a:avLst/>
            <a:gdLst/>
            <a:ahLst/>
            <a:cxnLst/>
            <a:rect l="0" t="0" r="0" b="0"/>
            <a:pathLst>
              <a:path w="151806" h="187524">
                <a:moveTo>
                  <a:pt x="8930" y="8929"/>
                </a:moveTo>
                <a:lnTo>
                  <a:pt x="8930" y="8929"/>
                </a:lnTo>
                <a:lnTo>
                  <a:pt x="0" y="892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62507"/>
                </a:lnTo>
                <a:lnTo>
                  <a:pt x="17859" y="80367"/>
                </a:lnTo>
                <a:lnTo>
                  <a:pt x="17859" y="107156"/>
                </a:lnTo>
                <a:lnTo>
                  <a:pt x="17859" y="125015"/>
                </a:lnTo>
                <a:lnTo>
                  <a:pt x="17859" y="151804"/>
                </a:lnTo>
                <a:lnTo>
                  <a:pt x="26789" y="169664"/>
                </a:lnTo>
                <a:lnTo>
                  <a:pt x="26789" y="178593"/>
                </a:lnTo>
                <a:lnTo>
                  <a:pt x="26789" y="178593"/>
                </a:lnTo>
                <a:lnTo>
                  <a:pt x="26789" y="187523"/>
                </a:lnTo>
                <a:lnTo>
                  <a:pt x="26789" y="178593"/>
                </a:lnTo>
                <a:lnTo>
                  <a:pt x="26789" y="178593"/>
                </a:lnTo>
                <a:lnTo>
                  <a:pt x="26789" y="160734"/>
                </a:lnTo>
                <a:lnTo>
                  <a:pt x="26789" y="142875"/>
                </a:lnTo>
                <a:lnTo>
                  <a:pt x="26789" y="116086"/>
                </a:lnTo>
                <a:lnTo>
                  <a:pt x="35719" y="89296"/>
                </a:lnTo>
                <a:lnTo>
                  <a:pt x="35719" y="62507"/>
                </a:lnTo>
                <a:lnTo>
                  <a:pt x="44649" y="44648"/>
                </a:lnTo>
                <a:lnTo>
                  <a:pt x="53578" y="26789"/>
                </a:lnTo>
                <a:lnTo>
                  <a:pt x="62508" y="8929"/>
                </a:lnTo>
                <a:lnTo>
                  <a:pt x="71438" y="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8929"/>
                </a:lnTo>
                <a:lnTo>
                  <a:pt x="125016" y="17859"/>
                </a:lnTo>
                <a:lnTo>
                  <a:pt x="142875" y="35718"/>
                </a:lnTo>
                <a:lnTo>
                  <a:pt x="142875" y="53578"/>
                </a:lnTo>
                <a:lnTo>
                  <a:pt x="151805" y="80367"/>
                </a:lnTo>
                <a:lnTo>
                  <a:pt x="151805" y="116086"/>
                </a:lnTo>
                <a:lnTo>
                  <a:pt x="151805" y="142875"/>
                </a:lnTo>
                <a:lnTo>
                  <a:pt x="151805" y="160734"/>
                </a:lnTo>
                <a:lnTo>
                  <a:pt x="151805" y="178593"/>
                </a:lnTo>
                <a:lnTo>
                  <a:pt x="151805" y="187523"/>
                </a:lnTo>
                <a:lnTo>
                  <a:pt x="151805" y="18752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4420195" y="1634133"/>
            <a:ext cx="107157" cy="178594"/>
          </a:xfrm>
          <a:custGeom>
            <a:avLst/>
            <a:gdLst/>
            <a:ahLst/>
            <a:cxnLst/>
            <a:rect l="0" t="0" r="0" b="0"/>
            <a:pathLst>
              <a:path w="107157" h="178594">
                <a:moveTo>
                  <a:pt x="80367" y="0"/>
                </a:move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44648" y="8929"/>
                </a:lnTo>
                <a:lnTo>
                  <a:pt x="35719" y="8929"/>
                </a:lnTo>
                <a:lnTo>
                  <a:pt x="17859" y="17859"/>
                </a:lnTo>
                <a:lnTo>
                  <a:pt x="893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8930" y="53578"/>
                </a:lnTo>
                <a:lnTo>
                  <a:pt x="17859" y="62507"/>
                </a:lnTo>
                <a:lnTo>
                  <a:pt x="35719" y="71437"/>
                </a:lnTo>
                <a:lnTo>
                  <a:pt x="44648" y="80367"/>
                </a:lnTo>
                <a:lnTo>
                  <a:pt x="62508" y="89296"/>
                </a:lnTo>
                <a:lnTo>
                  <a:pt x="80367" y="98226"/>
                </a:lnTo>
                <a:lnTo>
                  <a:pt x="89297" y="107156"/>
                </a:lnTo>
                <a:lnTo>
                  <a:pt x="98226" y="116086"/>
                </a:lnTo>
                <a:lnTo>
                  <a:pt x="107156" y="133945"/>
                </a:lnTo>
                <a:lnTo>
                  <a:pt x="107156" y="142875"/>
                </a:lnTo>
                <a:lnTo>
                  <a:pt x="107156" y="151804"/>
                </a:lnTo>
                <a:lnTo>
                  <a:pt x="107156" y="160734"/>
                </a:lnTo>
                <a:lnTo>
                  <a:pt x="98226" y="169664"/>
                </a:lnTo>
                <a:lnTo>
                  <a:pt x="89297" y="178593"/>
                </a:lnTo>
                <a:lnTo>
                  <a:pt x="80367" y="178593"/>
                </a:lnTo>
                <a:lnTo>
                  <a:pt x="62508" y="178593"/>
                </a:lnTo>
                <a:lnTo>
                  <a:pt x="53578" y="178593"/>
                </a:lnTo>
                <a:lnTo>
                  <a:pt x="44648" y="178593"/>
                </a:lnTo>
                <a:lnTo>
                  <a:pt x="44648" y="17859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4527351" y="1571625"/>
            <a:ext cx="133946" cy="232173"/>
          </a:xfrm>
          <a:custGeom>
            <a:avLst/>
            <a:gdLst/>
            <a:ahLst/>
            <a:cxnLst/>
            <a:rect l="0" t="0" r="0" b="0"/>
            <a:pathLst>
              <a:path w="133946" h="23217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17860" y="89297"/>
                </a:lnTo>
                <a:lnTo>
                  <a:pt x="17860" y="125015"/>
                </a:lnTo>
                <a:lnTo>
                  <a:pt x="17860" y="151804"/>
                </a:lnTo>
                <a:lnTo>
                  <a:pt x="26789" y="178594"/>
                </a:lnTo>
                <a:lnTo>
                  <a:pt x="26789" y="205383"/>
                </a:lnTo>
                <a:lnTo>
                  <a:pt x="35719" y="223242"/>
                </a:lnTo>
                <a:lnTo>
                  <a:pt x="35719" y="232172"/>
                </a:lnTo>
                <a:lnTo>
                  <a:pt x="44649" y="214312"/>
                </a:lnTo>
                <a:lnTo>
                  <a:pt x="44649" y="214312"/>
                </a:lnTo>
                <a:lnTo>
                  <a:pt x="44649" y="214312"/>
                </a:lnTo>
                <a:lnTo>
                  <a:pt x="44649" y="205383"/>
                </a:lnTo>
                <a:lnTo>
                  <a:pt x="44649" y="196453"/>
                </a:lnTo>
                <a:lnTo>
                  <a:pt x="44649" y="169664"/>
                </a:lnTo>
                <a:lnTo>
                  <a:pt x="44649" y="151804"/>
                </a:lnTo>
                <a:lnTo>
                  <a:pt x="44649" y="125015"/>
                </a:lnTo>
                <a:lnTo>
                  <a:pt x="44649" y="98226"/>
                </a:lnTo>
                <a:lnTo>
                  <a:pt x="44649" y="71437"/>
                </a:lnTo>
                <a:lnTo>
                  <a:pt x="44649" y="53578"/>
                </a:lnTo>
                <a:lnTo>
                  <a:pt x="53578" y="35719"/>
                </a:lnTo>
                <a:lnTo>
                  <a:pt x="62508" y="26789"/>
                </a:lnTo>
                <a:lnTo>
                  <a:pt x="71438" y="17859"/>
                </a:lnTo>
                <a:lnTo>
                  <a:pt x="80367" y="17859"/>
                </a:lnTo>
                <a:lnTo>
                  <a:pt x="89297" y="17859"/>
                </a:lnTo>
                <a:lnTo>
                  <a:pt x="98227" y="17859"/>
                </a:lnTo>
                <a:lnTo>
                  <a:pt x="116086" y="26789"/>
                </a:lnTo>
                <a:lnTo>
                  <a:pt x="125016" y="35719"/>
                </a:lnTo>
                <a:lnTo>
                  <a:pt x="125016" y="53578"/>
                </a:lnTo>
                <a:lnTo>
                  <a:pt x="133945" y="71437"/>
                </a:lnTo>
                <a:lnTo>
                  <a:pt x="133945" y="98226"/>
                </a:lnTo>
                <a:lnTo>
                  <a:pt x="133945" y="125015"/>
                </a:lnTo>
                <a:lnTo>
                  <a:pt x="133945" y="151804"/>
                </a:lnTo>
                <a:lnTo>
                  <a:pt x="125016" y="178594"/>
                </a:lnTo>
                <a:lnTo>
                  <a:pt x="125016" y="196453"/>
                </a:lnTo>
                <a:lnTo>
                  <a:pt x="125016" y="214312"/>
                </a:lnTo>
                <a:lnTo>
                  <a:pt x="125016" y="214312"/>
                </a:lnTo>
                <a:lnTo>
                  <a:pt x="125016" y="21431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4732734" y="1607344"/>
            <a:ext cx="8931" cy="187524"/>
          </a:xfrm>
          <a:custGeom>
            <a:avLst/>
            <a:gdLst/>
            <a:ahLst/>
            <a:cxnLst/>
            <a:rect l="0" t="0" r="0" b="0"/>
            <a:pathLst>
              <a:path w="8931" h="1875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6"/>
                </a:lnTo>
                <a:lnTo>
                  <a:pt x="8930" y="116085"/>
                </a:lnTo>
                <a:lnTo>
                  <a:pt x="8930" y="142875"/>
                </a:lnTo>
                <a:lnTo>
                  <a:pt x="8930" y="160734"/>
                </a:lnTo>
                <a:lnTo>
                  <a:pt x="8930" y="187523"/>
                </a:lnTo>
                <a:lnTo>
                  <a:pt x="8930" y="187523"/>
                </a:lnTo>
                <a:lnTo>
                  <a:pt x="8930" y="18752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4750593" y="154483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4830961" y="1571625"/>
            <a:ext cx="142876" cy="357188"/>
          </a:xfrm>
          <a:custGeom>
            <a:avLst/>
            <a:gdLst/>
            <a:ahLst/>
            <a:cxnLst/>
            <a:rect l="0" t="0" r="0" b="0"/>
            <a:pathLst>
              <a:path w="142876" h="357188">
                <a:moveTo>
                  <a:pt x="44648" y="53578"/>
                </a:moveTo>
                <a:lnTo>
                  <a:pt x="44648" y="53578"/>
                </a:lnTo>
                <a:lnTo>
                  <a:pt x="44648" y="62508"/>
                </a:lnTo>
                <a:lnTo>
                  <a:pt x="35718" y="89297"/>
                </a:lnTo>
                <a:lnTo>
                  <a:pt x="44648" y="116086"/>
                </a:lnTo>
                <a:lnTo>
                  <a:pt x="35718" y="142875"/>
                </a:lnTo>
                <a:lnTo>
                  <a:pt x="35718" y="178594"/>
                </a:lnTo>
                <a:lnTo>
                  <a:pt x="35718" y="214312"/>
                </a:lnTo>
                <a:lnTo>
                  <a:pt x="35718" y="250031"/>
                </a:lnTo>
                <a:lnTo>
                  <a:pt x="35718" y="276820"/>
                </a:lnTo>
                <a:lnTo>
                  <a:pt x="35718" y="303609"/>
                </a:lnTo>
                <a:lnTo>
                  <a:pt x="35718" y="330398"/>
                </a:lnTo>
                <a:lnTo>
                  <a:pt x="35718" y="339328"/>
                </a:lnTo>
                <a:lnTo>
                  <a:pt x="44648" y="348258"/>
                </a:lnTo>
                <a:lnTo>
                  <a:pt x="44648" y="357187"/>
                </a:lnTo>
                <a:lnTo>
                  <a:pt x="44648" y="357187"/>
                </a:lnTo>
                <a:lnTo>
                  <a:pt x="44648" y="357187"/>
                </a:lnTo>
                <a:lnTo>
                  <a:pt x="44648" y="348258"/>
                </a:lnTo>
                <a:lnTo>
                  <a:pt x="44648" y="339328"/>
                </a:lnTo>
                <a:lnTo>
                  <a:pt x="35718" y="321469"/>
                </a:lnTo>
                <a:lnTo>
                  <a:pt x="35718" y="294679"/>
                </a:lnTo>
                <a:lnTo>
                  <a:pt x="26789" y="258961"/>
                </a:lnTo>
                <a:lnTo>
                  <a:pt x="26789" y="223242"/>
                </a:lnTo>
                <a:lnTo>
                  <a:pt x="17859" y="187523"/>
                </a:lnTo>
                <a:lnTo>
                  <a:pt x="8929" y="151804"/>
                </a:lnTo>
                <a:lnTo>
                  <a:pt x="0" y="116086"/>
                </a:lnTo>
                <a:lnTo>
                  <a:pt x="0" y="89297"/>
                </a:lnTo>
                <a:lnTo>
                  <a:pt x="0" y="62508"/>
                </a:lnTo>
                <a:lnTo>
                  <a:pt x="0" y="53578"/>
                </a:lnTo>
                <a:lnTo>
                  <a:pt x="8929" y="35719"/>
                </a:lnTo>
                <a:lnTo>
                  <a:pt x="17859" y="26789"/>
                </a:lnTo>
                <a:lnTo>
                  <a:pt x="26789" y="8930"/>
                </a:lnTo>
                <a:lnTo>
                  <a:pt x="44648" y="0"/>
                </a:lnTo>
                <a:lnTo>
                  <a:pt x="62508" y="0"/>
                </a:lnTo>
                <a:lnTo>
                  <a:pt x="80367" y="0"/>
                </a:lnTo>
                <a:lnTo>
                  <a:pt x="107156" y="8930"/>
                </a:lnTo>
                <a:lnTo>
                  <a:pt x="116086" y="17859"/>
                </a:lnTo>
                <a:lnTo>
                  <a:pt x="125016" y="35719"/>
                </a:lnTo>
                <a:lnTo>
                  <a:pt x="133945" y="53578"/>
                </a:lnTo>
                <a:lnTo>
                  <a:pt x="142875" y="71437"/>
                </a:lnTo>
                <a:lnTo>
                  <a:pt x="133945" y="89297"/>
                </a:lnTo>
                <a:lnTo>
                  <a:pt x="133945" y="107156"/>
                </a:lnTo>
                <a:lnTo>
                  <a:pt x="125016" y="125015"/>
                </a:lnTo>
                <a:lnTo>
                  <a:pt x="107156" y="133945"/>
                </a:lnTo>
                <a:lnTo>
                  <a:pt x="89297" y="133945"/>
                </a:lnTo>
                <a:lnTo>
                  <a:pt x="71437" y="142875"/>
                </a:lnTo>
                <a:lnTo>
                  <a:pt x="62508" y="142875"/>
                </a:lnTo>
                <a:lnTo>
                  <a:pt x="44648" y="142875"/>
                </a:lnTo>
                <a:lnTo>
                  <a:pt x="26789" y="151804"/>
                </a:lnTo>
                <a:lnTo>
                  <a:pt x="17859" y="151804"/>
                </a:lnTo>
                <a:lnTo>
                  <a:pt x="17859" y="151804"/>
                </a:lnTo>
                <a:lnTo>
                  <a:pt x="8929" y="151804"/>
                </a:lnTo>
                <a:lnTo>
                  <a:pt x="8929" y="15180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5027414" y="1553766"/>
            <a:ext cx="89298" cy="178594"/>
          </a:xfrm>
          <a:custGeom>
            <a:avLst/>
            <a:gdLst/>
            <a:ahLst/>
            <a:cxnLst/>
            <a:rect l="0" t="0" r="0" b="0"/>
            <a:pathLst>
              <a:path w="89298" h="178594">
                <a:moveTo>
                  <a:pt x="89297" y="0"/>
                </a:move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44649" y="8929"/>
                </a:lnTo>
                <a:lnTo>
                  <a:pt x="35719" y="17859"/>
                </a:lnTo>
                <a:lnTo>
                  <a:pt x="17859" y="26789"/>
                </a:lnTo>
                <a:lnTo>
                  <a:pt x="893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7"/>
                </a:lnTo>
                <a:lnTo>
                  <a:pt x="17859" y="71437"/>
                </a:lnTo>
                <a:lnTo>
                  <a:pt x="26789" y="80367"/>
                </a:lnTo>
                <a:lnTo>
                  <a:pt x="44649" y="89296"/>
                </a:lnTo>
                <a:lnTo>
                  <a:pt x="62508" y="98226"/>
                </a:lnTo>
                <a:lnTo>
                  <a:pt x="71438" y="107156"/>
                </a:lnTo>
                <a:lnTo>
                  <a:pt x="80367" y="116085"/>
                </a:lnTo>
                <a:lnTo>
                  <a:pt x="89297" y="133945"/>
                </a:lnTo>
                <a:lnTo>
                  <a:pt x="89297" y="142874"/>
                </a:lnTo>
                <a:lnTo>
                  <a:pt x="89297" y="151804"/>
                </a:lnTo>
                <a:lnTo>
                  <a:pt x="89297" y="160734"/>
                </a:lnTo>
                <a:lnTo>
                  <a:pt x="80367" y="169663"/>
                </a:lnTo>
                <a:lnTo>
                  <a:pt x="71438" y="169663"/>
                </a:lnTo>
                <a:lnTo>
                  <a:pt x="62508" y="178593"/>
                </a:lnTo>
                <a:lnTo>
                  <a:pt x="53578" y="178593"/>
                </a:lnTo>
                <a:lnTo>
                  <a:pt x="35719" y="178593"/>
                </a:lnTo>
                <a:lnTo>
                  <a:pt x="26789" y="178593"/>
                </a:lnTo>
                <a:lnTo>
                  <a:pt x="17859" y="178593"/>
                </a:lnTo>
                <a:lnTo>
                  <a:pt x="8930" y="178593"/>
                </a:lnTo>
                <a:lnTo>
                  <a:pt x="8930" y="17859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4759523" y="1491258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4750593" y="145553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544711" y="2116336"/>
            <a:ext cx="89298" cy="17860"/>
          </a:xfrm>
          <a:custGeom>
            <a:avLst/>
            <a:gdLst/>
            <a:ahLst/>
            <a:cxnLst/>
            <a:rect l="0" t="0" r="0" b="0"/>
            <a:pathLst>
              <a:path w="89298" h="17860">
                <a:moveTo>
                  <a:pt x="0" y="1785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35719" y="8929"/>
                </a:lnTo>
                <a:lnTo>
                  <a:pt x="44648" y="8929"/>
                </a:lnTo>
                <a:lnTo>
                  <a:pt x="5357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696516" y="2080617"/>
            <a:ext cx="107157" cy="241103"/>
          </a:xfrm>
          <a:custGeom>
            <a:avLst/>
            <a:gdLst/>
            <a:ahLst/>
            <a:cxnLst/>
            <a:rect l="0" t="0" r="0" b="0"/>
            <a:pathLst>
              <a:path w="107157" h="241103">
                <a:moveTo>
                  <a:pt x="107156" y="0"/>
                </a:moveTo>
                <a:lnTo>
                  <a:pt x="107156" y="0"/>
                </a:lnTo>
                <a:lnTo>
                  <a:pt x="98226" y="0"/>
                </a:lnTo>
                <a:lnTo>
                  <a:pt x="80367" y="0"/>
                </a:lnTo>
                <a:lnTo>
                  <a:pt x="71437" y="8930"/>
                </a:lnTo>
                <a:lnTo>
                  <a:pt x="53578" y="17859"/>
                </a:lnTo>
                <a:lnTo>
                  <a:pt x="35718" y="17859"/>
                </a:lnTo>
                <a:lnTo>
                  <a:pt x="26789" y="26789"/>
                </a:lnTo>
                <a:lnTo>
                  <a:pt x="17859" y="35719"/>
                </a:lnTo>
                <a:lnTo>
                  <a:pt x="17859" y="44648"/>
                </a:lnTo>
                <a:lnTo>
                  <a:pt x="17859" y="53578"/>
                </a:lnTo>
                <a:lnTo>
                  <a:pt x="17859" y="62508"/>
                </a:lnTo>
                <a:lnTo>
                  <a:pt x="26789" y="71437"/>
                </a:lnTo>
                <a:lnTo>
                  <a:pt x="35718" y="80367"/>
                </a:lnTo>
                <a:lnTo>
                  <a:pt x="44648" y="89297"/>
                </a:lnTo>
                <a:lnTo>
                  <a:pt x="62507" y="107156"/>
                </a:lnTo>
                <a:lnTo>
                  <a:pt x="71437" y="125016"/>
                </a:lnTo>
                <a:lnTo>
                  <a:pt x="80367" y="142875"/>
                </a:lnTo>
                <a:lnTo>
                  <a:pt x="80367" y="160734"/>
                </a:lnTo>
                <a:lnTo>
                  <a:pt x="80367" y="178594"/>
                </a:lnTo>
                <a:lnTo>
                  <a:pt x="80367" y="196453"/>
                </a:lnTo>
                <a:lnTo>
                  <a:pt x="71437" y="205383"/>
                </a:lnTo>
                <a:lnTo>
                  <a:pt x="62507" y="223242"/>
                </a:lnTo>
                <a:lnTo>
                  <a:pt x="44648" y="232172"/>
                </a:lnTo>
                <a:lnTo>
                  <a:pt x="26789" y="232172"/>
                </a:lnTo>
                <a:lnTo>
                  <a:pt x="17859" y="241102"/>
                </a:lnTo>
                <a:lnTo>
                  <a:pt x="8929" y="241102"/>
                </a:lnTo>
                <a:lnTo>
                  <a:pt x="0" y="241102"/>
                </a:lnTo>
                <a:lnTo>
                  <a:pt x="0" y="24110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821531" y="2107406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0" y="26789"/>
                </a:moveTo>
                <a:lnTo>
                  <a:pt x="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62508"/>
                </a:lnTo>
                <a:lnTo>
                  <a:pt x="17860" y="71438"/>
                </a:lnTo>
                <a:lnTo>
                  <a:pt x="17860" y="98227"/>
                </a:lnTo>
                <a:lnTo>
                  <a:pt x="17860" y="116086"/>
                </a:lnTo>
                <a:lnTo>
                  <a:pt x="17860" y="133945"/>
                </a:lnTo>
                <a:lnTo>
                  <a:pt x="26789" y="142875"/>
                </a:lnTo>
                <a:lnTo>
                  <a:pt x="26789" y="160734"/>
                </a:lnTo>
                <a:lnTo>
                  <a:pt x="35719" y="169664"/>
                </a:lnTo>
                <a:lnTo>
                  <a:pt x="44649" y="169664"/>
                </a:lnTo>
                <a:lnTo>
                  <a:pt x="53578" y="169664"/>
                </a:lnTo>
                <a:lnTo>
                  <a:pt x="62508" y="169664"/>
                </a:lnTo>
                <a:lnTo>
                  <a:pt x="71438" y="160734"/>
                </a:lnTo>
                <a:lnTo>
                  <a:pt x="80367" y="142875"/>
                </a:lnTo>
                <a:lnTo>
                  <a:pt x="89297" y="133945"/>
                </a:lnTo>
                <a:lnTo>
                  <a:pt x="98227" y="116086"/>
                </a:lnTo>
                <a:lnTo>
                  <a:pt x="98227" y="89297"/>
                </a:lnTo>
                <a:lnTo>
                  <a:pt x="107156" y="71438"/>
                </a:lnTo>
                <a:lnTo>
                  <a:pt x="107156" y="44648"/>
                </a:lnTo>
                <a:lnTo>
                  <a:pt x="107156" y="26789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946547" y="2080617"/>
            <a:ext cx="98227" cy="187524"/>
          </a:xfrm>
          <a:custGeom>
            <a:avLst/>
            <a:gdLst/>
            <a:ahLst/>
            <a:cxnLst/>
            <a:rect l="0" t="0" r="0" b="0"/>
            <a:pathLst>
              <a:path w="98227" h="187524">
                <a:moveTo>
                  <a:pt x="98226" y="0"/>
                </a:moveTo>
                <a:lnTo>
                  <a:pt x="98226" y="0"/>
                </a:lnTo>
                <a:lnTo>
                  <a:pt x="89297" y="0"/>
                </a:lnTo>
                <a:lnTo>
                  <a:pt x="80367" y="8930"/>
                </a:lnTo>
                <a:lnTo>
                  <a:pt x="71437" y="26789"/>
                </a:lnTo>
                <a:lnTo>
                  <a:pt x="53578" y="35719"/>
                </a:lnTo>
                <a:lnTo>
                  <a:pt x="35719" y="53578"/>
                </a:lnTo>
                <a:lnTo>
                  <a:pt x="26789" y="71437"/>
                </a:lnTo>
                <a:lnTo>
                  <a:pt x="17859" y="89297"/>
                </a:lnTo>
                <a:lnTo>
                  <a:pt x="8929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8929" y="169664"/>
                </a:lnTo>
                <a:lnTo>
                  <a:pt x="17859" y="178594"/>
                </a:lnTo>
                <a:lnTo>
                  <a:pt x="26789" y="178594"/>
                </a:lnTo>
                <a:lnTo>
                  <a:pt x="44648" y="187523"/>
                </a:lnTo>
                <a:lnTo>
                  <a:pt x="53578" y="187523"/>
                </a:lnTo>
                <a:lnTo>
                  <a:pt x="53578" y="18752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1089422" y="2089547"/>
            <a:ext cx="53579" cy="178594"/>
          </a:xfrm>
          <a:custGeom>
            <a:avLst/>
            <a:gdLst/>
            <a:ahLst/>
            <a:cxnLst/>
            <a:rect l="0" t="0" r="0" b="0"/>
            <a:pathLst>
              <a:path w="53579" h="178594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29"/>
                </a:lnTo>
                <a:lnTo>
                  <a:pt x="26789" y="26789"/>
                </a:lnTo>
                <a:lnTo>
                  <a:pt x="17859" y="35718"/>
                </a:lnTo>
                <a:lnTo>
                  <a:pt x="8929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8929" y="151804"/>
                </a:lnTo>
                <a:lnTo>
                  <a:pt x="17859" y="160734"/>
                </a:lnTo>
                <a:lnTo>
                  <a:pt x="26789" y="169664"/>
                </a:lnTo>
                <a:lnTo>
                  <a:pt x="35719" y="169664"/>
                </a:lnTo>
                <a:lnTo>
                  <a:pt x="44648" y="178593"/>
                </a:lnTo>
                <a:lnTo>
                  <a:pt x="44648" y="17859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1214437" y="2089547"/>
            <a:ext cx="116087" cy="178594"/>
          </a:xfrm>
          <a:custGeom>
            <a:avLst/>
            <a:gdLst/>
            <a:ahLst/>
            <a:cxnLst/>
            <a:rect l="0" t="0" r="0" b="0"/>
            <a:pathLst>
              <a:path w="116087" h="178594">
                <a:moveTo>
                  <a:pt x="0" y="142875"/>
                </a:move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33945"/>
                </a:lnTo>
                <a:lnTo>
                  <a:pt x="17860" y="133945"/>
                </a:lnTo>
                <a:lnTo>
                  <a:pt x="35719" y="116086"/>
                </a:lnTo>
                <a:lnTo>
                  <a:pt x="53579" y="107156"/>
                </a:lnTo>
                <a:lnTo>
                  <a:pt x="62508" y="98226"/>
                </a:lnTo>
                <a:lnTo>
                  <a:pt x="80368" y="80367"/>
                </a:lnTo>
                <a:lnTo>
                  <a:pt x="89297" y="62507"/>
                </a:lnTo>
                <a:lnTo>
                  <a:pt x="107157" y="44648"/>
                </a:lnTo>
                <a:lnTo>
                  <a:pt x="107157" y="26789"/>
                </a:lnTo>
                <a:lnTo>
                  <a:pt x="116086" y="17859"/>
                </a:lnTo>
                <a:lnTo>
                  <a:pt x="116086" y="8929"/>
                </a:lnTo>
                <a:lnTo>
                  <a:pt x="107157" y="0"/>
                </a:lnTo>
                <a:lnTo>
                  <a:pt x="98227" y="0"/>
                </a:lnTo>
                <a:lnTo>
                  <a:pt x="89297" y="0"/>
                </a:lnTo>
                <a:lnTo>
                  <a:pt x="80368" y="0"/>
                </a:lnTo>
                <a:lnTo>
                  <a:pt x="62508" y="17859"/>
                </a:lnTo>
                <a:lnTo>
                  <a:pt x="44649" y="26789"/>
                </a:lnTo>
                <a:lnTo>
                  <a:pt x="26790" y="44648"/>
                </a:lnTo>
                <a:lnTo>
                  <a:pt x="1786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17860" y="107156"/>
                </a:lnTo>
                <a:lnTo>
                  <a:pt x="17860" y="125015"/>
                </a:lnTo>
                <a:lnTo>
                  <a:pt x="26790" y="142875"/>
                </a:lnTo>
                <a:lnTo>
                  <a:pt x="35719" y="151804"/>
                </a:lnTo>
                <a:lnTo>
                  <a:pt x="53579" y="160734"/>
                </a:lnTo>
                <a:lnTo>
                  <a:pt x="62508" y="169664"/>
                </a:lnTo>
                <a:lnTo>
                  <a:pt x="89297" y="178593"/>
                </a:lnTo>
                <a:lnTo>
                  <a:pt x="89297" y="178593"/>
                </a:lnTo>
                <a:lnTo>
                  <a:pt x="89297" y="17859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1375172" y="2089547"/>
            <a:ext cx="89298" cy="169665"/>
          </a:xfrm>
          <a:custGeom>
            <a:avLst/>
            <a:gdLst/>
            <a:ahLst/>
            <a:cxnLst/>
            <a:rect l="0" t="0" r="0" b="0"/>
            <a:pathLst>
              <a:path w="89298" h="169665">
                <a:moveTo>
                  <a:pt x="80367" y="0"/>
                </a:move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35719" y="8929"/>
                </a:lnTo>
                <a:lnTo>
                  <a:pt x="26789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8930" y="53578"/>
                </a:lnTo>
                <a:lnTo>
                  <a:pt x="17859" y="62507"/>
                </a:lnTo>
                <a:lnTo>
                  <a:pt x="26789" y="80367"/>
                </a:lnTo>
                <a:lnTo>
                  <a:pt x="35719" y="89297"/>
                </a:lnTo>
                <a:lnTo>
                  <a:pt x="53578" y="98226"/>
                </a:lnTo>
                <a:lnTo>
                  <a:pt x="62508" y="107156"/>
                </a:lnTo>
                <a:lnTo>
                  <a:pt x="71437" y="125015"/>
                </a:lnTo>
                <a:lnTo>
                  <a:pt x="80367" y="133945"/>
                </a:lnTo>
                <a:lnTo>
                  <a:pt x="89297" y="142875"/>
                </a:lnTo>
                <a:lnTo>
                  <a:pt x="89297" y="151804"/>
                </a:lnTo>
                <a:lnTo>
                  <a:pt x="89297" y="160734"/>
                </a:lnTo>
                <a:lnTo>
                  <a:pt x="89297" y="160734"/>
                </a:lnTo>
                <a:lnTo>
                  <a:pt x="80367" y="169664"/>
                </a:lnTo>
                <a:lnTo>
                  <a:pt x="62508" y="169664"/>
                </a:lnTo>
                <a:lnTo>
                  <a:pt x="53578" y="169664"/>
                </a:lnTo>
                <a:lnTo>
                  <a:pt x="44648" y="160734"/>
                </a:lnTo>
                <a:lnTo>
                  <a:pt x="44648" y="160734"/>
                </a:lnTo>
                <a:lnTo>
                  <a:pt x="44648" y="160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1473398" y="2080617"/>
            <a:ext cx="80369" cy="187524"/>
          </a:xfrm>
          <a:custGeom>
            <a:avLst/>
            <a:gdLst/>
            <a:ahLst/>
            <a:cxnLst/>
            <a:rect l="0" t="0" r="0" b="0"/>
            <a:pathLst>
              <a:path w="80369" h="187524">
                <a:moveTo>
                  <a:pt x="62508" y="0"/>
                </a:move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26789" y="8930"/>
                </a:lnTo>
                <a:lnTo>
                  <a:pt x="17860" y="8930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8"/>
                </a:lnTo>
                <a:lnTo>
                  <a:pt x="17860" y="71437"/>
                </a:lnTo>
                <a:lnTo>
                  <a:pt x="26789" y="80367"/>
                </a:lnTo>
                <a:lnTo>
                  <a:pt x="44649" y="89297"/>
                </a:lnTo>
                <a:lnTo>
                  <a:pt x="53578" y="107156"/>
                </a:lnTo>
                <a:lnTo>
                  <a:pt x="71438" y="116086"/>
                </a:lnTo>
                <a:lnTo>
                  <a:pt x="71438" y="133945"/>
                </a:lnTo>
                <a:lnTo>
                  <a:pt x="80368" y="142875"/>
                </a:lnTo>
                <a:lnTo>
                  <a:pt x="80368" y="151805"/>
                </a:lnTo>
                <a:lnTo>
                  <a:pt x="80368" y="160734"/>
                </a:lnTo>
                <a:lnTo>
                  <a:pt x="80368" y="169664"/>
                </a:lnTo>
                <a:lnTo>
                  <a:pt x="71438" y="178594"/>
                </a:lnTo>
                <a:lnTo>
                  <a:pt x="53578" y="178594"/>
                </a:lnTo>
                <a:lnTo>
                  <a:pt x="44649" y="187523"/>
                </a:lnTo>
                <a:lnTo>
                  <a:pt x="35719" y="187523"/>
                </a:lnTo>
                <a:lnTo>
                  <a:pt x="26789" y="187523"/>
                </a:lnTo>
                <a:lnTo>
                  <a:pt x="26789" y="187523"/>
                </a:lnTo>
                <a:lnTo>
                  <a:pt x="26789" y="18752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1616273" y="2125265"/>
            <a:ext cx="1" cy="142876"/>
          </a:xfrm>
          <a:custGeom>
            <a:avLst/>
            <a:gdLst/>
            <a:ahLst/>
            <a:cxnLst/>
            <a:rect l="0" t="0" r="0" b="0"/>
            <a:pathLst>
              <a:path w="1" h="14287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80368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1598414" y="2009179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8930" y="893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1669851" y="2080617"/>
            <a:ext cx="133947" cy="178595"/>
          </a:xfrm>
          <a:custGeom>
            <a:avLst/>
            <a:gdLst/>
            <a:ahLst/>
            <a:cxnLst/>
            <a:rect l="0" t="0" r="0" b="0"/>
            <a:pathLst>
              <a:path w="133947" h="178595">
                <a:moveTo>
                  <a:pt x="53578" y="0"/>
                </a:moveTo>
                <a:lnTo>
                  <a:pt x="53578" y="0"/>
                </a:lnTo>
                <a:lnTo>
                  <a:pt x="44649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26789" y="26789"/>
                </a:lnTo>
                <a:lnTo>
                  <a:pt x="17860" y="35719"/>
                </a:lnTo>
                <a:lnTo>
                  <a:pt x="8930" y="53578"/>
                </a:lnTo>
                <a:lnTo>
                  <a:pt x="893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60734"/>
                </a:lnTo>
                <a:lnTo>
                  <a:pt x="17860" y="169664"/>
                </a:lnTo>
                <a:lnTo>
                  <a:pt x="26789" y="169664"/>
                </a:lnTo>
                <a:lnTo>
                  <a:pt x="44649" y="178594"/>
                </a:lnTo>
                <a:lnTo>
                  <a:pt x="53578" y="178594"/>
                </a:lnTo>
                <a:lnTo>
                  <a:pt x="71438" y="169664"/>
                </a:lnTo>
                <a:lnTo>
                  <a:pt x="80368" y="160734"/>
                </a:lnTo>
                <a:lnTo>
                  <a:pt x="98227" y="151805"/>
                </a:lnTo>
                <a:lnTo>
                  <a:pt x="107157" y="133945"/>
                </a:lnTo>
                <a:lnTo>
                  <a:pt x="125016" y="116086"/>
                </a:lnTo>
                <a:lnTo>
                  <a:pt x="125016" y="98227"/>
                </a:lnTo>
                <a:lnTo>
                  <a:pt x="133946" y="71437"/>
                </a:lnTo>
                <a:lnTo>
                  <a:pt x="133946" y="53578"/>
                </a:lnTo>
                <a:lnTo>
                  <a:pt x="125016" y="35719"/>
                </a:lnTo>
                <a:lnTo>
                  <a:pt x="116086" y="17859"/>
                </a:lnTo>
                <a:lnTo>
                  <a:pt x="107157" y="8930"/>
                </a:lnTo>
                <a:lnTo>
                  <a:pt x="89297" y="0"/>
                </a:lnTo>
                <a:lnTo>
                  <a:pt x="71438" y="0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1848445" y="2044898"/>
            <a:ext cx="133946" cy="214314"/>
          </a:xfrm>
          <a:custGeom>
            <a:avLst/>
            <a:gdLst/>
            <a:ahLst/>
            <a:cxnLst/>
            <a:rect l="0" t="0" r="0" b="0"/>
            <a:pathLst>
              <a:path w="133946" h="214314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125016"/>
                </a:lnTo>
                <a:lnTo>
                  <a:pt x="8930" y="151805"/>
                </a:lnTo>
                <a:lnTo>
                  <a:pt x="8930" y="169664"/>
                </a:lnTo>
                <a:lnTo>
                  <a:pt x="8930" y="187524"/>
                </a:lnTo>
                <a:lnTo>
                  <a:pt x="8930" y="196453"/>
                </a:lnTo>
                <a:lnTo>
                  <a:pt x="8930" y="205383"/>
                </a:lnTo>
                <a:lnTo>
                  <a:pt x="8930" y="205383"/>
                </a:lnTo>
                <a:lnTo>
                  <a:pt x="8930" y="205383"/>
                </a:lnTo>
                <a:lnTo>
                  <a:pt x="8930" y="196453"/>
                </a:lnTo>
                <a:lnTo>
                  <a:pt x="8930" y="196453"/>
                </a:lnTo>
                <a:lnTo>
                  <a:pt x="8930" y="178594"/>
                </a:lnTo>
                <a:lnTo>
                  <a:pt x="8930" y="160735"/>
                </a:lnTo>
                <a:lnTo>
                  <a:pt x="8930" y="142875"/>
                </a:lnTo>
                <a:lnTo>
                  <a:pt x="17859" y="125016"/>
                </a:lnTo>
                <a:lnTo>
                  <a:pt x="17859" y="98227"/>
                </a:lnTo>
                <a:lnTo>
                  <a:pt x="17859" y="71438"/>
                </a:lnTo>
                <a:lnTo>
                  <a:pt x="26789" y="53578"/>
                </a:lnTo>
                <a:lnTo>
                  <a:pt x="35719" y="35719"/>
                </a:lnTo>
                <a:lnTo>
                  <a:pt x="35719" y="17860"/>
                </a:lnTo>
                <a:lnTo>
                  <a:pt x="44649" y="8930"/>
                </a:lnTo>
                <a:lnTo>
                  <a:pt x="5357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8930"/>
                </a:lnTo>
                <a:lnTo>
                  <a:pt x="98227" y="17860"/>
                </a:lnTo>
                <a:lnTo>
                  <a:pt x="107156" y="26789"/>
                </a:lnTo>
                <a:lnTo>
                  <a:pt x="116086" y="44649"/>
                </a:lnTo>
                <a:lnTo>
                  <a:pt x="125016" y="62508"/>
                </a:lnTo>
                <a:lnTo>
                  <a:pt x="125016" y="80367"/>
                </a:lnTo>
                <a:lnTo>
                  <a:pt x="125016" y="107156"/>
                </a:lnTo>
                <a:lnTo>
                  <a:pt x="125016" y="125016"/>
                </a:lnTo>
                <a:lnTo>
                  <a:pt x="133945" y="151805"/>
                </a:lnTo>
                <a:lnTo>
                  <a:pt x="125016" y="169664"/>
                </a:lnTo>
                <a:lnTo>
                  <a:pt x="125016" y="178594"/>
                </a:lnTo>
                <a:lnTo>
                  <a:pt x="125016" y="196453"/>
                </a:lnTo>
                <a:lnTo>
                  <a:pt x="125016" y="205383"/>
                </a:lnTo>
                <a:lnTo>
                  <a:pt x="125016" y="214313"/>
                </a:lnTo>
                <a:lnTo>
                  <a:pt x="133945" y="214313"/>
                </a:lnTo>
                <a:lnTo>
                  <a:pt x="133945" y="21431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982266" y="2348508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1000125" y="2375297"/>
            <a:ext cx="44649" cy="35719"/>
          </a:xfrm>
          <a:custGeom>
            <a:avLst/>
            <a:gdLst/>
            <a:ahLst/>
            <a:cxnLst/>
            <a:rect l="0" t="0" r="0" b="0"/>
            <a:pathLst>
              <a:path w="44649" h="35719">
                <a:moveTo>
                  <a:pt x="2678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35718"/>
                </a:lnTo>
                <a:lnTo>
                  <a:pt x="17859" y="35718"/>
                </a:lnTo>
                <a:lnTo>
                  <a:pt x="26789" y="35718"/>
                </a:lnTo>
                <a:lnTo>
                  <a:pt x="26789" y="26789"/>
                </a:lnTo>
                <a:lnTo>
                  <a:pt x="35719" y="26789"/>
                </a:lnTo>
                <a:lnTo>
                  <a:pt x="44648" y="17859"/>
                </a:lnTo>
                <a:lnTo>
                  <a:pt x="44648" y="17859"/>
                </a:lnTo>
                <a:lnTo>
                  <a:pt x="44648" y="8929"/>
                </a:lnTo>
                <a:lnTo>
                  <a:pt x="44648" y="8929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1098351" y="2330648"/>
            <a:ext cx="89298" cy="125017"/>
          </a:xfrm>
          <a:custGeom>
            <a:avLst/>
            <a:gdLst/>
            <a:ahLst/>
            <a:cxnLst/>
            <a:rect l="0" t="0" r="0" b="0"/>
            <a:pathLst>
              <a:path w="89298" h="125017">
                <a:moveTo>
                  <a:pt x="53579" y="0"/>
                </a:moveTo>
                <a:lnTo>
                  <a:pt x="53579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35719" y="17860"/>
                </a:lnTo>
                <a:lnTo>
                  <a:pt x="2679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26790" y="125016"/>
                </a:lnTo>
                <a:lnTo>
                  <a:pt x="35719" y="125016"/>
                </a:lnTo>
                <a:lnTo>
                  <a:pt x="44649" y="125016"/>
                </a:lnTo>
                <a:lnTo>
                  <a:pt x="53579" y="125016"/>
                </a:lnTo>
                <a:lnTo>
                  <a:pt x="71438" y="125016"/>
                </a:lnTo>
                <a:lnTo>
                  <a:pt x="80368" y="125016"/>
                </a:lnTo>
                <a:lnTo>
                  <a:pt x="89297" y="125016"/>
                </a:lnTo>
                <a:lnTo>
                  <a:pt x="89297" y="116086"/>
                </a:lnTo>
                <a:lnTo>
                  <a:pt x="89297" y="116086"/>
                </a:lnTo>
                <a:lnTo>
                  <a:pt x="89297" y="116086"/>
                </a:lnTo>
                <a:lnTo>
                  <a:pt x="89297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1196578" y="2294929"/>
            <a:ext cx="35720" cy="169666"/>
          </a:xfrm>
          <a:custGeom>
            <a:avLst/>
            <a:gdLst/>
            <a:ahLst/>
            <a:cxnLst/>
            <a:rect l="0" t="0" r="0" b="0"/>
            <a:pathLst>
              <a:path w="35720" h="16966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26790"/>
                </a:lnTo>
                <a:lnTo>
                  <a:pt x="8930" y="35719"/>
                </a:lnTo>
                <a:lnTo>
                  <a:pt x="8930" y="53579"/>
                </a:lnTo>
                <a:lnTo>
                  <a:pt x="17859" y="71438"/>
                </a:lnTo>
                <a:lnTo>
                  <a:pt x="17859" y="89297"/>
                </a:lnTo>
                <a:lnTo>
                  <a:pt x="17859" y="107157"/>
                </a:lnTo>
                <a:lnTo>
                  <a:pt x="26789" y="125016"/>
                </a:lnTo>
                <a:lnTo>
                  <a:pt x="26789" y="133946"/>
                </a:lnTo>
                <a:lnTo>
                  <a:pt x="26789" y="142875"/>
                </a:lnTo>
                <a:lnTo>
                  <a:pt x="26789" y="151805"/>
                </a:lnTo>
                <a:lnTo>
                  <a:pt x="26789" y="160735"/>
                </a:lnTo>
                <a:lnTo>
                  <a:pt x="35719" y="169665"/>
                </a:lnTo>
                <a:lnTo>
                  <a:pt x="35719" y="169665"/>
                </a:lnTo>
                <a:lnTo>
                  <a:pt x="35719" y="169665"/>
                </a:lnTo>
                <a:lnTo>
                  <a:pt x="35719" y="169665"/>
                </a:lnTo>
                <a:lnTo>
                  <a:pt x="35719" y="169665"/>
                </a:lnTo>
                <a:lnTo>
                  <a:pt x="35719" y="151805"/>
                </a:lnTo>
                <a:lnTo>
                  <a:pt x="35719" y="133946"/>
                </a:lnTo>
                <a:lnTo>
                  <a:pt x="35719" y="133946"/>
                </a:lnTo>
                <a:lnTo>
                  <a:pt x="35719" y="13394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1241227" y="2330648"/>
            <a:ext cx="80368" cy="142876"/>
          </a:xfrm>
          <a:custGeom>
            <a:avLst/>
            <a:gdLst/>
            <a:ahLst/>
            <a:cxnLst/>
            <a:rect l="0" t="0" r="0" b="0"/>
            <a:pathLst>
              <a:path w="80368" h="142876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8929" y="893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0"/>
                </a:lnTo>
                <a:lnTo>
                  <a:pt x="44648" y="8930"/>
                </a:lnTo>
                <a:lnTo>
                  <a:pt x="53578" y="17860"/>
                </a:lnTo>
                <a:lnTo>
                  <a:pt x="62507" y="35719"/>
                </a:lnTo>
                <a:lnTo>
                  <a:pt x="71437" y="53578"/>
                </a:lnTo>
                <a:lnTo>
                  <a:pt x="71437" y="62508"/>
                </a:lnTo>
                <a:lnTo>
                  <a:pt x="71437" y="80367"/>
                </a:lnTo>
                <a:lnTo>
                  <a:pt x="80367" y="98227"/>
                </a:lnTo>
                <a:lnTo>
                  <a:pt x="80367" y="116086"/>
                </a:lnTo>
                <a:lnTo>
                  <a:pt x="80367" y="125016"/>
                </a:lnTo>
                <a:lnTo>
                  <a:pt x="80367" y="133946"/>
                </a:lnTo>
                <a:lnTo>
                  <a:pt x="80367" y="142875"/>
                </a:lnTo>
                <a:lnTo>
                  <a:pt x="80367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1357313" y="2330648"/>
            <a:ext cx="107157" cy="133947"/>
          </a:xfrm>
          <a:custGeom>
            <a:avLst/>
            <a:gdLst/>
            <a:ahLst/>
            <a:cxnLst/>
            <a:rect l="0" t="0" r="0" b="0"/>
            <a:pathLst>
              <a:path w="107157" h="133947">
                <a:moveTo>
                  <a:pt x="71437" y="0"/>
                </a:move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8" y="17860"/>
                </a:lnTo>
                <a:lnTo>
                  <a:pt x="26789" y="26789"/>
                </a:lnTo>
                <a:lnTo>
                  <a:pt x="17859" y="44649"/>
                </a:lnTo>
                <a:lnTo>
                  <a:pt x="8929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8929" y="125016"/>
                </a:lnTo>
                <a:lnTo>
                  <a:pt x="8929" y="133946"/>
                </a:lnTo>
                <a:lnTo>
                  <a:pt x="17859" y="133946"/>
                </a:lnTo>
                <a:lnTo>
                  <a:pt x="35718" y="133946"/>
                </a:lnTo>
                <a:lnTo>
                  <a:pt x="44648" y="125016"/>
                </a:lnTo>
                <a:lnTo>
                  <a:pt x="53578" y="116086"/>
                </a:lnTo>
                <a:lnTo>
                  <a:pt x="71437" y="107156"/>
                </a:lnTo>
                <a:lnTo>
                  <a:pt x="71437" y="89297"/>
                </a:lnTo>
                <a:lnTo>
                  <a:pt x="80367" y="71438"/>
                </a:lnTo>
                <a:lnTo>
                  <a:pt x="80367" y="53578"/>
                </a:lnTo>
                <a:lnTo>
                  <a:pt x="80367" y="44649"/>
                </a:lnTo>
                <a:lnTo>
                  <a:pt x="89296" y="26789"/>
                </a:lnTo>
                <a:lnTo>
                  <a:pt x="89296" y="26789"/>
                </a:lnTo>
                <a:lnTo>
                  <a:pt x="89296" y="17860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17860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44649"/>
                </a:lnTo>
                <a:lnTo>
                  <a:pt x="80367" y="53578"/>
                </a:lnTo>
                <a:lnTo>
                  <a:pt x="89296" y="71438"/>
                </a:lnTo>
                <a:lnTo>
                  <a:pt x="89296" y="80367"/>
                </a:lnTo>
                <a:lnTo>
                  <a:pt x="98226" y="98227"/>
                </a:lnTo>
                <a:lnTo>
                  <a:pt x="98226" y="116086"/>
                </a:lnTo>
                <a:lnTo>
                  <a:pt x="107156" y="125016"/>
                </a:lnTo>
                <a:lnTo>
                  <a:pt x="107156" y="133946"/>
                </a:lnTo>
                <a:lnTo>
                  <a:pt x="107156" y="13394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1526976" y="2339578"/>
            <a:ext cx="17861" cy="142876"/>
          </a:xfrm>
          <a:custGeom>
            <a:avLst/>
            <a:gdLst/>
            <a:ahLst/>
            <a:cxnLst/>
            <a:rect l="0" t="0" r="0" b="0"/>
            <a:pathLst>
              <a:path w="17861" h="14287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8930" y="107156"/>
                </a:lnTo>
                <a:lnTo>
                  <a:pt x="8930" y="125016"/>
                </a:lnTo>
                <a:lnTo>
                  <a:pt x="8930" y="133945"/>
                </a:lnTo>
                <a:lnTo>
                  <a:pt x="8930" y="133945"/>
                </a:lnTo>
                <a:lnTo>
                  <a:pt x="17860" y="142875"/>
                </a:lnTo>
                <a:lnTo>
                  <a:pt x="17860" y="142875"/>
                </a:lnTo>
                <a:lnTo>
                  <a:pt x="17860" y="142875"/>
                </a:lnTo>
                <a:lnTo>
                  <a:pt x="17860" y="133945"/>
                </a:lnTo>
                <a:lnTo>
                  <a:pt x="17860" y="125016"/>
                </a:lnTo>
                <a:lnTo>
                  <a:pt x="17860" y="116086"/>
                </a:lnTo>
                <a:lnTo>
                  <a:pt x="17860" y="98226"/>
                </a:lnTo>
                <a:lnTo>
                  <a:pt x="17860" y="9822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1553766" y="2321719"/>
            <a:ext cx="71438" cy="142876"/>
          </a:xfrm>
          <a:custGeom>
            <a:avLst/>
            <a:gdLst/>
            <a:ahLst/>
            <a:cxnLst/>
            <a:rect l="0" t="0" r="0" b="0"/>
            <a:pathLst>
              <a:path w="71438" h="142876">
                <a:moveTo>
                  <a:pt x="0" y="17859"/>
                </a:move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17859" y="0"/>
                </a:lnTo>
                <a:lnTo>
                  <a:pt x="17859" y="8929"/>
                </a:lnTo>
                <a:lnTo>
                  <a:pt x="26789" y="8929"/>
                </a:lnTo>
                <a:lnTo>
                  <a:pt x="35718" y="17859"/>
                </a:lnTo>
                <a:lnTo>
                  <a:pt x="44648" y="26789"/>
                </a:lnTo>
                <a:lnTo>
                  <a:pt x="53578" y="44648"/>
                </a:lnTo>
                <a:lnTo>
                  <a:pt x="53578" y="62507"/>
                </a:lnTo>
                <a:lnTo>
                  <a:pt x="62507" y="80367"/>
                </a:lnTo>
                <a:lnTo>
                  <a:pt x="62507" y="89296"/>
                </a:lnTo>
                <a:lnTo>
                  <a:pt x="62507" y="107156"/>
                </a:lnTo>
                <a:lnTo>
                  <a:pt x="62507" y="125015"/>
                </a:lnTo>
                <a:lnTo>
                  <a:pt x="62507" y="133945"/>
                </a:lnTo>
                <a:lnTo>
                  <a:pt x="71437" y="142875"/>
                </a:lnTo>
                <a:lnTo>
                  <a:pt x="71437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1669851" y="2312789"/>
            <a:ext cx="214314" cy="321470"/>
          </a:xfrm>
          <a:custGeom>
            <a:avLst/>
            <a:gdLst/>
            <a:ahLst/>
            <a:cxnLst/>
            <a:rect l="0" t="0" r="0" b="0"/>
            <a:pathLst>
              <a:path w="214314" h="321470">
                <a:moveTo>
                  <a:pt x="98227" y="35719"/>
                </a:moveTo>
                <a:lnTo>
                  <a:pt x="98227" y="26789"/>
                </a:lnTo>
                <a:lnTo>
                  <a:pt x="98227" y="26789"/>
                </a:lnTo>
                <a:lnTo>
                  <a:pt x="89297" y="26789"/>
                </a:lnTo>
                <a:lnTo>
                  <a:pt x="89297" y="17859"/>
                </a:lnTo>
                <a:lnTo>
                  <a:pt x="80368" y="17859"/>
                </a:lnTo>
                <a:lnTo>
                  <a:pt x="71438" y="17859"/>
                </a:lnTo>
                <a:lnTo>
                  <a:pt x="53578" y="17859"/>
                </a:lnTo>
                <a:lnTo>
                  <a:pt x="44649" y="26789"/>
                </a:lnTo>
                <a:lnTo>
                  <a:pt x="35719" y="35719"/>
                </a:lnTo>
                <a:lnTo>
                  <a:pt x="26789" y="44648"/>
                </a:lnTo>
                <a:lnTo>
                  <a:pt x="17860" y="62508"/>
                </a:lnTo>
                <a:lnTo>
                  <a:pt x="893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8930" y="116086"/>
                </a:lnTo>
                <a:lnTo>
                  <a:pt x="8930" y="125015"/>
                </a:lnTo>
                <a:lnTo>
                  <a:pt x="17860" y="125015"/>
                </a:lnTo>
                <a:lnTo>
                  <a:pt x="35719" y="125015"/>
                </a:lnTo>
                <a:lnTo>
                  <a:pt x="44649" y="125015"/>
                </a:lnTo>
                <a:lnTo>
                  <a:pt x="62508" y="116086"/>
                </a:lnTo>
                <a:lnTo>
                  <a:pt x="80368" y="107156"/>
                </a:lnTo>
                <a:lnTo>
                  <a:pt x="89297" y="98226"/>
                </a:lnTo>
                <a:lnTo>
                  <a:pt x="98227" y="80367"/>
                </a:lnTo>
                <a:lnTo>
                  <a:pt x="98227" y="62508"/>
                </a:lnTo>
                <a:lnTo>
                  <a:pt x="107157" y="53578"/>
                </a:lnTo>
                <a:lnTo>
                  <a:pt x="107157" y="44648"/>
                </a:lnTo>
                <a:lnTo>
                  <a:pt x="107157" y="35719"/>
                </a:lnTo>
                <a:lnTo>
                  <a:pt x="107157" y="35719"/>
                </a:lnTo>
                <a:lnTo>
                  <a:pt x="107157" y="35719"/>
                </a:lnTo>
                <a:lnTo>
                  <a:pt x="107157" y="35719"/>
                </a:lnTo>
                <a:lnTo>
                  <a:pt x="107157" y="44648"/>
                </a:lnTo>
                <a:lnTo>
                  <a:pt x="107157" y="62508"/>
                </a:lnTo>
                <a:lnTo>
                  <a:pt x="107157" y="71437"/>
                </a:lnTo>
                <a:lnTo>
                  <a:pt x="107157" y="98226"/>
                </a:lnTo>
                <a:lnTo>
                  <a:pt x="107157" y="116086"/>
                </a:lnTo>
                <a:lnTo>
                  <a:pt x="116086" y="142875"/>
                </a:lnTo>
                <a:lnTo>
                  <a:pt x="125016" y="169664"/>
                </a:lnTo>
                <a:lnTo>
                  <a:pt x="133946" y="196453"/>
                </a:lnTo>
                <a:lnTo>
                  <a:pt x="133946" y="223242"/>
                </a:lnTo>
                <a:lnTo>
                  <a:pt x="142875" y="241102"/>
                </a:lnTo>
                <a:lnTo>
                  <a:pt x="142875" y="267891"/>
                </a:lnTo>
                <a:lnTo>
                  <a:pt x="151805" y="285750"/>
                </a:lnTo>
                <a:lnTo>
                  <a:pt x="151805" y="303609"/>
                </a:lnTo>
                <a:lnTo>
                  <a:pt x="151805" y="312539"/>
                </a:lnTo>
                <a:lnTo>
                  <a:pt x="142875" y="321469"/>
                </a:lnTo>
                <a:lnTo>
                  <a:pt x="142875" y="321469"/>
                </a:lnTo>
                <a:lnTo>
                  <a:pt x="133946" y="321469"/>
                </a:lnTo>
                <a:lnTo>
                  <a:pt x="116086" y="321469"/>
                </a:lnTo>
                <a:lnTo>
                  <a:pt x="107157" y="312539"/>
                </a:lnTo>
                <a:lnTo>
                  <a:pt x="98227" y="303609"/>
                </a:lnTo>
                <a:lnTo>
                  <a:pt x="80368" y="285750"/>
                </a:lnTo>
                <a:lnTo>
                  <a:pt x="71438" y="276820"/>
                </a:lnTo>
                <a:lnTo>
                  <a:pt x="62508" y="258961"/>
                </a:lnTo>
                <a:lnTo>
                  <a:pt x="62508" y="250031"/>
                </a:lnTo>
                <a:lnTo>
                  <a:pt x="53578" y="241102"/>
                </a:lnTo>
                <a:lnTo>
                  <a:pt x="53578" y="223242"/>
                </a:lnTo>
                <a:lnTo>
                  <a:pt x="62508" y="205383"/>
                </a:lnTo>
                <a:lnTo>
                  <a:pt x="71438" y="196453"/>
                </a:lnTo>
                <a:lnTo>
                  <a:pt x="80368" y="178594"/>
                </a:lnTo>
                <a:lnTo>
                  <a:pt x="98227" y="160734"/>
                </a:lnTo>
                <a:lnTo>
                  <a:pt x="116086" y="133945"/>
                </a:lnTo>
                <a:lnTo>
                  <a:pt x="133946" y="116086"/>
                </a:lnTo>
                <a:lnTo>
                  <a:pt x="151805" y="98226"/>
                </a:lnTo>
                <a:lnTo>
                  <a:pt x="160735" y="80367"/>
                </a:lnTo>
                <a:lnTo>
                  <a:pt x="178594" y="62508"/>
                </a:lnTo>
                <a:lnTo>
                  <a:pt x="187524" y="44648"/>
                </a:lnTo>
                <a:lnTo>
                  <a:pt x="196453" y="35719"/>
                </a:lnTo>
                <a:lnTo>
                  <a:pt x="196453" y="17859"/>
                </a:lnTo>
                <a:lnTo>
                  <a:pt x="196453" y="8930"/>
                </a:lnTo>
                <a:lnTo>
                  <a:pt x="196453" y="0"/>
                </a:lnTo>
                <a:lnTo>
                  <a:pt x="187524" y="0"/>
                </a:lnTo>
                <a:lnTo>
                  <a:pt x="178594" y="0"/>
                </a:lnTo>
                <a:lnTo>
                  <a:pt x="169664" y="8930"/>
                </a:lnTo>
                <a:lnTo>
                  <a:pt x="151805" y="26789"/>
                </a:lnTo>
                <a:lnTo>
                  <a:pt x="133946" y="35719"/>
                </a:lnTo>
                <a:lnTo>
                  <a:pt x="125016" y="53578"/>
                </a:lnTo>
                <a:lnTo>
                  <a:pt x="125016" y="71437"/>
                </a:lnTo>
                <a:lnTo>
                  <a:pt x="116086" y="80367"/>
                </a:lnTo>
                <a:lnTo>
                  <a:pt x="125016" y="98226"/>
                </a:lnTo>
                <a:lnTo>
                  <a:pt x="133946" y="107156"/>
                </a:lnTo>
                <a:lnTo>
                  <a:pt x="142875" y="125015"/>
                </a:lnTo>
                <a:lnTo>
                  <a:pt x="160735" y="133945"/>
                </a:lnTo>
                <a:lnTo>
                  <a:pt x="178594" y="142875"/>
                </a:lnTo>
                <a:lnTo>
                  <a:pt x="196453" y="151805"/>
                </a:lnTo>
                <a:lnTo>
                  <a:pt x="205383" y="151805"/>
                </a:lnTo>
                <a:lnTo>
                  <a:pt x="214313" y="151805"/>
                </a:lnTo>
                <a:lnTo>
                  <a:pt x="214313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2009179" y="2294929"/>
            <a:ext cx="62509" cy="178595"/>
          </a:xfrm>
          <a:custGeom>
            <a:avLst/>
            <a:gdLst/>
            <a:ahLst/>
            <a:cxnLst/>
            <a:rect l="0" t="0" r="0" b="0"/>
            <a:pathLst>
              <a:path w="62509" h="178595">
                <a:moveTo>
                  <a:pt x="62508" y="0"/>
                </a:moveTo>
                <a:lnTo>
                  <a:pt x="53579" y="0"/>
                </a:lnTo>
                <a:lnTo>
                  <a:pt x="53579" y="0"/>
                </a:lnTo>
                <a:lnTo>
                  <a:pt x="5357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90" y="17860"/>
                </a:lnTo>
                <a:lnTo>
                  <a:pt x="17860" y="35719"/>
                </a:lnTo>
                <a:lnTo>
                  <a:pt x="17860" y="53579"/>
                </a:lnTo>
                <a:lnTo>
                  <a:pt x="893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0" y="116086"/>
                </a:lnTo>
                <a:lnTo>
                  <a:pt x="0" y="133946"/>
                </a:lnTo>
                <a:lnTo>
                  <a:pt x="0" y="142875"/>
                </a:lnTo>
                <a:lnTo>
                  <a:pt x="8930" y="151805"/>
                </a:lnTo>
                <a:lnTo>
                  <a:pt x="8930" y="160735"/>
                </a:lnTo>
                <a:lnTo>
                  <a:pt x="8930" y="169665"/>
                </a:lnTo>
                <a:lnTo>
                  <a:pt x="17860" y="178594"/>
                </a:lnTo>
                <a:lnTo>
                  <a:pt x="17860" y="178594"/>
                </a:lnTo>
                <a:lnTo>
                  <a:pt x="17860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2098476" y="2339578"/>
            <a:ext cx="107158" cy="258962"/>
          </a:xfrm>
          <a:custGeom>
            <a:avLst/>
            <a:gdLst/>
            <a:ahLst/>
            <a:cxnLst/>
            <a:rect l="0" t="0" r="0" b="0"/>
            <a:pathLst>
              <a:path w="107158" h="258962">
                <a:moveTo>
                  <a:pt x="35719" y="17859"/>
                </a:moveTo>
                <a:lnTo>
                  <a:pt x="35719" y="17859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53578"/>
                </a:lnTo>
                <a:lnTo>
                  <a:pt x="26789" y="71437"/>
                </a:lnTo>
                <a:lnTo>
                  <a:pt x="26789" y="98226"/>
                </a:lnTo>
                <a:lnTo>
                  <a:pt x="26789" y="116086"/>
                </a:lnTo>
                <a:lnTo>
                  <a:pt x="26789" y="142875"/>
                </a:lnTo>
                <a:lnTo>
                  <a:pt x="26789" y="169664"/>
                </a:lnTo>
                <a:lnTo>
                  <a:pt x="26789" y="187524"/>
                </a:lnTo>
                <a:lnTo>
                  <a:pt x="26789" y="205383"/>
                </a:lnTo>
                <a:lnTo>
                  <a:pt x="26789" y="223242"/>
                </a:lnTo>
                <a:lnTo>
                  <a:pt x="26789" y="241102"/>
                </a:lnTo>
                <a:lnTo>
                  <a:pt x="26789" y="250031"/>
                </a:lnTo>
                <a:lnTo>
                  <a:pt x="35719" y="258961"/>
                </a:lnTo>
                <a:lnTo>
                  <a:pt x="35719" y="258961"/>
                </a:lnTo>
                <a:lnTo>
                  <a:pt x="35719" y="258961"/>
                </a:lnTo>
                <a:lnTo>
                  <a:pt x="35719" y="258961"/>
                </a:lnTo>
                <a:lnTo>
                  <a:pt x="35719" y="258961"/>
                </a:lnTo>
                <a:lnTo>
                  <a:pt x="35719" y="250031"/>
                </a:lnTo>
                <a:lnTo>
                  <a:pt x="35719" y="241102"/>
                </a:lnTo>
                <a:lnTo>
                  <a:pt x="26789" y="223242"/>
                </a:lnTo>
                <a:lnTo>
                  <a:pt x="26789" y="205383"/>
                </a:lnTo>
                <a:lnTo>
                  <a:pt x="17860" y="178594"/>
                </a:lnTo>
                <a:lnTo>
                  <a:pt x="8930" y="151805"/>
                </a:lnTo>
                <a:lnTo>
                  <a:pt x="8930" y="133945"/>
                </a:lnTo>
                <a:lnTo>
                  <a:pt x="8930" y="116086"/>
                </a:lnTo>
                <a:lnTo>
                  <a:pt x="0" y="98226"/>
                </a:lnTo>
                <a:lnTo>
                  <a:pt x="0" y="80367"/>
                </a:lnTo>
                <a:lnTo>
                  <a:pt x="8930" y="62508"/>
                </a:lnTo>
                <a:lnTo>
                  <a:pt x="8930" y="44648"/>
                </a:lnTo>
                <a:lnTo>
                  <a:pt x="17860" y="35719"/>
                </a:lnTo>
                <a:lnTo>
                  <a:pt x="26789" y="17859"/>
                </a:lnTo>
                <a:lnTo>
                  <a:pt x="35719" y="8930"/>
                </a:lnTo>
                <a:lnTo>
                  <a:pt x="44649" y="0"/>
                </a:lnTo>
                <a:lnTo>
                  <a:pt x="53578" y="0"/>
                </a:lnTo>
                <a:lnTo>
                  <a:pt x="71438" y="0"/>
                </a:lnTo>
                <a:lnTo>
                  <a:pt x="80368" y="0"/>
                </a:lnTo>
                <a:lnTo>
                  <a:pt x="89297" y="8930"/>
                </a:lnTo>
                <a:lnTo>
                  <a:pt x="89297" y="26789"/>
                </a:lnTo>
                <a:lnTo>
                  <a:pt x="98227" y="35719"/>
                </a:lnTo>
                <a:lnTo>
                  <a:pt x="98227" y="53578"/>
                </a:lnTo>
                <a:lnTo>
                  <a:pt x="107157" y="71437"/>
                </a:lnTo>
                <a:lnTo>
                  <a:pt x="98227" y="89297"/>
                </a:lnTo>
                <a:lnTo>
                  <a:pt x="98227" y="98226"/>
                </a:lnTo>
                <a:lnTo>
                  <a:pt x="89297" y="107156"/>
                </a:lnTo>
                <a:lnTo>
                  <a:pt x="80368" y="116086"/>
                </a:lnTo>
                <a:lnTo>
                  <a:pt x="62508" y="125016"/>
                </a:lnTo>
                <a:lnTo>
                  <a:pt x="53578" y="125016"/>
                </a:lnTo>
                <a:lnTo>
                  <a:pt x="44649" y="133945"/>
                </a:lnTo>
                <a:lnTo>
                  <a:pt x="35719" y="133945"/>
                </a:lnTo>
                <a:lnTo>
                  <a:pt x="26789" y="133945"/>
                </a:lnTo>
                <a:lnTo>
                  <a:pt x="26789" y="133945"/>
                </a:lnTo>
                <a:lnTo>
                  <a:pt x="26789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2277070" y="2312789"/>
            <a:ext cx="62509" cy="160735"/>
          </a:xfrm>
          <a:custGeom>
            <a:avLst/>
            <a:gdLst/>
            <a:ahLst/>
            <a:cxnLst/>
            <a:rect l="0" t="0" r="0" b="0"/>
            <a:pathLst>
              <a:path w="62509" h="160735">
                <a:moveTo>
                  <a:pt x="0" y="44648"/>
                </a:moveTo>
                <a:lnTo>
                  <a:pt x="0" y="5357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8930" y="98226"/>
                </a:lnTo>
                <a:lnTo>
                  <a:pt x="8930" y="125015"/>
                </a:lnTo>
                <a:lnTo>
                  <a:pt x="8930" y="133945"/>
                </a:lnTo>
                <a:lnTo>
                  <a:pt x="17859" y="151805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26789" y="160734"/>
                </a:lnTo>
                <a:lnTo>
                  <a:pt x="17859" y="160734"/>
                </a:lnTo>
                <a:lnTo>
                  <a:pt x="17859" y="151805"/>
                </a:lnTo>
                <a:lnTo>
                  <a:pt x="17859" y="142875"/>
                </a:lnTo>
                <a:lnTo>
                  <a:pt x="17859" y="125015"/>
                </a:lnTo>
                <a:lnTo>
                  <a:pt x="17859" y="107156"/>
                </a:lnTo>
                <a:lnTo>
                  <a:pt x="17859" y="98226"/>
                </a:lnTo>
                <a:lnTo>
                  <a:pt x="17859" y="80367"/>
                </a:lnTo>
                <a:lnTo>
                  <a:pt x="17859" y="62508"/>
                </a:lnTo>
                <a:lnTo>
                  <a:pt x="17859" y="44648"/>
                </a:lnTo>
                <a:lnTo>
                  <a:pt x="26789" y="35719"/>
                </a:lnTo>
                <a:lnTo>
                  <a:pt x="35719" y="17859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2366367" y="2330648"/>
            <a:ext cx="116087" cy="142876"/>
          </a:xfrm>
          <a:custGeom>
            <a:avLst/>
            <a:gdLst/>
            <a:ahLst/>
            <a:cxnLst/>
            <a:rect l="0" t="0" r="0" b="0"/>
            <a:pathLst>
              <a:path w="116087" h="142876">
                <a:moveTo>
                  <a:pt x="71437" y="0"/>
                </a:moveTo>
                <a:lnTo>
                  <a:pt x="71437" y="0"/>
                </a:lnTo>
                <a:lnTo>
                  <a:pt x="71437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44648" y="17860"/>
                </a:lnTo>
                <a:lnTo>
                  <a:pt x="35719" y="26789"/>
                </a:lnTo>
                <a:lnTo>
                  <a:pt x="26789" y="44649"/>
                </a:lnTo>
                <a:lnTo>
                  <a:pt x="17859" y="53578"/>
                </a:lnTo>
                <a:lnTo>
                  <a:pt x="8930" y="71438"/>
                </a:lnTo>
                <a:lnTo>
                  <a:pt x="8930" y="89297"/>
                </a:lnTo>
                <a:lnTo>
                  <a:pt x="0" y="107156"/>
                </a:lnTo>
                <a:lnTo>
                  <a:pt x="8930" y="116086"/>
                </a:lnTo>
                <a:lnTo>
                  <a:pt x="8930" y="125016"/>
                </a:lnTo>
                <a:lnTo>
                  <a:pt x="17859" y="133946"/>
                </a:lnTo>
                <a:lnTo>
                  <a:pt x="26789" y="142875"/>
                </a:lnTo>
                <a:lnTo>
                  <a:pt x="35719" y="142875"/>
                </a:lnTo>
                <a:lnTo>
                  <a:pt x="53578" y="142875"/>
                </a:lnTo>
                <a:lnTo>
                  <a:pt x="62508" y="142875"/>
                </a:lnTo>
                <a:lnTo>
                  <a:pt x="80367" y="133946"/>
                </a:lnTo>
                <a:lnTo>
                  <a:pt x="89297" y="116086"/>
                </a:lnTo>
                <a:lnTo>
                  <a:pt x="107156" y="107156"/>
                </a:lnTo>
                <a:lnTo>
                  <a:pt x="116086" y="89297"/>
                </a:lnTo>
                <a:lnTo>
                  <a:pt x="116086" y="62508"/>
                </a:lnTo>
                <a:lnTo>
                  <a:pt x="116086" y="44649"/>
                </a:lnTo>
                <a:lnTo>
                  <a:pt x="116086" y="26789"/>
                </a:lnTo>
                <a:lnTo>
                  <a:pt x="107156" y="17860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2500313" y="2312789"/>
            <a:ext cx="142876" cy="312540"/>
          </a:xfrm>
          <a:custGeom>
            <a:avLst/>
            <a:gdLst/>
            <a:ahLst/>
            <a:cxnLst/>
            <a:rect l="0" t="0" r="0" b="0"/>
            <a:pathLst>
              <a:path w="142876" h="312540">
                <a:moveTo>
                  <a:pt x="107156" y="0"/>
                </a:moveTo>
                <a:lnTo>
                  <a:pt x="107156" y="0"/>
                </a:lnTo>
                <a:lnTo>
                  <a:pt x="98226" y="0"/>
                </a:lnTo>
                <a:lnTo>
                  <a:pt x="98226" y="0"/>
                </a:lnTo>
                <a:lnTo>
                  <a:pt x="80367" y="0"/>
                </a:lnTo>
                <a:lnTo>
                  <a:pt x="62507" y="8930"/>
                </a:lnTo>
                <a:lnTo>
                  <a:pt x="53578" y="17859"/>
                </a:lnTo>
                <a:lnTo>
                  <a:pt x="35718" y="26789"/>
                </a:lnTo>
                <a:lnTo>
                  <a:pt x="17859" y="35719"/>
                </a:lnTo>
                <a:lnTo>
                  <a:pt x="8929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29" y="98226"/>
                </a:lnTo>
                <a:lnTo>
                  <a:pt x="17859" y="107156"/>
                </a:lnTo>
                <a:lnTo>
                  <a:pt x="35718" y="98226"/>
                </a:lnTo>
                <a:lnTo>
                  <a:pt x="44648" y="98226"/>
                </a:lnTo>
                <a:lnTo>
                  <a:pt x="62507" y="89297"/>
                </a:lnTo>
                <a:lnTo>
                  <a:pt x="71437" y="80367"/>
                </a:lnTo>
                <a:lnTo>
                  <a:pt x="89296" y="71437"/>
                </a:lnTo>
                <a:lnTo>
                  <a:pt x="98226" y="53578"/>
                </a:lnTo>
                <a:lnTo>
                  <a:pt x="98226" y="44648"/>
                </a:lnTo>
                <a:lnTo>
                  <a:pt x="107156" y="35719"/>
                </a:lnTo>
                <a:lnTo>
                  <a:pt x="107156" y="26789"/>
                </a:lnTo>
                <a:lnTo>
                  <a:pt x="107156" y="26789"/>
                </a:lnTo>
                <a:lnTo>
                  <a:pt x="107156" y="26789"/>
                </a:lnTo>
                <a:lnTo>
                  <a:pt x="107156" y="26789"/>
                </a:lnTo>
                <a:lnTo>
                  <a:pt x="116085" y="35719"/>
                </a:lnTo>
                <a:lnTo>
                  <a:pt x="116085" y="44648"/>
                </a:lnTo>
                <a:lnTo>
                  <a:pt x="116085" y="62508"/>
                </a:lnTo>
                <a:lnTo>
                  <a:pt x="116085" y="80367"/>
                </a:lnTo>
                <a:lnTo>
                  <a:pt x="116085" y="98226"/>
                </a:lnTo>
                <a:lnTo>
                  <a:pt x="116085" y="125015"/>
                </a:lnTo>
                <a:lnTo>
                  <a:pt x="116085" y="151805"/>
                </a:lnTo>
                <a:lnTo>
                  <a:pt x="116085" y="178594"/>
                </a:lnTo>
                <a:lnTo>
                  <a:pt x="125015" y="205383"/>
                </a:lnTo>
                <a:lnTo>
                  <a:pt x="125015" y="232172"/>
                </a:lnTo>
                <a:lnTo>
                  <a:pt x="125015" y="250031"/>
                </a:lnTo>
                <a:lnTo>
                  <a:pt x="133945" y="267891"/>
                </a:lnTo>
                <a:lnTo>
                  <a:pt x="133945" y="285750"/>
                </a:lnTo>
                <a:lnTo>
                  <a:pt x="133945" y="303609"/>
                </a:lnTo>
                <a:lnTo>
                  <a:pt x="125015" y="312539"/>
                </a:lnTo>
                <a:lnTo>
                  <a:pt x="125015" y="312539"/>
                </a:lnTo>
                <a:lnTo>
                  <a:pt x="125015" y="312539"/>
                </a:lnTo>
                <a:lnTo>
                  <a:pt x="116085" y="312539"/>
                </a:lnTo>
                <a:lnTo>
                  <a:pt x="116085" y="312539"/>
                </a:lnTo>
                <a:lnTo>
                  <a:pt x="107156" y="303609"/>
                </a:lnTo>
                <a:lnTo>
                  <a:pt x="98226" y="294680"/>
                </a:lnTo>
                <a:lnTo>
                  <a:pt x="89296" y="285750"/>
                </a:lnTo>
                <a:lnTo>
                  <a:pt x="89296" y="267891"/>
                </a:lnTo>
                <a:lnTo>
                  <a:pt x="80367" y="258961"/>
                </a:lnTo>
                <a:lnTo>
                  <a:pt x="80367" y="241102"/>
                </a:lnTo>
                <a:lnTo>
                  <a:pt x="80367" y="223242"/>
                </a:lnTo>
                <a:lnTo>
                  <a:pt x="80367" y="205383"/>
                </a:lnTo>
                <a:lnTo>
                  <a:pt x="89296" y="187524"/>
                </a:lnTo>
                <a:lnTo>
                  <a:pt x="98226" y="169664"/>
                </a:lnTo>
                <a:lnTo>
                  <a:pt x="107156" y="151805"/>
                </a:lnTo>
                <a:lnTo>
                  <a:pt x="116085" y="142875"/>
                </a:lnTo>
                <a:lnTo>
                  <a:pt x="125015" y="133945"/>
                </a:lnTo>
                <a:lnTo>
                  <a:pt x="133945" y="125015"/>
                </a:lnTo>
                <a:lnTo>
                  <a:pt x="133945" y="116086"/>
                </a:lnTo>
                <a:lnTo>
                  <a:pt x="133945" y="116086"/>
                </a:lnTo>
                <a:lnTo>
                  <a:pt x="142875" y="116086"/>
                </a:lnTo>
                <a:lnTo>
                  <a:pt x="142875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2696766" y="2286000"/>
            <a:ext cx="62508" cy="151805"/>
          </a:xfrm>
          <a:custGeom>
            <a:avLst/>
            <a:gdLst/>
            <a:ahLst/>
            <a:cxnLst/>
            <a:rect l="0" t="0" r="0" b="0"/>
            <a:pathLst>
              <a:path w="62508" h="151805">
                <a:moveTo>
                  <a:pt x="8929" y="35719"/>
                </a:moveTo>
                <a:lnTo>
                  <a:pt x="8929" y="35719"/>
                </a:lnTo>
                <a:lnTo>
                  <a:pt x="8929" y="35719"/>
                </a:lnTo>
                <a:lnTo>
                  <a:pt x="8929" y="44648"/>
                </a:lnTo>
                <a:lnTo>
                  <a:pt x="8929" y="53578"/>
                </a:lnTo>
                <a:lnTo>
                  <a:pt x="0" y="71437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25015"/>
                </a:lnTo>
                <a:lnTo>
                  <a:pt x="8929" y="133945"/>
                </a:lnTo>
                <a:lnTo>
                  <a:pt x="8929" y="142875"/>
                </a:lnTo>
                <a:lnTo>
                  <a:pt x="8929" y="151804"/>
                </a:lnTo>
                <a:lnTo>
                  <a:pt x="8929" y="151804"/>
                </a:lnTo>
                <a:lnTo>
                  <a:pt x="8929" y="151804"/>
                </a:lnTo>
                <a:lnTo>
                  <a:pt x="8929" y="151804"/>
                </a:lnTo>
                <a:lnTo>
                  <a:pt x="8929" y="151804"/>
                </a:lnTo>
                <a:lnTo>
                  <a:pt x="8929" y="151804"/>
                </a:lnTo>
                <a:lnTo>
                  <a:pt x="8929" y="142875"/>
                </a:lnTo>
                <a:lnTo>
                  <a:pt x="8929" y="133945"/>
                </a:lnTo>
                <a:lnTo>
                  <a:pt x="8929" y="116086"/>
                </a:lnTo>
                <a:lnTo>
                  <a:pt x="8929" y="98226"/>
                </a:lnTo>
                <a:lnTo>
                  <a:pt x="17859" y="71437"/>
                </a:lnTo>
                <a:lnTo>
                  <a:pt x="17859" y="53578"/>
                </a:lnTo>
                <a:lnTo>
                  <a:pt x="26789" y="35719"/>
                </a:lnTo>
                <a:lnTo>
                  <a:pt x="35718" y="26789"/>
                </a:lnTo>
                <a:lnTo>
                  <a:pt x="35718" y="17859"/>
                </a:lnTo>
                <a:lnTo>
                  <a:pt x="44648" y="8929"/>
                </a:lnTo>
                <a:lnTo>
                  <a:pt x="53578" y="0"/>
                </a:lnTo>
                <a:lnTo>
                  <a:pt x="53578" y="0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2777133" y="2312789"/>
            <a:ext cx="98227" cy="169665"/>
          </a:xfrm>
          <a:custGeom>
            <a:avLst/>
            <a:gdLst/>
            <a:ahLst/>
            <a:cxnLst/>
            <a:rect l="0" t="0" r="0" b="0"/>
            <a:pathLst>
              <a:path w="98227" h="169665">
                <a:moveTo>
                  <a:pt x="0" y="125015"/>
                </a:moveTo>
                <a:lnTo>
                  <a:pt x="0" y="125015"/>
                </a:lnTo>
                <a:lnTo>
                  <a:pt x="8930" y="116086"/>
                </a:lnTo>
                <a:lnTo>
                  <a:pt x="8930" y="116086"/>
                </a:lnTo>
                <a:lnTo>
                  <a:pt x="26789" y="107156"/>
                </a:lnTo>
                <a:lnTo>
                  <a:pt x="44648" y="98226"/>
                </a:lnTo>
                <a:lnTo>
                  <a:pt x="53578" y="80367"/>
                </a:lnTo>
                <a:lnTo>
                  <a:pt x="71437" y="62508"/>
                </a:lnTo>
                <a:lnTo>
                  <a:pt x="80367" y="53578"/>
                </a:lnTo>
                <a:lnTo>
                  <a:pt x="89296" y="35719"/>
                </a:lnTo>
                <a:lnTo>
                  <a:pt x="98226" y="26789"/>
                </a:lnTo>
                <a:lnTo>
                  <a:pt x="98226" y="17859"/>
                </a:lnTo>
                <a:lnTo>
                  <a:pt x="98226" y="8930"/>
                </a:lnTo>
                <a:lnTo>
                  <a:pt x="98226" y="0"/>
                </a:lnTo>
                <a:lnTo>
                  <a:pt x="98226" y="0"/>
                </a:lnTo>
                <a:lnTo>
                  <a:pt x="89296" y="0"/>
                </a:lnTo>
                <a:lnTo>
                  <a:pt x="80367" y="0"/>
                </a:lnTo>
                <a:lnTo>
                  <a:pt x="71437" y="8930"/>
                </a:lnTo>
                <a:lnTo>
                  <a:pt x="53578" y="17859"/>
                </a:lnTo>
                <a:lnTo>
                  <a:pt x="44648" y="26789"/>
                </a:lnTo>
                <a:lnTo>
                  <a:pt x="26789" y="44648"/>
                </a:lnTo>
                <a:lnTo>
                  <a:pt x="17859" y="62508"/>
                </a:lnTo>
                <a:lnTo>
                  <a:pt x="8930" y="80367"/>
                </a:lnTo>
                <a:lnTo>
                  <a:pt x="8930" y="98226"/>
                </a:lnTo>
                <a:lnTo>
                  <a:pt x="17859" y="107156"/>
                </a:lnTo>
                <a:lnTo>
                  <a:pt x="17859" y="125015"/>
                </a:lnTo>
                <a:lnTo>
                  <a:pt x="26789" y="142875"/>
                </a:lnTo>
                <a:lnTo>
                  <a:pt x="44648" y="151805"/>
                </a:lnTo>
                <a:lnTo>
                  <a:pt x="53578" y="160734"/>
                </a:lnTo>
                <a:lnTo>
                  <a:pt x="62507" y="169664"/>
                </a:lnTo>
                <a:lnTo>
                  <a:pt x="71437" y="169664"/>
                </a:lnTo>
                <a:lnTo>
                  <a:pt x="71437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2928937" y="2330648"/>
            <a:ext cx="71439" cy="142876"/>
          </a:xfrm>
          <a:custGeom>
            <a:avLst/>
            <a:gdLst/>
            <a:ahLst/>
            <a:cxnLst/>
            <a:rect l="0" t="0" r="0" b="0"/>
            <a:pathLst>
              <a:path w="71439" h="142876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1786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8930" y="44649"/>
                </a:lnTo>
                <a:lnTo>
                  <a:pt x="17860" y="53578"/>
                </a:lnTo>
                <a:lnTo>
                  <a:pt x="26789" y="62508"/>
                </a:lnTo>
                <a:lnTo>
                  <a:pt x="35719" y="80367"/>
                </a:lnTo>
                <a:lnTo>
                  <a:pt x="53578" y="89297"/>
                </a:lnTo>
                <a:lnTo>
                  <a:pt x="62508" y="98227"/>
                </a:lnTo>
                <a:lnTo>
                  <a:pt x="62508" y="107156"/>
                </a:lnTo>
                <a:lnTo>
                  <a:pt x="71438" y="116086"/>
                </a:lnTo>
                <a:lnTo>
                  <a:pt x="71438" y="116086"/>
                </a:lnTo>
                <a:lnTo>
                  <a:pt x="71438" y="125016"/>
                </a:lnTo>
                <a:lnTo>
                  <a:pt x="71438" y="133946"/>
                </a:lnTo>
                <a:lnTo>
                  <a:pt x="62508" y="133946"/>
                </a:lnTo>
                <a:lnTo>
                  <a:pt x="53578" y="142875"/>
                </a:lnTo>
                <a:lnTo>
                  <a:pt x="44649" y="142875"/>
                </a:lnTo>
                <a:lnTo>
                  <a:pt x="35719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3027164" y="2303859"/>
            <a:ext cx="62509" cy="133946"/>
          </a:xfrm>
          <a:custGeom>
            <a:avLst/>
            <a:gdLst/>
            <a:ahLst/>
            <a:cxnLst/>
            <a:rect l="0" t="0" r="0" b="0"/>
            <a:pathLst>
              <a:path w="62509" h="133946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17859" y="62508"/>
                </a:lnTo>
                <a:lnTo>
                  <a:pt x="26789" y="71438"/>
                </a:lnTo>
                <a:lnTo>
                  <a:pt x="35719" y="80367"/>
                </a:lnTo>
                <a:lnTo>
                  <a:pt x="44648" y="89297"/>
                </a:lnTo>
                <a:lnTo>
                  <a:pt x="53578" y="107156"/>
                </a:lnTo>
                <a:lnTo>
                  <a:pt x="62508" y="107156"/>
                </a:lnTo>
                <a:lnTo>
                  <a:pt x="62508" y="116086"/>
                </a:lnTo>
                <a:lnTo>
                  <a:pt x="62508" y="125016"/>
                </a:lnTo>
                <a:lnTo>
                  <a:pt x="62508" y="125016"/>
                </a:lnTo>
                <a:lnTo>
                  <a:pt x="62508" y="133945"/>
                </a:lnTo>
                <a:lnTo>
                  <a:pt x="62508" y="133945"/>
                </a:lnTo>
                <a:lnTo>
                  <a:pt x="53578" y="133945"/>
                </a:lnTo>
                <a:lnTo>
                  <a:pt x="44648" y="133945"/>
                </a:lnTo>
                <a:lnTo>
                  <a:pt x="35719" y="133945"/>
                </a:lnTo>
                <a:lnTo>
                  <a:pt x="26789" y="133945"/>
                </a:lnTo>
                <a:lnTo>
                  <a:pt x="893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3125390" y="2312789"/>
            <a:ext cx="8931" cy="125016"/>
          </a:xfrm>
          <a:custGeom>
            <a:avLst/>
            <a:gdLst/>
            <a:ahLst/>
            <a:cxnLst/>
            <a:rect l="0" t="0" r="0" b="0"/>
            <a:pathLst>
              <a:path w="8931" h="125016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25015"/>
                </a:lnTo>
                <a:lnTo>
                  <a:pt x="8930" y="12501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3116461" y="2259211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3196828" y="2259211"/>
            <a:ext cx="62509" cy="178594"/>
          </a:xfrm>
          <a:custGeom>
            <a:avLst/>
            <a:gdLst/>
            <a:ahLst/>
            <a:cxnLst/>
            <a:rect l="0" t="0" r="0" b="0"/>
            <a:pathLst>
              <a:path w="62509" h="178594">
                <a:moveTo>
                  <a:pt x="0" y="35718"/>
                </a:moveTo>
                <a:lnTo>
                  <a:pt x="0" y="44648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17859" y="98226"/>
                </a:lnTo>
                <a:lnTo>
                  <a:pt x="17859" y="125015"/>
                </a:lnTo>
                <a:lnTo>
                  <a:pt x="26789" y="142875"/>
                </a:lnTo>
                <a:lnTo>
                  <a:pt x="26789" y="151804"/>
                </a:lnTo>
                <a:lnTo>
                  <a:pt x="35719" y="160734"/>
                </a:lnTo>
                <a:lnTo>
                  <a:pt x="35719" y="169664"/>
                </a:lnTo>
                <a:lnTo>
                  <a:pt x="44648" y="178593"/>
                </a:lnTo>
                <a:lnTo>
                  <a:pt x="44648" y="178593"/>
                </a:lnTo>
                <a:lnTo>
                  <a:pt x="53578" y="169664"/>
                </a:lnTo>
                <a:lnTo>
                  <a:pt x="53578" y="160734"/>
                </a:lnTo>
                <a:lnTo>
                  <a:pt x="62508" y="151804"/>
                </a:lnTo>
                <a:lnTo>
                  <a:pt x="62508" y="133945"/>
                </a:lnTo>
                <a:lnTo>
                  <a:pt x="62508" y="116086"/>
                </a:lnTo>
                <a:lnTo>
                  <a:pt x="62508" y="89297"/>
                </a:lnTo>
                <a:lnTo>
                  <a:pt x="62508" y="71437"/>
                </a:lnTo>
                <a:lnTo>
                  <a:pt x="62508" y="44648"/>
                </a:lnTo>
                <a:lnTo>
                  <a:pt x="62508" y="35718"/>
                </a:lnTo>
                <a:lnTo>
                  <a:pt x="62508" y="1785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3295054" y="2268140"/>
            <a:ext cx="80368" cy="160736"/>
          </a:xfrm>
          <a:custGeom>
            <a:avLst/>
            <a:gdLst/>
            <a:ahLst/>
            <a:cxnLst/>
            <a:rect l="0" t="0" r="0" b="0"/>
            <a:pathLst>
              <a:path w="80368" h="160736">
                <a:moveTo>
                  <a:pt x="0" y="89297"/>
                </a:moveTo>
                <a:lnTo>
                  <a:pt x="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17860" y="89297"/>
                </a:lnTo>
                <a:lnTo>
                  <a:pt x="26789" y="80368"/>
                </a:lnTo>
                <a:lnTo>
                  <a:pt x="44649" y="80368"/>
                </a:lnTo>
                <a:lnTo>
                  <a:pt x="53578" y="71438"/>
                </a:lnTo>
                <a:lnTo>
                  <a:pt x="62508" y="62508"/>
                </a:lnTo>
                <a:lnTo>
                  <a:pt x="71438" y="53579"/>
                </a:lnTo>
                <a:lnTo>
                  <a:pt x="80367" y="44649"/>
                </a:lnTo>
                <a:lnTo>
                  <a:pt x="80367" y="26789"/>
                </a:lnTo>
                <a:lnTo>
                  <a:pt x="80367" y="17860"/>
                </a:lnTo>
                <a:lnTo>
                  <a:pt x="80367" y="893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44649" y="8930"/>
                </a:lnTo>
                <a:lnTo>
                  <a:pt x="35719" y="26789"/>
                </a:lnTo>
                <a:lnTo>
                  <a:pt x="26789" y="44649"/>
                </a:lnTo>
                <a:lnTo>
                  <a:pt x="17860" y="6250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107157"/>
                </a:lnTo>
                <a:lnTo>
                  <a:pt x="8930" y="116086"/>
                </a:lnTo>
                <a:lnTo>
                  <a:pt x="17860" y="133946"/>
                </a:lnTo>
                <a:lnTo>
                  <a:pt x="26789" y="142875"/>
                </a:lnTo>
                <a:lnTo>
                  <a:pt x="44649" y="151805"/>
                </a:lnTo>
                <a:lnTo>
                  <a:pt x="53578" y="160735"/>
                </a:lnTo>
                <a:lnTo>
                  <a:pt x="71438" y="160735"/>
                </a:lnTo>
                <a:lnTo>
                  <a:pt x="71438" y="160735"/>
                </a:lnTo>
                <a:lnTo>
                  <a:pt x="71438" y="16073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3393281" y="2160984"/>
            <a:ext cx="133946" cy="276821"/>
          </a:xfrm>
          <a:custGeom>
            <a:avLst/>
            <a:gdLst/>
            <a:ahLst/>
            <a:cxnLst/>
            <a:rect l="0" t="0" r="0" b="0"/>
            <a:pathLst>
              <a:path w="133946" h="27682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8930"/>
                </a:lnTo>
                <a:lnTo>
                  <a:pt x="35719" y="26789"/>
                </a:lnTo>
                <a:lnTo>
                  <a:pt x="53578" y="44649"/>
                </a:lnTo>
                <a:lnTo>
                  <a:pt x="71437" y="62508"/>
                </a:lnTo>
                <a:lnTo>
                  <a:pt x="89297" y="89297"/>
                </a:lnTo>
                <a:lnTo>
                  <a:pt x="98226" y="107156"/>
                </a:lnTo>
                <a:lnTo>
                  <a:pt x="116086" y="133945"/>
                </a:lnTo>
                <a:lnTo>
                  <a:pt x="125015" y="151805"/>
                </a:lnTo>
                <a:lnTo>
                  <a:pt x="133945" y="169664"/>
                </a:lnTo>
                <a:lnTo>
                  <a:pt x="133945" y="187524"/>
                </a:lnTo>
                <a:lnTo>
                  <a:pt x="133945" y="196453"/>
                </a:lnTo>
                <a:lnTo>
                  <a:pt x="133945" y="214313"/>
                </a:lnTo>
                <a:lnTo>
                  <a:pt x="125015" y="223242"/>
                </a:lnTo>
                <a:lnTo>
                  <a:pt x="125015" y="232172"/>
                </a:lnTo>
                <a:lnTo>
                  <a:pt x="116086" y="241102"/>
                </a:lnTo>
                <a:lnTo>
                  <a:pt x="116086" y="250031"/>
                </a:lnTo>
                <a:lnTo>
                  <a:pt x="107156" y="258961"/>
                </a:lnTo>
                <a:lnTo>
                  <a:pt x="98226" y="267891"/>
                </a:lnTo>
                <a:lnTo>
                  <a:pt x="98226" y="276820"/>
                </a:lnTo>
                <a:lnTo>
                  <a:pt x="98226" y="276820"/>
                </a:lnTo>
                <a:lnTo>
                  <a:pt x="98226" y="2768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3759398" y="2268140"/>
            <a:ext cx="26790" cy="151806"/>
          </a:xfrm>
          <a:custGeom>
            <a:avLst/>
            <a:gdLst/>
            <a:ahLst/>
            <a:cxnLst/>
            <a:rect l="0" t="0" r="0" b="0"/>
            <a:pathLst>
              <a:path w="26790" h="15180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62508"/>
                </a:lnTo>
                <a:lnTo>
                  <a:pt x="17859" y="80368"/>
                </a:lnTo>
                <a:lnTo>
                  <a:pt x="17859" y="89297"/>
                </a:lnTo>
                <a:lnTo>
                  <a:pt x="26789" y="107157"/>
                </a:lnTo>
                <a:lnTo>
                  <a:pt x="26789" y="125016"/>
                </a:lnTo>
                <a:lnTo>
                  <a:pt x="26789" y="133946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51805"/>
                </a:lnTo>
                <a:lnTo>
                  <a:pt x="26789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3714750" y="2339578"/>
            <a:ext cx="80368" cy="17860"/>
          </a:xfrm>
          <a:custGeom>
            <a:avLst/>
            <a:gdLst/>
            <a:ahLst/>
            <a:cxnLst/>
            <a:rect l="0" t="0" r="0" b="0"/>
            <a:pathLst>
              <a:path w="80368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8929" y="8930"/>
                </a:lnTo>
                <a:lnTo>
                  <a:pt x="26789" y="8930"/>
                </a:lnTo>
                <a:lnTo>
                  <a:pt x="44648" y="0"/>
                </a:lnTo>
                <a:lnTo>
                  <a:pt x="62507" y="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3848695" y="2312789"/>
            <a:ext cx="142876" cy="107157"/>
          </a:xfrm>
          <a:custGeom>
            <a:avLst/>
            <a:gdLst/>
            <a:ahLst/>
            <a:cxnLst/>
            <a:rect l="0" t="0" r="0" b="0"/>
            <a:pathLst>
              <a:path w="142876" h="107157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8930" y="80367"/>
                </a:lnTo>
                <a:lnTo>
                  <a:pt x="17859" y="89297"/>
                </a:lnTo>
                <a:lnTo>
                  <a:pt x="26789" y="98226"/>
                </a:lnTo>
                <a:lnTo>
                  <a:pt x="44648" y="107156"/>
                </a:lnTo>
                <a:lnTo>
                  <a:pt x="62508" y="107156"/>
                </a:lnTo>
                <a:lnTo>
                  <a:pt x="89297" y="107156"/>
                </a:lnTo>
                <a:lnTo>
                  <a:pt x="107156" y="98226"/>
                </a:lnTo>
                <a:lnTo>
                  <a:pt x="125016" y="89297"/>
                </a:lnTo>
                <a:lnTo>
                  <a:pt x="133945" y="80367"/>
                </a:lnTo>
                <a:lnTo>
                  <a:pt x="142875" y="62508"/>
                </a:lnTo>
                <a:lnTo>
                  <a:pt x="142875" y="44648"/>
                </a:lnTo>
                <a:lnTo>
                  <a:pt x="142875" y="35719"/>
                </a:lnTo>
                <a:lnTo>
                  <a:pt x="133945" y="17859"/>
                </a:lnTo>
                <a:lnTo>
                  <a:pt x="125016" y="8930"/>
                </a:lnTo>
                <a:lnTo>
                  <a:pt x="107156" y="0"/>
                </a:lnTo>
                <a:lnTo>
                  <a:pt x="80367" y="0"/>
                </a:lnTo>
                <a:lnTo>
                  <a:pt x="71437" y="0"/>
                </a:lnTo>
                <a:lnTo>
                  <a:pt x="53578" y="8930"/>
                </a:lnTo>
                <a:lnTo>
                  <a:pt x="53578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4063007" y="2250281"/>
            <a:ext cx="80369" cy="133946"/>
          </a:xfrm>
          <a:custGeom>
            <a:avLst/>
            <a:gdLst/>
            <a:ahLst/>
            <a:cxnLst/>
            <a:rect l="0" t="0" r="0" b="0"/>
            <a:pathLst>
              <a:path w="80369" h="133946">
                <a:moveTo>
                  <a:pt x="71438" y="0"/>
                </a:moveTo>
                <a:lnTo>
                  <a:pt x="62508" y="0"/>
                </a:lnTo>
                <a:lnTo>
                  <a:pt x="62508" y="0"/>
                </a:lnTo>
                <a:lnTo>
                  <a:pt x="53579" y="0"/>
                </a:lnTo>
                <a:lnTo>
                  <a:pt x="35719" y="8930"/>
                </a:lnTo>
                <a:lnTo>
                  <a:pt x="26789" y="17859"/>
                </a:lnTo>
                <a:lnTo>
                  <a:pt x="17860" y="26789"/>
                </a:lnTo>
                <a:lnTo>
                  <a:pt x="8930" y="44648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17860" y="116086"/>
                </a:lnTo>
                <a:lnTo>
                  <a:pt x="26789" y="125016"/>
                </a:lnTo>
                <a:lnTo>
                  <a:pt x="44649" y="133945"/>
                </a:lnTo>
                <a:lnTo>
                  <a:pt x="62508" y="133945"/>
                </a:lnTo>
                <a:lnTo>
                  <a:pt x="71438" y="133945"/>
                </a:lnTo>
                <a:lnTo>
                  <a:pt x="80368" y="133945"/>
                </a:lnTo>
                <a:lnTo>
                  <a:pt x="80368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4188023" y="2196703"/>
            <a:ext cx="35720" cy="187524"/>
          </a:xfrm>
          <a:custGeom>
            <a:avLst/>
            <a:gdLst/>
            <a:ahLst/>
            <a:cxnLst/>
            <a:rect l="0" t="0" r="0" b="0"/>
            <a:pathLst>
              <a:path w="35720" h="1875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17859" y="44648"/>
                </a:lnTo>
                <a:lnTo>
                  <a:pt x="17859" y="71437"/>
                </a:lnTo>
                <a:lnTo>
                  <a:pt x="26789" y="89297"/>
                </a:lnTo>
                <a:lnTo>
                  <a:pt x="26789" y="116086"/>
                </a:lnTo>
                <a:lnTo>
                  <a:pt x="35719" y="142875"/>
                </a:lnTo>
                <a:lnTo>
                  <a:pt x="35719" y="160734"/>
                </a:lnTo>
                <a:lnTo>
                  <a:pt x="35719" y="178594"/>
                </a:lnTo>
                <a:lnTo>
                  <a:pt x="35719" y="187523"/>
                </a:lnTo>
                <a:lnTo>
                  <a:pt x="35719" y="18752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4321968" y="2268140"/>
            <a:ext cx="8931" cy="151806"/>
          </a:xfrm>
          <a:custGeom>
            <a:avLst/>
            <a:gdLst/>
            <a:ahLst/>
            <a:cxnLst/>
            <a:rect l="0" t="0" r="0" b="0"/>
            <a:pathLst>
              <a:path w="8931" h="15180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35719"/>
                </a:lnTo>
                <a:lnTo>
                  <a:pt x="8930" y="53579"/>
                </a:lnTo>
                <a:lnTo>
                  <a:pt x="8930" y="71438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33946"/>
                </a:lnTo>
                <a:lnTo>
                  <a:pt x="8930" y="142875"/>
                </a:lnTo>
                <a:lnTo>
                  <a:pt x="8930" y="151805"/>
                </a:lnTo>
                <a:lnTo>
                  <a:pt x="8930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4313039" y="2214562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4393406" y="2259211"/>
            <a:ext cx="8931" cy="125016"/>
          </a:xfrm>
          <a:custGeom>
            <a:avLst/>
            <a:gdLst/>
            <a:ahLst/>
            <a:cxnLst/>
            <a:rect l="0" t="0" r="0" b="0"/>
            <a:pathLst>
              <a:path w="8931" h="12501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25015"/>
                </a:lnTo>
                <a:lnTo>
                  <a:pt x="8930" y="116086"/>
                </a:lnTo>
                <a:lnTo>
                  <a:pt x="8930" y="107156"/>
                </a:lnTo>
                <a:lnTo>
                  <a:pt x="0" y="98226"/>
                </a:lnTo>
                <a:lnTo>
                  <a:pt x="0" y="80367"/>
                </a:lnTo>
                <a:lnTo>
                  <a:pt x="0" y="62508"/>
                </a:lnTo>
                <a:lnTo>
                  <a:pt x="0" y="44648"/>
                </a:lnTo>
                <a:lnTo>
                  <a:pt x="0" y="4464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4429125" y="2196703"/>
            <a:ext cx="142876" cy="187524"/>
          </a:xfrm>
          <a:custGeom>
            <a:avLst/>
            <a:gdLst/>
            <a:ahLst/>
            <a:cxnLst/>
            <a:rect l="0" t="0" r="0" b="0"/>
            <a:pathLst>
              <a:path w="142876" h="187524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8930"/>
                </a:lnTo>
                <a:lnTo>
                  <a:pt x="26789" y="17859"/>
                </a:lnTo>
                <a:lnTo>
                  <a:pt x="35718" y="35719"/>
                </a:lnTo>
                <a:lnTo>
                  <a:pt x="44648" y="53578"/>
                </a:lnTo>
                <a:lnTo>
                  <a:pt x="44648" y="71437"/>
                </a:lnTo>
                <a:lnTo>
                  <a:pt x="53578" y="98226"/>
                </a:lnTo>
                <a:lnTo>
                  <a:pt x="53578" y="116086"/>
                </a:lnTo>
                <a:lnTo>
                  <a:pt x="62507" y="133945"/>
                </a:lnTo>
                <a:lnTo>
                  <a:pt x="62507" y="133945"/>
                </a:lnTo>
                <a:lnTo>
                  <a:pt x="62507" y="142875"/>
                </a:lnTo>
                <a:lnTo>
                  <a:pt x="62507" y="142875"/>
                </a:lnTo>
                <a:lnTo>
                  <a:pt x="62507" y="142875"/>
                </a:lnTo>
                <a:lnTo>
                  <a:pt x="62507" y="133945"/>
                </a:lnTo>
                <a:lnTo>
                  <a:pt x="62507" y="125016"/>
                </a:lnTo>
                <a:lnTo>
                  <a:pt x="62507" y="107156"/>
                </a:lnTo>
                <a:lnTo>
                  <a:pt x="71437" y="89297"/>
                </a:lnTo>
                <a:lnTo>
                  <a:pt x="80367" y="71437"/>
                </a:lnTo>
                <a:lnTo>
                  <a:pt x="80367" y="53578"/>
                </a:lnTo>
                <a:lnTo>
                  <a:pt x="89296" y="35719"/>
                </a:lnTo>
                <a:lnTo>
                  <a:pt x="98226" y="26789"/>
                </a:lnTo>
                <a:lnTo>
                  <a:pt x="98226" y="17859"/>
                </a:lnTo>
                <a:lnTo>
                  <a:pt x="107156" y="17859"/>
                </a:lnTo>
                <a:lnTo>
                  <a:pt x="116086" y="26789"/>
                </a:lnTo>
                <a:lnTo>
                  <a:pt x="125015" y="35719"/>
                </a:lnTo>
                <a:lnTo>
                  <a:pt x="133945" y="44648"/>
                </a:lnTo>
                <a:lnTo>
                  <a:pt x="142875" y="53578"/>
                </a:lnTo>
                <a:lnTo>
                  <a:pt x="142875" y="80367"/>
                </a:lnTo>
                <a:lnTo>
                  <a:pt x="142875" y="98226"/>
                </a:lnTo>
                <a:lnTo>
                  <a:pt x="142875" y="125016"/>
                </a:lnTo>
                <a:lnTo>
                  <a:pt x="142875" y="151805"/>
                </a:lnTo>
                <a:lnTo>
                  <a:pt x="142875" y="169664"/>
                </a:lnTo>
                <a:lnTo>
                  <a:pt x="133945" y="187523"/>
                </a:lnTo>
                <a:lnTo>
                  <a:pt x="133945" y="187523"/>
                </a:lnTo>
                <a:lnTo>
                  <a:pt x="133945" y="18752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4607718" y="2205633"/>
            <a:ext cx="116087" cy="160735"/>
          </a:xfrm>
          <a:custGeom>
            <a:avLst/>
            <a:gdLst/>
            <a:ahLst/>
            <a:cxnLst/>
            <a:rect l="0" t="0" r="0" b="0"/>
            <a:pathLst>
              <a:path w="116087" h="160735">
                <a:moveTo>
                  <a:pt x="107157" y="0"/>
                </a:moveTo>
                <a:lnTo>
                  <a:pt x="107157" y="0"/>
                </a:lnTo>
                <a:lnTo>
                  <a:pt x="107157" y="0"/>
                </a:lnTo>
                <a:lnTo>
                  <a:pt x="10715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8929"/>
                </a:lnTo>
                <a:lnTo>
                  <a:pt x="71438" y="17859"/>
                </a:lnTo>
                <a:lnTo>
                  <a:pt x="62508" y="26789"/>
                </a:lnTo>
                <a:lnTo>
                  <a:pt x="44649" y="44648"/>
                </a:lnTo>
                <a:lnTo>
                  <a:pt x="26789" y="62507"/>
                </a:lnTo>
                <a:lnTo>
                  <a:pt x="17860" y="80367"/>
                </a:lnTo>
                <a:lnTo>
                  <a:pt x="893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0" y="151804"/>
                </a:lnTo>
                <a:lnTo>
                  <a:pt x="8930" y="151804"/>
                </a:lnTo>
                <a:lnTo>
                  <a:pt x="17860" y="151804"/>
                </a:lnTo>
                <a:lnTo>
                  <a:pt x="26789" y="151804"/>
                </a:lnTo>
                <a:lnTo>
                  <a:pt x="35719" y="142875"/>
                </a:lnTo>
                <a:lnTo>
                  <a:pt x="44649" y="133945"/>
                </a:lnTo>
                <a:lnTo>
                  <a:pt x="53578" y="116086"/>
                </a:lnTo>
                <a:lnTo>
                  <a:pt x="62508" y="98226"/>
                </a:lnTo>
                <a:lnTo>
                  <a:pt x="71438" y="80367"/>
                </a:lnTo>
                <a:lnTo>
                  <a:pt x="80368" y="62507"/>
                </a:lnTo>
                <a:lnTo>
                  <a:pt x="80368" y="44648"/>
                </a:lnTo>
                <a:lnTo>
                  <a:pt x="80368" y="35718"/>
                </a:lnTo>
                <a:lnTo>
                  <a:pt x="80368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35718"/>
                </a:lnTo>
                <a:lnTo>
                  <a:pt x="98227" y="44648"/>
                </a:lnTo>
                <a:lnTo>
                  <a:pt x="98227" y="62507"/>
                </a:lnTo>
                <a:lnTo>
                  <a:pt x="107157" y="80367"/>
                </a:lnTo>
                <a:lnTo>
                  <a:pt x="107157" y="98226"/>
                </a:lnTo>
                <a:lnTo>
                  <a:pt x="107157" y="125015"/>
                </a:lnTo>
                <a:lnTo>
                  <a:pt x="116086" y="133945"/>
                </a:lnTo>
                <a:lnTo>
                  <a:pt x="116086" y="151804"/>
                </a:lnTo>
                <a:lnTo>
                  <a:pt x="116086" y="160734"/>
                </a:lnTo>
                <a:lnTo>
                  <a:pt x="116086" y="160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4768453" y="2214562"/>
            <a:ext cx="89298" cy="133947"/>
          </a:xfrm>
          <a:custGeom>
            <a:avLst/>
            <a:gdLst/>
            <a:ahLst/>
            <a:cxnLst/>
            <a:rect l="0" t="0" r="0" b="0"/>
            <a:pathLst>
              <a:path w="89298" h="133947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8929" y="35719"/>
                </a:lnTo>
                <a:lnTo>
                  <a:pt x="26789" y="53578"/>
                </a:lnTo>
                <a:lnTo>
                  <a:pt x="35718" y="71438"/>
                </a:lnTo>
                <a:lnTo>
                  <a:pt x="53578" y="89297"/>
                </a:lnTo>
                <a:lnTo>
                  <a:pt x="62508" y="107157"/>
                </a:lnTo>
                <a:lnTo>
                  <a:pt x="80367" y="116086"/>
                </a:lnTo>
                <a:lnTo>
                  <a:pt x="89297" y="133946"/>
                </a:lnTo>
                <a:lnTo>
                  <a:pt x="89297" y="133946"/>
                </a:lnTo>
                <a:lnTo>
                  <a:pt x="89297" y="13394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4786312" y="2214562"/>
            <a:ext cx="107158" cy="169665"/>
          </a:xfrm>
          <a:custGeom>
            <a:avLst/>
            <a:gdLst/>
            <a:ahLst/>
            <a:cxnLst/>
            <a:rect l="0" t="0" r="0" b="0"/>
            <a:pathLst>
              <a:path w="107158" h="169665">
                <a:moveTo>
                  <a:pt x="107157" y="0"/>
                </a:moveTo>
                <a:lnTo>
                  <a:pt x="107157" y="0"/>
                </a:lnTo>
                <a:lnTo>
                  <a:pt x="107157" y="8930"/>
                </a:lnTo>
                <a:lnTo>
                  <a:pt x="98227" y="8930"/>
                </a:lnTo>
                <a:lnTo>
                  <a:pt x="98227" y="26789"/>
                </a:lnTo>
                <a:lnTo>
                  <a:pt x="89297" y="35719"/>
                </a:lnTo>
                <a:lnTo>
                  <a:pt x="80367" y="53578"/>
                </a:lnTo>
                <a:lnTo>
                  <a:pt x="71438" y="71438"/>
                </a:lnTo>
                <a:lnTo>
                  <a:pt x="53578" y="98227"/>
                </a:lnTo>
                <a:lnTo>
                  <a:pt x="44649" y="116086"/>
                </a:lnTo>
                <a:lnTo>
                  <a:pt x="26789" y="133946"/>
                </a:lnTo>
                <a:lnTo>
                  <a:pt x="17859" y="151805"/>
                </a:lnTo>
                <a:lnTo>
                  <a:pt x="8930" y="160735"/>
                </a:lnTo>
                <a:lnTo>
                  <a:pt x="0" y="169664"/>
                </a:lnTo>
                <a:lnTo>
                  <a:pt x="0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5054203" y="2205633"/>
            <a:ext cx="89298" cy="178594"/>
          </a:xfrm>
          <a:custGeom>
            <a:avLst/>
            <a:gdLst/>
            <a:ahLst/>
            <a:cxnLst/>
            <a:rect l="0" t="0" r="0" b="0"/>
            <a:pathLst>
              <a:path w="89298" h="178594">
                <a:moveTo>
                  <a:pt x="89297" y="0"/>
                </a:move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53578" y="8929"/>
                </a:lnTo>
                <a:lnTo>
                  <a:pt x="44649" y="17859"/>
                </a:lnTo>
                <a:lnTo>
                  <a:pt x="26789" y="26789"/>
                </a:lnTo>
                <a:lnTo>
                  <a:pt x="17860" y="44648"/>
                </a:lnTo>
                <a:lnTo>
                  <a:pt x="8930" y="62507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5"/>
                </a:lnTo>
                <a:lnTo>
                  <a:pt x="8930" y="142875"/>
                </a:lnTo>
                <a:lnTo>
                  <a:pt x="17860" y="151804"/>
                </a:lnTo>
                <a:lnTo>
                  <a:pt x="35719" y="160734"/>
                </a:lnTo>
                <a:lnTo>
                  <a:pt x="53578" y="169664"/>
                </a:lnTo>
                <a:lnTo>
                  <a:pt x="62508" y="178593"/>
                </a:lnTo>
                <a:lnTo>
                  <a:pt x="71438" y="178593"/>
                </a:lnTo>
                <a:lnTo>
                  <a:pt x="71438" y="17859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5179219" y="2196703"/>
            <a:ext cx="116087" cy="160735"/>
          </a:xfrm>
          <a:custGeom>
            <a:avLst/>
            <a:gdLst/>
            <a:ahLst/>
            <a:cxnLst/>
            <a:rect l="0" t="0" r="0" b="0"/>
            <a:pathLst>
              <a:path w="116087" h="160735">
                <a:moveTo>
                  <a:pt x="71437" y="0"/>
                </a:move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44648" y="8930"/>
                </a:lnTo>
                <a:lnTo>
                  <a:pt x="35719" y="17859"/>
                </a:lnTo>
                <a:lnTo>
                  <a:pt x="26789" y="35719"/>
                </a:lnTo>
                <a:lnTo>
                  <a:pt x="17859" y="44648"/>
                </a:lnTo>
                <a:lnTo>
                  <a:pt x="8929" y="62508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8929" y="133945"/>
                </a:lnTo>
                <a:lnTo>
                  <a:pt x="17859" y="142875"/>
                </a:lnTo>
                <a:lnTo>
                  <a:pt x="35719" y="151805"/>
                </a:lnTo>
                <a:lnTo>
                  <a:pt x="53578" y="160734"/>
                </a:lnTo>
                <a:lnTo>
                  <a:pt x="62508" y="160734"/>
                </a:lnTo>
                <a:lnTo>
                  <a:pt x="80367" y="151805"/>
                </a:lnTo>
                <a:lnTo>
                  <a:pt x="89297" y="142875"/>
                </a:lnTo>
                <a:lnTo>
                  <a:pt x="107156" y="133945"/>
                </a:lnTo>
                <a:lnTo>
                  <a:pt x="116086" y="107156"/>
                </a:lnTo>
                <a:lnTo>
                  <a:pt x="116086" y="89297"/>
                </a:lnTo>
                <a:lnTo>
                  <a:pt x="116086" y="62508"/>
                </a:lnTo>
                <a:lnTo>
                  <a:pt x="116086" y="44648"/>
                </a:lnTo>
                <a:lnTo>
                  <a:pt x="107156" y="26789"/>
                </a:lnTo>
                <a:lnTo>
                  <a:pt x="98226" y="17859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5339953" y="2178844"/>
            <a:ext cx="107157" cy="160735"/>
          </a:xfrm>
          <a:custGeom>
            <a:avLst/>
            <a:gdLst/>
            <a:ahLst/>
            <a:cxnLst/>
            <a:rect l="0" t="0" r="0" b="0"/>
            <a:pathLst>
              <a:path w="107157" h="160735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7"/>
                </a:lnTo>
                <a:lnTo>
                  <a:pt x="8930" y="89296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42875"/>
                </a:lnTo>
                <a:lnTo>
                  <a:pt x="8930" y="151804"/>
                </a:lnTo>
                <a:lnTo>
                  <a:pt x="8930" y="151804"/>
                </a:lnTo>
                <a:lnTo>
                  <a:pt x="17860" y="160734"/>
                </a:lnTo>
                <a:lnTo>
                  <a:pt x="17860" y="151804"/>
                </a:lnTo>
                <a:lnTo>
                  <a:pt x="17860" y="151804"/>
                </a:lnTo>
                <a:lnTo>
                  <a:pt x="17860" y="133945"/>
                </a:lnTo>
                <a:lnTo>
                  <a:pt x="17860" y="116085"/>
                </a:lnTo>
                <a:lnTo>
                  <a:pt x="17860" y="98226"/>
                </a:lnTo>
                <a:lnTo>
                  <a:pt x="26789" y="71437"/>
                </a:lnTo>
                <a:lnTo>
                  <a:pt x="26789" y="53578"/>
                </a:lnTo>
                <a:lnTo>
                  <a:pt x="35719" y="35718"/>
                </a:lnTo>
                <a:lnTo>
                  <a:pt x="35719" y="17859"/>
                </a:lnTo>
                <a:lnTo>
                  <a:pt x="44649" y="8929"/>
                </a:lnTo>
                <a:lnTo>
                  <a:pt x="44649" y="0"/>
                </a:lnTo>
                <a:lnTo>
                  <a:pt x="53578" y="0"/>
                </a:lnTo>
                <a:lnTo>
                  <a:pt x="62508" y="8929"/>
                </a:lnTo>
                <a:lnTo>
                  <a:pt x="71438" y="17859"/>
                </a:lnTo>
                <a:lnTo>
                  <a:pt x="80367" y="26789"/>
                </a:lnTo>
                <a:lnTo>
                  <a:pt x="89297" y="44648"/>
                </a:lnTo>
                <a:lnTo>
                  <a:pt x="89297" y="71437"/>
                </a:lnTo>
                <a:lnTo>
                  <a:pt x="98227" y="89296"/>
                </a:lnTo>
                <a:lnTo>
                  <a:pt x="98227" y="107156"/>
                </a:lnTo>
                <a:lnTo>
                  <a:pt x="98227" y="125015"/>
                </a:lnTo>
                <a:lnTo>
                  <a:pt x="107156" y="142875"/>
                </a:lnTo>
                <a:lnTo>
                  <a:pt x="107156" y="151804"/>
                </a:lnTo>
                <a:lnTo>
                  <a:pt x="107156" y="151804"/>
                </a:lnTo>
                <a:lnTo>
                  <a:pt x="107156" y="151804"/>
                </a:lnTo>
                <a:lnTo>
                  <a:pt x="107156" y="151804"/>
                </a:lnTo>
                <a:lnTo>
                  <a:pt x="107156" y="142875"/>
                </a:lnTo>
                <a:lnTo>
                  <a:pt x="107156" y="133945"/>
                </a:lnTo>
                <a:lnTo>
                  <a:pt x="107156" y="116085"/>
                </a:lnTo>
                <a:lnTo>
                  <a:pt x="107156" y="107156"/>
                </a:lnTo>
                <a:lnTo>
                  <a:pt x="107156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5482828" y="2178844"/>
            <a:ext cx="62509" cy="160735"/>
          </a:xfrm>
          <a:custGeom>
            <a:avLst/>
            <a:gdLst/>
            <a:ahLst/>
            <a:cxnLst/>
            <a:rect l="0" t="0" r="0" b="0"/>
            <a:pathLst>
              <a:path w="62509" h="160735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17860" y="17859"/>
                </a:lnTo>
                <a:lnTo>
                  <a:pt x="26789" y="35718"/>
                </a:lnTo>
                <a:lnTo>
                  <a:pt x="35719" y="53578"/>
                </a:lnTo>
                <a:lnTo>
                  <a:pt x="44649" y="71437"/>
                </a:lnTo>
                <a:lnTo>
                  <a:pt x="44649" y="89296"/>
                </a:lnTo>
                <a:lnTo>
                  <a:pt x="53578" y="107156"/>
                </a:lnTo>
                <a:lnTo>
                  <a:pt x="53578" y="125015"/>
                </a:lnTo>
                <a:lnTo>
                  <a:pt x="53578" y="133945"/>
                </a:lnTo>
                <a:lnTo>
                  <a:pt x="53578" y="151804"/>
                </a:lnTo>
                <a:lnTo>
                  <a:pt x="53578" y="151804"/>
                </a:lnTo>
                <a:lnTo>
                  <a:pt x="62508" y="160734"/>
                </a:lnTo>
                <a:lnTo>
                  <a:pt x="62508" y="160734"/>
                </a:lnTo>
                <a:lnTo>
                  <a:pt x="62508" y="160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5581054" y="2169914"/>
            <a:ext cx="196454" cy="178595"/>
          </a:xfrm>
          <a:custGeom>
            <a:avLst/>
            <a:gdLst/>
            <a:ahLst/>
            <a:cxnLst/>
            <a:rect l="0" t="0" r="0" b="0"/>
            <a:pathLst>
              <a:path w="196454" h="178595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0" y="125015"/>
                </a:lnTo>
                <a:lnTo>
                  <a:pt x="8930" y="107156"/>
                </a:lnTo>
                <a:lnTo>
                  <a:pt x="8930" y="89297"/>
                </a:lnTo>
                <a:lnTo>
                  <a:pt x="17860" y="71437"/>
                </a:lnTo>
                <a:lnTo>
                  <a:pt x="17860" y="44648"/>
                </a:lnTo>
                <a:lnTo>
                  <a:pt x="26789" y="26789"/>
                </a:lnTo>
                <a:lnTo>
                  <a:pt x="35719" y="17859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8930"/>
                </a:lnTo>
                <a:lnTo>
                  <a:pt x="80367" y="17859"/>
                </a:lnTo>
                <a:lnTo>
                  <a:pt x="89297" y="26789"/>
                </a:lnTo>
                <a:lnTo>
                  <a:pt x="98227" y="44648"/>
                </a:lnTo>
                <a:lnTo>
                  <a:pt x="98227" y="71437"/>
                </a:lnTo>
                <a:lnTo>
                  <a:pt x="107157" y="89297"/>
                </a:lnTo>
                <a:lnTo>
                  <a:pt x="107157" y="116086"/>
                </a:lnTo>
                <a:lnTo>
                  <a:pt x="107157" y="142875"/>
                </a:lnTo>
                <a:lnTo>
                  <a:pt x="107157" y="160734"/>
                </a:lnTo>
                <a:lnTo>
                  <a:pt x="98227" y="169664"/>
                </a:lnTo>
                <a:lnTo>
                  <a:pt x="98227" y="178594"/>
                </a:lnTo>
                <a:lnTo>
                  <a:pt x="98227" y="178594"/>
                </a:lnTo>
                <a:lnTo>
                  <a:pt x="98227" y="178594"/>
                </a:lnTo>
                <a:lnTo>
                  <a:pt x="107157" y="169664"/>
                </a:lnTo>
                <a:lnTo>
                  <a:pt x="116086" y="151805"/>
                </a:lnTo>
                <a:lnTo>
                  <a:pt x="116086" y="133945"/>
                </a:lnTo>
                <a:lnTo>
                  <a:pt x="125016" y="107156"/>
                </a:lnTo>
                <a:lnTo>
                  <a:pt x="133946" y="89297"/>
                </a:lnTo>
                <a:lnTo>
                  <a:pt x="133946" y="71437"/>
                </a:lnTo>
                <a:lnTo>
                  <a:pt x="142875" y="53578"/>
                </a:lnTo>
                <a:lnTo>
                  <a:pt x="151805" y="44648"/>
                </a:lnTo>
                <a:lnTo>
                  <a:pt x="160735" y="35719"/>
                </a:lnTo>
                <a:lnTo>
                  <a:pt x="160735" y="26789"/>
                </a:lnTo>
                <a:lnTo>
                  <a:pt x="169664" y="26789"/>
                </a:lnTo>
                <a:lnTo>
                  <a:pt x="169664" y="35719"/>
                </a:lnTo>
                <a:lnTo>
                  <a:pt x="178594" y="35719"/>
                </a:lnTo>
                <a:lnTo>
                  <a:pt x="187524" y="53578"/>
                </a:lnTo>
                <a:lnTo>
                  <a:pt x="187524" y="62508"/>
                </a:lnTo>
                <a:lnTo>
                  <a:pt x="187524" y="80367"/>
                </a:lnTo>
                <a:lnTo>
                  <a:pt x="196453" y="89297"/>
                </a:lnTo>
                <a:lnTo>
                  <a:pt x="196453" y="107156"/>
                </a:lnTo>
                <a:lnTo>
                  <a:pt x="187524" y="133945"/>
                </a:lnTo>
                <a:lnTo>
                  <a:pt x="187524" y="142875"/>
                </a:lnTo>
                <a:lnTo>
                  <a:pt x="187524" y="151805"/>
                </a:lnTo>
                <a:lnTo>
                  <a:pt x="187524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5866804" y="2178844"/>
            <a:ext cx="151806" cy="169665"/>
          </a:xfrm>
          <a:custGeom>
            <a:avLst/>
            <a:gdLst/>
            <a:ahLst/>
            <a:cxnLst/>
            <a:rect l="0" t="0" r="0" b="0"/>
            <a:pathLst>
              <a:path w="151806" h="169665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89296"/>
                </a:lnTo>
                <a:lnTo>
                  <a:pt x="8930" y="107156"/>
                </a:lnTo>
                <a:lnTo>
                  <a:pt x="8930" y="125015"/>
                </a:lnTo>
                <a:lnTo>
                  <a:pt x="17860" y="142875"/>
                </a:lnTo>
                <a:lnTo>
                  <a:pt x="26789" y="151804"/>
                </a:lnTo>
                <a:lnTo>
                  <a:pt x="35719" y="160734"/>
                </a:lnTo>
                <a:lnTo>
                  <a:pt x="44649" y="169664"/>
                </a:lnTo>
                <a:lnTo>
                  <a:pt x="53578" y="169664"/>
                </a:lnTo>
                <a:lnTo>
                  <a:pt x="62508" y="169664"/>
                </a:lnTo>
                <a:lnTo>
                  <a:pt x="80367" y="160734"/>
                </a:lnTo>
                <a:lnTo>
                  <a:pt x="89297" y="151804"/>
                </a:lnTo>
                <a:lnTo>
                  <a:pt x="98227" y="125015"/>
                </a:lnTo>
                <a:lnTo>
                  <a:pt x="116086" y="107156"/>
                </a:lnTo>
                <a:lnTo>
                  <a:pt x="125016" y="80367"/>
                </a:lnTo>
                <a:lnTo>
                  <a:pt x="133946" y="62507"/>
                </a:lnTo>
                <a:lnTo>
                  <a:pt x="142875" y="35718"/>
                </a:lnTo>
                <a:lnTo>
                  <a:pt x="142875" y="26789"/>
                </a:lnTo>
                <a:lnTo>
                  <a:pt x="151805" y="17859"/>
                </a:lnTo>
                <a:lnTo>
                  <a:pt x="151805" y="8929"/>
                </a:lnTo>
                <a:lnTo>
                  <a:pt x="151805" y="8929"/>
                </a:lnTo>
                <a:lnTo>
                  <a:pt x="151805" y="0"/>
                </a:lnTo>
                <a:lnTo>
                  <a:pt x="15180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6063257" y="2152054"/>
            <a:ext cx="125017" cy="196455"/>
          </a:xfrm>
          <a:custGeom>
            <a:avLst/>
            <a:gdLst/>
            <a:ahLst/>
            <a:cxnLst/>
            <a:rect l="0" t="0" r="0" b="0"/>
            <a:pathLst>
              <a:path w="125017" h="19645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17860" y="53579"/>
                </a:lnTo>
                <a:lnTo>
                  <a:pt x="17860" y="71438"/>
                </a:lnTo>
                <a:lnTo>
                  <a:pt x="17860" y="98227"/>
                </a:lnTo>
                <a:lnTo>
                  <a:pt x="17860" y="116086"/>
                </a:lnTo>
                <a:lnTo>
                  <a:pt x="17860" y="133946"/>
                </a:lnTo>
                <a:lnTo>
                  <a:pt x="17860" y="151805"/>
                </a:lnTo>
                <a:lnTo>
                  <a:pt x="17860" y="160735"/>
                </a:lnTo>
                <a:lnTo>
                  <a:pt x="17860" y="169665"/>
                </a:lnTo>
                <a:lnTo>
                  <a:pt x="17860" y="169665"/>
                </a:lnTo>
                <a:lnTo>
                  <a:pt x="17860" y="178594"/>
                </a:lnTo>
                <a:lnTo>
                  <a:pt x="17860" y="169665"/>
                </a:lnTo>
                <a:lnTo>
                  <a:pt x="17860" y="160735"/>
                </a:lnTo>
                <a:lnTo>
                  <a:pt x="17860" y="151805"/>
                </a:lnTo>
                <a:lnTo>
                  <a:pt x="26789" y="133946"/>
                </a:lnTo>
                <a:lnTo>
                  <a:pt x="26789" y="107157"/>
                </a:lnTo>
                <a:lnTo>
                  <a:pt x="35719" y="80368"/>
                </a:lnTo>
                <a:lnTo>
                  <a:pt x="35719" y="53579"/>
                </a:lnTo>
                <a:lnTo>
                  <a:pt x="35719" y="35719"/>
                </a:lnTo>
                <a:lnTo>
                  <a:pt x="44649" y="17860"/>
                </a:lnTo>
                <a:lnTo>
                  <a:pt x="53579" y="8930"/>
                </a:lnTo>
                <a:lnTo>
                  <a:pt x="53579" y="0"/>
                </a:lnTo>
                <a:lnTo>
                  <a:pt x="62508" y="0"/>
                </a:lnTo>
                <a:lnTo>
                  <a:pt x="71438" y="0"/>
                </a:lnTo>
                <a:lnTo>
                  <a:pt x="80368" y="0"/>
                </a:lnTo>
                <a:lnTo>
                  <a:pt x="89297" y="8930"/>
                </a:lnTo>
                <a:lnTo>
                  <a:pt x="98227" y="17860"/>
                </a:lnTo>
                <a:lnTo>
                  <a:pt x="107157" y="35719"/>
                </a:lnTo>
                <a:lnTo>
                  <a:pt x="116086" y="53579"/>
                </a:lnTo>
                <a:lnTo>
                  <a:pt x="116086" y="71438"/>
                </a:lnTo>
                <a:lnTo>
                  <a:pt x="125016" y="98227"/>
                </a:lnTo>
                <a:lnTo>
                  <a:pt x="125016" y="125016"/>
                </a:lnTo>
                <a:lnTo>
                  <a:pt x="125016" y="142875"/>
                </a:lnTo>
                <a:lnTo>
                  <a:pt x="116086" y="169665"/>
                </a:lnTo>
                <a:lnTo>
                  <a:pt x="116086" y="178594"/>
                </a:lnTo>
                <a:lnTo>
                  <a:pt x="116086" y="196454"/>
                </a:lnTo>
                <a:lnTo>
                  <a:pt x="116086" y="19645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6268640" y="2187773"/>
            <a:ext cx="1" cy="107157"/>
          </a:xfrm>
          <a:custGeom>
            <a:avLst/>
            <a:gdLst/>
            <a:ahLst/>
            <a:cxnLst/>
            <a:rect l="0" t="0" r="0" b="0"/>
            <a:pathLst>
              <a:path w="1" h="10715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138"/>
          <p:cNvSpPr/>
          <p:nvPr/>
        </p:nvSpPr>
        <p:spPr>
          <a:xfrm>
            <a:off x="6223992" y="2062758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6366867" y="2062758"/>
            <a:ext cx="44649" cy="267891"/>
          </a:xfrm>
          <a:custGeom>
            <a:avLst/>
            <a:gdLst/>
            <a:ahLst/>
            <a:cxnLst/>
            <a:rect l="0" t="0" r="0" b="0"/>
            <a:pathLst>
              <a:path w="44649" h="26789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8929" y="71437"/>
                </a:lnTo>
                <a:lnTo>
                  <a:pt x="8929" y="98226"/>
                </a:lnTo>
                <a:lnTo>
                  <a:pt x="8929" y="116086"/>
                </a:lnTo>
                <a:lnTo>
                  <a:pt x="8929" y="142875"/>
                </a:lnTo>
                <a:lnTo>
                  <a:pt x="17859" y="169664"/>
                </a:lnTo>
                <a:lnTo>
                  <a:pt x="17859" y="187523"/>
                </a:lnTo>
                <a:lnTo>
                  <a:pt x="17859" y="205382"/>
                </a:lnTo>
                <a:lnTo>
                  <a:pt x="26789" y="223242"/>
                </a:lnTo>
                <a:lnTo>
                  <a:pt x="26789" y="241101"/>
                </a:lnTo>
                <a:lnTo>
                  <a:pt x="35719" y="250031"/>
                </a:lnTo>
                <a:lnTo>
                  <a:pt x="35719" y="258961"/>
                </a:lnTo>
                <a:lnTo>
                  <a:pt x="35719" y="258961"/>
                </a:lnTo>
                <a:lnTo>
                  <a:pt x="44648" y="267890"/>
                </a:lnTo>
                <a:lnTo>
                  <a:pt x="44648" y="267890"/>
                </a:lnTo>
                <a:lnTo>
                  <a:pt x="44648" y="26789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140"/>
          <p:cNvSpPr/>
          <p:nvPr/>
        </p:nvSpPr>
        <p:spPr>
          <a:xfrm>
            <a:off x="6295429" y="2116336"/>
            <a:ext cx="98228" cy="26790"/>
          </a:xfrm>
          <a:custGeom>
            <a:avLst/>
            <a:gdLst/>
            <a:ahLst/>
            <a:cxnLst/>
            <a:rect l="0" t="0" r="0" b="0"/>
            <a:pathLst>
              <a:path w="98228" h="26790">
                <a:moveTo>
                  <a:pt x="0" y="2678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17860" y="8929"/>
                </a:lnTo>
                <a:lnTo>
                  <a:pt x="26789" y="8929"/>
                </a:lnTo>
                <a:lnTo>
                  <a:pt x="44649" y="8929"/>
                </a:lnTo>
                <a:lnTo>
                  <a:pt x="53578" y="8929"/>
                </a:lnTo>
                <a:lnTo>
                  <a:pt x="71438" y="8929"/>
                </a:lnTo>
                <a:lnTo>
                  <a:pt x="80367" y="8929"/>
                </a:lnTo>
                <a:lnTo>
                  <a:pt x="89297" y="0"/>
                </a:lnTo>
                <a:lnTo>
                  <a:pt x="98227" y="8929"/>
                </a:lnTo>
                <a:lnTo>
                  <a:pt x="98227" y="8929"/>
                </a:lnTo>
                <a:lnTo>
                  <a:pt x="98227" y="8929"/>
                </a:lnTo>
                <a:lnTo>
                  <a:pt x="98227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Freeform 141"/>
          <p:cNvSpPr/>
          <p:nvPr/>
        </p:nvSpPr>
        <p:spPr>
          <a:xfrm>
            <a:off x="6438304" y="2116336"/>
            <a:ext cx="107157" cy="187524"/>
          </a:xfrm>
          <a:custGeom>
            <a:avLst/>
            <a:gdLst/>
            <a:ahLst/>
            <a:cxnLst/>
            <a:rect l="0" t="0" r="0" b="0"/>
            <a:pathLst>
              <a:path w="107157" h="187524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17860" y="35718"/>
                </a:lnTo>
                <a:lnTo>
                  <a:pt x="17860" y="53578"/>
                </a:lnTo>
                <a:lnTo>
                  <a:pt x="26789" y="71437"/>
                </a:lnTo>
                <a:lnTo>
                  <a:pt x="35719" y="89297"/>
                </a:lnTo>
                <a:lnTo>
                  <a:pt x="44649" y="98226"/>
                </a:lnTo>
                <a:lnTo>
                  <a:pt x="53578" y="116086"/>
                </a:lnTo>
                <a:lnTo>
                  <a:pt x="62508" y="133945"/>
                </a:lnTo>
                <a:lnTo>
                  <a:pt x="71437" y="142875"/>
                </a:lnTo>
                <a:lnTo>
                  <a:pt x="80367" y="151804"/>
                </a:lnTo>
                <a:lnTo>
                  <a:pt x="89297" y="160734"/>
                </a:lnTo>
                <a:lnTo>
                  <a:pt x="98226" y="169664"/>
                </a:lnTo>
                <a:lnTo>
                  <a:pt x="98226" y="178593"/>
                </a:lnTo>
                <a:lnTo>
                  <a:pt x="107156" y="187523"/>
                </a:lnTo>
                <a:lnTo>
                  <a:pt x="107156" y="187523"/>
                </a:lnTo>
                <a:lnTo>
                  <a:pt x="107156" y="18752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6518671" y="2134195"/>
            <a:ext cx="71439" cy="357189"/>
          </a:xfrm>
          <a:custGeom>
            <a:avLst/>
            <a:gdLst/>
            <a:ahLst/>
            <a:cxnLst/>
            <a:rect l="0" t="0" r="0" b="0"/>
            <a:pathLst>
              <a:path w="71439" h="357189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17859"/>
                </a:lnTo>
                <a:lnTo>
                  <a:pt x="62508" y="35719"/>
                </a:lnTo>
                <a:lnTo>
                  <a:pt x="62508" y="53578"/>
                </a:lnTo>
                <a:lnTo>
                  <a:pt x="62508" y="71438"/>
                </a:lnTo>
                <a:lnTo>
                  <a:pt x="53578" y="89297"/>
                </a:lnTo>
                <a:lnTo>
                  <a:pt x="53578" y="116086"/>
                </a:lnTo>
                <a:lnTo>
                  <a:pt x="44649" y="142875"/>
                </a:lnTo>
                <a:lnTo>
                  <a:pt x="35719" y="169664"/>
                </a:lnTo>
                <a:lnTo>
                  <a:pt x="35719" y="196453"/>
                </a:lnTo>
                <a:lnTo>
                  <a:pt x="26789" y="214313"/>
                </a:lnTo>
                <a:lnTo>
                  <a:pt x="26789" y="241102"/>
                </a:lnTo>
                <a:lnTo>
                  <a:pt x="17859" y="258961"/>
                </a:lnTo>
                <a:lnTo>
                  <a:pt x="17859" y="276820"/>
                </a:lnTo>
                <a:lnTo>
                  <a:pt x="8930" y="294680"/>
                </a:lnTo>
                <a:lnTo>
                  <a:pt x="8930" y="312539"/>
                </a:lnTo>
                <a:lnTo>
                  <a:pt x="8930" y="330399"/>
                </a:lnTo>
                <a:lnTo>
                  <a:pt x="0" y="339328"/>
                </a:lnTo>
                <a:lnTo>
                  <a:pt x="0" y="348258"/>
                </a:lnTo>
                <a:lnTo>
                  <a:pt x="0" y="357188"/>
                </a:lnTo>
                <a:lnTo>
                  <a:pt x="0" y="357188"/>
                </a:lnTo>
                <a:lnTo>
                  <a:pt x="0" y="357188"/>
                </a:lnTo>
                <a:lnTo>
                  <a:pt x="0" y="357188"/>
                </a:lnTo>
                <a:lnTo>
                  <a:pt x="0" y="35718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reeform 143"/>
          <p:cNvSpPr/>
          <p:nvPr/>
        </p:nvSpPr>
        <p:spPr>
          <a:xfrm>
            <a:off x="6215062" y="2035969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Freeform 144"/>
          <p:cNvSpPr/>
          <p:nvPr/>
        </p:nvSpPr>
        <p:spPr>
          <a:xfrm>
            <a:off x="5429250" y="2169914"/>
            <a:ext cx="53579" cy="71438"/>
          </a:xfrm>
          <a:custGeom>
            <a:avLst/>
            <a:gdLst/>
            <a:ahLst/>
            <a:cxnLst/>
            <a:rect l="0" t="0" r="0" b="0"/>
            <a:pathLst>
              <a:path w="53579" h="71438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44648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35719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5"/>
          <p:cNvSpPr/>
          <p:nvPr/>
        </p:nvSpPr>
        <p:spPr>
          <a:xfrm>
            <a:off x="4366617" y="2187773"/>
            <a:ext cx="62509" cy="142876"/>
          </a:xfrm>
          <a:custGeom>
            <a:avLst/>
            <a:gdLst/>
            <a:ahLst/>
            <a:cxnLst/>
            <a:rect l="0" t="0" r="0" b="0"/>
            <a:pathLst>
              <a:path w="62509" h="142876">
                <a:moveTo>
                  <a:pt x="62508" y="0"/>
                </a:moveTo>
                <a:lnTo>
                  <a:pt x="5357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44648" y="8930"/>
                </a:lnTo>
                <a:lnTo>
                  <a:pt x="35719" y="17860"/>
                </a:lnTo>
                <a:lnTo>
                  <a:pt x="35719" y="26789"/>
                </a:lnTo>
                <a:lnTo>
                  <a:pt x="26789" y="35719"/>
                </a:lnTo>
                <a:lnTo>
                  <a:pt x="17859" y="35719"/>
                </a:lnTo>
                <a:lnTo>
                  <a:pt x="17859" y="44649"/>
                </a:lnTo>
                <a:lnTo>
                  <a:pt x="8929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8929" y="133946"/>
                </a:lnTo>
                <a:lnTo>
                  <a:pt x="8929" y="133946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4375546" y="2169914"/>
            <a:ext cx="1" cy="125016"/>
          </a:xfrm>
          <a:custGeom>
            <a:avLst/>
            <a:gdLst/>
            <a:ahLst/>
            <a:cxnLst/>
            <a:rect l="0" t="0" r="0" b="0"/>
            <a:pathLst>
              <a:path w="1" h="12501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0" y="12501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1357313" y="2634258"/>
            <a:ext cx="62508" cy="62509"/>
          </a:xfrm>
          <a:custGeom>
            <a:avLst/>
            <a:gdLst/>
            <a:ahLst/>
            <a:cxnLst/>
            <a:rect l="0" t="0" r="0" b="0"/>
            <a:pathLst>
              <a:path w="62508" h="62509">
                <a:moveTo>
                  <a:pt x="35718" y="8930"/>
                </a:moveTo>
                <a:lnTo>
                  <a:pt x="35718" y="8930"/>
                </a:lnTo>
                <a:lnTo>
                  <a:pt x="35718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17859"/>
                </a:lnTo>
                <a:lnTo>
                  <a:pt x="8929" y="17859"/>
                </a:lnTo>
                <a:lnTo>
                  <a:pt x="8929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  <a:lnTo>
                  <a:pt x="8929" y="53578"/>
                </a:lnTo>
                <a:lnTo>
                  <a:pt x="8929" y="53578"/>
                </a:lnTo>
                <a:lnTo>
                  <a:pt x="17859" y="62508"/>
                </a:lnTo>
                <a:lnTo>
                  <a:pt x="26789" y="62508"/>
                </a:lnTo>
                <a:lnTo>
                  <a:pt x="35718" y="62508"/>
                </a:lnTo>
                <a:lnTo>
                  <a:pt x="44648" y="62508"/>
                </a:lnTo>
                <a:lnTo>
                  <a:pt x="44648" y="62508"/>
                </a:lnTo>
                <a:lnTo>
                  <a:pt x="53578" y="53578"/>
                </a:lnTo>
                <a:lnTo>
                  <a:pt x="62507" y="53578"/>
                </a:lnTo>
                <a:lnTo>
                  <a:pt x="62507" y="44648"/>
                </a:lnTo>
                <a:lnTo>
                  <a:pt x="62507" y="35719"/>
                </a:lnTo>
                <a:lnTo>
                  <a:pt x="62507" y="26789"/>
                </a:lnTo>
                <a:lnTo>
                  <a:pt x="62507" y="17859"/>
                </a:lnTo>
                <a:lnTo>
                  <a:pt x="62507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>
            <a:off x="1464469" y="2661047"/>
            <a:ext cx="17860" cy="151805"/>
          </a:xfrm>
          <a:custGeom>
            <a:avLst/>
            <a:gdLst/>
            <a:ahLst/>
            <a:cxnLst/>
            <a:rect l="0" t="0" r="0" b="0"/>
            <a:pathLst>
              <a:path w="17860" h="151805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62508"/>
                </a:lnTo>
                <a:lnTo>
                  <a:pt x="8929" y="80367"/>
                </a:lnTo>
                <a:lnTo>
                  <a:pt x="8929" y="98226"/>
                </a:lnTo>
                <a:lnTo>
                  <a:pt x="8929" y="116086"/>
                </a:lnTo>
                <a:lnTo>
                  <a:pt x="8929" y="125016"/>
                </a:lnTo>
                <a:lnTo>
                  <a:pt x="17859" y="133945"/>
                </a:lnTo>
                <a:lnTo>
                  <a:pt x="17859" y="142875"/>
                </a:lnTo>
                <a:lnTo>
                  <a:pt x="17859" y="151804"/>
                </a:lnTo>
                <a:lnTo>
                  <a:pt x="17859" y="151804"/>
                </a:lnTo>
                <a:lnTo>
                  <a:pt x="17859" y="151804"/>
                </a:lnTo>
                <a:lnTo>
                  <a:pt x="17859" y="151804"/>
                </a:lnTo>
                <a:lnTo>
                  <a:pt x="17859" y="15180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Freeform 149"/>
          <p:cNvSpPr/>
          <p:nvPr/>
        </p:nvSpPr>
        <p:spPr>
          <a:xfrm>
            <a:off x="1446609" y="2625328"/>
            <a:ext cx="98228" cy="89298"/>
          </a:xfrm>
          <a:custGeom>
            <a:avLst/>
            <a:gdLst/>
            <a:ahLst/>
            <a:cxnLst/>
            <a:rect l="0" t="0" r="0" b="0"/>
            <a:pathLst>
              <a:path w="98228" h="89298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71438" y="8930"/>
                </a:lnTo>
                <a:lnTo>
                  <a:pt x="80367" y="17860"/>
                </a:lnTo>
                <a:lnTo>
                  <a:pt x="89297" y="26789"/>
                </a:lnTo>
                <a:lnTo>
                  <a:pt x="98227" y="26789"/>
                </a:lnTo>
                <a:lnTo>
                  <a:pt x="98227" y="44649"/>
                </a:lnTo>
                <a:lnTo>
                  <a:pt x="98227" y="53578"/>
                </a:lnTo>
                <a:lnTo>
                  <a:pt x="98227" y="62508"/>
                </a:lnTo>
                <a:lnTo>
                  <a:pt x="89297" y="71438"/>
                </a:lnTo>
                <a:lnTo>
                  <a:pt x="80367" y="80367"/>
                </a:lnTo>
                <a:lnTo>
                  <a:pt x="71438" y="80367"/>
                </a:lnTo>
                <a:lnTo>
                  <a:pt x="53578" y="89297"/>
                </a:lnTo>
                <a:lnTo>
                  <a:pt x="35719" y="89297"/>
                </a:lnTo>
                <a:lnTo>
                  <a:pt x="26789" y="89297"/>
                </a:lnTo>
                <a:lnTo>
                  <a:pt x="893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Freeform 150"/>
          <p:cNvSpPr/>
          <p:nvPr/>
        </p:nvSpPr>
        <p:spPr>
          <a:xfrm>
            <a:off x="1589484" y="2643188"/>
            <a:ext cx="71439" cy="133946"/>
          </a:xfrm>
          <a:custGeom>
            <a:avLst/>
            <a:gdLst/>
            <a:ahLst/>
            <a:cxnLst/>
            <a:rect l="0" t="0" r="0" b="0"/>
            <a:pathLst>
              <a:path w="71439" h="133946">
                <a:moveTo>
                  <a:pt x="0" y="17859"/>
                </a:moveTo>
                <a:lnTo>
                  <a:pt x="0" y="17859"/>
                </a:lnTo>
                <a:lnTo>
                  <a:pt x="0" y="26789"/>
                </a:lnTo>
                <a:lnTo>
                  <a:pt x="8930" y="35718"/>
                </a:lnTo>
                <a:lnTo>
                  <a:pt x="8930" y="53578"/>
                </a:lnTo>
                <a:lnTo>
                  <a:pt x="8930" y="71437"/>
                </a:lnTo>
                <a:lnTo>
                  <a:pt x="17860" y="80367"/>
                </a:lnTo>
                <a:lnTo>
                  <a:pt x="17860" y="98226"/>
                </a:lnTo>
                <a:lnTo>
                  <a:pt x="17860" y="107156"/>
                </a:lnTo>
                <a:lnTo>
                  <a:pt x="17860" y="116085"/>
                </a:lnTo>
                <a:lnTo>
                  <a:pt x="17860" y="125015"/>
                </a:lnTo>
                <a:lnTo>
                  <a:pt x="26789" y="125015"/>
                </a:lnTo>
                <a:lnTo>
                  <a:pt x="26789" y="133945"/>
                </a:lnTo>
                <a:lnTo>
                  <a:pt x="26789" y="133945"/>
                </a:lnTo>
                <a:lnTo>
                  <a:pt x="26789" y="125015"/>
                </a:lnTo>
                <a:lnTo>
                  <a:pt x="17860" y="125015"/>
                </a:lnTo>
                <a:lnTo>
                  <a:pt x="17860" y="116085"/>
                </a:lnTo>
                <a:lnTo>
                  <a:pt x="17860" y="107156"/>
                </a:lnTo>
                <a:lnTo>
                  <a:pt x="17860" y="89296"/>
                </a:lnTo>
                <a:lnTo>
                  <a:pt x="17860" y="80367"/>
                </a:lnTo>
                <a:lnTo>
                  <a:pt x="17860" y="62507"/>
                </a:lnTo>
                <a:lnTo>
                  <a:pt x="17860" y="44648"/>
                </a:lnTo>
                <a:lnTo>
                  <a:pt x="17860" y="35718"/>
                </a:lnTo>
                <a:lnTo>
                  <a:pt x="17860" y="26789"/>
                </a:lnTo>
                <a:lnTo>
                  <a:pt x="17860" y="17859"/>
                </a:lnTo>
                <a:lnTo>
                  <a:pt x="26789" y="8929"/>
                </a:lnTo>
                <a:lnTo>
                  <a:pt x="35719" y="8929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Freeform 151"/>
          <p:cNvSpPr/>
          <p:nvPr/>
        </p:nvSpPr>
        <p:spPr>
          <a:xfrm>
            <a:off x="1732359" y="2696766"/>
            <a:ext cx="1" cy="80368"/>
          </a:xfrm>
          <a:custGeom>
            <a:avLst/>
            <a:gdLst/>
            <a:ahLst/>
            <a:cxnLst/>
            <a:rect l="0" t="0" r="0" b="0"/>
            <a:pathLst>
              <a:path w="1" h="803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1696640" y="2625328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>
            <a:off x="1785937" y="2652117"/>
            <a:ext cx="26790" cy="107157"/>
          </a:xfrm>
          <a:custGeom>
            <a:avLst/>
            <a:gdLst/>
            <a:ahLst/>
            <a:cxnLst/>
            <a:rect l="0" t="0" r="0" b="0"/>
            <a:pathLst>
              <a:path w="26790" h="10715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17860" y="62508"/>
                </a:lnTo>
                <a:lnTo>
                  <a:pt x="17860" y="71438"/>
                </a:lnTo>
                <a:lnTo>
                  <a:pt x="17860" y="8929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107156"/>
                </a:lnTo>
                <a:lnTo>
                  <a:pt x="26789" y="107156"/>
                </a:lnTo>
                <a:lnTo>
                  <a:pt x="26789" y="107156"/>
                </a:lnTo>
                <a:lnTo>
                  <a:pt x="26789" y="107156"/>
                </a:lnTo>
                <a:lnTo>
                  <a:pt x="26789" y="98227"/>
                </a:lnTo>
                <a:lnTo>
                  <a:pt x="26789" y="80367"/>
                </a:lnTo>
                <a:lnTo>
                  <a:pt x="26789" y="80367"/>
                </a:lnTo>
                <a:lnTo>
                  <a:pt x="26789" y="71438"/>
                </a:lnTo>
                <a:lnTo>
                  <a:pt x="26789" y="7143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Freeform 154"/>
          <p:cNvSpPr/>
          <p:nvPr/>
        </p:nvSpPr>
        <p:spPr>
          <a:xfrm>
            <a:off x="1821656" y="2625328"/>
            <a:ext cx="151806" cy="125017"/>
          </a:xfrm>
          <a:custGeom>
            <a:avLst/>
            <a:gdLst/>
            <a:ahLst/>
            <a:cxnLst/>
            <a:rect l="0" t="0" r="0" b="0"/>
            <a:pathLst>
              <a:path w="151806" h="125017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8930"/>
                </a:lnTo>
                <a:lnTo>
                  <a:pt x="35719" y="17860"/>
                </a:lnTo>
                <a:lnTo>
                  <a:pt x="44648" y="26789"/>
                </a:lnTo>
                <a:lnTo>
                  <a:pt x="44648" y="44649"/>
                </a:lnTo>
                <a:lnTo>
                  <a:pt x="53578" y="53578"/>
                </a:lnTo>
                <a:lnTo>
                  <a:pt x="62508" y="71438"/>
                </a:lnTo>
                <a:lnTo>
                  <a:pt x="62508" y="80367"/>
                </a:lnTo>
                <a:lnTo>
                  <a:pt x="62508" y="89297"/>
                </a:lnTo>
                <a:lnTo>
                  <a:pt x="71438" y="98227"/>
                </a:lnTo>
                <a:lnTo>
                  <a:pt x="71438" y="98227"/>
                </a:lnTo>
                <a:lnTo>
                  <a:pt x="71438" y="98227"/>
                </a:lnTo>
                <a:lnTo>
                  <a:pt x="71438" y="98227"/>
                </a:lnTo>
                <a:lnTo>
                  <a:pt x="71438" y="98227"/>
                </a:lnTo>
                <a:lnTo>
                  <a:pt x="71438" y="98227"/>
                </a:lnTo>
                <a:lnTo>
                  <a:pt x="71438" y="89297"/>
                </a:lnTo>
                <a:lnTo>
                  <a:pt x="71438" y="89297"/>
                </a:lnTo>
                <a:lnTo>
                  <a:pt x="71438" y="71438"/>
                </a:lnTo>
                <a:lnTo>
                  <a:pt x="71438" y="62508"/>
                </a:lnTo>
                <a:lnTo>
                  <a:pt x="71438" y="44649"/>
                </a:lnTo>
                <a:lnTo>
                  <a:pt x="71438" y="26789"/>
                </a:lnTo>
                <a:lnTo>
                  <a:pt x="80367" y="17860"/>
                </a:lnTo>
                <a:lnTo>
                  <a:pt x="80367" y="8930"/>
                </a:lnTo>
                <a:lnTo>
                  <a:pt x="80367" y="8930"/>
                </a:lnTo>
                <a:lnTo>
                  <a:pt x="89297" y="0"/>
                </a:lnTo>
                <a:lnTo>
                  <a:pt x="89297" y="0"/>
                </a:lnTo>
                <a:lnTo>
                  <a:pt x="98227" y="8930"/>
                </a:lnTo>
                <a:lnTo>
                  <a:pt x="107156" y="8930"/>
                </a:lnTo>
                <a:lnTo>
                  <a:pt x="107156" y="17860"/>
                </a:lnTo>
                <a:lnTo>
                  <a:pt x="116086" y="26789"/>
                </a:lnTo>
                <a:lnTo>
                  <a:pt x="125016" y="35719"/>
                </a:lnTo>
                <a:lnTo>
                  <a:pt x="125016" y="44649"/>
                </a:lnTo>
                <a:lnTo>
                  <a:pt x="133945" y="53578"/>
                </a:lnTo>
                <a:lnTo>
                  <a:pt x="133945" y="71438"/>
                </a:lnTo>
                <a:lnTo>
                  <a:pt x="142875" y="80367"/>
                </a:lnTo>
                <a:lnTo>
                  <a:pt x="142875" y="98227"/>
                </a:lnTo>
                <a:lnTo>
                  <a:pt x="142875" y="107156"/>
                </a:lnTo>
                <a:lnTo>
                  <a:pt x="142875" y="116086"/>
                </a:lnTo>
                <a:lnTo>
                  <a:pt x="151805" y="125016"/>
                </a:lnTo>
                <a:lnTo>
                  <a:pt x="151805" y="125016"/>
                </a:lnTo>
                <a:lnTo>
                  <a:pt x="151805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Freeform 155"/>
          <p:cNvSpPr/>
          <p:nvPr/>
        </p:nvSpPr>
        <p:spPr>
          <a:xfrm>
            <a:off x="2018109" y="2625328"/>
            <a:ext cx="89298" cy="133946"/>
          </a:xfrm>
          <a:custGeom>
            <a:avLst/>
            <a:gdLst/>
            <a:ahLst/>
            <a:cxnLst/>
            <a:rect l="0" t="0" r="0" b="0"/>
            <a:pathLst>
              <a:path w="89298" h="133946">
                <a:moveTo>
                  <a:pt x="80367" y="26789"/>
                </a:moveTo>
                <a:lnTo>
                  <a:pt x="80367" y="26789"/>
                </a:lnTo>
                <a:lnTo>
                  <a:pt x="80367" y="17860"/>
                </a:lnTo>
                <a:lnTo>
                  <a:pt x="80367" y="17860"/>
                </a:lnTo>
                <a:lnTo>
                  <a:pt x="71438" y="893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17860"/>
                </a:lnTo>
                <a:lnTo>
                  <a:pt x="17860" y="26789"/>
                </a:lnTo>
                <a:lnTo>
                  <a:pt x="17860" y="44649"/>
                </a:lnTo>
                <a:lnTo>
                  <a:pt x="8930" y="53578"/>
                </a:lnTo>
                <a:lnTo>
                  <a:pt x="893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25016"/>
                </a:lnTo>
                <a:lnTo>
                  <a:pt x="0" y="125016"/>
                </a:lnTo>
                <a:lnTo>
                  <a:pt x="8930" y="133945"/>
                </a:lnTo>
                <a:lnTo>
                  <a:pt x="8930" y="133945"/>
                </a:lnTo>
                <a:lnTo>
                  <a:pt x="17860" y="133945"/>
                </a:lnTo>
                <a:lnTo>
                  <a:pt x="26789" y="133945"/>
                </a:lnTo>
                <a:lnTo>
                  <a:pt x="35719" y="133945"/>
                </a:lnTo>
                <a:lnTo>
                  <a:pt x="44649" y="116086"/>
                </a:lnTo>
                <a:lnTo>
                  <a:pt x="44649" y="107156"/>
                </a:lnTo>
                <a:lnTo>
                  <a:pt x="53578" y="98227"/>
                </a:lnTo>
                <a:lnTo>
                  <a:pt x="53578" y="80367"/>
                </a:lnTo>
                <a:lnTo>
                  <a:pt x="62508" y="62508"/>
                </a:lnTo>
                <a:lnTo>
                  <a:pt x="62508" y="44649"/>
                </a:lnTo>
                <a:lnTo>
                  <a:pt x="71438" y="35719"/>
                </a:lnTo>
                <a:lnTo>
                  <a:pt x="71438" y="26789"/>
                </a:lnTo>
                <a:lnTo>
                  <a:pt x="71438" y="1786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0"/>
                </a:lnTo>
                <a:lnTo>
                  <a:pt x="71438" y="0"/>
                </a:lnTo>
                <a:lnTo>
                  <a:pt x="71438" y="8930"/>
                </a:lnTo>
                <a:lnTo>
                  <a:pt x="62508" y="8930"/>
                </a:lnTo>
                <a:lnTo>
                  <a:pt x="62508" y="17860"/>
                </a:lnTo>
                <a:lnTo>
                  <a:pt x="62508" y="26789"/>
                </a:lnTo>
                <a:lnTo>
                  <a:pt x="62508" y="35719"/>
                </a:lnTo>
                <a:lnTo>
                  <a:pt x="62508" y="53578"/>
                </a:lnTo>
                <a:lnTo>
                  <a:pt x="71438" y="62508"/>
                </a:lnTo>
                <a:lnTo>
                  <a:pt x="71438" y="80367"/>
                </a:lnTo>
                <a:lnTo>
                  <a:pt x="71438" y="98227"/>
                </a:lnTo>
                <a:lnTo>
                  <a:pt x="80367" y="107156"/>
                </a:lnTo>
                <a:lnTo>
                  <a:pt x="80367" y="116086"/>
                </a:lnTo>
                <a:lnTo>
                  <a:pt x="89297" y="125016"/>
                </a:lnTo>
                <a:lnTo>
                  <a:pt x="89297" y="133945"/>
                </a:lnTo>
                <a:lnTo>
                  <a:pt x="89297" y="133945"/>
                </a:lnTo>
                <a:lnTo>
                  <a:pt x="89297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Freeform 156"/>
          <p:cNvSpPr/>
          <p:nvPr/>
        </p:nvSpPr>
        <p:spPr>
          <a:xfrm>
            <a:off x="2134195" y="2625328"/>
            <a:ext cx="89298" cy="151806"/>
          </a:xfrm>
          <a:custGeom>
            <a:avLst/>
            <a:gdLst/>
            <a:ahLst/>
            <a:cxnLst/>
            <a:rect l="0" t="0" r="0" b="0"/>
            <a:pathLst>
              <a:path w="89298" h="151806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17859" y="44649"/>
                </a:lnTo>
                <a:lnTo>
                  <a:pt x="26789" y="62508"/>
                </a:lnTo>
                <a:lnTo>
                  <a:pt x="26789" y="80367"/>
                </a:lnTo>
                <a:lnTo>
                  <a:pt x="26789" y="98227"/>
                </a:lnTo>
                <a:lnTo>
                  <a:pt x="26789" y="116086"/>
                </a:lnTo>
                <a:lnTo>
                  <a:pt x="26789" y="133945"/>
                </a:lnTo>
                <a:lnTo>
                  <a:pt x="26789" y="142875"/>
                </a:lnTo>
                <a:lnTo>
                  <a:pt x="35719" y="151805"/>
                </a:lnTo>
                <a:lnTo>
                  <a:pt x="35719" y="151805"/>
                </a:lnTo>
                <a:lnTo>
                  <a:pt x="35719" y="151805"/>
                </a:lnTo>
                <a:lnTo>
                  <a:pt x="35719" y="151805"/>
                </a:lnTo>
                <a:lnTo>
                  <a:pt x="35719" y="151805"/>
                </a:lnTo>
                <a:lnTo>
                  <a:pt x="35719" y="142875"/>
                </a:lnTo>
                <a:lnTo>
                  <a:pt x="35719" y="133945"/>
                </a:lnTo>
                <a:lnTo>
                  <a:pt x="35719" y="116086"/>
                </a:lnTo>
                <a:lnTo>
                  <a:pt x="35719" y="98227"/>
                </a:lnTo>
                <a:lnTo>
                  <a:pt x="35719" y="80367"/>
                </a:lnTo>
                <a:lnTo>
                  <a:pt x="35719" y="71438"/>
                </a:lnTo>
                <a:lnTo>
                  <a:pt x="35719" y="53578"/>
                </a:lnTo>
                <a:lnTo>
                  <a:pt x="44649" y="35719"/>
                </a:lnTo>
                <a:lnTo>
                  <a:pt x="44649" y="26789"/>
                </a:lnTo>
                <a:lnTo>
                  <a:pt x="53578" y="26789"/>
                </a:lnTo>
                <a:lnTo>
                  <a:pt x="53578" y="17860"/>
                </a:lnTo>
                <a:lnTo>
                  <a:pt x="62508" y="8930"/>
                </a:lnTo>
                <a:lnTo>
                  <a:pt x="71438" y="8930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Freeform 157"/>
          <p:cNvSpPr/>
          <p:nvPr/>
        </p:nvSpPr>
        <p:spPr>
          <a:xfrm>
            <a:off x="2286000" y="2652117"/>
            <a:ext cx="53579" cy="116087"/>
          </a:xfrm>
          <a:custGeom>
            <a:avLst/>
            <a:gdLst/>
            <a:ahLst/>
            <a:cxnLst/>
            <a:rect l="0" t="0" r="0" b="0"/>
            <a:pathLst>
              <a:path w="53579" h="11608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8929" y="35719"/>
                </a:lnTo>
                <a:lnTo>
                  <a:pt x="8929" y="53578"/>
                </a:lnTo>
                <a:lnTo>
                  <a:pt x="17859" y="62508"/>
                </a:lnTo>
                <a:lnTo>
                  <a:pt x="17859" y="80367"/>
                </a:lnTo>
                <a:lnTo>
                  <a:pt x="26789" y="89297"/>
                </a:lnTo>
                <a:lnTo>
                  <a:pt x="35719" y="98227"/>
                </a:lnTo>
                <a:lnTo>
                  <a:pt x="35719" y="107156"/>
                </a:lnTo>
                <a:lnTo>
                  <a:pt x="44648" y="107156"/>
                </a:lnTo>
                <a:lnTo>
                  <a:pt x="53578" y="116086"/>
                </a:lnTo>
                <a:lnTo>
                  <a:pt x="53578" y="116086"/>
                </a:lnTo>
                <a:lnTo>
                  <a:pt x="53578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Freeform 158"/>
          <p:cNvSpPr/>
          <p:nvPr/>
        </p:nvSpPr>
        <p:spPr>
          <a:xfrm>
            <a:off x="2321719" y="2643188"/>
            <a:ext cx="62508" cy="258961"/>
          </a:xfrm>
          <a:custGeom>
            <a:avLst/>
            <a:gdLst/>
            <a:ahLst/>
            <a:cxnLst/>
            <a:rect l="0" t="0" r="0" b="0"/>
            <a:pathLst>
              <a:path w="62508" h="258961">
                <a:moveTo>
                  <a:pt x="62507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8929"/>
                </a:lnTo>
                <a:lnTo>
                  <a:pt x="53578" y="17859"/>
                </a:lnTo>
                <a:lnTo>
                  <a:pt x="53578" y="35718"/>
                </a:lnTo>
                <a:lnTo>
                  <a:pt x="53578" y="53578"/>
                </a:lnTo>
                <a:lnTo>
                  <a:pt x="44648" y="71437"/>
                </a:lnTo>
                <a:lnTo>
                  <a:pt x="35718" y="89296"/>
                </a:lnTo>
                <a:lnTo>
                  <a:pt x="35718" y="116085"/>
                </a:lnTo>
                <a:lnTo>
                  <a:pt x="26789" y="133945"/>
                </a:lnTo>
                <a:lnTo>
                  <a:pt x="17859" y="151804"/>
                </a:lnTo>
                <a:lnTo>
                  <a:pt x="8929" y="169663"/>
                </a:lnTo>
                <a:lnTo>
                  <a:pt x="8929" y="178593"/>
                </a:lnTo>
                <a:lnTo>
                  <a:pt x="8929" y="196452"/>
                </a:lnTo>
                <a:lnTo>
                  <a:pt x="8929" y="205382"/>
                </a:lnTo>
                <a:lnTo>
                  <a:pt x="0" y="223241"/>
                </a:lnTo>
                <a:lnTo>
                  <a:pt x="0" y="232171"/>
                </a:lnTo>
                <a:lnTo>
                  <a:pt x="0" y="241101"/>
                </a:lnTo>
                <a:lnTo>
                  <a:pt x="0" y="250031"/>
                </a:lnTo>
                <a:lnTo>
                  <a:pt x="0" y="258960"/>
                </a:lnTo>
                <a:lnTo>
                  <a:pt x="0" y="258960"/>
                </a:lnTo>
                <a:lnTo>
                  <a:pt x="0" y="258960"/>
                </a:lnTo>
                <a:lnTo>
                  <a:pt x="0" y="2589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Freeform 159"/>
          <p:cNvSpPr/>
          <p:nvPr/>
        </p:nvSpPr>
        <p:spPr>
          <a:xfrm>
            <a:off x="2473523" y="2705695"/>
            <a:ext cx="116087" cy="8931"/>
          </a:xfrm>
          <a:custGeom>
            <a:avLst/>
            <a:gdLst/>
            <a:ahLst/>
            <a:cxnLst/>
            <a:rect l="0" t="0" r="0" b="0"/>
            <a:pathLst>
              <a:path w="116087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90" y="0"/>
                </a:lnTo>
                <a:lnTo>
                  <a:pt x="44649" y="0"/>
                </a:lnTo>
                <a:lnTo>
                  <a:pt x="53579" y="0"/>
                </a:lnTo>
                <a:lnTo>
                  <a:pt x="62508" y="0"/>
                </a:lnTo>
                <a:lnTo>
                  <a:pt x="80368" y="0"/>
                </a:lnTo>
                <a:lnTo>
                  <a:pt x="89297" y="0"/>
                </a:lnTo>
                <a:lnTo>
                  <a:pt x="98227" y="8930"/>
                </a:lnTo>
                <a:lnTo>
                  <a:pt x="107157" y="8930"/>
                </a:lnTo>
                <a:lnTo>
                  <a:pt x="107157" y="893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Freeform 160"/>
          <p:cNvSpPr/>
          <p:nvPr/>
        </p:nvSpPr>
        <p:spPr>
          <a:xfrm>
            <a:off x="2571750" y="2643188"/>
            <a:ext cx="71439" cy="151805"/>
          </a:xfrm>
          <a:custGeom>
            <a:avLst/>
            <a:gdLst/>
            <a:ahLst/>
            <a:cxnLst/>
            <a:rect l="0" t="0" r="0" b="0"/>
            <a:pathLst>
              <a:path w="71439" h="15180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8929"/>
                </a:lnTo>
                <a:lnTo>
                  <a:pt x="17859" y="8929"/>
                </a:lnTo>
                <a:lnTo>
                  <a:pt x="35719" y="8929"/>
                </a:lnTo>
                <a:lnTo>
                  <a:pt x="44648" y="17859"/>
                </a:lnTo>
                <a:lnTo>
                  <a:pt x="44648" y="17859"/>
                </a:lnTo>
                <a:lnTo>
                  <a:pt x="53578" y="26789"/>
                </a:lnTo>
                <a:lnTo>
                  <a:pt x="62508" y="26789"/>
                </a:lnTo>
                <a:lnTo>
                  <a:pt x="71438" y="35718"/>
                </a:lnTo>
                <a:lnTo>
                  <a:pt x="71438" y="35718"/>
                </a:lnTo>
                <a:lnTo>
                  <a:pt x="71438" y="44648"/>
                </a:lnTo>
                <a:lnTo>
                  <a:pt x="71438" y="53578"/>
                </a:lnTo>
                <a:lnTo>
                  <a:pt x="71438" y="62507"/>
                </a:lnTo>
                <a:lnTo>
                  <a:pt x="71438" y="62507"/>
                </a:lnTo>
                <a:lnTo>
                  <a:pt x="71438" y="71437"/>
                </a:lnTo>
                <a:lnTo>
                  <a:pt x="62508" y="80367"/>
                </a:lnTo>
                <a:lnTo>
                  <a:pt x="53578" y="89296"/>
                </a:lnTo>
                <a:lnTo>
                  <a:pt x="53578" y="98226"/>
                </a:lnTo>
                <a:lnTo>
                  <a:pt x="44648" y="107156"/>
                </a:lnTo>
                <a:lnTo>
                  <a:pt x="44648" y="116085"/>
                </a:lnTo>
                <a:lnTo>
                  <a:pt x="35719" y="116085"/>
                </a:lnTo>
                <a:lnTo>
                  <a:pt x="35719" y="125015"/>
                </a:lnTo>
                <a:lnTo>
                  <a:pt x="26789" y="133945"/>
                </a:lnTo>
                <a:lnTo>
                  <a:pt x="26789" y="133945"/>
                </a:lnTo>
                <a:lnTo>
                  <a:pt x="26789" y="142875"/>
                </a:lnTo>
                <a:lnTo>
                  <a:pt x="26789" y="142875"/>
                </a:lnTo>
                <a:lnTo>
                  <a:pt x="17859" y="151804"/>
                </a:lnTo>
                <a:lnTo>
                  <a:pt x="17859" y="151804"/>
                </a:lnTo>
                <a:lnTo>
                  <a:pt x="17859" y="151804"/>
                </a:lnTo>
                <a:lnTo>
                  <a:pt x="17859" y="15180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2741414" y="2616398"/>
            <a:ext cx="98227" cy="178595"/>
          </a:xfrm>
          <a:custGeom>
            <a:avLst/>
            <a:gdLst/>
            <a:ahLst/>
            <a:cxnLst/>
            <a:rect l="0" t="0" r="0" b="0"/>
            <a:pathLst>
              <a:path w="98227" h="178595">
                <a:moveTo>
                  <a:pt x="0" y="44649"/>
                </a:moveTo>
                <a:lnTo>
                  <a:pt x="0" y="44649"/>
                </a:lnTo>
                <a:lnTo>
                  <a:pt x="8930" y="53579"/>
                </a:lnTo>
                <a:lnTo>
                  <a:pt x="8930" y="62508"/>
                </a:lnTo>
                <a:lnTo>
                  <a:pt x="17859" y="71438"/>
                </a:lnTo>
                <a:lnTo>
                  <a:pt x="26789" y="89297"/>
                </a:lnTo>
                <a:lnTo>
                  <a:pt x="26789" y="98227"/>
                </a:lnTo>
                <a:lnTo>
                  <a:pt x="35719" y="116086"/>
                </a:lnTo>
                <a:lnTo>
                  <a:pt x="44649" y="133946"/>
                </a:lnTo>
                <a:lnTo>
                  <a:pt x="44649" y="151805"/>
                </a:lnTo>
                <a:lnTo>
                  <a:pt x="53578" y="160735"/>
                </a:lnTo>
                <a:lnTo>
                  <a:pt x="53578" y="169665"/>
                </a:lnTo>
                <a:lnTo>
                  <a:pt x="53578" y="178594"/>
                </a:lnTo>
                <a:lnTo>
                  <a:pt x="53578" y="178594"/>
                </a:lnTo>
                <a:lnTo>
                  <a:pt x="53578" y="178594"/>
                </a:lnTo>
                <a:lnTo>
                  <a:pt x="53578" y="178594"/>
                </a:lnTo>
                <a:lnTo>
                  <a:pt x="62508" y="178594"/>
                </a:lnTo>
                <a:lnTo>
                  <a:pt x="53578" y="169665"/>
                </a:lnTo>
                <a:lnTo>
                  <a:pt x="53578" y="160735"/>
                </a:lnTo>
                <a:lnTo>
                  <a:pt x="53578" y="151805"/>
                </a:lnTo>
                <a:lnTo>
                  <a:pt x="44649" y="133946"/>
                </a:lnTo>
                <a:lnTo>
                  <a:pt x="44649" y="116086"/>
                </a:lnTo>
                <a:lnTo>
                  <a:pt x="35719" y="98227"/>
                </a:lnTo>
                <a:lnTo>
                  <a:pt x="35719" y="80368"/>
                </a:lnTo>
                <a:lnTo>
                  <a:pt x="35719" y="71438"/>
                </a:lnTo>
                <a:lnTo>
                  <a:pt x="35719" y="53579"/>
                </a:lnTo>
                <a:lnTo>
                  <a:pt x="35719" y="44649"/>
                </a:lnTo>
                <a:lnTo>
                  <a:pt x="35719" y="35719"/>
                </a:lnTo>
                <a:lnTo>
                  <a:pt x="44649" y="26790"/>
                </a:lnTo>
                <a:lnTo>
                  <a:pt x="53578" y="17860"/>
                </a:lnTo>
                <a:lnTo>
                  <a:pt x="62508" y="17860"/>
                </a:lnTo>
                <a:lnTo>
                  <a:pt x="71437" y="8930"/>
                </a:lnTo>
                <a:lnTo>
                  <a:pt x="80367" y="8930"/>
                </a:lnTo>
                <a:lnTo>
                  <a:pt x="98226" y="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162"/>
          <p:cNvSpPr/>
          <p:nvPr/>
        </p:nvSpPr>
        <p:spPr>
          <a:xfrm>
            <a:off x="2875359" y="2607469"/>
            <a:ext cx="116087" cy="142876"/>
          </a:xfrm>
          <a:custGeom>
            <a:avLst/>
            <a:gdLst/>
            <a:ahLst/>
            <a:cxnLst/>
            <a:rect l="0" t="0" r="0" b="0"/>
            <a:pathLst>
              <a:path w="116087" h="142876">
                <a:moveTo>
                  <a:pt x="71438" y="17859"/>
                </a:moveTo>
                <a:lnTo>
                  <a:pt x="62508" y="17859"/>
                </a:lnTo>
                <a:lnTo>
                  <a:pt x="62508" y="17859"/>
                </a:lnTo>
                <a:lnTo>
                  <a:pt x="53578" y="26789"/>
                </a:lnTo>
                <a:lnTo>
                  <a:pt x="44649" y="26789"/>
                </a:lnTo>
                <a:lnTo>
                  <a:pt x="35719" y="35719"/>
                </a:lnTo>
                <a:lnTo>
                  <a:pt x="26789" y="44648"/>
                </a:lnTo>
                <a:lnTo>
                  <a:pt x="17860" y="62508"/>
                </a:lnTo>
                <a:lnTo>
                  <a:pt x="8930" y="71437"/>
                </a:lnTo>
                <a:lnTo>
                  <a:pt x="893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25015"/>
                </a:lnTo>
                <a:lnTo>
                  <a:pt x="8930" y="125015"/>
                </a:lnTo>
                <a:lnTo>
                  <a:pt x="17860" y="133945"/>
                </a:lnTo>
                <a:lnTo>
                  <a:pt x="26789" y="142875"/>
                </a:lnTo>
                <a:lnTo>
                  <a:pt x="35719" y="142875"/>
                </a:lnTo>
                <a:lnTo>
                  <a:pt x="53578" y="142875"/>
                </a:lnTo>
                <a:lnTo>
                  <a:pt x="62508" y="142875"/>
                </a:lnTo>
                <a:lnTo>
                  <a:pt x="80367" y="133945"/>
                </a:lnTo>
                <a:lnTo>
                  <a:pt x="89297" y="125015"/>
                </a:lnTo>
                <a:lnTo>
                  <a:pt x="98227" y="107156"/>
                </a:lnTo>
                <a:lnTo>
                  <a:pt x="107156" y="98226"/>
                </a:lnTo>
                <a:lnTo>
                  <a:pt x="116086" y="71437"/>
                </a:lnTo>
                <a:lnTo>
                  <a:pt x="116086" y="62508"/>
                </a:lnTo>
                <a:lnTo>
                  <a:pt x="116086" y="44648"/>
                </a:lnTo>
                <a:lnTo>
                  <a:pt x="107156" y="26789"/>
                </a:lnTo>
                <a:lnTo>
                  <a:pt x="98227" y="17859"/>
                </a:lnTo>
                <a:lnTo>
                  <a:pt x="89297" y="8929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reeform 163"/>
          <p:cNvSpPr/>
          <p:nvPr/>
        </p:nvSpPr>
        <p:spPr>
          <a:xfrm>
            <a:off x="3000375" y="2616398"/>
            <a:ext cx="89298" cy="125017"/>
          </a:xfrm>
          <a:custGeom>
            <a:avLst/>
            <a:gdLst/>
            <a:ahLst/>
            <a:cxnLst/>
            <a:rect l="0" t="0" r="0" b="0"/>
            <a:pathLst>
              <a:path w="89298" h="125017">
                <a:moveTo>
                  <a:pt x="89297" y="0"/>
                </a:moveTo>
                <a:lnTo>
                  <a:pt x="80367" y="0"/>
                </a:lnTo>
                <a:lnTo>
                  <a:pt x="80367" y="0"/>
                </a:lnTo>
                <a:lnTo>
                  <a:pt x="71437" y="8930"/>
                </a:lnTo>
                <a:lnTo>
                  <a:pt x="53578" y="8930"/>
                </a:lnTo>
                <a:lnTo>
                  <a:pt x="44648" y="17860"/>
                </a:lnTo>
                <a:lnTo>
                  <a:pt x="26789" y="26790"/>
                </a:lnTo>
                <a:lnTo>
                  <a:pt x="17859" y="35719"/>
                </a:lnTo>
                <a:lnTo>
                  <a:pt x="8929" y="53579"/>
                </a:lnTo>
                <a:lnTo>
                  <a:pt x="8929" y="62508"/>
                </a:lnTo>
                <a:lnTo>
                  <a:pt x="0" y="71438"/>
                </a:lnTo>
                <a:lnTo>
                  <a:pt x="0" y="89297"/>
                </a:lnTo>
                <a:lnTo>
                  <a:pt x="8929" y="89297"/>
                </a:lnTo>
                <a:lnTo>
                  <a:pt x="8929" y="107157"/>
                </a:lnTo>
                <a:lnTo>
                  <a:pt x="26789" y="116086"/>
                </a:lnTo>
                <a:lnTo>
                  <a:pt x="35719" y="116086"/>
                </a:lnTo>
                <a:lnTo>
                  <a:pt x="53578" y="116086"/>
                </a:lnTo>
                <a:lnTo>
                  <a:pt x="62508" y="125016"/>
                </a:lnTo>
                <a:lnTo>
                  <a:pt x="71437" y="125016"/>
                </a:lnTo>
                <a:lnTo>
                  <a:pt x="80367" y="125016"/>
                </a:lnTo>
                <a:lnTo>
                  <a:pt x="89297" y="125016"/>
                </a:lnTo>
                <a:lnTo>
                  <a:pt x="89297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reeform 164"/>
          <p:cNvSpPr/>
          <p:nvPr/>
        </p:nvSpPr>
        <p:spPr>
          <a:xfrm>
            <a:off x="3116461" y="2589609"/>
            <a:ext cx="44649" cy="178595"/>
          </a:xfrm>
          <a:custGeom>
            <a:avLst/>
            <a:gdLst/>
            <a:ahLst/>
            <a:cxnLst/>
            <a:rect l="0" t="0" r="0" b="0"/>
            <a:pathLst>
              <a:path w="44649" h="178595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17859" y="35719"/>
                </a:lnTo>
                <a:lnTo>
                  <a:pt x="17859" y="44649"/>
                </a:lnTo>
                <a:lnTo>
                  <a:pt x="26789" y="62508"/>
                </a:lnTo>
                <a:lnTo>
                  <a:pt x="26789" y="80368"/>
                </a:lnTo>
                <a:lnTo>
                  <a:pt x="26789" y="98227"/>
                </a:lnTo>
                <a:lnTo>
                  <a:pt x="35718" y="116086"/>
                </a:lnTo>
                <a:lnTo>
                  <a:pt x="35718" y="133946"/>
                </a:lnTo>
                <a:lnTo>
                  <a:pt x="35718" y="151805"/>
                </a:lnTo>
                <a:lnTo>
                  <a:pt x="44648" y="169664"/>
                </a:lnTo>
                <a:lnTo>
                  <a:pt x="44648" y="178594"/>
                </a:lnTo>
                <a:lnTo>
                  <a:pt x="44648" y="178594"/>
                </a:lnTo>
                <a:lnTo>
                  <a:pt x="44648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>
            <a:off x="3152179" y="2607469"/>
            <a:ext cx="71439" cy="107157"/>
          </a:xfrm>
          <a:custGeom>
            <a:avLst/>
            <a:gdLst/>
            <a:ahLst/>
            <a:cxnLst/>
            <a:rect l="0" t="0" r="0" b="0"/>
            <a:pathLst>
              <a:path w="71439" h="107157">
                <a:moveTo>
                  <a:pt x="71438" y="0"/>
                </a:moveTo>
                <a:lnTo>
                  <a:pt x="71438" y="0"/>
                </a:lnTo>
                <a:lnTo>
                  <a:pt x="71438" y="8929"/>
                </a:lnTo>
                <a:lnTo>
                  <a:pt x="62508" y="17859"/>
                </a:lnTo>
                <a:lnTo>
                  <a:pt x="53579" y="26789"/>
                </a:lnTo>
                <a:lnTo>
                  <a:pt x="44649" y="35719"/>
                </a:lnTo>
                <a:lnTo>
                  <a:pt x="26790" y="44648"/>
                </a:lnTo>
                <a:lnTo>
                  <a:pt x="17860" y="62508"/>
                </a:lnTo>
                <a:lnTo>
                  <a:pt x="17860" y="71437"/>
                </a:lnTo>
                <a:lnTo>
                  <a:pt x="893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98226"/>
                </a:lnTo>
                <a:lnTo>
                  <a:pt x="8930" y="98226"/>
                </a:lnTo>
                <a:lnTo>
                  <a:pt x="8930" y="107156"/>
                </a:lnTo>
                <a:lnTo>
                  <a:pt x="17860" y="107156"/>
                </a:lnTo>
                <a:lnTo>
                  <a:pt x="26790" y="107156"/>
                </a:lnTo>
                <a:lnTo>
                  <a:pt x="44649" y="107156"/>
                </a:lnTo>
                <a:lnTo>
                  <a:pt x="53579" y="107156"/>
                </a:lnTo>
                <a:lnTo>
                  <a:pt x="71438" y="107156"/>
                </a:lnTo>
                <a:lnTo>
                  <a:pt x="71438" y="107156"/>
                </a:lnTo>
                <a:lnTo>
                  <a:pt x="71438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reeform 166"/>
          <p:cNvSpPr/>
          <p:nvPr/>
        </p:nvSpPr>
        <p:spPr>
          <a:xfrm>
            <a:off x="3277195" y="2607469"/>
            <a:ext cx="98227" cy="142876"/>
          </a:xfrm>
          <a:custGeom>
            <a:avLst/>
            <a:gdLst/>
            <a:ahLst/>
            <a:cxnLst/>
            <a:rect l="0" t="0" r="0" b="0"/>
            <a:pathLst>
              <a:path w="98227" h="142876">
                <a:moveTo>
                  <a:pt x="80367" y="8929"/>
                </a:move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29"/>
                </a:lnTo>
                <a:lnTo>
                  <a:pt x="26789" y="17859"/>
                </a:lnTo>
                <a:lnTo>
                  <a:pt x="17859" y="17859"/>
                </a:lnTo>
                <a:lnTo>
                  <a:pt x="893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8930" y="53578"/>
                </a:lnTo>
                <a:lnTo>
                  <a:pt x="17859" y="62508"/>
                </a:lnTo>
                <a:lnTo>
                  <a:pt x="26789" y="71437"/>
                </a:lnTo>
                <a:lnTo>
                  <a:pt x="44648" y="71437"/>
                </a:lnTo>
                <a:lnTo>
                  <a:pt x="62508" y="89297"/>
                </a:lnTo>
                <a:lnTo>
                  <a:pt x="71437" y="98226"/>
                </a:lnTo>
                <a:lnTo>
                  <a:pt x="80367" y="107156"/>
                </a:lnTo>
                <a:lnTo>
                  <a:pt x="89297" y="116086"/>
                </a:lnTo>
                <a:lnTo>
                  <a:pt x="98226" y="125015"/>
                </a:lnTo>
                <a:lnTo>
                  <a:pt x="98226" y="125015"/>
                </a:lnTo>
                <a:lnTo>
                  <a:pt x="98226" y="133945"/>
                </a:lnTo>
                <a:lnTo>
                  <a:pt x="89297" y="133945"/>
                </a:lnTo>
                <a:lnTo>
                  <a:pt x="89297" y="142875"/>
                </a:lnTo>
                <a:lnTo>
                  <a:pt x="80367" y="142875"/>
                </a:lnTo>
                <a:lnTo>
                  <a:pt x="71437" y="142875"/>
                </a:lnTo>
                <a:lnTo>
                  <a:pt x="62508" y="142875"/>
                </a:lnTo>
                <a:lnTo>
                  <a:pt x="53578" y="142875"/>
                </a:lnTo>
                <a:lnTo>
                  <a:pt x="44648" y="142875"/>
                </a:lnTo>
                <a:lnTo>
                  <a:pt x="35719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 167"/>
          <p:cNvSpPr/>
          <p:nvPr/>
        </p:nvSpPr>
        <p:spPr>
          <a:xfrm>
            <a:off x="3429000" y="2678906"/>
            <a:ext cx="26790" cy="107158"/>
          </a:xfrm>
          <a:custGeom>
            <a:avLst/>
            <a:gdLst/>
            <a:ahLst/>
            <a:cxnLst/>
            <a:rect l="0" t="0" r="0" b="0"/>
            <a:pathLst>
              <a:path w="26790" h="107158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17860"/>
                </a:lnTo>
                <a:lnTo>
                  <a:pt x="26789" y="26789"/>
                </a:lnTo>
                <a:lnTo>
                  <a:pt x="26789" y="44649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71438"/>
                </a:lnTo>
                <a:lnTo>
                  <a:pt x="17859" y="80367"/>
                </a:lnTo>
                <a:lnTo>
                  <a:pt x="17859" y="89297"/>
                </a:lnTo>
                <a:lnTo>
                  <a:pt x="8929" y="98227"/>
                </a:lnTo>
                <a:lnTo>
                  <a:pt x="8929" y="107157"/>
                </a:lnTo>
                <a:lnTo>
                  <a:pt x="0" y="107157"/>
                </a:lnTo>
                <a:lnTo>
                  <a:pt x="0" y="107157"/>
                </a:lnTo>
                <a:lnTo>
                  <a:pt x="0" y="10715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 168"/>
          <p:cNvSpPr/>
          <p:nvPr/>
        </p:nvSpPr>
        <p:spPr>
          <a:xfrm>
            <a:off x="3545086" y="2643188"/>
            <a:ext cx="169665" cy="133946"/>
          </a:xfrm>
          <a:custGeom>
            <a:avLst/>
            <a:gdLst/>
            <a:ahLst/>
            <a:cxnLst/>
            <a:rect l="0" t="0" r="0" b="0"/>
            <a:pathLst>
              <a:path w="169665" h="133946">
                <a:moveTo>
                  <a:pt x="8929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8929" y="62507"/>
                </a:lnTo>
                <a:lnTo>
                  <a:pt x="8929" y="71437"/>
                </a:lnTo>
                <a:lnTo>
                  <a:pt x="8929" y="89296"/>
                </a:lnTo>
                <a:lnTo>
                  <a:pt x="8929" y="98226"/>
                </a:lnTo>
                <a:lnTo>
                  <a:pt x="17859" y="107156"/>
                </a:lnTo>
                <a:lnTo>
                  <a:pt x="26789" y="116085"/>
                </a:lnTo>
                <a:lnTo>
                  <a:pt x="35718" y="116085"/>
                </a:lnTo>
                <a:lnTo>
                  <a:pt x="35718" y="116085"/>
                </a:lnTo>
                <a:lnTo>
                  <a:pt x="44648" y="116085"/>
                </a:lnTo>
                <a:lnTo>
                  <a:pt x="53578" y="116085"/>
                </a:lnTo>
                <a:lnTo>
                  <a:pt x="62507" y="107156"/>
                </a:lnTo>
                <a:lnTo>
                  <a:pt x="62507" y="98226"/>
                </a:lnTo>
                <a:lnTo>
                  <a:pt x="71437" y="80367"/>
                </a:lnTo>
                <a:lnTo>
                  <a:pt x="71437" y="62507"/>
                </a:lnTo>
                <a:lnTo>
                  <a:pt x="71437" y="44648"/>
                </a:lnTo>
                <a:lnTo>
                  <a:pt x="80367" y="35718"/>
                </a:lnTo>
                <a:lnTo>
                  <a:pt x="80367" y="26789"/>
                </a:lnTo>
                <a:lnTo>
                  <a:pt x="80367" y="17859"/>
                </a:lnTo>
                <a:lnTo>
                  <a:pt x="80367" y="1785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17859"/>
                </a:lnTo>
                <a:lnTo>
                  <a:pt x="71437" y="26789"/>
                </a:lnTo>
                <a:lnTo>
                  <a:pt x="80367" y="35718"/>
                </a:lnTo>
                <a:lnTo>
                  <a:pt x="80367" y="53578"/>
                </a:lnTo>
                <a:lnTo>
                  <a:pt x="80367" y="62507"/>
                </a:lnTo>
                <a:lnTo>
                  <a:pt x="80367" y="80367"/>
                </a:lnTo>
                <a:lnTo>
                  <a:pt x="80367" y="98226"/>
                </a:lnTo>
                <a:lnTo>
                  <a:pt x="89296" y="107156"/>
                </a:lnTo>
                <a:lnTo>
                  <a:pt x="98226" y="116085"/>
                </a:lnTo>
                <a:lnTo>
                  <a:pt x="98226" y="125015"/>
                </a:lnTo>
                <a:lnTo>
                  <a:pt x="107156" y="133945"/>
                </a:lnTo>
                <a:lnTo>
                  <a:pt x="116085" y="133945"/>
                </a:lnTo>
                <a:lnTo>
                  <a:pt x="125015" y="133945"/>
                </a:lnTo>
                <a:lnTo>
                  <a:pt x="133945" y="125015"/>
                </a:lnTo>
                <a:lnTo>
                  <a:pt x="142875" y="125015"/>
                </a:lnTo>
                <a:lnTo>
                  <a:pt x="142875" y="116085"/>
                </a:lnTo>
                <a:lnTo>
                  <a:pt x="151804" y="98226"/>
                </a:lnTo>
                <a:lnTo>
                  <a:pt x="160734" y="89296"/>
                </a:lnTo>
                <a:lnTo>
                  <a:pt x="160734" y="71437"/>
                </a:lnTo>
                <a:lnTo>
                  <a:pt x="169664" y="53578"/>
                </a:lnTo>
                <a:lnTo>
                  <a:pt x="169664" y="44648"/>
                </a:lnTo>
                <a:lnTo>
                  <a:pt x="169664" y="26789"/>
                </a:lnTo>
                <a:lnTo>
                  <a:pt x="169664" y="17859"/>
                </a:lnTo>
                <a:lnTo>
                  <a:pt x="169664" y="17859"/>
                </a:lnTo>
                <a:lnTo>
                  <a:pt x="169664" y="8929"/>
                </a:lnTo>
                <a:lnTo>
                  <a:pt x="169664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 169"/>
          <p:cNvSpPr/>
          <p:nvPr/>
        </p:nvSpPr>
        <p:spPr>
          <a:xfrm>
            <a:off x="3741539" y="2652117"/>
            <a:ext cx="89298" cy="142876"/>
          </a:xfrm>
          <a:custGeom>
            <a:avLst/>
            <a:gdLst/>
            <a:ahLst/>
            <a:cxnLst/>
            <a:rect l="0" t="0" r="0" b="0"/>
            <a:pathLst>
              <a:path w="89298" h="142876">
                <a:moveTo>
                  <a:pt x="17859" y="80367"/>
                </a:moveTo>
                <a:lnTo>
                  <a:pt x="17859" y="80367"/>
                </a:lnTo>
                <a:lnTo>
                  <a:pt x="17859" y="80367"/>
                </a:lnTo>
                <a:lnTo>
                  <a:pt x="26789" y="80367"/>
                </a:lnTo>
                <a:lnTo>
                  <a:pt x="26789" y="80367"/>
                </a:lnTo>
                <a:lnTo>
                  <a:pt x="35718" y="80367"/>
                </a:lnTo>
                <a:lnTo>
                  <a:pt x="44648" y="71438"/>
                </a:lnTo>
                <a:lnTo>
                  <a:pt x="62507" y="62508"/>
                </a:lnTo>
                <a:lnTo>
                  <a:pt x="71437" y="53578"/>
                </a:lnTo>
                <a:lnTo>
                  <a:pt x="80367" y="44649"/>
                </a:lnTo>
                <a:lnTo>
                  <a:pt x="89297" y="26789"/>
                </a:lnTo>
                <a:lnTo>
                  <a:pt x="89297" y="1786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0"/>
                </a:lnTo>
                <a:lnTo>
                  <a:pt x="71437" y="8930"/>
                </a:lnTo>
                <a:lnTo>
                  <a:pt x="53578" y="8930"/>
                </a:lnTo>
                <a:lnTo>
                  <a:pt x="44648" y="26789"/>
                </a:lnTo>
                <a:lnTo>
                  <a:pt x="26789" y="35719"/>
                </a:lnTo>
                <a:lnTo>
                  <a:pt x="17859" y="53578"/>
                </a:lnTo>
                <a:lnTo>
                  <a:pt x="8929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8929" y="125016"/>
                </a:lnTo>
                <a:lnTo>
                  <a:pt x="17859" y="133946"/>
                </a:lnTo>
                <a:lnTo>
                  <a:pt x="35718" y="142875"/>
                </a:lnTo>
                <a:lnTo>
                  <a:pt x="53578" y="142875"/>
                </a:lnTo>
                <a:lnTo>
                  <a:pt x="53578" y="142875"/>
                </a:lnTo>
                <a:lnTo>
                  <a:pt x="53578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0"/>
          <p:cNvSpPr/>
          <p:nvPr/>
        </p:nvSpPr>
        <p:spPr>
          <a:xfrm>
            <a:off x="3875484" y="2652117"/>
            <a:ext cx="80368" cy="133947"/>
          </a:xfrm>
          <a:custGeom>
            <a:avLst/>
            <a:gdLst/>
            <a:ahLst/>
            <a:cxnLst/>
            <a:rect l="0" t="0" r="0" b="0"/>
            <a:pathLst>
              <a:path w="80368" h="133947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26789"/>
                </a:lnTo>
                <a:lnTo>
                  <a:pt x="17859" y="35719"/>
                </a:lnTo>
                <a:lnTo>
                  <a:pt x="893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16086"/>
                </a:lnTo>
                <a:lnTo>
                  <a:pt x="17859" y="116086"/>
                </a:lnTo>
                <a:lnTo>
                  <a:pt x="17859" y="116086"/>
                </a:lnTo>
                <a:lnTo>
                  <a:pt x="35719" y="107156"/>
                </a:lnTo>
                <a:lnTo>
                  <a:pt x="44648" y="107156"/>
                </a:lnTo>
                <a:lnTo>
                  <a:pt x="53578" y="89297"/>
                </a:lnTo>
                <a:lnTo>
                  <a:pt x="62508" y="80367"/>
                </a:lnTo>
                <a:lnTo>
                  <a:pt x="62508" y="62508"/>
                </a:lnTo>
                <a:lnTo>
                  <a:pt x="71437" y="44649"/>
                </a:lnTo>
                <a:lnTo>
                  <a:pt x="71437" y="35719"/>
                </a:lnTo>
                <a:lnTo>
                  <a:pt x="71437" y="17860"/>
                </a:lnTo>
                <a:lnTo>
                  <a:pt x="71437" y="893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8930"/>
                </a:lnTo>
                <a:lnTo>
                  <a:pt x="71437" y="17860"/>
                </a:lnTo>
                <a:lnTo>
                  <a:pt x="71437" y="26789"/>
                </a:lnTo>
                <a:lnTo>
                  <a:pt x="71437" y="44649"/>
                </a:lnTo>
                <a:lnTo>
                  <a:pt x="71437" y="62508"/>
                </a:lnTo>
                <a:lnTo>
                  <a:pt x="71437" y="71438"/>
                </a:lnTo>
                <a:lnTo>
                  <a:pt x="80367" y="89297"/>
                </a:lnTo>
                <a:lnTo>
                  <a:pt x="80367" y="107156"/>
                </a:lnTo>
                <a:lnTo>
                  <a:pt x="80367" y="116086"/>
                </a:lnTo>
                <a:lnTo>
                  <a:pt x="80367" y="125016"/>
                </a:lnTo>
                <a:lnTo>
                  <a:pt x="80367" y="133946"/>
                </a:lnTo>
                <a:lnTo>
                  <a:pt x="80367" y="13394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reeform 171"/>
          <p:cNvSpPr/>
          <p:nvPr/>
        </p:nvSpPr>
        <p:spPr>
          <a:xfrm>
            <a:off x="4009429" y="2625328"/>
            <a:ext cx="26790" cy="160736"/>
          </a:xfrm>
          <a:custGeom>
            <a:avLst/>
            <a:gdLst/>
            <a:ahLst/>
            <a:cxnLst/>
            <a:rect l="0" t="0" r="0" b="0"/>
            <a:pathLst>
              <a:path w="26790" h="16073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17860" y="107156"/>
                </a:lnTo>
                <a:lnTo>
                  <a:pt x="17860" y="116086"/>
                </a:lnTo>
                <a:lnTo>
                  <a:pt x="17860" y="133945"/>
                </a:lnTo>
                <a:lnTo>
                  <a:pt x="26789" y="151805"/>
                </a:lnTo>
                <a:lnTo>
                  <a:pt x="26789" y="160735"/>
                </a:lnTo>
                <a:lnTo>
                  <a:pt x="26789" y="160735"/>
                </a:lnTo>
                <a:lnTo>
                  <a:pt x="26789" y="16073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2"/>
          <p:cNvSpPr/>
          <p:nvPr/>
        </p:nvSpPr>
        <p:spPr>
          <a:xfrm>
            <a:off x="4000500" y="2687836"/>
            <a:ext cx="71438" cy="8931"/>
          </a:xfrm>
          <a:custGeom>
            <a:avLst/>
            <a:gdLst/>
            <a:ahLst/>
            <a:cxnLst/>
            <a:rect l="0" t="0" r="0" b="0"/>
            <a:pathLst>
              <a:path w="71438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0"/>
                </a:lnTo>
                <a:lnTo>
                  <a:pt x="35718" y="0"/>
                </a:lnTo>
                <a:lnTo>
                  <a:pt x="53578" y="0"/>
                </a:lnTo>
                <a:lnTo>
                  <a:pt x="6250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Freeform 173"/>
          <p:cNvSpPr/>
          <p:nvPr/>
        </p:nvSpPr>
        <p:spPr>
          <a:xfrm>
            <a:off x="4098726" y="2607469"/>
            <a:ext cx="223243" cy="169665"/>
          </a:xfrm>
          <a:custGeom>
            <a:avLst/>
            <a:gdLst/>
            <a:ahLst/>
            <a:cxnLst/>
            <a:rect l="0" t="0" r="0" b="0"/>
            <a:pathLst>
              <a:path w="223243" h="169665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17860" y="98226"/>
                </a:lnTo>
                <a:lnTo>
                  <a:pt x="26789" y="125015"/>
                </a:lnTo>
                <a:lnTo>
                  <a:pt x="26789" y="133945"/>
                </a:lnTo>
                <a:lnTo>
                  <a:pt x="26789" y="151804"/>
                </a:lnTo>
                <a:lnTo>
                  <a:pt x="35719" y="160734"/>
                </a:lnTo>
                <a:lnTo>
                  <a:pt x="35719" y="169664"/>
                </a:lnTo>
                <a:lnTo>
                  <a:pt x="35719" y="169664"/>
                </a:lnTo>
                <a:lnTo>
                  <a:pt x="35719" y="169664"/>
                </a:lnTo>
                <a:lnTo>
                  <a:pt x="35719" y="169664"/>
                </a:lnTo>
                <a:lnTo>
                  <a:pt x="35719" y="169664"/>
                </a:lnTo>
                <a:lnTo>
                  <a:pt x="35719" y="160734"/>
                </a:lnTo>
                <a:lnTo>
                  <a:pt x="35719" y="151804"/>
                </a:lnTo>
                <a:lnTo>
                  <a:pt x="35719" y="133945"/>
                </a:lnTo>
                <a:lnTo>
                  <a:pt x="35719" y="116086"/>
                </a:lnTo>
                <a:lnTo>
                  <a:pt x="35719" y="98226"/>
                </a:lnTo>
                <a:lnTo>
                  <a:pt x="35719" y="80367"/>
                </a:lnTo>
                <a:lnTo>
                  <a:pt x="35719" y="62508"/>
                </a:lnTo>
                <a:lnTo>
                  <a:pt x="35719" y="53578"/>
                </a:lnTo>
                <a:lnTo>
                  <a:pt x="35719" y="44648"/>
                </a:lnTo>
                <a:lnTo>
                  <a:pt x="44649" y="35719"/>
                </a:lnTo>
                <a:lnTo>
                  <a:pt x="44649" y="35719"/>
                </a:lnTo>
                <a:lnTo>
                  <a:pt x="53578" y="35719"/>
                </a:lnTo>
                <a:lnTo>
                  <a:pt x="62508" y="35719"/>
                </a:lnTo>
                <a:lnTo>
                  <a:pt x="71438" y="35719"/>
                </a:lnTo>
                <a:lnTo>
                  <a:pt x="71438" y="44648"/>
                </a:lnTo>
                <a:lnTo>
                  <a:pt x="80367" y="53578"/>
                </a:lnTo>
                <a:lnTo>
                  <a:pt x="89297" y="71437"/>
                </a:lnTo>
                <a:lnTo>
                  <a:pt x="89297" y="80367"/>
                </a:lnTo>
                <a:lnTo>
                  <a:pt x="89297" y="89297"/>
                </a:lnTo>
                <a:lnTo>
                  <a:pt x="98227" y="107156"/>
                </a:lnTo>
                <a:lnTo>
                  <a:pt x="98227" y="116086"/>
                </a:lnTo>
                <a:lnTo>
                  <a:pt x="98227" y="125015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16086" y="151804"/>
                </a:lnTo>
                <a:lnTo>
                  <a:pt x="125016" y="151804"/>
                </a:lnTo>
                <a:lnTo>
                  <a:pt x="125016" y="151804"/>
                </a:lnTo>
                <a:lnTo>
                  <a:pt x="133945" y="151804"/>
                </a:lnTo>
                <a:lnTo>
                  <a:pt x="142875" y="151804"/>
                </a:lnTo>
                <a:lnTo>
                  <a:pt x="151805" y="142875"/>
                </a:lnTo>
                <a:lnTo>
                  <a:pt x="169664" y="125015"/>
                </a:lnTo>
                <a:lnTo>
                  <a:pt x="178594" y="116086"/>
                </a:lnTo>
                <a:lnTo>
                  <a:pt x="187524" y="98226"/>
                </a:lnTo>
                <a:lnTo>
                  <a:pt x="187524" y="80367"/>
                </a:lnTo>
                <a:lnTo>
                  <a:pt x="196453" y="62508"/>
                </a:lnTo>
                <a:lnTo>
                  <a:pt x="196453" y="44648"/>
                </a:lnTo>
                <a:lnTo>
                  <a:pt x="196453" y="35719"/>
                </a:lnTo>
                <a:lnTo>
                  <a:pt x="196453" y="26789"/>
                </a:lnTo>
                <a:lnTo>
                  <a:pt x="187524" y="26789"/>
                </a:lnTo>
                <a:lnTo>
                  <a:pt x="187524" y="26789"/>
                </a:lnTo>
                <a:lnTo>
                  <a:pt x="178594" y="26789"/>
                </a:lnTo>
                <a:lnTo>
                  <a:pt x="169664" y="26789"/>
                </a:lnTo>
                <a:lnTo>
                  <a:pt x="151805" y="35719"/>
                </a:lnTo>
                <a:lnTo>
                  <a:pt x="142875" y="44648"/>
                </a:lnTo>
                <a:lnTo>
                  <a:pt x="133945" y="53578"/>
                </a:lnTo>
                <a:lnTo>
                  <a:pt x="133945" y="71437"/>
                </a:lnTo>
                <a:lnTo>
                  <a:pt x="125016" y="80367"/>
                </a:lnTo>
                <a:lnTo>
                  <a:pt x="125016" y="98226"/>
                </a:lnTo>
                <a:lnTo>
                  <a:pt x="133945" y="107156"/>
                </a:lnTo>
                <a:lnTo>
                  <a:pt x="133945" y="125015"/>
                </a:lnTo>
                <a:lnTo>
                  <a:pt x="142875" y="133945"/>
                </a:lnTo>
                <a:lnTo>
                  <a:pt x="151805" y="151804"/>
                </a:lnTo>
                <a:lnTo>
                  <a:pt x="160735" y="151804"/>
                </a:lnTo>
                <a:lnTo>
                  <a:pt x="169664" y="160734"/>
                </a:lnTo>
                <a:lnTo>
                  <a:pt x="187524" y="169664"/>
                </a:lnTo>
                <a:lnTo>
                  <a:pt x="196453" y="169664"/>
                </a:lnTo>
                <a:lnTo>
                  <a:pt x="205383" y="169664"/>
                </a:lnTo>
                <a:lnTo>
                  <a:pt x="214313" y="169664"/>
                </a:lnTo>
                <a:lnTo>
                  <a:pt x="223242" y="169664"/>
                </a:lnTo>
                <a:lnTo>
                  <a:pt x="223242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reeform 174"/>
          <p:cNvSpPr/>
          <p:nvPr/>
        </p:nvSpPr>
        <p:spPr>
          <a:xfrm>
            <a:off x="4357687" y="2625328"/>
            <a:ext cx="53579" cy="142876"/>
          </a:xfrm>
          <a:custGeom>
            <a:avLst/>
            <a:gdLst/>
            <a:ahLst/>
            <a:cxnLst/>
            <a:rect l="0" t="0" r="0" b="0"/>
            <a:pathLst>
              <a:path w="53579" h="142876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33945"/>
                </a:lnTo>
                <a:lnTo>
                  <a:pt x="8930" y="142875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33945"/>
                </a:lnTo>
                <a:lnTo>
                  <a:pt x="17859" y="133945"/>
                </a:lnTo>
                <a:lnTo>
                  <a:pt x="17859" y="116086"/>
                </a:lnTo>
                <a:lnTo>
                  <a:pt x="17859" y="107156"/>
                </a:lnTo>
                <a:lnTo>
                  <a:pt x="8930" y="80367"/>
                </a:lnTo>
                <a:lnTo>
                  <a:pt x="8930" y="71438"/>
                </a:lnTo>
                <a:lnTo>
                  <a:pt x="17859" y="53578"/>
                </a:lnTo>
                <a:lnTo>
                  <a:pt x="17859" y="35719"/>
                </a:lnTo>
                <a:lnTo>
                  <a:pt x="17859" y="26789"/>
                </a:lnTo>
                <a:lnTo>
                  <a:pt x="26789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reeform 175"/>
          <p:cNvSpPr/>
          <p:nvPr/>
        </p:nvSpPr>
        <p:spPr>
          <a:xfrm>
            <a:off x="4491632" y="2634258"/>
            <a:ext cx="8931" cy="125016"/>
          </a:xfrm>
          <a:custGeom>
            <a:avLst/>
            <a:gdLst/>
            <a:ahLst/>
            <a:cxnLst/>
            <a:rect l="0" t="0" r="0" b="0"/>
            <a:pathLst>
              <a:path w="8931" h="12501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71437"/>
                </a:lnTo>
                <a:lnTo>
                  <a:pt x="0" y="8929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25015"/>
                </a:lnTo>
                <a:lnTo>
                  <a:pt x="8930" y="12501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reeform 176"/>
          <p:cNvSpPr/>
          <p:nvPr/>
        </p:nvSpPr>
        <p:spPr>
          <a:xfrm>
            <a:off x="4464843" y="2562820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reeform 177"/>
          <p:cNvSpPr/>
          <p:nvPr/>
        </p:nvSpPr>
        <p:spPr>
          <a:xfrm>
            <a:off x="4536281" y="2589609"/>
            <a:ext cx="116087" cy="151806"/>
          </a:xfrm>
          <a:custGeom>
            <a:avLst/>
            <a:gdLst/>
            <a:ahLst/>
            <a:cxnLst/>
            <a:rect l="0" t="0" r="0" b="0"/>
            <a:pathLst>
              <a:path w="116087" h="151806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8930" y="35719"/>
                </a:lnTo>
                <a:lnTo>
                  <a:pt x="17859" y="53579"/>
                </a:lnTo>
                <a:lnTo>
                  <a:pt x="17859" y="71438"/>
                </a:lnTo>
                <a:lnTo>
                  <a:pt x="26789" y="89297"/>
                </a:lnTo>
                <a:lnTo>
                  <a:pt x="26789" y="107157"/>
                </a:lnTo>
                <a:lnTo>
                  <a:pt x="26789" y="125016"/>
                </a:lnTo>
                <a:lnTo>
                  <a:pt x="35719" y="133946"/>
                </a:lnTo>
                <a:lnTo>
                  <a:pt x="35719" y="142875"/>
                </a:lnTo>
                <a:lnTo>
                  <a:pt x="35719" y="151805"/>
                </a:lnTo>
                <a:lnTo>
                  <a:pt x="35719" y="151805"/>
                </a:lnTo>
                <a:lnTo>
                  <a:pt x="35719" y="151805"/>
                </a:lnTo>
                <a:lnTo>
                  <a:pt x="35719" y="151805"/>
                </a:lnTo>
                <a:lnTo>
                  <a:pt x="35719" y="151805"/>
                </a:lnTo>
                <a:lnTo>
                  <a:pt x="35719" y="142875"/>
                </a:lnTo>
                <a:lnTo>
                  <a:pt x="35719" y="125016"/>
                </a:lnTo>
                <a:lnTo>
                  <a:pt x="35719" y="107157"/>
                </a:lnTo>
                <a:lnTo>
                  <a:pt x="35719" y="89297"/>
                </a:lnTo>
                <a:lnTo>
                  <a:pt x="35719" y="71438"/>
                </a:lnTo>
                <a:lnTo>
                  <a:pt x="35719" y="53579"/>
                </a:lnTo>
                <a:lnTo>
                  <a:pt x="35719" y="35719"/>
                </a:lnTo>
                <a:lnTo>
                  <a:pt x="35719" y="26789"/>
                </a:lnTo>
                <a:lnTo>
                  <a:pt x="35719" y="17860"/>
                </a:lnTo>
                <a:lnTo>
                  <a:pt x="44648" y="8930"/>
                </a:lnTo>
                <a:lnTo>
                  <a:pt x="44648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71437" y="8930"/>
                </a:lnTo>
                <a:lnTo>
                  <a:pt x="80367" y="8930"/>
                </a:lnTo>
                <a:lnTo>
                  <a:pt x="89297" y="8930"/>
                </a:lnTo>
                <a:lnTo>
                  <a:pt x="98226" y="26789"/>
                </a:lnTo>
                <a:lnTo>
                  <a:pt x="98226" y="35719"/>
                </a:lnTo>
                <a:lnTo>
                  <a:pt x="107156" y="53579"/>
                </a:lnTo>
                <a:lnTo>
                  <a:pt x="107156" y="62508"/>
                </a:lnTo>
                <a:lnTo>
                  <a:pt x="107156" y="80368"/>
                </a:lnTo>
                <a:lnTo>
                  <a:pt x="116086" y="98227"/>
                </a:lnTo>
                <a:lnTo>
                  <a:pt x="116086" y="107157"/>
                </a:lnTo>
                <a:lnTo>
                  <a:pt x="116086" y="116086"/>
                </a:lnTo>
                <a:lnTo>
                  <a:pt x="116086" y="125016"/>
                </a:lnTo>
                <a:lnTo>
                  <a:pt x="116086" y="133946"/>
                </a:lnTo>
                <a:lnTo>
                  <a:pt x="116086" y="13394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reeform 178"/>
          <p:cNvSpPr/>
          <p:nvPr/>
        </p:nvSpPr>
        <p:spPr>
          <a:xfrm>
            <a:off x="4705945" y="2598539"/>
            <a:ext cx="133946" cy="410766"/>
          </a:xfrm>
          <a:custGeom>
            <a:avLst/>
            <a:gdLst/>
            <a:ahLst/>
            <a:cxnLst/>
            <a:rect l="0" t="0" r="0" b="0"/>
            <a:pathLst>
              <a:path w="133946" h="410766">
                <a:moveTo>
                  <a:pt x="107156" y="26789"/>
                </a:moveTo>
                <a:lnTo>
                  <a:pt x="107156" y="26789"/>
                </a:lnTo>
                <a:lnTo>
                  <a:pt x="107156" y="17859"/>
                </a:lnTo>
                <a:lnTo>
                  <a:pt x="98226" y="17859"/>
                </a:lnTo>
                <a:lnTo>
                  <a:pt x="98226" y="893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44648" y="0"/>
                </a:lnTo>
                <a:lnTo>
                  <a:pt x="35719" y="8930"/>
                </a:lnTo>
                <a:lnTo>
                  <a:pt x="26789" y="17859"/>
                </a:lnTo>
                <a:lnTo>
                  <a:pt x="17859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9" y="107156"/>
                </a:lnTo>
                <a:lnTo>
                  <a:pt x="44648" y="107156"/>
                </a:lnTo>
                <a:lnTo>
                  <a:pt x="53578" y="98227"/>
                </a:lnTo>
                <a:lnTo>
                  <a:pt x="62508" y="89297"/>
                </a:lnTo>
                <a:lnTo>
                  <a:pt x="71437" y="80367"/>
                </a:lnTo>
                <a:lnTo>
                  <a:pt x="71437" y="71438"/>
                </a:lnTo>
                <a:lnTo>
                  <a:pt x="80367" y="53578"/>
                </a:lnTo>
                <a:lnTo>
                  <a:pt x="80367" y="44649"/>
                </a:lnTo>
                <a:lnTo>
                  <a:pt x="80367" y="3571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35719"/>
                </a:lnTo>
                <a:lnTo>
                  <a:pt x="80367" y="44649"/>
                </a:lnTo>
                <a:lnTo>
                  <a:pt x="80367" y="53578"/>
                </a:lnTo>
                <a:lnTo>
                  <a:pt x="89297" y="71438"/>
                </a:lnTo>
                <a:lnTo>
                  <a:pt x="89297" y="98227"/>
                </a:lnTo>
                <a:lnTo>
                  <a:pt x="98226" y="116086"/>
                </a:lnTo>
                <a:lnTo>
                  <a:pt x="107156" y="142875"/>
                </a:lnTo>
                <a:lnTo>
                  <a:pt x="107156" y="178594"/>
                </a:lnTo>
                <a:lnTo>
                  <a:pt x="116086" y="205383"/>
                </a:lnTo>
                <a:lnTo>
                  <a:pt x="125016" y="232172"/>
                </a:lnTo>
                <a:lnTo>
                  <a:pt x="125016" y="267890"/>
                </a:lnTo>
                <a:lnTo>
                  <a:pt x="125016" y="294680"/>
                </a:lnTo>
                <a:lnTo>
                  <a:pt x="133945" y="321469"/>
                </a:lnTo>
                <a:lnTo>
                  <a:pt x="133945" y="339328"/>
                </a:lnTo>
                <a:lnTo>
                  <a:pt x="133945" y="366117"/>
                </a:lnTo>
                <a:lnTo>
                  <a:pt x="125016" y="383976"/>
                </a:lnTo>
                <a:lnTo>
                  <a:pt x="125016" y="392906"/>
                </a:lnTo>
                <a:lnTo>
                  <a:pt x="116086" y="401836"/>
                </a:lnTo>
                <a:lnTo>
                  <a:pt x="107156" y="410765"/>
                </a:lnTo>
                <a:lnTo>
                  <a:pt x="98226" y="410765"/>
                </a:lnTo>
                <a:lnTo>
                  <a:pt x="89297" y="410765"/>
                </a:lnTo>
                <a:lnTo>
                  <a:pt x="71437" y="401836"/>
                </a:lnTo>
                <a:lnTo>
                  <a:pt x="62508" y="401836"/>
                </a:lnTo>
                <a:lnTo>
                  <a:pt x="44648" y="383976"/>
                </a:lnTo>
                <a:lnTo>
                  <a:pt x="35719" y="366117"/>
                </a:lnTo>
                <a:lnTo>
                  <a:pt x="26789" y="348258"/>
                </a:lnTo>
                <a:lnTo>
                  <a:pt x="17859" y="330398"/>
                </a:lnTo>
                <a:lnTo>
                  <a:pt x="8930" y="312539"/>
                </a:lnTo>
                <a:lnTo>
                  <a:pt x="8930" y="294680"/>
                </a:lnTo>
                <a:lnTo>
                  <a:pt x="8930" y="267890"/>
                </a:lnTo>
                <a:lnTo>
                  <a:pt x="17859" y="241101"/>
                </a:lnTo>
                <a:lnTo>
                  <a:pt x="26789" y="214312"/>
                </a:lnTo>
                <a:lnTo>
                  <a:pt x="35719" y="187524"/>
                </a:lnTo>
                <a:lnTo>
                  <a:pt x="44648" y="169664"/>
                </a:lnTo>
                <a:lnTo>
                  <a:pt x="53578" y="151805"/>
                </a:lnTo>
                <a:lnTo>
                  <a:pt x="62508" y="142875"/>
                </a:lnTo>
                <a:lnTo>
                  <a:pt x="71437" y="133945"/>
                </a:lnTo>
                <a:lnTo>
                  <a:pt x="80367" y="125016"/>
                </a:lnTo>
                <a:lnTo>
                  <a:pt x="89297" y="116086"/>
                </a:lnTo>
                <a:lnTo>
                  <a:pt x="89297" y="107156"/>
                </a:lnTo>
                <a:lnTo>
                  <a:pt x="98226" y="107156"/>
                </a:lnTo>
                <a:lnTo>
                  <a:pt x="98226" y="107156"/>
                </a:lnTo>
                <a:lnTo>
                  <a:pt x="107156" y="107156"/>
                </a:lnTo>
                <a:lnTo>
                  <a:pt x="107156" y="107156"/>
                </a:lnTo>
                <a:lnTo>
                  <a:pt x="107156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reeform 179"/>
          <p:cNvSpPr/>
          <p:nvPr/>
        </p:nvSpPr>
        <p:spPr>
          <a:xfrm>
            <a:off x="4902398" y="2625328"/>
            <a:ext cx="107158" cy="89298"/>
          </a:xfrm>
          <a:custGeom>
            <a:avLst/>
            <a:gdLst/>
            <a:ahLst/>
            <a:cxnLst/>
            <a:rect l="0" t="0" r="0" b="0"/>
            <a:pathLst>
              <a:path w="107158" h="89298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8930"/>
                </a:lnTo>
                <a:lnTo>
                  <a:pt x="80368" y="17860"/>
                </a:lnTo>
                <a:lnTo>
                  <a:pt x="80368" y="26789"/>
                </a:lnTo>
                <a:lnTo>
                  <a:pt x="80368" y="35719"/>
                </a:lnTo>
                <a:lnTo>
                  <a:pt x="80368" y="44649"/>
                </a:lnTo>
                <a:lnTo>
                  <a:pt x="80368" y="53578"/>
                </a:lnTo>
                <a:lnTo>
                  <a:pt x="80368" y="62508"/>
                </a:lnTo>
                <a:lnTo>
                  <a:pt x="80368" y="71438"/>
                </a:lnTo>
                <a:lnTo>
                  <a:pt x="80368" y="80367"/>
                </a:lnTo>
                <a:lnTo>
                  <a:pt x="80368" y="80367"/>
                </a:lnTo>
                <a:lnTo>
                  <a:pt x="80368" y="89297"/>
                </a:lnTo>
                <a:lnTo>
                  <a:pt x="80368" y="89297"/>
                </a:lnTo>
                <a:lnTo>
                  <a:pt x="80368" y="89297"/>
                </a:lnTo>
                <a:lnTo>
                  <a:pt x="89297" y="89297"/>
                </a:lnTo>
                <a:lnTo>
                  <a:pt x="89297" y="89297"/>
                </a:lnTo>
                <a:lnTo>
                  <a:pt x="89297" y="89297"/>
                </a:lnTo>
                <a:lnTo>
                  <a:pt x="89297" y="89297"/>
                </a:lnTo>
                <a:lnTo>
                  <a:pt x="89297" y="89297"/>
                </a:lnTo>
                <a:lnTo>
                  <a:pt x="80368" y="80367"/>
                </a:lnTo>
                <a:lnTo>
                  <a:pt x="80368" y="71438"/>
                </a:lnTo>
                <a:lnTo>
                  <a:pt x="71438" y="62508"/>
                </a:lnTo>
                <a:lnTo>
                  <a:pt x="71438" y="53578"/>
                </a:lnTo>
                <a:lnTo>
                  <a:pt x="62508" y="44649"/>
                </a:lnTo>
                <a:lnTo>
                  <a:pt x="53579" y="35719"/>
                </a:lnTo>
                <a:lnTo>
                  <a:pt x="44649" y="35719"/>
                </a:lnTo>
                <a:lnTo>
                  <a:pt x="35719" y="35719"/>
                </a:lnTo>
                <a:lnTo>
                  <a:pt x="26790" y="35719"/>
                </a:lnTo>
                <a:lnTo>
                  <a:pt x="17860" y="35719"/>
                </a:lnTo>
                <a:lnTo>
                  <a:pt x="8930" y="44649"/>
                </a:lnTo>
                <a:lnTo>
                  <a:pt x="0" y="44649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62508"/>
                </a:lnTo>
                <a:lnTo>
                  <a:pt x="17860" y="62508"/>
                </a:lnTo>
                <a:lnTo>
                  <a:pt x="35719" y="53578"/>
                </a:lnTo>
                <a:lnTo>
                  <a:pt x="53579" y="53578"/>
                </a:lnTo>
                <a:lnTo>
                  <a:pt x="71438" y="53578"/>
                </a:lnTo>
                <a:lnTo>
                  <a:pt x="80368" y="53578"/>
                </a:lnTo>
                <a:lnTo>
                  <a:pt x="107157" y="53578"/>
                </a:lnTo>
                <a:lnTo>
                  <a:pt x="107157" y="53578"/>
                </a:lnTo>
                <a:lnTo>
                  <a:pt x="107157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180"/>
          <p:cNvSpPr/>
          <p:nvPr/>
        </p:nvSpPr>
        <p:spPr>
          <a:xfrm>
            <a:off x="5152430" y="2598539"/>
            <a:ext cx="26790" cy="133946"/>
          </a:xfrm>
          <a:custGeom>
            <a:avLst/>
            <a:gdLst/>
            <a:ahLst/>
            <a:cxnLst/>
            <a:rect l="0" t="0" r="0" b="0"/>
            <a:pathLst>
              <a:path w="26790" h="13394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29" y="17859"/>
                </a:lnTo>
                <a:lnTo>
                  <a:pt x="8929" y="35719"/>
                </a:lnTo>
                <a:lnTo>
                  <a:pt x="8929" y="53578"/>
                </a:lnTo>
                <a:lnTo>
                  <a:pt x="17859" y="62508"/>
                </a:lnTo>
                <a:lnTo>
                  <a:pt x="17859" y="80367"/>
                </a:lnTo>
                <a:lnTo>
                  <a:pt x="17859" y="98227"/>
                </a:lnTo>
                <a:lnTo>
                  <a:pt x="17859" y="116086"/>
                </a:lnTo>
                <a:lnTo>
                  <a:pt x="26789" y="125016"/>
                </a:lnTo>
                <a:lnTo>
                  <a:pt x="26789" y="133945"/>
                </a:lnTo>
                <a:lnTo>
                  <a:pt x="26789" y="133945"/>
                </a:lnTo>
                <a:lnTo>
                  <a:pt x="26789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1"/>
          <p:cNvSpPr/>
          <p:nvPr/>
        </p:nvSpPr>
        <p:spPr>
          <a:xfrm>
            <a:off x="5107781" y="2643188"/>
            <a:ext cx="71439" cy="17860"/>
          </a:xfrm>
          <a:custGeom>
            <a:avLst/>
            <a:gdLst/>
            <a:ahLst/>
            <a:cxnLst/>
            <a:rect l="0" t="0" r="0" b="0"/>
            <a:pathLst>
              <a:path w="71439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8929"/>
                </a:lnTo>
                <a:lnTo>
                  <a:pt x="17860" y="8929"/>
                </a:lnTo>
                <a:lnTo>
                  <a:pt x="26789" y="8929"/>
                </a:lnTo>
                <a:lnTo>
                  <a:pt x="44649" y="8929"/>
                </a:lnTo>
                <a:lnTo>
                  <a:pt x="5357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reeform 182"/>
          <p:cNvSpPr/>
          <p:nvPr/>
        </p:nvSpPr>
        <p:spPr>
          <a:xfrm>
            <a:off x="5232797" y="2571750"/>
            <a:ext cx="205384" cy="160735"/>
          </a:xfrm>
          <a:custGeom>
            <a:avLst/>
            <a:gdLst/>
            <a:ahLst/>
            <a:cxnLst/>
            <a:rect l="0" t="0" r="0" b="0"/>
            <a:pathLst>
              <a:path w="205384" h="16073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17859" y="53578"/>
                </a:lnTo>
                <a:lnTo>
                  <a:pt x="17859" y="71438"/>
                </a:lnTo>
                <a:lnTo>
                  <a:pt x="26789" y="89297"/>
                </a:lnTo>
                <a:lnTo>
                  <a:pt x="26789" y="107156"/>
                </a:lnTo>
                <a:lnTo>
                  <a:pt x="26789" y="116086"/>
                </a:lnTo>
                <a:lnTo>
                  <a:pt x="26789" y="125016"/>
                </a:lnTo>
                <a:lnTo>
                  <a:pt x="26789" y="125016"/>
                </a:lnTo>
                <a:lnTo>
                  <a:pt x="26789" y="133945"/>
                </a:lnTo>
                <a:lnTo>
                  <a:pt x="26789" y="133945"/>
                </a:lnTo>
                <a:lnTo>
                  <a:pt x="26789" y="133945"/>
                </a:lnTo>
                <a:lnTo>
                  <a:pt x="26789" y="125016"/>
                </a:lnTo>
                <a:lnTo>
                  <a:pt x="26789" y="116086"/>
                </a:lnTo>
                <a:lnTo>
                  <a:pt x="26789" y="107156"/>
                </a:lnTo>
                <a:lnTo>
                  <a:pt x="26789" y="89297"/>
                </a:lnTo>
                <a:lnTo>
                  <a:pt x="26789" y="71438"/>
                </a:lnTo>
                <a:lnTo>
                  <a:pt x="35719" y="53578"/>
                </a:lnTo>
                <a:lnTo>
                  <a:pt x="35719" y="44648"/>
                </a:lnTo>
                <a:lnTo>
                  <a:pt x="44648" y="35719"/>
                </a:lnTo>
                <a:lnTo>
                  <a:pt x="53578" y="26789"/>
                </a:lnTo>
                <a:lnTo>
                  <a:pt x="62508" y="17859"/>
                </a:lnTo>
                <a:lnTo>
                  <a:pt x="62508" y="17859"/>
                </a:lnTo>
                <a:lnTo>
                  <a:pt x="71437" y="26789"/>
                </a:lnTo>
                <a:lnTo>
                  <a:pt x="80367" y="26789"/>
                </a:lnTo>
                <a:lnTo>
                  <a:pt x="89297" y="35719"/>
                </a:lnTo>
                <a:lnTo>
                  <a:pt x="98226" y="44648"/>
                </a:lnTo>
                <a:lnTo>
                  <a:pt x="98226" y="53578"/>
                </a:lnTo>
                <a:lnTo>
                  <a:pt x="107156" y="71438"/>
                </a:lnTo>
                <a:lnTo>
                  <a:pt x="107156" y="80367"/>
                </a:lnTo>
                <a:lnTo>
                  <a:pt x="107156" y="98227"/>
                </a:lnTo>
                <a:lnTo>
                  <a:pt x="116086" y="107156"/>
                </a:lnTo>
                <a:lnTo>
                  <a:pt x="116086" y="125016"/>
                </a:lnTo>
                <a:lnTo>
                  <a:pt x="125016" y="133945"/>
                </a:lnTo>
                <a:lnTo>
                  <a:pt x="125016" y="142875"/>
                </a:lnTo>
                <a:lnTo>
                  <a:pt x="133945" y="151805"/>
                </a:lnTo>
                <a:lnTo>
                  <a:pt x="133945" y="151805"/>
                </a:lnTo>
                <a:lnTo>
                  <a:pt x="142875" y="160734"/>
                </a:lnTo>
                <a:lnTo>
                  <a:pt x="151805" y="160734"/>
                </a:lnTo>
                <a:lnTo>
                  <a:pt x="160734" y="151805"/>
                </a:lnTo>
                <a:lnTo>
                  <a:pt x="169664" y="142875"/>
                </a:lnTo>
                <a:lnTo>
                  <a:pt x="178594" y="133945"/>
                </a:lnTo>
                <a:lnTo>
                  <a:pt x="187523" y="125016"/>
                </a:lnTo>
                <a:lnTo>
                  <a:pt x="196453" y="107156"/>
                </a:lnTo>
                <a:lnTo>
                  <a:pt x="205383" y="89297"/>
                </a:lnTo>
                <a:lnTo>
                  <a:pt x="205383" y="80367"/>
                </a:lnTo>
                <a:lnTo>
                  <a:pt x="205383" y="62508"/>
                </a:lnTo>
                <a:lnTo>
                  <a:pt x="205383" y="53578"/>
                </a:lnTo>
                <a:lnTo>
                  <a:pt x="196453" y="35719"/>
                </a:lnTo>
                <a:lnTo>
                  <a:pt x="196453" y="26789"/>
                </a:lnTo>
                <a:lnTo>
                  <a:pt x="187523" y="26789"/>
                </a:lnTo>
                <a:lnTo>
                  <a:pt x="178594" y="26789"/>
                </a:lnTo>
                <a:lnTo>
                  <a:pt x="160734" y="26789"/>
                </a:lnTo>
                <a:lnTo>
                  <a:pt x="151805" y="35719"/>
                </a:lnTo>
                <a:lnTo>
                  <a:pt x="142875" y="44648"/>
                </a:lnTo>
                <a:lnTo>
                  <a:pt x="133945" y="53578"/>
                </a:lnTo>
                <a:lnTo>
                  <a:pt x="125016" y="62508"/>
                </a:lnTo>
                <a:lnTo>
                  <a:pt x="125016" y="80367"/>
                </a:lnTo>
                <a:lnTo>
                  <a:pt x="125016" y="89297"/>
                </a:lnTo>
                <a:lnTo>
                  <a:pt x="125016" y="98227"/>
                </a:lnTo>
                <a:lnTo>
                  <a:pt x="133945" y="116086"/>
                </a:lnTo>
                <a:lnTo>
                  <a:pt x="133945" y="125016"/>
                </a:lnTo>
                <a:lnTo>
                  <a:pt x="142875" y="133945"/>
                </a:lnTo>
                <a:lnTo>
                  <a:pt x="160734" y="142875"/>
                </a:lnTo>
                <a:lnTo>
                  <a:pt x="169664" y="151805"/>
                </a:lnTo>
                <a:lnTo>
                  <a:pt x="178594" y="151805"/>
                </a:lnTo>
                <a:lnTo>
                  <a:pt x="187523" y="160734"/>
                </a:lnTo>
                <a:lnTo>
                  <a:pt x="187523" y="160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reeform 183"/>
          <p:cNvSpPr/>
          <p:nvPr/>
        </p:nvSpPr>
        <p:spPr>
          <a:xfrm>
            <a:off x="5456039" y="2589609"/>
            <a:ext cx="26790" cy="133947"/>
          </a:xfrm>
          <a:custGeom>
            <a:avLst/>
            <a:gdLst/>
            <a:ahLst/>
            <a:cxnLst/>
            <a:rect l="0" t="0" r="0" b="0"/>
            <a:pathLst>
              <a:path w="26790" h="13394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9"/>
                </a:lnTo>
                <a:lnTo>
                  <a:pt x="17859" y="62508"/>
                </a:lnTo>
                <a:lnTo>
                  <a:pt x="17859" y="80368"/>
                </a:lnTo>
                <a:lnTo>
                  <a:pt x="17859" y="98227"/>
                </a:lnTo>
                <a:lnTo>
                  <a:pt x="17859" y="107157"/>
                </a:lnTo>
                <a:lnTo>
                  <a:pt x="17859" y="116086"/>
                </a:lnTo>
                <a:lnTo>
                  <a:pt x="17859" y="125016"/>
                </a:lnTo>
                <a:lnTo>
                  <a:pt x="17859" y="133946"/>
                </a:lnTo>
                <a:lnTo>
                  <a:pt x="17859" y="133946"/>
                </a:lnTo>
                <a:lnTo>
                  <a:pt x="26789" y="133946"/>
                </a:lnTo>
                <a:lnTo>
                  <a:pt x="26789" y="125016"/>
                </a:lnTo>
                <a:lnTo>
                  <a:pt x="26789" y="116086"/>
                </a:lnTo>
                <a:lnTo>
                  <a:pt x="26789" y="107157"/>
                </a:lnTo>
                <a:lnTo>
                  <a:pt x="26789" y="98227"/>
                </a:lnTo>
                <a:lnTo>
                  <a:pt x="26789" y="89297"/>
                </a:lnTo>
                <a:lnTo>
                  <a:pt x="26789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reeform 184"/>
          <p:cNvSpPr/>
          <p:nvPr/>
        </p:nvSpPr>
        <p:spPr>
          <a:xfrm>
            <a:off x="5518547" y="2598539"/>
            <a:ext cx="62508" cy="133946"/>
          </a:xfrm>
          <a:custGeom>
            <a:avLst/>
            <a:gdLst/>
            <a:ahLst/>
            <a:cxnLst/>
            <a:rect l="0" t="0" r="0" b="0"/>
            <a:pathLst>
              <a:path w="62508" h="133946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26789" y="8930"/>
                </a:lnTo>
                <a:lnTo>
                  <a:pt x="35719" y="17859"/>
                </a:lnTo>
                <a:lnTo>
                  <a:pt x="44648" y="26789"/>
                </a:lnTo>
                <a:lnTo>
                  <a:pt x="53578" y="44649"/>
                </a:lnTo>
                <a:lnTo>
                  <a:pt x="53578" y="53578"/>
                </a:lnTo>
                <a:lnTo>
                  <a:pt x="62507" y="71438"/>
                </a:lnTo>
                <a:lnTo>
                  <a:pt x="62507" y="80367"/>
                </a:lnTo>
                <a:lnTo>
                  <a:pt x="62507" y="98227"/>
                </a:lnTo>
                <a:lnTo>
                  <a:pt x="62507" y="107156"/>
                </a:lnTo>
                <a:lnTo>
                  <a:pt x="62507" y="116086"/>
                </a:lnTo>
                <a:lnTo>
                  <a:pt x="62507" y="125016"/>
                </a:lnTo>
                <a:lnTo>
                  <a:pt x="62507" y="133945"/>
                </a:lnTo>
                <a:lnTo>
                  <a:pt x="62507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reeform 185"/>
          <p:cNvSpPr/>
          <p:nvPr/>
        </p:nvSpPr>
        <p:spPr>
          <a:xfrm>
            <a:off x="5107781" y="2625328"/>
            <a:ext cx="98228" cy="8931"/>
          </a:xfrm>
          <a:custGeom>
            <a:avLst/>
            <a:gdLst/>
            <a:ahLst/>
            <a:cxnLst/>
            <a:rect l="0" t="0" r="0" b="0"/>
            <a:pathLst>
              <a:path w="98228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71438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9297" y="893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8930"/>
                </a:lnTo>
                <a:lnTo>
                  <a:pt x="98227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reeform 186"/>
          <p:cNvSpPr/>
          <p:nvPr/>
        </p:nvSpPr>
        <p:spPr>
          <a:xfrm>
            <a:off x="5456039" y="2580680"/>
            <a:ext cx="53579" cy="89298"/>
          </a:xfrm>
          <a:custGeom>
            <a:avLst/>
            <a:gdLst/>
            <a:ahLst/>
            <a:cxnLst/>
            <a:rect l="0" t="0" r="0" b="0"/>
            <a:pathLst>
              <a:path w="53579" h="89298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8929"/>
                </a:lnTo>
                <a:lnTo>
                  <a:pt x="35719" y="8929"/>
                </a:lnTo>
                <a:lnTo>
                  <a:pt x="35719" y="8929"/>
                </a:lnTo>
                <a:lnTo>
                  <a:pt x="26789" y="17859"/>
                </a:lnTo>
                <a:lnTo>
                  <a:pt x="26789" y="17859"/>
                </a:lnTo>
                <a:lnTo>
                  <a:pt x="17859" y="26789"/>
                </a:lnTo>
                <a:lnTo>
                  <a:pt x="17859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>
            <a:off x="5768578" y="2562820"/>
            <a:ext cx="8930" cy="160736"/>
          </a:xfrm>
          <a:custGeom>
            <a:avLst/>
            <a:gdLst/>
            <a:ahLst/>
            <a:cxnLst/>
            <a:rect l="0" t="0" r="0" b="0"/>
            <a:pathLst>
              <a:path w="8930" h="16073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53578"/>
                </a:lnTo>
                <a:lnTo>
                  <a:pt x="8929" y="71438"/>
                </a:lnTo>
                <a:lnTo>
                  <a:pt x="8929" y="89297"/>
                </a:lnTo>
                <a:lnTo>
                  <a:pt x="8929" y="98227"/>
                </a:lnTo>
                <a:lnTo>
                  <a:pt x="8929" y="116086"/>
                </a:lnTo>
                <a:lnTo>
                  <a:pt x="8929" y="125016"/>
                </a:lnTo>
                <a:lnTo>
                  <a:pt x="8929" y="133946"/>
                </a:lnTo>
                <a:lnTo>
                  <a:pt x="8929" y="142875"/>
                </a:lnTo>
                <a:lnTo>
                  <a:pt x="8929" y="151805"/>
                </a:lnTo>
                <a:lnTo>
                  <a:pt x="8929" y="151805"/>
                </a:lnTo>
                <a:lnTo>
                  <a:pt x="8929" y="160735"/>
                </a:lnTo>
                <a:lnTo>
                  <a:pt x="8929" y="160735"/>
                </a:lnTo>
                <a:lnTo>
                  <a:pt x="8929" y="160735"/>
                </a:lnTo>
                <a:lnTo>
                  <a:pt x="8929" y="160735"/>
                </a:lnTo>
                <a:lnTo>
                  <a:pt x="8929" y="160735"/>
                </a:lnTo>
                <a:lnTo>
                  <a:pt x="8929" y="160735"/>
                </a:lnTo>
                <a:lnTo>
                  <a:pt x="8929" y="160735"/>
                </a:lnTo>
                <a:lnTo>
                  <a:pt x="8929" y="160735"/>
                </a:lnTo>
                <a:lnTo>
                  <a:pt x="8929" y="160735"/>
                </a:lnTo>
                <a:lnTo>
                  <a:pt x="8929" y="16073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reeform 188"/>
          <p:cNvSpPr/>
          <p:nvPr/>
        </p:nvSpPr>
        <p:spPr>
          <a:xfrm>
            <a:off x="5777507" y="2732484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 189"/>
          <p:cNvSpPr/>
          <p:nvPr/>
        </p:nvSpPr>
        <p:spPr>
          <a:xfrm>
            <a:off x="5875734" y="2607469"/>
            <a:ext cx="26790" cy="125016"/>
          </a:xfrm>
          <a:custGeom>
            <a:avLst/>
            <a:gdLst/>
            <a:ahLst/>
            <a:cxnLst/>
            <a:rect l="0" t="0" r="0" b="0"/>
            <a:pathLst>
              <a:path w="26790" h="12501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9"/>
                </a:lnTo>
                <a:lnTo>
                  <a:pt x="17859" y="44648"/>
                </a:lnTo>
                <a:lnTo>
                  <a:pt x="17859" y="53578"/>
                </a:lnTo>
                <a:lnTo>
                  <a:pt x="17859" y="71437"/>
                </a:lnTo>
                <a:lnTo>
                  <a:pt x="17859" y="80367"/>
                </a:lnTo>
                <a:lnTo>
                  <a:pt x="17859" y="89297"/>
                </a:lnTo>
                <a:lnTo>
                  <a:pt x="26789" y="98226"/>
                </a:lnTo>
                <a:lnTo>
                  <a:pt x="26789" y="10715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reeform 190"/>
          <p:cNvSpPr/>
          <p:nvPr/>
        </p:nvSpPr>
        <p:spPr>
          <a:xfrm>
            <a:off x="5857875" y="258068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191"/>
          <p:cNvSpPr/>
          <p:nvPr/>
        </p:nvSpPr>
        <p:spPr>
          <a:xfrm>
            <a:off x="5956101" y="2598539"/>
            <a:ext cx="98228" cy="151806"/>
          </a:xfrm>
          <a:custGeom>
            <a:avLst/>
            <a:gdLst/>
            <a:ahLst/>
            <a:cxnLst/>
            <a:rect l="0" t="0" r="0" b="0"/>
            <a:pathLst>
              <a:path w="98228" h="151806">
                <a:moveTo>
                  <a:pt x="98227" y="0"/>
                </a:move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9" y="26789"/>
                </a:lnTo>
                <a:lnTo>
                  <a:pt x="35719" y="35719"/>
                </a:lnTo>
                <a:lnTo>
                  <a:pt x="17860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25016"/>
                </a:lnTo>
                <a:lnTo>
                  <a:pt x="17860" y="133945"/>
                </a:lnTo>
                <a:lnTo>
                  <a:pt x="26789" y="142875"/>
                </a:lnTo>
                <a:lnTo>
                  <a:pt x="44649" y="151805"/>
                </a:lnTo>
                <a:lnTo>
                  <a:pt x="62508" y="151805"/>
                </a:lnTo>
                <a:lnTo>
                  <a:pt x="80367" y="151805"/>
                </a:lnTo>
                <a:lnTo>
                  <a:pt x="89297" y="151805"/>
                </a:lnTo>
                <a:lnTo>
                  <a:pt x="98227" y="151805"/>
                </a:lnTo>
                <a:lnTo>
                  <a:pt x="98227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192"/>
          <p:cNvSpPr/>
          <p:nvPr/>
        </p:nvSpPr>
        <p:spPr>
          <a:xfrm>
            <a:off x="6072187" y="2544961"/>
            <a:ext cx="258962" cy="232173"/>
          </a:xfrm>
          <a:custGeom>
            <a:avLst/>
            <a:gdLst/>
            <a:ahLst/>
            <a:cxnLst/>
            <a:rect l="0" t="0" r="0" b="0"/>
            <a:pathLst>
              <a:path w="258962" h="23217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35719"/>
                </a:lnTo>
                <a:lnTo>
                  <a:pt x="8930" y="53578"/>
                </a:lnTo>
                <a:lnTo>
                  <a:pt x="17859" y="71437"/>
                </a:lnTo>
                <a:lnTo>
                  <a:pt x="17859" y="89297"/>
                </a:lnTo>
                <a:lnTo>
                  <a:pt x="26789" y="107156"/>
                </a:lnTo>
                <a:lnTo>
                  <a:pt x="26789" y="133945"/>
                </a:lnTo>
                <a:lnTo>
                  <a:pt x="35719" y="151805"/>
                </a:lnTo>
                <a:lnTo>
                  <a:pt x="35719" y="169664"/>
                </a:lnTo>
                <a:lnTo>
                  <a:pt x="35719" y="178594"/>
                </a:lnTo>
                <a:lnTo>
                  <a:pt x="44649" y="187523"/>
                </a:lnTo>
                <a:lnTo>
                  <a:pt x="44649" y="187523"/>
                </a:lnTo>
                <a:lnTo>
                  <a:pt x="44649" y="187523"/>
                </a:lnTo>
                <a:lnTo>
                  <a:pt x="44649" y="187523"/>
                </a:lnTo>
                <a:lnTo>
                  <a:pt x="44649" y="187523"/>
                </a:lnTo>
                <a:lnTo>
                  <a:pt x="35719" y="169664"/>
                </a:lnTo>
                <a:lnTo>
                  <a:pt x="35719" y="160734"/>
                </a:lnTo>
                <a:lnTo>
                  <a:pt x="35719" y="133945"/>
                </a:lnTo>
                <a:lnTo>
                  <a:pt x="35719" y="107156"/>
                </a:lnTo>
                <a:lnTo>
                  <a:pt x="26789" y="80367"/>
                </a:lnTo>
                <a:lnTo>
                  <a:pt x="26789" y="62508"/>
                </a:lnTo>
                <a:lnTo>
                  <a:pt x="26789" y="53578"/>
                </a:lnTo>
                <a:lnTo>
                  <a:pt x="26789" y="44648"/>
                </a:lnTo>
                <a:lnTo>
                  <a:pt x="35719" y="35719"/>
                </a:lnTo>
                <a:lnTo>
                  <a:pt x="35719" y="35719"/>
                </a:lnTo>
                <a:lnTo>
                  <a:pt x="44649" y="35719"/>
                </a:lnTo>
                <a:lnTo>
                  <a:pt x="44649" y="35719"/>
                </a:lnTo>
                <a:lnTo>
                  <a:pt x="53578" y="44648"/>
                </a:lnTo>
                <a:lnTo>
                  <a:pt x="62508" y="53578"/>
                </a:lnTo>
                <a:lnTo>
                  <a:pt x="80367" y="62508"/>
                </a:lnTo>
                <a:lnTo>
                  <a:pt x="80367" y="80367"/>
                </a:lnTo>
                <a:lnTo>
                  <a:pt x="89297" y="98227"/>
                </a:lnTo>
                <a:lnTo>
                  <a:pt x="98227" y="116086"/>
                </a:lnTo>
                <a:lnTo>
                  <a:pt x="107156" y="133945"/>
                </a:lnTo>
                <a:lnTo>
                  <a:pt x="107156" y="151805"/>
                </a:lnTo>
                <a:lnTo>
                  <a:pt x="116086" y="169664"/>
                </a:lnTo>
                <a:lnTo>
                  <a:pt x="125016" y="187523"/>
                </a:lnTo>
                <a:lnTo>
                  <a:pt x="133945" y="196453"/>
                </a:lnTo>
                <a:lnTo>
                  <a:pt x="133945" y="205383"/>
                </a:lnTo>
                <a:lnTo>
                  <a:pt x="142875" y="214312"/>
                </a:lnTo>
                <a:lnTo>
                  <a:pt x="151805" y="214312"/>
                </a:lnTo>
                <a:lnTo>
                  <a:pt x="169664" y="214312"/>
                </a:lnTo>
                <a:lnTo>
                  <a:pt x="178594" y="205383"/>
                </a:lnTo>
                <a:lnTo>
                  <a:pt x="196453" y="196453"/>
                </a:lnTo>
                <a:lnTo>
                  <a:pt x="205383" y="178594"/>
                </a:lnTo>
                <a:lnTo>
                  <a:pt x="223242" y="160734"/>
                </a:lnTo>
                <a:lnTo>
                  <a:pt x="241102" y="133945"/>
                </a:lnTo>
                <a:lnTo>
                  <a:pt x="250031" y="116086"/>
                </a:lnTo>
                <a:lnTo>
                  <a:pt x="258961" y="98227"/>
                </a:lnTo>
                <a:lnTo>
                  <a:pt x="258961" y="89297"/>
                </a:lnTo>
                <a:lnTo>
                  <a:pt x="258961" y="80367"/>
                </a:lnTo>
                <a:lnTo>
                  <a:pt x="250031" y="71437"/>
                </a:lnTo>
                <a:lnTo>
                  <a:pt x="241102" y="62508"/>
                </a:lnTo>
                <a:lnTo>
                  <a:pt x="232172" y="62508"/>
                </a:lnTo>
                <a:lnTo>
                  <a:pt x="223242" y="71437"/>
                </a:lnTo>
                <a:lnTo>
                  <a:pt x="214313" y="71437"/>
                </a:lnTo>
                <a:lnTo>
                  <a:pt x="196453" y="80367"/>
                </a:lnTo>
                <a:lnTo>
                  <a:pt x="187524" y="89297"/>
                </a:lnTo>
                <a:lnTo>
                  <a:pt x="178594" y="98227"/>
                </a:lnTo>
                <a:lnTo>
                  <a:pt x="169664" y="116086"/>
                </a:lnTo>
                <a:lnTo>
                  <a:pt x="160734" y="125016"/>
                </a:lnTo>
                <a:lnTo>
                  <a:pt x="160734" y="142875"/>
                </a:lnTo>
                <a:lnTo>
                  <a:pt x="160734" y="160734"/>
                </a:lnTo>
                <a:lnTo>
                  <a:pt x="160734" y="178594"/>
                </a:lnTo>
                <a:lnTo>
                  <a:pt x="169664" y="187523"/>
                </a:lnTo>
                <a:lnTo>
                  <a:pt x="178594" y="205383"/>
                </a:lnTo>
                <a:lnTo>
                  <a:pt x="196453" y="214312"/>
                </a:lnTo>
                <a:lnTo>
                  <a:pt x="205383" y="223242"/>
                </a:lnTo>
                <a:lnTo>
                  <a:pt x="223242" y="232172"/>
                </a:lnTo>
                <a:lnTo>
                  <a:pt x="232172" y="232172"/>
                </a:lnTo>
                <a:lnTo>
                  <a:pt x="241102" y="232172"/>
                </a:lnTo>
                <a:lnTo>
                  <a:pt x="241102" y="23217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reeform 193"/>
          <p:cNvSpPr/>
          <p:nvPr/>
        </p:nvSpPr>
        <p:spPr>
          <a:xfrm>
            <a:off x="6357937" y="2589609"/>
            <a:ext cx="125017" cy="160736"/>
          </a:xfrm>
          <a:custGeom>
            <a:avLst/>
            <a:gdLst/>
            <a:ahLst/>
            <a:cxnLst/>
            <a:rect l="0" t="0" r="0" b="0"/>
            <a:pathLst>
              <a:path w="125017" h="160736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8930" y="62508"/>
                </a:lnTo>
                <a:lnTo>
                  <a:pt x="8930" y="80368"/>
                </a:lnTo>
                <a:lnTo>
                  <a:pt x="17859" y="98227"/>
                </a:lnTo>
                <a:lnTo>
                  <a:pt x="17859" y="107157"/>
                </a:lnTo>
                <a:lnTo>
                  <a:pt x="17859" y="116086"/>
                </a:lnTo>
                <a:lnTo>
                  <a:pt x="26789" y="125016"/>
                </a:lnTo>
                <a:lnTo>
                  <a:pt x="26789" y="133946"/>
                </a:lnTo>
                <a:lnTo>
                  <a:pt x="26789" y="133946"/>
                </a:lnTo>
                <a:lnTo>
                  <a:pt x="26789" y="133946"/>
                </a:lnTo>
                <a:lnTo>
                  <a:pt x="26789" y="133946"/>
                </a:lnTo>
                <a:lnTo>
                  <a:pt x="26789" y="133946"/>
                </a:lnTo>
                <a:lnTo>
                  <a:pt x="26789" y="133946"/>
                </a:lnTo>
                <a:lnTo>
                  <a:pt x="26789" y="125016"/>
                </a:lnTo>
                <a:lnTo>
                  <a:pt x="26789" y="107157"/>
                </a:lnTo>
                <a:lnTo>
                  <a:pt x="26789" y="89297"/>
                </a:lnTo>
                <a:lnTo>
                  <a:pt x="26789" y="62508"/>
                </a:lnTo>
                <a:lnTo>
                  <a:pt x="26789" y="44649"/>
                </a:lnTo>
                <a:lnTo>
                  <a:pt x="26789" y="26789"/>
                </a:lnTo>
                <a:lnTo>
                  <a:pt x="26789" y="17860"/>
                </a:lnTo>
                <a:lnTo>
                  <a:pt x="35719" y="893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80367" y="8930"/>
                </a:lnTo>
                <a:lnTo>
                  <a:pt x="89297" y="17860"/>
                </a:lnTo>
                <a:lnTo>
                  <a:pt x="98227" y="26789"/>
                </a:lnTo>
                <a:lnTo>
                  <a:pt x="107156" y="44649"/>
                </a:lnTo>
                <a:lnTo>
                  <a:pt x="107156" y="62508"/>
                </a:lnTo>
                <a:lnTo>
                  <a:pt x="116086" y="80368"/>
                </a:lnTo>
                <a:lnTo>
                  <a:pt x="116086" y="98227"/>
                </a:lnTo>
                <a:lnTo>
                  <a:pt x="116086" y="116086"/>
                </a:lnTo>
                <a:lnTo>
                  <a:pt x="116086" y="125016"/>
                </a:lnTo>
                <a:lnTo>
                  <a:pt x="125016" y="142875"/>
                </a:lnTo>
                <a:lnTo>
                  <a:pt x="125016" y="151805"/>
                </a:lnTo>
                <a:lnTo>
                  <a:pt x="125016" y="160735"/>
                </a:lnTo>
                <a:lnTo>
                  <a:pt x="125016" y="160735"/>
                </a:lnTo>
                <a:lnTo>
                  <a:pt x="125016" y="16073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 194"/>
          <p:cNvSpPr/>
          <p:nvPr/>
        </p:nvSpPr>
        <p:spPr>
          <a:xfrm>
            <a:off x="6518671" y="2598539"/>
            <a:ext cx="89298" cy="160735"/>
          </a:xfrm>
          <a:custGeom>
            <a:avLst/>
            <a:gdLst/>
            <a:ahLst/>
            <a:cxnLst/>
            <a:rect l="0" t="0" r="0" b="0"/>
            <a:pathLst>
              <a:path w="89298" h="160735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44649" y="0"/>
                </a:lnTo>
                <a:lnTo>
                  <a:pt x="3571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3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9"/>
                </a:lnTo>
                <a:lnTo>
                  <a:pt x="17859" y="53578"/>
                </a:lnTo>
                <a:lnTo>
                  <a:pt x="26789" y="62508"/>
                </a:lnTo>
                <a:lnTo>
                  <a:pt x="35719" y="71438"/>
                </a:lnTo>
                <a:lnTo>
                  <a:pt x="53578" y="80367"/>
                </a:lnTo>
                <a:lnTo>
                  <a:pt x="62508" y="98227"/>
                </a:lnTo>
                <a:lnTo>
                  <a:pt x="71438" y="107156"/>
                </a:lnTo>
                <a:lnTo>
                  <a:pt x="80367" y="116086"/>
                </a:lnTo>
                <a:lnTo>
                  <a:pt x="89297" y="133945"/>
                </a:lnTo>
                <a:lnTo>
                  <a:pt x="89297" y="133945"/>
                </a:lnTo>
                <a:lnTo>
                  <a:pt x="89297" y="142875"/>
                </a:lnTo>
                <a:lnTo>
                  <a:pt x="89297" y="151805"/>
                </a:lnTo>
                <a:lnTo>
                  <a:pt x="89297" y="160734"/>
                </a:lnTo>
                <a:lnTo>
                  <a:pt x="80367" y="160734"/>
                </a:lnTo>
                <a:lnTo>
                  <a:pt x="80367" y="160734"/>
                </a:lnTo>
                <a:lnTo>
                  <a:pt x="71438" y="160734"/>
                </a:lnTo>
                <a:lnTo>
                  <a:pt x="62508" y="160734"/>
                </a:lnTo>
                <a:lnTo>
                  <a:pt x="62508" y="160734"/>
                </a:lnTo>
                <a:lnTo>
                  <a:pt x="53578" y="160734"/>
                </a:lnTo>
                <a:lnTo>
                  <a:pt x="53578" y="160734"/>
                </a:lnTo>
                <a:lnTo>
                  <a:pt x="53578" y="160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 195"/>
          <p:cNvSpPr/>
          <p:nvPr/>
        </p:nvSpPr>
        <p:spPr>
          <a:xfrm>
            <a:off x="6679405" y="2473523"/>
            <a:ext cx="62509" cy="383978"/>
          </a:xfrm>
          <a:custGeom>
            <a:avLst/>
            <a:gdLst/>
            <a:ahLst/>
            <a:cxnLst/>
            <a:rect l="0" t="0" r="0" b="0"/>
            <a:pathLst>
              <a:path w="62509" h="383978">
                <a:moveTo>
                  <a:pt x="62508" y="0"/>
                </a:moveTo>
                <a:lnTo>
                  <a:pt x="62508" y="0"/>
                </a:lnTo>
                <a:lnTo>
                  <a:pt x="62508" y="8930"/>
                </a:lnTo>
                <a:lnTo>
                  <a:pt x="62508" y="17860"/>
                </a:lnTo>
                <a:lnTo>
                  <a:pt x="62508" y="35719"/>
                </a:lnTo>
                <a:lnTo>
                  <a:pt x="62508" y="53579"/>
                </a:lnTo>
                <a:lnTo>
                  <a:pt x="62508" y="80368"/>
                </a:lnTo>
                <a:lnTo>
                  <a:pt x="53579" y="107157"/>
                </a:lnTo>
                <a:lnTo>
                  <a:pt x="44649" y="125016"/>
                </a:lnTo>
                <a:lnTo>
                  <a:pt x="35719" y="151805"/>
                </a:lnTo>
                <a:lnTo>
                  <a:pt x="35719" y="178594"/>
                </a:lnTo>
                <a:lnTo>
                  <a:pt x="26790" y="205383"/>
                </a:lnTo>
                <a:lnTo>
                  <a:pt x="26790" y="232172"/>
                </a:lnTo>
                <a:lnTo>
                  <a:pt x="17860" y="258961"/>
                </a:lnTo>
                <a:lnTo>
                  <a:pt x="17860" y="285750"/>
                </a:lnTo>
                <a:lnTo>
                  <a:pt x="17860" y="303610"/>
                </a:lnTo>
                <a:lnTo>
                  <a:pt x="8930" y="321469"/>
                </a:lnTo>
                <a:lnTo>
                  <a:pt x="8930" y="339328"/>
                </a:lnTo>
                <a:lnTo>
                  <a:pt x="8930" y="357188"/>
                </a:lnTo>
                <a:lnTo>
                  <a:pt x="8930" y="366117"/>
                </a:lnTo>
                <a:lnTo>
                  <a:pt x="0" y="375047"/>
                </a:lnTo>
                <a:lnTo>
                  <a:pt x="0" y="375047"/>
                </a:lnTo>
                <a:lnTo>
                  <a:pt x="0" y="383977"/>
                </a:lnTo>
                <a:lnTo>
                  <a:pt x="8930" y="383977"/>
                </a:lnTo>
                <a:lnTo>
                  <a:pt x="8930" y="383977"/>
                </a:lnTo>
                <a:lnTo>
                  <a:pt x="8930" y="38397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reeform 196"/>
          <p:cNvSpPr/>
          <p:nvPr/>
        </p:nvSpPr>
        <p:spPr>
          <a:xfrm>
            <a:off x="6795491" y="2553891"/>
            <a:ext cx="214314" cy="169665"/>
          </a:xfrm>
          <a:custGeom>
            <a:avLst/>
            <a:gdLst/>
            <a:ahLst/>
            <a:cxnLst/>
            <a:rect l="0" t="0" r="0" b="0"/>
            <a:pathLst>
              <a:path w="214314" h="169665">
                <a:moveTo>
                  <a:pt x="893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42875"/>
                </a:lnTo>
                <a:lnTo>
                  <a:pt x="8930" y="151804"/>
                </a:lnTo>
                <a:lnTo>
                  <a:pt x="8930" y="16073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0734"/>
                </a:lnTo>
                <a:lnTo>
                  <a:pt x="8930" y="151804"/>
                </a:lnTo>
                <a:lnTo>
                  <a:pt x="8930" y="142875"/>
                </a:lnTo>
                <a:lnTo>
                  <a:pt x="0" y="116086"/>
                </a:lnTo>
                <a:lnTo>
                  <a:pt x="0" y="98226"/>
                </a:lnTo>
                <a:lnTo>
                  <a:pt x="8930" y="71437"/>
                </a:lnTo>
                <a:lnTo>
                  <a:pt x="17860" y="44648"/>
                </a:lnTo>
                <a:lnTo>
                  <a:pt x="17860" y="26789"/>
                </a:lnTo>
                <a:lnTo>
                  <a:pt x="26789" y="17859"/>
                </a:lnTo>
                <a:lnTo>
                  <a:pt x="35719" y="17859"/>
                </a:lnTo>
                <a:lnTo>
                  <a:pt x="44649" y="8929"/>
                </a:lnTo>
                <a:lnTo>
                  <a:pt x="53579" y="8929"/>
                </a:lnTo>
                <a:lnTo>
                  <a:pt x="62508" y="17859"/>
                </a:lnTo>
                <a:lnTo>
                  <a:pt x="71438" y="17859"/>
                </a:lnTo>
                <a:lnTo>
                  <a:pt x="80368" y="26789"/>
                </a:lnTo>
                <a:lnTo>
                  <a:pt x="89297" y="35718"/>
                </a:lnTo>
                <a:lnTo>
                  <a:pt x="98227" y="44648"/>
                </a:lnTo>
                <a:lnTo>
                  <a:pt x="98227" y="53578"/>
                </a:lnTo>
                <a:lnTo>
                  <a:pt x="98227" y="71437"/>
                </a:lnTo>
                <a:lnTo>
                  <a:pt x="98227" y="89297"/>
                </a:lnTo>
                <a:lnTo>
                  <a:pt x="98227" y="107156"/>
                </a:lnTo>
                <a:lnTo>
                  <a:pt x="98227" y="116086"/>
                </a:lnTo>
                <a:lnTo>
                  <a:pt x="98227" y="125015"/>
                </a:lnTo>
                <a:lnTo>
                  <a:pt x="98227" y="125015"/>
                </a:lnTo>
                <a:lnTo>
                  <a:pt x="98227" y="125015"/>
                </a:lnTo>
                <a:lnTo>
                  <a:pt x="98227" y="125015"/>
                </a:lnTo>
                <a:lnTo>
                  <a:pt x="98227" y="125015"/>
                </a:lnTo>
                <a:lnTo>
                  <a:pt x="98227" y="116086"/>
                </a:lnTo>
                <a:lnTo>
                  <a:pt x="98227" y="107156"/>
                </a:lnTo>
                <a:lnTo>
                  <a:pt x="98227" y="89297"/>
                </a:lnTo>
                <a:lnTo>
                  <a:pt x="107157" y="71437"/>
                </a:lnTo>
                <a:lnTo>
                  <a:pt x="107157" y="53578"/>
                </a:lnTo>
                <a:lnTo>
                  <a:pt x="116086" y="35718"/>
                </a:lnTo>
                <a:lnTo>
                  <a:pt x="125016" y="17859"/>
                </a:lnTo>
                <a:lnTo>
                  <a:pt x="133946" y="8929"/>
                </a:lnTo>
                <a:lnTo>
                  <a:pt x="142875" y="0"/>
                </a:lnTo>
                <a:lnTo>
                  <a:pt x="151805" y="0"/>
                </a:lnTo>
                <a:lnTo>
                  <a:pt x="160735" y="0"/>
                </a:lnTo>
                <a:lnTo>
                  <a:pt x="169664" y="8929"/>
                </a:lnTo>
                <a:lnTo>
                  <a:pt x="169664" y="17859"/>
                </a:lnTo>
                <a:lnTo>
                  <a:pt x="178594" y="17859"/>
                </a:lnTo>
                <a:lnTo>
                  <a:pt x="187524" y="35718"/>
                </a:lnTo>
                <a:lnTo>
                  <a:pt x="196454" y="44648"/>
                </a:lnTo>
                <a:lnTo>
                  <a:pt x="196454" y="62507"/>
                </a:lnTo>
                <a:lnTo>
                  <a:pt x="205383" y="71437"/>
                </a:lnTo>
                <a:lnTo>
                  <a:pt x="205383" y="89297"/>
                </a:lnTo>
                <a:lnTo>
                  <a:pt x="205383" y="107156"/>
                </a:lnTo>
                <a:lnTo>
                  <a:pt x="214313" y="116086"/>
                </a:lnTo>
                <a:lnTo>
                  <a:pt x="214313" y="133945"/>
                </a:lnTo>
                <a:lnTo>
                  <a:pt x="205383" y="142875"/>
                </a:lnTo>
                <a:lnTo>
                  <a:pt x="205383" y="151804"/>
                </a:lnTo>
                <a:lnTo>
                  <a:pt x="205383" y="160734"/>
                </a:lnTo>
                <a:lnTo>
                  <a:pt x="205383" y="160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Freeform 197"/>
          <p:cNvSpPr/>
          <p:nvPr/>
        </p:nvSpPr>
        <p:spPr>
          <a:xfrm>
            <a:off x="7045523" y="2562820"/>
            <a:ext cx="142876" cy="169665"/>
          </a:xfrm>
          <a:custGeom>
            <a:avLst/>
            <a:gdLst/>
            <a:ahLst/>
            <a:cxnLst/>
            <a:rect l="0" t="0" r="0" b="0"/>
            <a:pathLst>
              <a:path w="142876" h="169665">
                <a:moveTo>
                  <a:pt x="62507" y="8930"/>
                </a:moveTo>
                <a:lnTo>
                  <a:pt x="62507" y="8930"/>
                </a:lnTo>
                <a:lnTo>
                  <a:pt x="62507" y="8930"/>
                </a:lnTo>
                <a:lnTo>
                  <a:pt x="53578" y="8930"/>
                </a:lnTo>
                <a:lnTo>
                  <a:pt x="44648" y="8930"/>
                </a:lnTo>
                <a:lnTo>
                  <a:pt x="35718" y="17860"/>
                </a:lnTo>
                <a:lnTo>
                  <a:pt x="26789" y="26789"/>
                </a:lnTo>
                <a:lnTo>
                  <a:pt x="17859" y="35719"/>
                </a:lnTo>
                <a:lnTo>
                  <a:pt x="8929" y="53578"/>
                </a:lnTo>
                <a:lnTo>
                  <a:pt x="8929" y="71438"/>
                </a:lnTo>
                <a:lnTo>
                  <a:pt x="8929" y="89297"/>
                </a:lnTo>
                <a:lnTo>
                  <a:pt x="0" y="107157"/>
                </a:lnTo>
                <a:lnTo>
                  <a:pt x="8929" y="125016"/>
                </a:lnTo>
                <a:lnTo>
                  <a:pt x="8929" y="142875"/>
                </a:lnTo>
                <a:lnTo>
                  <a:pt x="17859" y="151805"/>
                </a:lnTo>
                <a:lnTo>
                  <a:pt x="26789" y="160735"/>
                </a:lnTo>
                <a:lnTo>
                  <a:pt x="35718" y="169664"/>
                </a:lnTo>
                <a:lnTo>
                  <a:pt x="53578" y="169664"/>
                </a:lnTo>
                <a:lnTo>
                  <a:pt x="62507" y="169664"/>
                </a:lnTo>
                <a:lnTo>
                  <a:pt x="80367" y="160735"/>
                </a:lnTo>
                <a:lnTo>
                  <a:pt x="98226" y="151805"/>
                </a:lnTo>
                <a:lnTo>
                  <a:pt x="107156" y="133946"/>
                </a:lnTo>
                <a:lnTo>
                  <a:pt x="125015" y="116086"/>
                </a:lnTo>
                <a:lnTo>
                  <a:pt x="133945" y="98227"/>
                </a:lnTo>
                <a:lnTo>
                  <a:pt x="133945" y="71438"/>
                </a:lnTo>
                <a:lnTo>
                  <a:pt x="142875" y="53578"/>
                </a:lnTo>
                <a:lnTo>
                  <a:pt x="142875" y="35719"/>
                </a:lnTo>
                <a:lnTo>
                  <a:pt x="133945" y="17860"/>
                </a:lnTo>
                <a:lnTo>
                  <a:pt x="133945" y="8930"/>
                </a:lnTo>
                <a:lnTo>
                  <a:pt x="125015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 198"/>
          <p:cNvSpPr/>
          <p:nvPr/>
        </p:nvSpPr>
        <p:spPr>
          <a:xfrm>
            <a:off x="7206257" y="2500313"/>
            <a:ext cx="80368" cy="178594"/>
          </a:xfrm>
          <a:custGeom>
            <a:avLst/>
            <a:gdLst/>
            <a:ahLst/>
            <a:cxnLst/>
            <a:rect l="0" t="0" r="0" b="0"/>
            <a:pathLst>
              <a:path w="80368" h="178594">
                <a:moveTo>
                  <a:pt x="71438" y="17859"/>
                </a:moveTo>
                <a:lnTo>
                  <a:pt x="71438" y="17859"/>
                </a:lnTo>
                <a:lnTo>
                  <a:pt x="71438" y="17859"/>
                </a:lnTo>
                <a:lnTo>
                  <a:pt x="71438" y="8929"/>
                </a:lnTo>
                <a:lnTo>
                  <a:pt x="71438" y="8929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8929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35718"/>
                </a:lnTo>
                <a:lnTo>
                  <a:pt x="17859" y="44648"/>
                </a:lnTo>
                <a:lnTo>
                  <a:pt x="26789" y="53578"/>
                </a:lnTo>
                <a:lnTo>
                  <a:pt x="35719" y="71437"/>
                </a:lnTo>
                <a:lnTo>
                  <a:pt x="44648" y="80367"/>
                </a:lnTo>
                <a:lnTo>
                  <a:pt x="53578" y="89296"/>
                </a:lnTo>
                <a:lnTo>
                  <a:pt x="62508" y="107156"/>
                </a:lnTo>
                <a:lnTo>
                  <a:pt x="71438" y="116085"/>
                </a:lnTo>
                <a:lnTo>
                  <a:pt x="71438" y="133945"/>
                </a:lnTo>
                <a:lnTo>
                  <a:pt x="71438" y="142875"/>
                </a:lnTo>
                <a:lnTo>
                  <a:pt x="80367" y="151804"/>
                </a:lnTo>
                <a:lnTo>
                  <a:pt x="71438" y="160734"/>
                </a:lnTo>
                <a:lnTo>
                  <a:pt x="71438" y="169664"/>
                </a:lnTo>
                <a:lnTo>
                  <a:pt x="71438" y="169664"/>
                </a:lnTo>
                <a:lnTo>
                  <a:pt x="62508" y="178593"/>
                </a:lnTo>
                <a:lnTo>
                  <a:pt x="62508" y="178593"/>
                </a:lnTo>
                <a:lnTo>
                  <a:pt x="53578" y="178593"/>
                </a:lnTo>
                <a:lnTo>
                  <a:pt x="44648" y="178593"/>
                </a:lnTo>
                <a:lnTo>
                  <a:pt x="35719" y="178593"/>
                </a:lnTo>
                <a:lnTo>
                  <a:pt x="26789" y="169664"/>
                </a:lnTo>
                <a:lnTo>
                  <a:pt x="17859" y="160734"/>
                </a:lnTo>
                <a:lnTo>
                  <a:pt x="8930" y="160734"/>
                </a:lnTo>
                <a:lnTo>
                  <a:pt x="0" y="151804"/>
                </a:lnTo>
                <a:lnTo>
                  <a:pt x="0" y="151804"/>
                </a:lnTo>
                <a:lnTo>
                  <a:pt x="0" y="15180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reeform 199"/>
          <p:cNvSpPr/>
          <p:nvPr/>
        </p:nvSpPr>
        <p:spPr>
          <a:xfrm>
            <a:off x="7295554" y="2518172"/>
            <a:ext cx="178595" cy="187524"/>
          </a:xfrm>
          <a:custGeom>
            <a:avLst/>
            <a:gdLst/>
            <a:ahLst/>
            <a:cxnLst/>
            <a:rect l="0" t="0" r="0" b="0"/>
            <a:pathLst>
              <a:path w="178595" h="187524">
                <a:moveTo>
                  <a:pt x="62508" y="17859"/>
                </a:moveTo>
                <a:lnTo>
                  <a:pt x="62508" y="17859"/>
                </a:lnTo>
                <a:lnTo>
                  <a:pt x="62508" y="8930"/>
                </a:lnTo>
                <a:lnTo>
                  <a:pt x="62508" y="8930"/>
                </a:lnTo>
                <a:lnTo>
                  <a:pt x="53578" y="0"/>
                </a:lnTo>
                <a:lnTo>
                  <a:pt x="44648" y="0"/>
                </a:lnTo>
                <a:lnTo>
                  <a:pt x="26789" y="0"/>
                </a:lnTo>
                <a:lnTo>
                  <a:pt x="17859" y="0"/>
                </a:lnTo>
                <a:lnTo>
                  <a:pt x="893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8930" y="80367"/>
                </a:lnTo>
                <a:lnTo>
                  <a:pt x="17859" y="89297"/>
                </a:lnTo>
                <a:lnTo>
                  <a:pt x="35719" y="107156"/>
                </a:lnTo>
                <a:lnTo>
                  <a:pt x="44648" y="125016"/>
                </a:lnTo>
                <a:lnTo>
                  <a:pt x="53578" y="133945"/>
                </a:lnTo>
                <a:lnTo>
                  <a:pt x="62508" y="142875"/>
                </a:lnTo>
                <a:lnTo>
                  <a:pt x="62508" y="160734"/>
                </a:lnTo>
                <a:lnTo>
                  <a:pt x="62508" y="160734"/>
                </a:lnTo>
                <a:lnTo>
                  <a:pt x="62508" y="169664"/>
                </a:lnTo>
                <a:lnTo>
                  <a:pt x="62508" y="178594"/>
                </a:lnTo>
                <a:lnTo>
                  <a:pt x="53578" y="178594"/>
                </a:lnTo>
                <a:lnTo>
                  <a:pt x="53578" y="187523"/>
                </a:lnTo>
                <a:lnTo>
                  <a:pt x="44648" y="187523"/>
                </a:lnTo>
                <a:lnTo>
                  <a:pt x="35719" y="187523"/>
                </a:lnTo>
                <a:lnTo>
                  <a:pt x="26789" y="178594"/>
                </a:lnTo>
                <a:lnTo>
                  <a:pt x="17859" y="178594"/>
                </a:lnTo>
                <a:lnTo>
                  <a:pt x="8930" y="169664"/>
                </a:lnTo>
                <a:lnTo>
                  <a:pt x="0" y="169664"/>
                </a:lnTo>
                <a:lnTo>
                  <a:pt x="0" y="160734"/>
                </a:lnTo>
                <a:lnTo>
                  <a:pt x="0" y="160734"/>
                </a:lnTo>
                <a:lnTo>
                  <a:pt x="0" y="151805"/>
                </a:lnTo>
                <a:lnTo>
                  <a:pt x="8930" y="133945"/>
                </a:lnTo>
                <a:lnTo>
                  <a:pt x="17859" y="133945"/>
                </a:lnTo>
                <a:lnTo>
                  <a:pt x="26789" y="125016"/>
                </a:lnTo>
                <a:lnTo>
                  <a:pt x="44648" y="116086"/>
                </a:lnTo>
                <a:lnTo>
                  <a:pt x="62508" y="116086"/>
                </a:lnTo>
                <a:lnTo>
                  <a:pt x="80367" y="107156"/>
                </a:lnTo>
                <a:lnTo>
                  <a:pt x="98226" y="98226"/>
                </a:lnTo>
                <a:lnTo>
                  <a:pt x="116086" y="89297"/>
                </a:lnTo>
                <a:lnTo>
                  <a:pt x="125016" y="80367"/>
                </a:lnTo>
                <a:lnTo>
                  <a:pt x="142875" y="80367"/>
                </a:lnTo>
                <a:lnTo>
                  <a:pt x="151805" y="71437"/>
                </a:lnTo>
                <a:lnTo>
                  <a:pt x="151805" y="62508"/>
                </a:lnTo>
                <a:lnTo>
                  <a:pt x="160734" y="53578"/>
                </a:lnTo>
                <a:lnTo>
                  <a:pt x="169664" y="53578"/>
                </a:lnTo>
                <a:lnTo>
                  <a:pt x="178594" y="44648"/>
                </a:lnTo>
                <a:lnTo>
                  <a:pt x="178594" y="35719"/>
                </a:lnTo>
                <a:lnTo>
                  <a:pt x="178594" y="26789"/>
                </a:lnTo>
                <a:lnTo>
                  <a:pt x="169664" y="17859"/>
                </a:lnTo>
                <a:lnTo>
                  <a:pt x="160734" y="8930"/>
                </a:lnTo>
                <a:lnTo>
                  <a:pt x="151805" y="8930"/>
                </a:lnTo>
                <a:lnTo>
                  <a:pt x="142875" y="8930"/>
                </a:lnTo>
                <a:lnTo>
                  <a:pt x="133945" y="8930"/>
                </a:lnTo>
                <a:lnTo>
                  <a:pt x="125016" y="17859"/>
                </a:lnTo>
                <a:lnTo>
                  <a:pt x="107156" y="26789"/>
                </a:lnTo>
                <a:lnTo>
                  <a:pt x="98226" y="35719"/>
                </a:lnTo>
                <a:lnTo>
                  <a:pt x="89297" y="53578"/>
                </a:lnTo>
                <a:lnTo>
                  <a:pt x="80367" y="62508"/>
                </a:lnTo>
                <a:lnTo>
                  <a:pt x="80367" y="80367"/>
                </a:lnTo>
                <a:lnTo>
                  <a:pt x="80367" y="98226"/>
                </a:lnTo>
                <a:lnTo>
                  <a:pt x="89297" y="116086"/>
                </a:lnTo>
                <a:lnTo>
                  <a:pt x="98226" y="125016"/>
                </a:lnTo>
                <a:lnTo>
                  <a:pt x="107156" y="142875"/>
                </a:lnTo>
                <a:lnTo>
                  <a:pt x="116086" y="151805"/>
                </a:lnTo>
                <a:lnTo>
                  <a:pt x="125016" y="160734"/>
                </a:lnTo>
                <a:lnTo>
                  <a:pt x="133945" y="169664"/>
                </a:lnTo>
                <a:lnTo>
                  <a:pt x="142875" y="178594"/>
                </a:lnTo>
                <a:lnTo>
                  <a:pt x="142875" y="178594"/>
                </a:lnTo>
                <a:lnTo>
                  <a:pt x="142875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reeform 200"/>
          <p:cNvSpPr/>
          <p:nvPr/>
        </p:nvSpPr>
        <p:spPr>
          <a:xfrm>
            <a:off x="7527726" y="2527102"/>
            <a:ext cx="89298" cy="196454"/>
          </a:xfrm>
          <a:custGeom>
            <a:avLst/>
            <a:gdLst/>
            <a:ahLst/>
            <a:cxnLst/>
            <a:rect l="0" t="0" r="0" b="0"/>
            <a:pathLst>
              <a:path w="89298" h="196454">
                <a:moveTo>
                  <a:pt x="71437" y="8929"/>
                </a:moveTo>
                <a:lnTo>
                  <a:pt x="71437" y="8929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29"/>
                </a:lnTo>
                <a:lnTo>
                  <a:pt x="26789" y="17859"/>
                </a:lnTo>
                <a:lnTo>
                  <a:pt x="17859" y="26789"/>
                </a:lnTo>
                <a:lnTo>
                  <a:pt x="8929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8929" y="80367"/>
                </a:lnTo>
                <a:lnTo>
                  <a:pt x="8929" y="89296"/>
                </a:lnTo>
                <a:lnTo>
                  <a:pt x="17859" y="98226"/>
                </a:lnTo>
                <a:lnTo>
                  <a:pt x="35719" y="116086"/>
                </a:lnTo>
                <a:lnTo>
                  <a:pt x="44648" y="125015"/>
                </a:lnTo>
                <a:lnTo>
                  <a:pt x="62508" y="133945"/>
                </a:lnTo>
                <a:lnTo>
                  <a:pt x="71437" y="142875"/>
                </a:lnTo>
                <a:lnTo>
                  <a:pt x="80367" y="151804"/>
                </a:lnTo>
                <a:lnTo>
                  <a:pt x="89297" y="160734"/>
                </a:lnTo>
                <a:lnTo>
                  <a:pt x="89297" y="169664"/>
                </a:lnTo>
                <a:lnTo>
                  <a:pt x="89297" y="169664"/>
                </a:lnTo>
                <a:lnTo>
                  <a:pt x="89297" y="178593"/>
                </a:lnTo>
                <a:lnTo>
                  <a:pt x="89297" y="178593"/>
                </a:lnTo>
                <a:lnTo>
                  <a:pt x="89297" y="178593"/>
                </a:lnTo>
                <a:lnTo>
                  <a:pt x="80367" y="178593"/>
                </a:lnTo>
                <a:lnTo>
                  <a:pt x="71437" y="187523"/>
                </a:lnTo>
                <a:lnTo>
                  <a:pt x="62508" y="187523"/>
                </a:lnTo>
                <a:lnTo>
                  <a:pt x="53578" y="187523"/>
                </a:lnTo>
                <a:lnTo>
                  <a:pt x="44648" y="187523"/>
                </a:lnTo>
                <a:lnTo>
                  <a:pt x="44648" y="187523"/>
                </a:lnTo>
                <a:lnTo>
                  <a:pt x="35719" y="187523"/>
                </a:lnTo>
                <a:lnTo>
                  <a:pt x="26789" y="187523"/>
                </a:lnTo>
                <a:lnTo>
                  <a:pt x="26789" y="187523"/>
                </a:lnTo>
                <a:lnTo>
                  <a:pt x="26789" y="196453"/>
                </a:lnTo>
                <a:lnTo>
                  <a:pt x="26789" y="196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 201"/>
          <p:cNvSpPr/>
          <p:nvPr/>
        </p:nvSpPr>
        <p:spPr>
          <a:xfrm>
            <a:off x="7634882" y="2625328"/>
            <a:ext cx="17860" cy="142876"/>
          </a:xfrm>
          <a:custGeom>
            <a:avLst/>
            <a:gdLst/>
            <a:ahLst/>
            <a:cxnLst/>
            <a:rect l="0" t="0" r="0" b="0"/>
            <a:pathLst>
              <a:path w="17860" h="1428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17859" y="26789"/>
                </a:lnTo>
                <a:lnTo>
                  <a:pt x="17859" y="44649"/>
                </a:lnTo>
                <a:lnTo>
                  <a:pt x="17859" y="53578"/>
                </a:lnTo>
                <a:lnTo>
                  <a:pt x="17859" y="62508"/>
                </a:lnTo>
                <a:lnTo>
                  <a:pt x="17859" y="71438"/>
                </a:lnTo>
                <a:lnTo>
                  <a:pt x="17859" y="80367"/>
                </a:lnTo>
                <a:lnTo>
                  <a:pt x="17859" y="89297"/>
                </a:lnTo>
                <a:lnTo>
                  <a:pt x="17859" y="98227"/>
                </a:lnTo>
                <a:lnTo>
                  <a:pt x="8930" y="107156"/>
                </a:lnTo>
                <a:lnTo>
                  <a:pt x="893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reeform 202"/>
          <p:cNvSpPr/>
          <p:nvPr/>
        </p:nvSpPr>
        <p:spPr>
          <a:xfrm>
            <a:off x="7750968" y="2544961"/>
            <a:ext cx="151806" cy="267891"/>
          </a:xfrm>
          <a:custGeom>
            <a:avLst/>
            <a:gdLst/>
            <a:ahLst/>
            <a:cxnLst/>
            <a:rect l="0" t="0" r="0" b="0"/>
            <a:pathLst>
              <a:path w="151806" h="267891">
                <a:moveTo>
                  <a:pt x="89297" y="8930"/>
                </a:move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8930"/>
                </a:lnTo>
                <a:lnTo>
                  <a:pt x="53578" y="17859"/>
                </a:lnTo>
                <a:lnTo>
                  <a:pt x="44648" y="26789"/>
                </a:lnTo>
                <a:lnTo>
                  <a:pt x="35719" y="35719"/>
                </a:lnTo>
                <a:lnTo>
                  <a:pt x="26789" y="44648"/>
                </a:lnTo>
                <a:lnTo>
                  <a:pt x="26789" y="62508"/>
                </a:lnTo>
                <a:lnTo>
                  <a:pt x="17859" y="71437"/>
                </a:lnTo>
                <a:lnTo>
                  <a:pt x="17859" y="89297"/>
                </a:lnTo>
                <a:lnTo>
                  <a:pt x="26789" y="98227"/>
                </a:lnTo>
                <a:lnTo>
                  <a:pt x="26789" y="116086"/>
                </a:lnTo>
                <a:lnTo>
                  <a:pt x="35719" y="125016"/>
                </a:lnTo>
                <a:lnTo>
                  <a:pt x="35719" y="133945"/>
                </a:lnTo>
                <a:lnTo>
                  <a:pt x="44648" y="133945"/>
                </a:lnTo>
                <a:lnTo>
                  <a:pt x="62508" y="133945"/>
                </a:lnTo>
                <a:lnTo>
                  <a:pt x="71437" y="133945"/>
                </a:lnTo>
                <a:lnTo>
                  <a:pt x="80367" y="125016"/>
                </a:lnTo>
                <a:lnTo>
                  <a:pt x="89297" y="116086"/>
                </a:lnTo>
                <a:lnTo>
                  <a:pt x="98227" y="107156"/>
                </a:lnTo>
                <a:lnTo>
                  <a:pt x="116086" y="98227"/>
                </a:lnTo>
                <a:lnTo>
                  <a:pt x="125016" y="80367"/>
                </a:lnTo>
                <a:lnTo>
                  <a:pt x="133945" y="71437"/>
                </a:lnTo>
                <a:lnTo>
                  <a:pt x="142875" y="62508"/>
                </a:lnTo>
                <a:lnTo>
                  <a:pt x="142875" y="53578"/>
                </a:lnTo>
                <a:lnTo>
                  <a:pt x="142875" y="53578"/>
                </a:lnTo>
                <a:lnTo>
                  <a:pt x="142875" y="44648"/>
                </a:lnTo>
                <a:lnTo>
                  <a:pt x="142875" y="35719"/>
                </a:lnTo>
                <a:lnTo>
                  <a:pt x="142875" y="35719"/>
                </a:lnTo>
                <a:lnTo>
                  <a:pt x="142875" y="35719"/>
                </a:lnTo>
                <a:lnTo>
                  <a:pt x="142875" y="35719"/>
                </a:lnTo>
                <a:lnTo>
                  <a:pt x="142875" y="35719"/>
                </a:lnTo>
                <a:lnTo>
                  <a:pt x="142875" y="35719"/>
                </a:lnTo>
                <a:lnTo>
                  <a:pt x="142875" y="35719"/>
                </a:lnTo>
                <a:lnTo>
                  <a:pt x="142875" y="35719"/>
                </a:lnTo>
                <a:lnTo>
                  <a:pt x="142875" y="35719"/>
                </a:lnTo>
                <a:lnTo>
                  <a:pt x="142875" y="44648"/>
                </a:lnTo>
                <a:lnTo>
                  <a:pt x="142875" y="53578"/>
                </a:lnTo>
                <a:lnTo>
                  <a:pt x="142875" y="62508"/>
                </a:lnTo>
                <a:lnTo>
                  <a:pt x="142875" y="71437"/>
                </a:lnTo>
                <a:lnTo>
                  <a:pt x="151805" y="80367"/>
                </a:lnTo>
                <a:lnTo>
                  <a:pt x="151805" y="89297"/>
                </a:lnTo>
                <a:lnTo>
                  <a:pt x="151805" y="107156"/>
                </a:lnTo>
                <a:lnTo>
                  <a:pt x="151805" y="116086"/>
                </a:lnTo>
                <a:lnTo>
                  <a:pt x="151805" y="133945"/>
                </a:lnTo>
                <a:lnTo>
                  <a:pt x="151805" y="160734"/>
                </a:lnTo>
                <a:lnTo>
                  <a:pt x="142875" y="178594"/>
                </a:lnTo>
                <a:lnTo>
                  <a:pt x="142875" y="196453"/>
                </a:lnTo>
                <a:lnTo>
                  <a:pt x="133945" y="214312"/>
                </a:lnTo>
                <a:lnTo>
                  <a:pt x="133945" y="223242"/>
                </a:lnTo>
                <a:lnTo>
                  <a:pt x="133945" y="241102"/>
                </a:lnTo>
                <a:lnTo>
                  <a:pt x="125016" y="250031"/>
                </a:lnTo>
                <a:lnTo>
                  <a:pt x="116086" y="258961"/>
                </a:lnTo>
                <a:lnTo>
                  <a:pt x="107156" y="267890"/>
                </a:lnTo>
                <a:lnTo>
                  <a:pt x="98227" y="267890"/>
                </a:lnTo>
                <a:lnTo>
                  <a:pt x="80367" y="267890"/>
                </a:lnTo>
                <a:lnTo>
                  <a:pt x="71437" y="258961"/>
                </a:lnTo>
                <a:lnTo>
                  <a:pt x="53578" y="258961"/>
                </a:lnTo>
                <a:lnTo>
                  <a:pt x="44648" y="250031"/>
                </a:lnTo>
                <a:lnTo>
                  <a:pt x="26789" y="241102"/>
                </a:lnTo>
                <a:lnTo>
                  <a:pt x="17859" y="232172"/>
                </a:lnTo>
                <a:lnTo>
                  <a:pt x="8930" y="214312"/>
                </a:lnTo>
                <a:lnTo>
                  <a:pt x="0" y="205383"/>
                </a:lnTo>
                <a:lnTo>
                  <a:pt x="0" y="196453"/>
                </a:lnTo>
                <a:lnTo>
                  <a:pt x="0" y="187523"/>
                </a:lnTo>
                <a:lnTo>
                  <a:pt x="8930" y="169664"/>
                </a:lnTo>
                <a:lnTo>
                  <a:pt x="17859" y="160734"/>
                </a:lnTo>
                <a:lnTo>
                  <a:pt x="26789" y="160734"/>
                </a:lnTo>
                <a:lnTo>
                  <a:pt x="44648" y="151805"/>
                </a:lnTo>
                <a:lnTo>
                  <a:pt x="62508" y="142875"/>
                </a:lnTo>
                <a:lnTo>
                  <a:pt x="71437" y="142875"/>
                </a:lnTo>
                <a:lnTo>
                  <a:pt x="89297" y="142875"/>
                </a:lnTo>
                <a:lnTo>
                  <a:pt x="89297" y="142875"/>
                </a:lnTo>
                <a:lnTo>
                  <a:pt x="98227" y="142875"/>
                </a:lnTo>
                <a:lnTo>
                  <a:pt x="98227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reeform 203"/>
          <p:cNvSpPr/>
          <p:nvPr/>
        </p:nvSpPr>
        <p:spPr>
          <a:xfrm>
            <a:off x="7893843" y="2562820"/>
            <a:ext cx="71438" cy="107158"/>
          </a:xfrm>
          <a:custGeom>
            <a:avLst/>
            <a:gdLst/>
            <a:ahLst/>
            <a:cxnLst/>
            <a:rect l="0" t="0" r="0" b="0"/>
            <a:pathLst>
              <a:path w="71438" h="107158">
                <a:moveTo>
                  <a:pt x="893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71438"/>
                </a:lnTo>
                <a:lnTo>
                  <a:pt x="8930" y="80368"/>
                </a:lnTo>
                <a:lnTo>
                  <a:pt x="17859" y="89297"/>
                </a:lnTo>
                <a:lnTo>
                  <a:pt x="17859" y="98227"/>
                </a:lnTo>
                <a:lnTo>
                  <a:pt x="17859" y="98227"/>
                </a:lnTo>
                <a:lnTo>
                  <a:pt x="17859" y="107157"/>
                </a:lnTo>
                <a:lnTo>
                  <a:pt x="26789" y="107157"/>
                </a:lnTo>
                <a:lnTo>
                  <a:pt x="26789" y="107157"/>
                </a:lnTo>
                <a:lnTo>
                  <a:pt x="26789" y="107157"/>
                </a:lnTo>
                <a:lnTo>
                  <a:pt x="26789" y="98227"/>
                </a:lnTo>
                <a:lnTo>
                  <a:pt x="26789" y="89297"/>
                </a:lnTo>
                <a:lnTo>
                  <a:pt x="35719" y="80368"/>
                </a:lnTo>
                <a:lnTo>
                  <a:pt x="35719" y="62508"/>
                </a:lnTo>
                <a:lnTo>
                  <a:pt x="35719" y="53578"/>
                </a:lnTo>
                <a:lnTo>
                  <a:pt x="35719" y="44649"/>
                </a:lnTo>
                <a:lnTo>
                  <a:pt x="35719" y="35719"/>
                </a:lnTo>
                <a:lnTo>
                  <a:pt x="35719" y="26789"/>
                </a:lnTo>
                <a:lnTo>
                  <a:pt x="44648" y="17860"/>
                </a:lnTo>
                <a:lnTo>
                  <a:pt x="44648" y="17860"/>
                </a:lnTo>
                <a:lnTo>
                  <a:pt x="4464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reeform 204"/>
          <p:cNvSpPr/>
          <p:nvPr/>
        </p:nvSpPr>
        <p:spPr>
          <a:xfrm>
            <a:off x="7992070" y="2544961"/>
            <a:ext cx="125016" cy="125017"/>
          </a:xfrm>
          <a:custGeom>
            <a:avLst/>
            <a:gdLst/>
            <a:ahLst/>
            <a:cxnLst/>
            <a:rect l="0" t="0" r="0" b="0"/>
            <a:pathLst>
              <a:path w="125016" h="125017">
                <a:moveTo>
                  <a:pt x="89296" y="17859"/>
                </a:moveTo>
                <a:lnTo>
                  <a:pt x="89296" y="17859"/>
                </a:lnTo>
                <a:lnTo>
                  <a:pt x="89296" y="8930"/>
                </a:lnTo>
                <a:lnTo>
                  <a:pt x="89296" y="893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8930"/>
                </a:lnTo>
                <a:lnTo>
                  <a:pt x="62507" y="8930"/>
                </a:lnTo>
                <a:lnTo>
                  <a:pt x="53578" y="17859"/>
                </a:lnTo>
                <a:lnTo>
                  <a:pt x="44648" y="26789"/>
                </a:lnTo>
                <a:lnTo>
                  <a:pt x="44648" y="35719"/>
                </a:lnTo>
                <a:lnTo>
                  <a:pt x="35718" y="44648"/>
                </a:lnTo>
                <a:lnTo>
                  <a:pt x="26789" y="53578"/>
                </a:lnTo>
                <a:lnTo>
                  <a:pt x="17859" y="62508"/>
                </a:lnTo>
                <a:lnTo>
                  <a:pt x="8929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8929" y="107156"/>
                </a:lnTo>
                <a:lnTo>
                  <a:pt x="8929" y="116086"/>
                </a:lnTo>
                <a:lnTo>
                  <a:pt x="17859" y="125016"/>
                </a:lnTo>
                <a:lnTo>
                  <a:pt x="26789" y="125016"/>
                </a:lnTo>
                <a:lnTo>
                  <a:pt x="35718" y="125016"/>
                </a:lnTo>
                <a:lnTo>
                  <a:pt x="35718" y="125016"/>
                </a:lnTo>
                <a:lnTo>
                  <a:pt x="53578" y="116086"/>
                </a:lnTo>
                <a:lnTo>
                  <a:pt x="62507" y="107156"/>
                </a:lnTo>
                <a:lnTo>
                  <a:pt x="71437" y="98227"/>
                </a:lnTo>
                <a:lnTo>
                  <a:pt x="89296" y="89297"/>
                </a:lnTo>
                <a:lnTo>
                  <a:pt x="89296" y="80367"/>
                </a:lnTo>
                <a:lnTo>
                  <a:pt x="98226" y="62508"/>
                </a:lnTo>
                <a:lnTo>
                  <a:pt x="107156" y="53578"/>
                </a:lnTo>
                <a:lnTo>
                  <a:pt x="107156" y="44648"/>
                </a:lnTo>
                <a:lnTo>
                  <a:pt x="116085" y="35719"/>
                </a:lnTo>
                <a:lnTo>
                  <a:pt x="116085" y="26789"/>
                </a:lnTo>
                <a:lnTo>
                  <a:pt x="116085" y="26789"/>
                </a:lnTo>
                <a:lnTo>
                  <a:pt x="116085" y="17859"/>
                </a:lnTo>
                <a:lnTo>
                  <a:pt x="116085" y="17859"/>
                </a:lnTo>
                <a:lnTo>
                  <a:pt x="116085" y="17859"/>
                </a:lnTo>
                <a:lnTo>
                  <a:pt x="116085" y="17859"/>
                </a:lnTo>
                <a:lnTo>
                  <a:pt x="116085" y="17859"/>
                </a:lnTo>
                <a:lnTo>
                  <a:pt x="116085" y="26789"/>
                </a:lnTo>
                <a:lnTo>
                  <a:pt x="116085" y="35719"/>
                </a:lnTo>
                <a:lnTo>
                  <a:pt x="116085" y="44648"/>
                </a:lnTo>
                <a:lnTo>
                  <a:pt x="116085" y="53578"/>
                </a:lnTo>
                <a:lnTo>
                  <a:pt x="116085" y="62508"/>
                </a:lnTo>
                <a:lnTo>
                  <a:pt x="116085" y="71437"/>
                </a:lnTo>
                <a:lnTo>
                  <a:pt x="116085" y="80367"/>
                </a:lnTo>
                <a:lnTo>
                  <a:pt x="116085" y="89297"/>
                </a:lnTo>
                <a:lnTo>
                  <a:pt x="116085" y="98227"/>
                </a:lnTo>
                <a:lnTo>
                  <a:pt x="116085" y="107156"/>
                </a:lnTo>
                <a:lnTo>
                  <a:pt x="125015" y="107156"/>
                </a:lnTo>
                <a:lnTo>
                  <a:pt x="125015" y="116086"/>
                </a:lnTo>
                <a:lnTo>
                  <a:pt x="125015" y="125016"/>
                </a:lnTo>
                <a:lnTo>
                  <a:pt x="125015" y="125016"/>
                </a:lnTo>
                <a:lnTo>
                  <a:pt x="125015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reeform 205"/>
          <p:cNvSpPr/>
          <p:nvPr/>
        </p:nvSpPr>
        <p:spPr>
          <a:xfrm>
            <a:off x="8143874" y="2536031"/>
            <a:ext cx="71439" cy="125017"/>
          </a:xfrm>
          <a:custGeom>
            <a:avLst/>
            <a:gdLst/>
            <a:ahLst/>
            <a:cxnLst/>
            <a:rect l="0" t="0" r="0" b="0"/>
            <a:pathLst>
              <a:path w="71439" h="125017">
                <a:moveTo>
                  <a:pt x="71438" y="17860"/>
                </a:moveTo>
                <a:lnTo>
                  <a:pt x="71438" y="17860"/>
                </a:lnTo>
                <a:lnTo>
                  <a:pt x="71438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35719"/>
                </a:lnTo>
                <a:lnTo>
                  <a:pt x="0" y="44649"/>
                </a:lnTo>
                <a:lnTo>
                  <a:pt x="8930" y="53578"/>
                </a:lnTo>
                <a:lnTo>
                  <a:pt x="8930" y="53578"/>
                </a:lnTo>
                <a:lnTo>
                  <a:pt x="17860" y="62508"/>
                </a:lnTo>
                <a:lnTo>
                  <a:pt x="26789" y="71438"/>
                </a:lnTo>
                <a:lnTo>
                  <a:pt x="35719" y="80367"/>
                </a:lnTo>
                <a:lnTo>
                  <a:pt x="35719" y="89297"/>
                </a:lnTo>
                <a:lnTo>
                  <a:pt x="44649" y="98227"/>
                </a:lnTo>
                <a:lnTo>
                  <a:pt x="53578" y="107157"/>
                </a:lnTo>
                <a:lnTo>
                  <a:pt x="53578" y="116086"/>
                </a:lnTo>
                <a:lnTo>
                  <a:pt x="53578" y="116086"/>
                </a:lnTo>
                <a:lnTo>
                  <a:pt x="53578" y="116086"/>
                </a:lnTo>
                <a:lnTo>
                  <a:pt x="53578" y="125016"/>
                </a:lnTo>
                <a:lnTo>
                  <a:pt x="44649" y="125016"/>
                </a:lnTo>
                <a:lnTo>
                  <a:pt x="44649" y="125016"/>
                </a:lnTo>
                <a:lnTo>
                  <a:pt x="35719" y="125016"/>
                </a:lnTo>
                <a:lnTo>
                  <a:pt x="26789" y="125016"/>
                </a:lnTo>
                <a:lnTo>
                  <a:pt x="26789" y="125016"/>
                </a:lnTo>
                <a:lnTo>
                  <a:pt x="17860" y="125016"/>
                </a:lnTo>
                <a:lnTo>
                  <a:pt x="17860" y="116086"/>
                </a:lnTo>
                <a:lnTo>
                  <a:pt x="17860" y="116086"/>
                </a:lnTo>
                <a:lnTo>
                  <a:pt x="17860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Freeform 206"/>
          <p:cNvSpPr/>
          <p:nvPr/>
        </p:nvSpPr>
        <p:spPr>
          <a:xfrm>
            <a:off x="8215312" y="2527102"/>
            <a:ext cx="196454" cy="133946"/>
          </a:xfrm>
          <a:custGeom>
            <a:avLst/>
            <a:gdLst/>
            <a:ahLst/>
            <a:cxnLst/>
            <a:rect l="0" t="0" r="0" b="0"/>
            <a:pathLst>
              <a:path w="196454" h="133946">
                <a:moveTo>
                  <a:pt x="44648" y="17859"/>
                </a:moveTo>
                <a:lnTo>
                  <a:pt x="44648" y="17859"/>
                </a:lnTo>
                <a:lnTo>
                  <a:pt x="44648" y="8929"/>
                </a:lnTo>
                <a:lnTo>
                  <a:pt x="44648" y="8929"/>
                </a:lnTo>
                <a:lnTo>
                  <a:pt x="35718" y="8929"/>
                </a:ln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8929" y="44648"/>
                </a:lnTo>
                <a:lnTo>
                  <a:pt x="8929" y="62507"/>
                </a:lnTo>
                <a:lnTo>
                  <a:pt x="17859" y="71437"/>
                </a:lnTo>
                <a:lnTo>
                  <a:pt x="26789" y="80367"/>
                </a:lnTo>
                <a:lnTo>
                  <a:pt x="35718" y="80367"/>
                </a:lnTo>
                <a:lnTo>
                  <a:pt x="35718" y="98226"/>
                </a:lnTo>
                <a:lnTo>
                  <a:pt x="35718" y="98226"/>
                </a:lnTo>
                <a:lnTo>
                  <a:pt x="35718" y="107156"/>
                </a:lnTo>
                <a:lnTo>
                  <a:pt x="35718" y="116086"/>
                </a:lnTo>
                <a:lnTo>
                  <a:pt x="44648" y="116086"/>
                </a:lnTo>
                <a:lnTo>
                  <a:pt x="35718" y="125015"/>
                </a:lnTo>
                <a:lnTo>
                  <a:pt x="35718" y="125015"/>
                </a:lnTo>
                <a:lnTo>
                  <a:pt x="26789" y="125015"/>
                </a:lnTo>
                <a:lnTo>
                  <a:pt x="26789" y="133945"/>
                </a:lnTo>
                <a:lnTo>
                  <a:pt x="17859" y="133945"/>
                </a:lnTo>
                <a:lnTo>
                  <a:pt x="17859" y="133945"/>
                </a:lnTo>
                <a:lnTo>
                  <a:pt x="8929" y="133945"/>
                </a:lnTo>
                <a:lnTo>
                  <a:pt x="8929" y="133945"/>
                </a:lnTo>
                <a:lnTo>
                  <a:pt x="8929" y="133945"/>
                </a:lnTo>
                <a:lnTo>
                  <a:pt x="8929" y="125015"/>
                </a:lnTo>
                <a:lnTo>
                  <a:pt x="8929" y="125015"/>
                </a:lnTo>
                <a:lnTo>
                  <a:pt x="8929" y="125015"/>
                </a:lnTo>
                <a:lnTo>
                  <a:pt x="8929" y="116086"/>
                </a:lnTo>
                <a:lnTo>
                  <a:pt x="8929" y="116086"/>
                </a:lnTo>
                <a:lnTo>
                  <a:pt x="17859" y="107156"/>
                </a:lnTo>
                <a:lnTo>
                  <a:pt x="26789" y="107156"/>
                </a:lnTo>
                <a:lnTo>
                  <a:pt x="26789" y="107156"/>
                </a:lnTo>
                <a:lnTo>
                  <a:pt x="35718" y="98226"/>
                </a:lnTo>
                <a:lnTo>
                  <a:pt x="44648" y="98226"/>
                </a:lnTo>
                <a:lnTo>
                  <a:pt x="53578" y="98226"/>
                </a:lnTo>
                <a:lnTo>
                  <a:pt x="62508" y="98226"/>
                </a:lnTo>
                <a:lnTo>
                  <a:pt x="80367" y="98226"/>
                </a:lnTo>
                <a:lnTo>
                  <a:pt x="89297" y="89296"/>
                </a:lnTo>
                <a:lnTo>
                  <a:pt x="98226" y="89296"/>
                </a:lnTo>
                <a:lnTo>
                  <a:pt x="116086" y="89296"/>
                </a:lnTo>
                <a:lnTo>
                  <a:pt x="125015" y="89296"/>
                </a:lnTo>
                <a:lnTo>
                  <a:pt x="133945" y="80367"/>
                </a:lnTo>
                <a:lnTo>
                  <a:pt x="151804" y="80367"/>
                </a:lnTo>
                <a:lnTo>
                  <a:pt x="160734" y="80367"/>
                </a:lnTo>
                <a:lnTo>
                  <a:pt x="169664" y="71437"/>
                </a:lnTo>
                <a:lnTo>
                  <a:pt x="178593" y="71437"/>
                </a:lnTo>
                <a:lnTo>
                  <a:pt x="178593" y="62507"/>
                </a:lnTo>
                <a:lnTo>
                  <a:pt x="187523" y="53578"/>
                </a:lnTo>
                <a:lnTo>
                  <a:pt x="187523" y="44648"/>
                </a:lnTo>
                <a:lnTo>
                  <a:pt x="187523" y="44648"/>
                </a:lnTo>
                <a:lnTo>
                  <a:pt x="196453" y="35718"/>
                </a:lnTo>
                <a:lnTo>
                  <a:pt x="187523" y="26789"/>
                </a:lnTo>
                <a:lnTo>
                  <a:pt x="187523" y="17859"/>
                </a:lnTo>
                <a:lnTo>
                  <a:pt x="178593" y="8929"/>
                </a:lnTo>
                <a:lnTo>
                  <a:pt x="169664" y="8929"/>
                </a:lnTo>
                <a:lnTo>
                  <a:pt x="151804" y="0"/>
                </a:lnTo>
                <a:lnTo>
                  <a:pt x="142875" y="0"/>
                </a:lnTo>
                <a:lnTo>
                  <a:pt x="133945" y="0"/>
                </a:lnTo>
                <a:lnTo>
                  <a:pt x="125015" y="8929"/>
                </a:lnTo>
                <a:lnTo>
                  <a:pt x="116086" y="8929"/>
                </a:lnTo>
                <a:lnTo>
                  <a:pt x="107156" y="17859"/>
                </a:lnTo>
                <a:lnTo>
                  <a:pt x="107156" y="26789"/>
                </a:lnTo>
                <a:lnTo>
                  <a:pt x="98226" y="35718"/>
                </a:lnTo>
                <a:lnTo>
                  <a:pt x="98226" y="44648"/>
                </a:lnTo>
                <a:lnTo>
                  <a:pt x="98226" y="62507"/>
                </a:lnTo>
                <a:lnTo>
                  <a:pt x="98226" y="71437"/>
                </a:lnTo>
                <a:lnTo>
                  <a:pt x="98226" y="80367"/>
                </a:lnTo>
                <a:lnTo>
                  <a:pt x="107156" y="98226"/>
                </a:lnTo>
                <a:lnTo>
                  <a:pt x="116086" y="107156"/>
                </a:lnTo>
                <a:lnTo>
                  <a:pt x="125015" y="116086"/>
                </a:lnTo>
                <a:lnTo>
                  <a:pt x="133945" y="125015"/>
                </a:lnTo>
                <a:lnTo>
                  <a:pt x="142875" y="125015"/>
                </a:lnTo>
                <a:lnTo>
                  <a:pt x="151804" y="133945"/>
                </a:lnTo>
                <a:lnTo>
                  <a:pt x="151804" y="133945"/>
                </a:lnTo>
                <a:lnTo>
                  <a:pt x="151804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reeform 207"/>
          <p:cNvSpPr/>
          <p:nvPr/>
        </p:nvSpPr>
        <p:spPr>
          <a:xfrm>
            <a:off x="8429624" y="2527102"/>
            <a:ext cx="98228" cy="142876"/>
          </a:xfrm>
          <a:custGeom>
            <a:avLst/>
            <a:gdLst/>
            <a:ahLst/>
            <a:cxnLst/>
            <a:rect l="0" t="0" r="0" b="0"/>
            <a:pathLst>
              <a:path w="98228" h="142876">
                <a:moveTo>
                  <a:pt x="89297" y="8929"/>
                </a:move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29"/>
                </a:lnTo>
                <a:lnTo>
                  <a:pt x="26789" y="8929"/>
                </a:lnTo>
                <a:lnTo>
                  <a:pt x="26789" y="8929"/>
                </a:lnTo>
                <a:lnTo>
                  <a:pt x="17860" y="17859"/>
                </a:lnTo>
                <a:lnTo>
                  <a:pt x="1786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0" y="44648"/>
                </a:lnTo>
                <a:lnTo>
                  <a:pt x="0" y="44648"/>
                </a:lnTo>
                <a:lnTo>
                  <a:pt x="8930" y="53578"/>
                </a:lnTo>
                <a:lnTo>
                  <a:pt x="17860" y="62507"/>
                </a:lnTo>
                <a:lnTo>
                  <a:pt x="17860" y="71437"/>
                </a:lnTo>
                <a:lnTo>
                  <a:pt x="26789" y="71437"/>
                </a:lnTo>
                <a:lnTo>
                  <a:pt x="35719" y="80367"/>
                </a:lnTo>
                <a:lnTo>
                  <a:pt x="44649" y="89296"/>
                </a:lnTo>
                <a:lnTo>
                  <a:pt x="62508" y="89296"/>
                </a:lnTo>
                <a:lnTo>
                  <a:pt x="71438" y="98226"/>
                </a:lnTo>
                <a:lnTo>
                  <a:pt x="80367" y="107156"/>
                </a:lnTo>
                <a:lnTo>
                  <a:pt x="89297" y="107156"/>
                </a:lnTo>
                <a:lnTo>
                  <a:pt x="89297" y="116086"/>
                </a:lnTo>
                <a:lnTo>
                  <a:pt x="98227" y="125015"/>
                </a:lnTo>
                <a:lnTo>
                  <a:pt x="98227" y="125015"/>
                </a:lnTo>
                <a:lnTo>
                  <a:pt x="98227" y="133945"/>
                </a:lnTo>
                <a:lnTo>
                  <a:pt x="98227" y="133945"/>
                </a:lnTo>
                <a:lnTo>
                  <a:pt x="89297" y="133945"/>
                </a:lnTo>
                <a:lnTo>
                  <a:pt x="89297" y="142875"/>
                </a:lnTo>
                <a:lnTo>
                  <a:pt x="89297" y="142875"/>
                </a:lnTo>
                <a:lnTo>
                  <a:pt x="80367" y="142875"/>
                </a:lnTo>
                <a:lnTo>
                  <a:pt x="80367" y="142875"/>
                </a:lnTo>
                <a:lnTo>
                  <a:pt x="71438" y="133945"/>
                </a:lnTo>
                <a:lnTo>
                  <a:pt x="62508" y="133945"/>
                </a:lnTo>
                <a:lnTo>
                  <a:pt x="53578" y="133945"/>
                </a:lnTo>
                <a:lnTo>
                  <a:pt x="53578" y="133945"/>
                </a:lnTo>
                <a:lnTo>
                  <a:pt x="44649" y="133945"/>
                </a:lnTo>
                <a:lnTo>
                  <a:pt x="44649" y="133945"/>
                </a:lnTo>
                <a:lnTo>
                  <a:pt x="44649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reeform 208"/>
          <p:cNvSpPr/>
          <p:nvPr/>
        </p:nvSpPr>
        <p:spPr>
          <a:xfrm>
            <a:off x="8617148" y="2634258"/>
            <a:ext cx="8930" cy="44649"/>
          </a:xfrm>
          <a:custGeom>
            <a:avLst/>
            <a:gdLst/>
            <a:ahLst/>
            <a:cxnLst/>
            <a:rect l="0" t="0" r="0" b="0"/>
            <a:pathLst>
              <a:path w="8930" h="44649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17859"/>
                </a:lnTo>
                <a:lnTo>
                  <a:pt x="8929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4464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reeform 209"/>
          <p:cNvSpPr/>
          <p:nvPr/>
        </p:nvSpPr>
        <p:spPr>
          <a:xfrm>
            <a:off x="1384102" y="2830711"/>
            <a:ext cx="98227" cy="160735"/>
          </a:xfrm>
          <a:custGeom>
            <a:avLst/>
            <a:gdLst/>
            <a:ahLst/>
            <a:cxnLst/>
            <a:rect l="0" t="0" r="0" b="0"/>
            <a:pathLst>
              <a:path w="98227" h="160735">
                <a:moveTo>
                  <a:pt x="8929" y="8929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5180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60734"/>
                </a:lnTo>
                <a:lnTo>
                  <a:pt x="0" y="151804"/>
                </a:lnTo>
                <a:lnTo>
                  <a:pt x="0" y="142875"/>
                </a:lnTo>
                <a:lnTo>
                  <a:pt x="0" y="125015"/>
                </a:lnTo>
                <a:lnTo>
                  <a:pt x="0" y="116086"/>
                </a:lnTo>
                <a:lnTo>
                  <a:pt x="0" y="98226"/>
                </a:lnTo>
                <a:lnTo>
                  <a:pt x="0" y="89297"/>
                </a:lnTo>
                <a:lnTo>
                  <a:pt x="0" y="71437"/>
                </a:lnTo>
                <a:lnTo>
                  <a:pt x="8929" y="62508"/>
                </a:lnTo>
                <a:lnTo>
                  <a:pt x="8929" y="53578"/>
                </a:lnTo>
                <a:lnTo>
                  <a:pt x="17859" y="53578"/>
                </a:lnTo>
                <a:lnTo>
                  <a:pt x="26789" y="44648"/>
                </a:lnTo>
                <a:lnTo>
                  <a:pt x="35718" y="44648"/>
                </a:lnTo>
                <a:lnTo>
                  <a:pt x="44648" y="44648"/>
                </a:lnTo>
                <a:lnTo>
                  <a:pt x="62507" y="53578"/>
                </a:lnTo>
                <a:lnTo>
                  <a:pt x="71437" y="62508"/>
                </a:lnTo>
                <a:lnTo>
                  <a:pt x="80367" y="71437"/>
                </a:lnTo>
                <a:lnTo>
                  <a:pt x="89296" y="80367"/>
                </a:lnTo>
                <a:lnTo>
                  <a:pt x="98226" y="89297"/>
                </a:lnTo>
                <a:lnTo>
                  <a:pt x="98226" y="98226"/>
                </a:lnTo>
                <a:lnTo>
                  <a:pt x="98226" y="107156"/>
                </a:lnTo>
                <a:lnTo>
                  <a:pt x="98226" y="116086"/>
                </a:lnTo>
                <a:lnTo>
                  <a:pt x="89296" y="125015"/>
                </a:lnTo>
                <a:lnTo>
                  <a:pt x="80367" y="125015"/>
                </a:lnTo>
                <a:lnTo>
                  <a:pt x="71437" y="133945"/>
                </a:lnTo>
                <a:lnTo>
                  <a:pt x="53578" y="142875"/>
                </a:lnTo>
                <a:lnTo>
                  <a:pt x="44648" y="142875"/>
                </a:lnTo>
                <a:lnTo>
                  <a:pt x="26789" y="142875"/>
                </a:lnTo>
                <a:lnTo>
                  <a:pt x="17859" y="142875"/>
                </a:lnTo>
                <a:lnTo>
                  <a:pt x="8929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reeform 210"/>
          <p:cNvSpPr/>
          <p:nvPr/>
        </p:nvSpPr>
        <p:spPr>
          <a:xfrm>
            <a:off x="1535906" y="2830711"/>
            <a:ext cx="89298" cy="160735"/>
          </a:xfrm>
          <a:custGeom>
            <a:avLst/>
            <a:gdLst/>
            <a:ahLst/>
            <a:cxnLst/>
            <a:rect l="0" t="0" r="0" b="0"/>
            <a:pathLst>
              <a:path w="89298" h="160735">
                <a:moveTo>
                  <a:pt x="8930" y="35718"/>
                </a:moveTo>
                <a:lnTo>
                  <a:pt x="8930" y="35718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07156"/>
                </a:lnTo>
                <a:lnTo>
                  <a:pt x="17860" y="125015"/>
                </a:lnTo>
                <a:lnTo>
                  <a:pt x="26789" y="133945"/>
                </a:lnTo>
                <a:lnTo>
                  <a:pt x="26789" y="142875"/>
                </a:lnTo>
                <a:lnTo>
                  <a:pt x="35719" y="151804"/>
                </a:lnTo>
                <a:lnTo>
                  <a:pt x="35719" y="151804"/>
                </a:lnTo>
                <a:lnTo>
                  <a:pt x="44649" y="160734"/>
                </a:lnTo>
                <a:lnTo>
                  <a:pt x="44649" y="160734"/>
                </a:lnTo>
                <a:lnTo>
                  <a:pt x="53578" y="151804"/>
                </a:lnTo>
                <a:lnTo>
                  <a:pt x="62508" y="142875"/>
                </a:lnTo>
                <a:lnTo>
                  <a:pt x="62508" y="133945"/>
                </a:lnTo>
                <a:lnTo>
                  <a:pt x="71438" y="116086"/>
                </a:lnTo>
                <a:lnTo>
                  <a:pt x="80367" y="107156"/>
                </a:lnTo>
                <a:lnTo>
                  <a:pt x="80367" y="89297"/>
                </a:lnTo>
                <a:lnTo>
                  <a:pt x="89297" y="62508"/>
                </a:lnTo>
                <a:lnTo>
                  <a:pt x="89297" y="44648"/>
                </a:lnTo>
                <a:lnTo>
                  <a:pt x="89297" y="35718"/>
                </a:lnTo>
                <a:lnTo>
                  <a:pt x="89297" y="17859"/>
                </a:lnTo>
                <a:lnTo>
                  <a:pt x="89297" y="8929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reeform 211"/>
          <p:cNvSpPr/>
          <p:nvPr/>
        </p:nvSpPr>
        <p:spPr>
          <a:xfrm>
            <a:off x="1687711" y="2830711"/>
            <a:ext cx="62509" cy="160735"/>
          </a:xfrm>
          <a:custGeom>
            <a:avLst/>
            <a:gdLst/>
            <a:ahLst/>
            <a:cxnLst/>
            <a:rect l="0" t="0" r="0" b="0"/>
            <a:pathLst>
              <a:path w="62509" h="160735">
                <a:moveTo>
                  <a:pt x="62508" y="0"/>
                </a:moveTo>
                <a:lnTo>
                  <a:pt x="53578" y="0"/>
                </a:lnTo>
                <a:lnTo>
                  <a:pt x="53578" y="0"/>
                </a:lnTo>
                <a:lnTo>
                  <a:pt x="44648" y="8929"/>
                </a:lnTo>
                <a:lnTo>
                  <a:pt x="26789" y="8929"/>
                </a:lnTo>
                <a:lnTo>
                  <a:pt x="26789" y="17859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0" y="44648"/>
                </a:lnTo>
                <a:lnTo>
                  <a:pt x="0" y="44648"/>
                </a:lnTo>
                <a:lnTo>
                  <a:pt x="8929" y="53578"/>
                </a:lnTo>
                <a:lnTo>
                  <a:pt x="8929" y="62508"/>
                </a:lnTo>
                <a:lnTo>
                  <a:pt x="17859" y="71437"/>
                </a:lnTo>
                <a:lnTo>
                  <a:pt x="26789" y="80367"/>
                </a:lnTo>
                <a:lnTo>
                  <a:pt x="35718" y="89297"/>
                </a:lnTo>
                <a:lnTo>
                  <a:pt x="44648" y="107156"/>
                </a:lnTo>
                <a:lnTo>
                  <a:pt x="53578" y="116086"/>
                </a:lnTo>
                <a:lnTo>
                  <a:pt x="53578" y="125015"/>
                </a:lnTo>
                <a:lnTo>
                  <a:pt x="53578" y="133945"/>
                </a:lnTo>
                <a:lnTo>
                  <a:pt x="53578" y="142875"/>
                </a:lnTo>
                <a:lnTo>
                  <a:pt x="53578" y="151804"/>
                </a:lnTo>
                <a:lnTo>
                  <a:pt x="44648" y="151804"/>
                </a:lnTo>
                <a:lnTo>
                  <a:pt x="35718" y="160734"/>
                </a:lnTo>
                <a:lnTo>
                  <a:pt x="35718" y="160734"/>
                </a:lnTo>
                <a:lnTo>
                  <a:pt x="26789" y="160734"/>
                </a:lnTo>
                <a:lnTo>
                  <a:pt x="26789" y="160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reeform 212"/>
          <p:cNvSpPr/>
          <p:nvPr/>
        </p:nvSpPr>
        <p:spPr>
          <a:xfrm>
            <a:off x="1794867" y="2821781"/>
            <a:ext cx="26790" cy="169665"/>
          </a:xfrm>
          <a:custGeom>
            <a:avLst/>
            <a:gdLst/>
            <a:ahLst/>
            <a:cxnLst/>
            <a:rect l="0" t="0" r="0" b="0"/>
            <a:pathLst>
              <a:path w="26790" h="1696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62508"/>
                </a:lnTo>
                <a:lnTo>
                  <a:pt x="8930" y="80367"/>
                </a:lnTo>
                <a:lnTo>
                  <a:pt x="17859" y="98227"/>
                </a:lnTo>
                <a:lnTo>
                  <a:pt x="17859" y="116086"/>
                </a:lnTo>
                <a:lnTo>
                  <a:pt x="17859" y="133945"/>
                </a:lnTo>
                <a:lnTo>
                  <a:pt x="17859" y="151805"/>
                </a:lnTo>
                <a:lnTo>
                  <a:pt x="17859" y="160734"/>
                </a:lnTo>
                <a:lnTo>
                  <a:pt x="26789" y="160734"/>
                </a:lnTo>
                <a:lnTo>
                  <a:pt x="26789" y="169664"/>
                </a:lnTo>
                <a:lnTo>
                  <a:pt x="26789" y="169664"/>
                </a:lnTo>
                <a:lnTo>
                  <a:pt x="26789" y="169664"/>
                </a:lnTo>
                <a:lnTo>
                  <a:pt x="26789" y="160734"/>
                </a:lnTo>
                <a:lnTo>
                  <a:pt x="26789" y="151805"/>
                </a:lnTo>
                <a:lnTo>
                  <a:pt x="26789" y="142875"/>
                </a:lnTo>
                <a:lnTo>
                  <a:pt x="26789" y="125016"/>
                </a:lnTo>
                <a:lnTo>
                  <a:pt x="26789" y="116086"/>
                </a:lnTo>
                <a:lnTo>
                  <a:pt x="26789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Freeform 213"/>
          <p:cNvSpPr/>
          <p:nvPr/>
        </p:nvSpPr>
        <p:spPr>
          <a:xfrm>
            <a:off x="1839515" y="2857500"/>
            <a:ext cx="187525" cy="142876"/>
          </a:xfrm>
          <a:custGeom>
            <a:avLst/>
            <a:gdLst/>
            <a:ahLst/>
            <a:cxnLst/>
            <a:rect l="0" t="0" r="0" b="0"/>
            <a:pathLst>
              <a:path w="187525" h="142876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8929"/>
                </a:lnTo>
                <a:lnTo>
                  <a:pt x="44649" y="17859"/>
                </a:lnTo>
                <a:lnTo>
                  <a:pt x="53579" y="35719"/>
                </a:lnTo>
                <a:lnTo>
                  <a:pt x="62508" y="53578"/>
                </a:lnTo>
                <a:lnTo>
                  <a:pt x="62508" y="62508"/>
                </a:lnTo>
                <a:lnTo>
                  <a:pt x="62508" y="80367"/>
                </a:lnTo>
                <a:lnTo>
                  <a:pt x="71438" y="98226"/>
                </a:lnTo>
                <a:lnTo>
                  <a:pt x="71438" y="116086"/>
                </a:lnTo>
                <a:lnTo>
                  <a:pt x="71438" y="125015"/>
                </a:lnTo>
                <a:lnTo>
                  <a:pt x="80368" y="133945"/>
                </a:lnTo>
                <a:lnTo>
                  <a:pt x="89297" y="133945"/>
                </a:lnTo>
                <a:lnTo>
                  <a:pt x="89297" y="142875"/>
                </a:lnTo>
                <a:lnTo>
                  <a:pt x="98227" y="142875"/>
                </a:lnTo>
                <a:lnTo>
                  <a:pt x="107157" y="133945"/>
                </a:lnTo>
                <a:lnTo>
                  <a:pt x="116086" y="133945"/>
                </a:lnTo>
                <a:lnTo>
                  <a:pt x="133946" y="125015"/>
                </a:lnTo>
                <a:lnTo>
                  <a:pt x="142875" y="116086"/>
                </a:lnTo>
                <a:lnTo>
                  <a:pt x="151805" y="98226"/>
                </a:lnTo>
                <a:lnTo>
                  <a:pt x="160735" y="80367"/>
                </a:lnTo>
                <a:lnTo>
                  <a:pt x="169664" y="62508"/>
                </a:lnTo>
                <a:lnTo>
                  <a:pt x="169664" y="35719"/>
                </a:lnTo>
                <a:lnTo>
                  <a:pt x="169664" y="26789"/>
                </a:lnTo>
                <a:lnTo>
                  <a:pt x="169664" y="8929"/>
                </a:lnTo>
                <a:lnTo>
                  <a:pt x="169664" y="8929"/>
                </a:lnTo>
                <a:lnTo>
                  <a:pt x="169664" y="0"/>
                </a:lnTo>
                <a:lnTo>
                  <a:pt x="160735" y="0"/>
                </a:lnTo>
                <a:lnTo>
                  <a:pt x="151805" y="0"/>
                </a:lnTo>
                <a:lnTo>
                  <a:pt x="142875" y="8929"/>
                </a:lnTo>
                <a:lnTo>
                  <a:pt x="125016" y="8929"/>
                </a:lnTo>
                <a:lnTo>
                  <a:pt x="125016" y="26789"/>
                </a:lnTo>
                <a:lnTo>
                  <a:pt x="116086" y="35719"/>
                </a:lnTo>
                <a:lnTo>
                  <a:pt x="107157" y="53578"/>
                </a:lnTo>
                <a:lnTo>
                  <a:pt x="98227" y="71437"/>
                </a:lnTo>
                <a:lnTo>
                  <a:pt x="98227" y="80367"/>
                </a:lnTo>
                <a:lnTo>
                  <a:pt x="107157" y="89297"/>
                </a:lnTo>
                <a:lnTo>
                  <a:pt x="107157" y="107156"/>
                </a:lnTo>
                <a:lnTo>
                  <a:pt x="116086" y="116086"/>
                </a:lnTo>
                <a:lnTo>
                  <a:pt x="125016" y="125015"/>
                </a:lnTo>
                <a:lnTo>
                  <a:pt x="133946" y="133945"/>
                </a:lnTo>
                <a:lnTo>
                  <a:pt x="142875" y="133945"/>
                </a:lnTo>
                <a:lnTo>
                  <a:pt x="151805" y="142875"/>
                </a:lnTo>
                <a:lnTo>
                  <a:pt x="160735" y="142875"/>
                </a:lnTo>
                <a:lnTo>
                  <a:pt x="178594" y="142875"/>
                </a:lnTo>
                <a:lnTo>
                  <a:pt x="187524" y="142875"/>
                </a:lnTo>
                <a:lnTo>
                  <a:pt x="187524" y="142875"/>
                </a:lnTo>
                <a:lnTo>
                  <a:pt x="187524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Freeform 214"/>
          <p:cNvSpPr/>
          <p:nvPr/>
        </p:nvSpPr>
        <p:spPr>
          <a:xfrm>
            <a:off x="2062758" y="2857500"/>
            <a:ext cx="71438" cy="169665"/>
          </a:xfrm>
          <a:custGeom>
            <a:avLst/>
            <a:gdLst/>
            <a:ahLst/>
            <a:cxnLst/>
            <a:rect l="0" t="0" r="0" b="0"/>
            <a:pathLst>
              <a:path w="71438" h="169665">
                <a:moveTo>
                  <a:pt x="62507" y="0"/>
                </a:moveTo>
                <a:lnTo>
                  <a:pt x="6250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8929"/>
                </a:lnTo>
                <a:lnTo>
                  <a:pt x="17859" y="17859"/>
                </a:lnTo>
                <a:lnTo>
                  <a:pt x="8929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8929" y="53578"/>
                </a:lnTo>
                <a:lnTo>
                  <a:pt x="8929" y="62508"/>
                </a:lnTo>
                <a:lnTo>
                  <a:pt x="17859" y="71437"/>
                </a:lnTo>
                <a:lnTo>
                  <a:pt x="26789" y="80367"/>
                </a:lnTo>
                <a:lnTo>
                  <a:pt x="44648" y="89297"/>
                </a:lnTo>
                <a:lnTo>
                  <a:pt x="53578" y="98226"/>
                </a:lnTo>
                <a:lnTo>
                  <a:pt x="62507" y="107156"/>
                </a:lnTo>
                <a:lnTo>
                  <a:pt x="71437" y="116086"/>
                </a:lnTo>
                <a:lnTo>
                  <a:pt x="71437" y="125015"/>
                </a:lnTo>
                <a:lnTo>
                  <a:pt x="71437" y="133945"/>
                </a:lnTo>
                <a:lnTo>
                  <a:pt x="71437" y="142875"/>
                </a:lnTo>
                <a:lnTo>
                  <a:pt x="71437" y="151804"/>
                </a:lnTo>
                <a:lnTo>
                  <a:pt x="71437" y="151804"/>
                </a:lnTo>
                <a:lnTo>
                  <a:pt x="62507" y="160734"/>
                </a:lnTo>
                <a:lnTo>
                  <a:pt x="62507" y="160734"/>
                </a:lnTo>
                <a:lnTo>
                  <a:pt x="53578" y="169664"/>
                </a:lnTo>
                <a:lnTo>
                  <a:pt x="53578" y="169664"/>
                </a:lnTo>
                <a:lnTo>
                  <a:pt x="53578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Freeform 215"/>
          <p:cNvSpPr/>
          <p:nvPr/>
        </p:nvSpPr>
        <p:spPr>
          <a:xfrm>
            <a:off x="5366742" y="2705695"/>
            <a:ext cx="71439" cy="44650"/>
          </a:xfrm>
          <a:custGeom>
            <a:avLst/>
            <a:gdLst/>
            <a:ahLst/>
            <a:cxnLst/>
            <a:rect l="0" t="0" r="0" b="0"/>
            <a:pathLst>
              <a:path w="71439" h="44650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17860"/>
                </a:lnTo>
                <a:lnTo>
                  <a:pt x="893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35719" y="35719"/>
                </a:lnTo>
                <a:lnTo>
                  <a:pt x="35719" y="44649"/>
                </a:lnTo>
                <a:lnTo>
                  <a:pt x="35719" y="44649"/>
                </a:lnTo>
                <a:lnTo>
                  <a:pt x="44649" y="44649"/>
                </a:lnTo>
                <a:lnTo>
                  <a:pt x="44649" y="44649"/>
                </a:lnTo>
                <a:lnTo>
                  <a:pt x="53578" y="44649"/>
                </a:lnTo>
                <a:lnTo>
                  <a:pt x="53578" y="44649"/>
                </a:lnTo>
                <a:lnTo>
                  <a:pt x="53578" y="44649"/>
                </a:lnTo>
                <a:lnTo>
                  <a:pt x="53578" y="44649"/>
                </a:lnTo>
                <a:lnTo>
                  <a:pt x="62508" y="44649"/>
                </a:lnTo>
                <a:lnTo>
                  <a:pt x="62508" y="44649"/>
                </a:lnTo>
                <a:lnTo>
                  <a:pt x="62508" y="44649"/>
                </a:lnTo>
                <a:lnTo>
                  <a:pt x="62508" y="44649"/>
                </a:lnTo>
                <a:lnTo>
                  <a:pt x="71438" y="44649"/>
                </a:lnTo>
                <a:lnTo>
                  <a:pt x="71438" y="44649"/>
                </a:lnTo>
                <a:lnTo>
                  <a:pt x="71438" y="44649"/>
                </a:lnTo>
                <a:lnTo>
                  <a:pt x="71438" y="44649"/>
                </a:lnTo>
                <a:lnTo>
                  <a:pt x="71438" y="35719"/>
                </a:lnTo>
                <a:lnTo>
                  <a:pt x="71438" y="35719"/>
                </a:lnTo>
                <a:lnTo>
                  <a:pt x="71438" y="35719"/>
                </a:lnTo>
                <a:lnTo>
                  <a:pt x="71438" y="35719"/>
                </a:lnTo>
                <a:lnTo>
                  <a:pt x="71438" y="35719"/>
                </a:lnTo>
                <a:lnTo>
                  <a:pt x="71438" y="35719"/>
                </a:lnTo>
                <a:lnTo>
                  <a:pt x="71438" y="35719"/>
                </a:lnTo>
                <a:lnTo>
                  <a:pt x="71438" y="35719"/>
                </a:lnTo>
                <a:lnTo>
                  <a:pt x="71438" y="35719"/>
                </a:lnTo>
                <a:lnTo>
                  <a:pt x="71438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Freeform 216"/>
          <p:cNvSpPr/>
          <p:nvPr/>
        </p:nvSpPr>
        <p:spPr>
          <a:xfrm>
            <a:off x="1339453" y="3053953"/>
            <a:ext cx="53579" cy="80368"/>
          </a:xfrm>
          <a:custGeom>
            <a:avLst/>
            <a:gdLst/>
            <a:ahLst/>
            <a:cxnLst/>
            <a:rect l="0" t="0" r="0" b="0"/>
            <a:pathLst>
              <a:path w="53579" h="80368">
                <a:moveTo>
                  <a:pt x="44649" y="17859"/>
                </a:moveTo>
                <a:lnTo>
                  <a:pt x="44649" y="17859"/>
                </a:lnTo>
                <a:lnTo>
                  <a:pt x="35719" y="17859"/>
                </a:lnTo>
                <a:lnTo>
                  <a:pt x="3571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17860" y="26789"/>
                </a:lnTo>
                <a:lnTo>
                  <a:pt x="1786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0" y="71437"/>
                </a:lnTo>
                <a:lnTo>
                  <a:pt x="8930" y="80367"/>
                </a:lnTo>
                <a:lnTo>
                  <a:pt x="17860" y="80367"/>
                </a:lnTo>
                <a:lnTo>
                  <a:pt x="17860" y="80367"/>
                </a:lnTo>
                <a:lnTo>
                  <a:pt x="26789" y="71437"/>
                </a:lnTo>
                <a:lnTo>
                  <a:pt x="35719" y="71437"/>
                </a:lnTo>
                <a:lnTo>
                  <a:pt x="35719" y="62508"/>
                </a:lnTo>
                <a:lnTo>
                  <a:pt x="44649" y="62508"/>
                </a:lnTo>
                <a:lnTo>
                  <a:pt x="53578" y="53578"/>
                </a:lnTo>
                <a:lnTo>
                  <a:pt x="53578" y="53578"/>
                </a:lnTo>
                <a:lnTo>
                  <a:pt x="53578" y="44648"/>
                </a:lnTo>
                <a:lnTo>
                  <a:pt x="53578" y="35719"/>
                </a:lnTo>
                <a:lnTo>
                  <a:pt x="53578" y="26789"/>
                </a:lnTo>
                <a:lnTo>
                  <a:pt x="53578" y="17859"/>
                </a:lnTo>
                <a:lnTo>
                  <a:pt x="53578" y="8930"/>
                </a:lnTo>
                <a:lnTo>
                  <a:pt x="44649" y="893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Freeform 217"/>
          <p:cNvSpPr/>
          <p:nvPr/>
        </p:nvSpPr>
        <p:spPr>
          <a:xfrm>
            <a:off x="1464469" y="3062883"/>
            <a:ext cx="53579" cy="142876"/>
          </a:xfrm>
          <a:custGeom>
            <a:avLst/>
            <a:gdLst/>
            <a:ahLst/>
            <a:cxnLst/>
            <a:rect l="0" t="0" r="0" b="0"/>
            <a:pathLst>
              <a:path w="53579" h="142876">
                <a:moveTo>
                  <a:pt x="53578" y="8929"/>
                </a:moveTo>
                <a:lnTo>
                  <a:pt x="44648" y="8929"/>
                </a:ln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8929"/>
                </a:lnTo>
                <a:lnTo>
                  <a:pt x="17859" y="8929"/>
                </a:lnTo>
                <a:lnTo>
                  <a:pt x="8929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35718"/>
                </a:lnTo>
                <a:lnTo>
                  <a:pt x="8929" y="44648"/>
                </a:lnTo>
                <a:lnTo>
                  <a:pt x="8929" y="62507"/>
                </a:lnTo>
                <a:lnTo>
                  <a:pt x="17859" y="71437"/>
                </a:lnTo>
                <a:lnTo>
                  <a:pt x="26789" y="80367"/>
                </a:lnTo>
                <a:lnTo>
                  <a:pt x="35718" y="89296"/>
                </a:lnTo>
                <a:lnTo>
                  <a:pt x="44648" y="98226"/>
                </a:lnTo>
                <a:lnTo>
                  <a:pt x="53578" y="107156"/>
                </a:lnTo>
                <a:lnTo>
                  <a:pt x="53578" y="116086"/>
                </a:lnTo>
                <a:lnTo>
                  <a:pt x="53578" y="125015"/>
                </a:lnTo>
                <a:lnTo>
                  <a:pt x="53578" y="125015"/>
                </a:lnTo>
                <a:lnTo>
                  <a:pt x="53578" y="133945"/>
                </a:lnTo>
                <a:lnTo>
                  <a:pt x="53578" y="133945"/>
                </a:lnTo>
                <a:lnTo>
                  <a:pt x="44648" y="142875"/>
                </a:lnTo>
                <a:lnTo>
                  <a:pt x="35718" y="142875"/>
                </a:lnTo>
                <a:lnTo>
                  <a:pt x="17859" y="142875"/>
                </a:lnTo>
                <a:lnTo>
                  <a:pt x="17859" y="142875"/>
                </a:lnTo>
                <a:lnTo>
                  <a:pt x="8929" y="142875"/>
                </a:lnTo>
                <a:lnTo>
                  <a:pt x="8929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Freeform 218"/>
          <p:cNvSpPr/>
          <p:nvPr/>
        </p:nvSpPr>
        <p:spPr>
          <a:xfrm>
            <a:off x="1553766" y="3098601"/>
            <a:ext cx="80368" cy="125017"/>
          </a:xfrm>
          <a:custGeom>
            <a:avLst/>
            <a:gdLst/>
            <a:ahLst/>
            <a:cxnLst/>
            <a:rect l="0" t="0" r="0" b="0"/>
            <a:pathLst>
              <a:path w="80368" h="125017">
                <a:moveTo>
                  <a:pt x="0" y="80368"/>
                </a:moveTo>
                <a:lnTo>
                  <a:pt x="0" y="80368"/>
                </a:lnTo>
                <a:lnTo>
                  <a:pt x="0" y="80368"/>
                </a:lnTo>
                <a:lnTo>
                  <a:pt x="0" y="80368"/>
                </a:lnTo>
                <a:lnTo>
                  <a:pt x="8929" y="80368"/>
                </a:lnTo>
                <a:lnTo>
                  <a:pt x="8929" y="80368"/>
                </a:lnTo>
                <a:lnTo>
                  <a:pt x="17859" y="80368"/>
                </a:lnTo>
                <a:lnTo>
                  <a:pt x="26789" y="71438"/>
                </a:lnTo>
                <a:lnTo>
                  <a:pt x="44648" y="62508"/>
                </a:lnTo>
                <a:lnTo>
                  <a:pt x="53578" y="62508"/>
                </a:lnTo>
                <a:lnTo>
                  <a:pt x="62507" y="53578"/>
                </a:lnTo>
                <a:lnTo>
                  <a:pt x="71437" y="44649"/>
                </a:lnTo>
                <a:lnTo>
                  <a:pt x="71437" y="35719"/>
                </a:lnTo>
                <a:lnTo>
                  <a:pt x="80367" y="26789"/>
                </a:lnTo>
                <a:lnTo>
                  <a:pt x="80367" y="17860"/>
                </a:lnTo>
                <a:lnTo>
                  <a:pt x="80367" y="8930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17859" y="35719"/>
                </a:lnTo>
                <a:lnTo>
                  <a:pt x="8929" y="44649"/>
                </a:lnTo>
                <a:lnTo>
                  <a:pt x="8929" y="62508"/>
                </a:lnTo>
                <a:lnTo>
                  <a:pt x="8929" y="71438"/>
                </a:lnTo>
                <a:lnTo>
                  <a:pt x="17859" y="89297"/>
                </a:lnTo>
                <a:lnTo>
                  <a:pt x="26789" y="98227"/>
                </a:lnTo>
                <a:lnTo>
                  <a:pt x="35718" y="107157"/>
                </a:lnTo>
                <a:lnTo>
                  <a:pt x="44648" y="107157"/>
                </a:lnTo>
                <a:lnTo>
                  <a:pt x="53578" y="116086"/>
                </a:lnTo>
                <a:lnTo>
                  <a:pt x="62507" y="116086"/>
                </a:lnTo>
                <a:lnTo>
                  <a:pt x="71437" y="125016"/>
                </a:lnTo>
                <a:lnTo>
                  <a:pt x="71437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reeform 219"/>
          <p:cNvSpPr/>
          <p:nvPr/>
        </p:nvSpPr>
        <p:spPr>
          <a:xfrm>
            <a:off x="1696640" y="3125390"/>
            <a:ext cx="44650" cy="107158"/>
          </a:xfrm>
          <a:custGeom>
            <a:avLst/>
            <a:gdLst/>
            <a:ahLst/>
            <a:cxnLst/>
            <a:rect l="0" t="0" r="0" b="0"/>
            <a:pathLst>
              <a:path w="44650" h="107158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8930"/>
                </a:lnTo>
                <a:lnTo>
                  <a:pt x="17860" y="17860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8930" y="89297"/>
                </a:lnTo>
                <a:lnTo>
                  <a:pt x="8930" y="98227"/>
                </a:lnTo>
                <a:lnTo>
                  <a:pt x="17860" y="98227"/>
                </a:lnTo>
                <a:lnTo>
                  <a:pt x="26789" y="107157"/>
                </a:lnTo>
                <a:lnTo>
                  <a:pt x="26789" y="10715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Freeform 220"/>
          <p:cNvSpPr/>
          <p:nvPr/>
        </p:nvSpPr>
        <p:spPr>
          <a:xfrm>
            <a:off x="1768078" y="3125390"/>
            <a:ext cx="107157" cy="116087"/>
          </a:xfrm>
          <a:custGeom>
            <a:avLst/>
            <a:gdLst/>
            <a:ahLst/>
            <a:cxnLst/>
            <a:rect l="0" t="0" r="0" b="0"/>
            <a:pathLst>
              <a:path w="107157" h="116087">
                <a:moveTo>
                  <a:pt x="44648" y="8930"/>
                </a:moveTo>
                <a:lnTo>
                  <a:pt x="44648" y="8930"/>
                </a:lnTo>
                <a:lnTo>
                  <a:pt x="44648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17859" y="35719"/>
                </a:lnTo>
                <a:lnTo>
                  <a:pt x="8930" y="53579"/>
                </a:lnTo>
                <a:lnTo>
                  <a:pt x="8930" y="62508"/>
                </a:lnTo>
                <a:lnTo>
                  <a:pt x="0" y="80368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7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53578" y="116086"/>
                </a:lnTo>
                <a:lnTo>
                  <a:pt x="71437" y="107157"/>
                </a:lnTo>
                <a:lnTo>
                  <a:pt x="80367" y="98227"/>
                </a:lnTo>
                <a:lnTo>
                  <a:pt x="89297" y="89297"/>
                </a:lnTo>
                <a:lnTo>
                  <a:pt x="98226" y="80368"/>
                </a:lnTo>
                <a:lnTo>
                  <a:pt x="107156" y="62508"/>
                </a:lnTo>
                <a:lnTo>
                  <a:pt x="107156" y="53579"/>
                </a:lnTo>
                <a:lnTo>
                  <a:pt x="107156" y="35719"/>
                </a:lnTo>
                <a:lnTo>
                  <a:pt x="98226" y="26789"/>
                </a:lnTo>
                <a:lnTo>
                  <a:pt x="89297" y="8930"/>
                </a:lnTo>
                <a:lnTo>
                  <a:pt x="80367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Freeform 221"/>
          <p:cNvSpPr/>
          <p:nvPr/>
        </p:nvSpPr>
        <p:spPr>
          <a:xfrm>
            <a:off x="1893094" y="3098601"/>
            <a:ext cx="98227" cy="116087"/>
          </a:xfrm>
          <a:custGeom>
            <a:avLst/>
            <a:gdLst/>
            <a:ahLst/>
            <a:cxnLst/>
            <a:rect l="0" t="0" r="0" b="0"/>
            <a:pathLst>
              <a:path w="98227" h="116087">
                <a:moveTo>
                  <a:pt x="0" y="8930"/>
                </a:move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8929" y="44649"/>
                </a:lnTo>
                <a:lnTo>
                  <a:pt x="8929" y="62508"/>
                </a:lnTo>
                <a:lnTo>
                  <a:pt x="8929" y="71438"/>
                </a:lnTo>
                <a:lnTo>
                  <a:pt x="17859" y="89297"/>
                </a:lnTo>
                <a:lnTo>
                  <a:pt x="17859" y="98227"/>
                </a:lnTo>
                <a:lnTo>
                  <a:pt x="17859" y="107157"/>
                </a:lnTo>
                <a:lnTo>
                  <a:pt x="17859" y="107157"/>
                </a:lnTo>
                <a:lnTo>
                  <a:pt x="17859" y="107157"/>
                </a:lnTo>
                <a:lnTo>
                  <a:pt x="17859" y="107157"/>
                </a:lnTo>
                <a:lnTo>
                  <a:pt x="17859" y="107157"/>
                </a:lnTo>
                <a:lnTo>
                  <a:pt x="17859" y="107157"/>
                </a:lnTo>
                <a:lnTo>
                  <a:pt x="17859" y="98227"/>
                </a:lnTo>
                <a:lnTo>
                  <a:pt x="17859" y="89297"/>
                </a:lnTo>
                <a:lnTo>
                  <a:pt x="17859" y="80368"/>
                </a:lnTo>
                <a:lnTo>
                  <a:pt x="17859" y="62508"/>
                </a:lnTo>
                <a:lnTo>
                  <a:pt x="17859" y="44649"/>
                </a:lnTo>
                <a:lnTo>
                  <a:pt x="17859" y="26789"/>
                </a:lnTo>
                <a:lnTo>
                  <a:pt x="26789" y="17860"/>
                </a:lnTo>
                <a:lnTo>
                  <a:pt x="26789" y="8930"/>
                </a:lnTo>
                <a:lnTo>
                  <a:pt x="35718" y="8930"/>
                </a:lnTo>
                <a:lnTo>
                  <a:pt x="44648" y="0"/>
                </a:lnTo>
                <a:lnTo>
                  <a:pt x="53578" y="0"/>
                </a:lnTo>
                <a:lnTo>
                  <a:pt x="53578" y="8930"/>
                </a:lnTo>
                <a:lnTo>
                  <a:pt x="62507" y="8930"/>
                </a:lnTo>
                <a:lnTo>
                  <a:pt x="71437" y="17860"/>
                </a:lnTo>
                <a:lnTo>
                  <a:pt x="80367" y="26789"/>
                </a:lnTo>
                <a:lnTo>
                  <a:pt x="89296" y="35719"/>
                </a:lnTo>
                <a:lnTo>
                  <a:pt x="89296" y="44649"/>
                </a:lnTo>
                <a:lnTo>
                  <a:pt x="98226" y="62508"/>
                </a:lnTo>
                <a:lnTo>
                  <a:pt x="98226" y="71438"/>
                </a:lnTo>
                <a:lnTo>
                  <a:pt x="98226" y="89297"/>
                </a:lnTo>
                <a:lnTo>
                  <a:pt x="98226" y="98227"/>
                </a:lnTo>
                <a:lnTo>
                  <a:pt x="98226" y="107157"/>
                </a:lnTo>
                <a:lnTo>
                  <a:pt x="98226" y="116086"/>
                </a:lnTo>
                <a:lnTo>
                  <a:pt x="98226" y="116086"/>
                </a:lnTo>
                <a:lnTo>
                  <a:pt x="98226" y="116086"/>
                </a:lnTo>
                <a:lnTo>
                  <a:pt x="98226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Freeform 222"/>
          <p:cNvSpPr/>
          <p:nvPr/>
        </p:nvSpPr>
        <p:spPr>
          <a:xfrm>
            <a:off x="2027039" y="3098601"/>
            <a:ext cx="71438" cy="133947"/>
          </a:xfrm>
          <a:custGeom>
            <a:avLst/>
            <a:gdLst/>
            <a:ahLst/>
            <a:cxnLst/>
            <a:rect l="0" t="0" r="0" b="0"/>
            <a:pathLst>
              <a:path w="71438" h="133947">
                <a:moveTo>
                  <a:pt x="71437" y="0"/>
                </a:move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17859" y="44649"/>
                </a:lnTo>
                <a:lnTo>
                  <a:pt x="8930" y="53578"/>
                </a:lnTo>
                <a:lnTo>
                  <a:pt x="0" y="71438"/>
                </a:lnTo>
                <a:lnTo>
                  <a:pt x="0" y="80368"/>
                </a:lnTo>
                <a:lnTo>
                  <a:pt x="0" y="89297"/>
                </a:lnTo>
                <a:lnTo>
                  <a:pt x="0" y="107157"/>
                </a:lnTo>
                <a:lnTo>
                  <a:pt x="8930" y="116086"/>
                </a:lnTo>
                <a:lnTo>
                  <a:pt x="17859" y="125016"/>
                </a:lnTo>
                <a:lnTo>
                  <a:pt x="26789" y="125016"/>
                </a:lnTo>
                <a:lnTo>
                  <a:pt x="35719" y="133946"/>
                </a:lnTo>
                <a:lnTo>
                  <a:pt x="44648" y="133946"/>
                </a:lnTo>
                <a:lnTo>
                  <a:pt x="62508" y="133946"/>
                </a:lnTo>
                <a:lnTo>
                  <a:pt x="62508" y="133946"/>
                </a:lnTo>
                <a:lnTo>
                  <a:pt x="62508" y="13394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Freeform 223"/>
          <p:cNvSpPr/>
          <p:nvPr/>
        </p:nvSpPr>
        <p:spPr>
          <a:xfrm>
            <a:off x="2071687" y="3045023"/>
            <a:ext cx="35720" cy="151806"/>
          </a:xfrm>
          <a:custGeom>
            <a:avLst/>
            <a:gdLst/>
            <a:ahLst/>
            <a:cxnLst/>
            <a:rect l="0" t="0" r="0" b="0"/>
            <a:pathLst>
              <a:path w="35720" h="151806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17860" y="53578"/>
                </a:lnTo>
                <a:lnTo>
                  <a:pt x="17860" y="71438"/>
                </a:lnTo>
                <a:lnTo>
                  <a:pt x="26789" y="89297"/>
                </a:lnTo>
                <a:lnTo>
                  <a:pt x="26789" y="107156"/>
                </a:lnTo>
                <a:lnTo>
                  <a:pt x="26789" y="116086"/>
                </a:lnTo>
                <a:lnTo>
                  <a:pt x="35719" y="133946"/>
                </a:lnTo>
                <a:lnTo>
                  <a:pt x="35719" y="142875"/>
                </a:lnTo>
                <a:lnTo>
                  <a:pt x="35719" y="151805"/>
                </a:lnTo>
                <a:lnTo>
                  <a:pt x="35719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Freeform 224"/>
          <p:cNvSpPr/>
          <p:nvPr/>
        </p:nvSpPr>
        <p:spPr>
          <a:xfrm>
            <a:off x="2116336" y="3089672"/>
            <a:ext cx="125016" cy="116087"/>
          </a:xfrm>
          <a:custGeom>
            <a:avLst/>
            <a:gdLst/>
            <a:ahLst/>
            <a:cxnLst/>
            <a:rect l="0" t="0" r="0" b="0"/>
            <a:pathLst>
              <a:path w="125016" h="116087">
                <a:moveTo>
                  <a:pt x="98226" y="8929"/>
                </a:moveTo>
                <a:lnTo>
                  <a:pt x="98226" y="8929"/>
                </a:lnTo>
                <a:lnTo>
                  <a:pt x="98226" y="8929"/>
                </a:lnTo>
                <a:lnTo>
                  <a:pt x="98226" y="8929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8929"/>
                </a:lnTo>
                <a:lnTo>
                  <a:pt x="53578" y="8929"/>
                </a:lnTo>
                <a:lnTo>
                  <a:pt x="44648" y="17859"/>
                </a:lnTo>
                <a:lnTo>
                  <a:pt x="26789" y="26789"/>
                </a:lnTo>
                <a:lnTo>
                  <a:pt x="17859" y="35718"/>
                </a:lnTo>
                <a:lnTo>
                  <a:pt x="8929" y="44648"/>
                </a:lnTo>
                <a:lnTo>
                  <a:pt x="8929" y="53578"/>
                </a:lnTo>
                <a:lnTo>
                  <a:pt x="0" y="71437"/>
                </a:lnTo>
                <a:lnTo>
                  <a:pt x="0" y="80367"/>
                </a:lnTo>
                <a:lnTo>
                  <a:pt x="8929" y="89297"/>
                </a:lnTo>
                <a:lnTo>
                  <a:pt x="17859" y="98226"/>
                </a:lnTo>
                <a:lnTo>
                  <a:pt x="26789" y="107156"/>
                </a:lnTo>
                <a:lnTo>
                  <a:pt x="35718" y="116086"/>
                </a:lnTo>
                <a:lnTo>
                  <a:pt x="44648" y="116086"/>
                </a:lnTo>
                <a:lnTo>
                  <a:pt x="53578" y="116086"/>
                </a:lnTo>
                <a:lnTo>
                  <a:pt x="62508" y="107156"/>
                </a:lnTo>
                <a:lnTo>
                  <a:pt x="71437" y="98226"/>
                </a:lnTo>
                <a:lnTo>
                  <a:pt x="80367" y="89297"/>
                </a:lnTo>
                <a:lnTo>
                  <a:pt x="89297" y="80367"/>
                </a:lnTo>
                <a:lnTo>
                  <a:pt x="89297" y="62507"/>
                </a:lnTo>
                <a:lnTo>
                  <a:pt x="89297" y="44648"/>
                </a:lnTo>
                <a:lnTo>
                  <a:pt x="89297" y="35718"/>
                </a:lnTo>
                <a:lnTo>
                  <a:pt x="89297" y="26789"/>
                </a:lnTo>
                <a:lnTo>
                  <a:pt x="89297" y="17859"/>
                </a:lnTo>
                <a:lnTo>
                  <a:pt x="80367" y="8929"/>
                </a:lnTo>
                <a:lnTo>
                  <a:pt x="80367" y="8929"/>
                </a:lnTo>
                <a:lnTo>
                  <a:pt x="80367" y="8929"/>
                </a:lnTo>
                <a:lnTo>
                  <a:pt x="80367" y="8929"/>
                </a:lnTo>
                <a:lnTo>
                  <a:pt x="80367" y="17859"/>
                </a:lnTo>
                <a:lnTo>
                  <a:pt x="80367" y="26789"/>
                </a:lnTo>
                <a:lnTo>
                  <a:pt x="80367" y="35718"/>
                </a:lnTo>
                <a:lnTo>
                  <a:pt x="89297" y="44648"/>
                </a:lnTo>
                <a:lnTo>
                  <a:pt x="98226" y="62507"/>
                </a:lnTo>
                <a:lnTo>
                  <a:pt x="98226" y="71437"/>
                </a:lnTo>
                <a:lnTo>
                  <a:pt x="107156" y="80367"/>
                </a:lnTo>
                <a:lnTo>
                  <a:pt x="116086" y="98226"/>
                </a:lnTo>
                <a:lnTo>
                  <a:pt x="116086" y="107156"/>
                </a:lnTo>
                <a:lnTo>
                  <a:pt x="125015" y="116086"/>
                </a:lnTo>
                <a:lnTo>
                  <a:pt x="125015" y="116086"/>
                </a:lnTo>
                <a:lnTo>
                  <a:pt x="125015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Freeform 225"/>
          <p:cNvSpPr/>
          <p:nvPr/>
        </p:nvSpPr>
        <p:spPr>
          <a:xfrm>
            <a:off x="2268140" y="3062883"/>
            <a:ext cx="53580" cy="142876"/>
          </a:xfrm>
          <a:custGeom>
            <a:avLst/>
            <a:gdLst/>
            <a:ahLst/>
            <a:cxnLst/>
            <a:rect l="0" t="0" r="0" b="0"/>
            <a:pathLst>
              <a:path w="53580" h="142876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6"/>
                </a:lnTo>
                <a:lnTo>
                  <a:pt x="8930" y="98226"/>
                </a:lnTo>
                <a:lnTo>
                  <a:pt x="8930" y="116086"/>
                </a:lnTo>
                <a:lnTo>
                  <a:pt x="17860" y="125015"/>
                </a:lnTo>
                <a:lnTo>
                  <a:pt x="17860" y="133945"/>
                </a:lnTo>
                <a:lnTo>
                  <a:pt x="17860" y="133945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33945"/>
                </a:lnTo>
                <a:lnTo>
                  <a:pt x="26789" y="125015"/>
                </a:lnTo>
                <a:lnTo>
                  <a:pt x="26789" y="107156"/>
                </a:lnTo>
                <a:lnTo>
                  <a:pt x="26789" y="98226"/>
                </a:lnTo>
                <a:lnTo>
                  <a:pt x="26789" y="71437"/>
                </a:lnTo>
                <a:lnTo>
                  <a:pt x="17860" y="62507"/>
                </a:lnTo>
                <a:lnTo>
                  <a:pt x="17860" y="44648"/>
                </a:lnTo>
                <a:lnTo>
                  <a:pt x="17860" y="35718"/>
                </a:lnTo>
                <a:lnTo>
                  <a:pt x="26789" y="26789"/>
                </a:lnTo>
                <a:lnTo>
                  <a:pt x="26789" y="17859"/>
                </a:lnTo>
                <a:lnTo>
                  <a:pt x="26789" y="8929"/>
                </a:lnTo>
                <a:lnTo>
                  <a:pt x="35719" y="8929"/>
                </a:lnTo>
                <a:lnTo>
                  <a:pt x="44649" y="8929"/>
                </a:lnTo>
                <a:lnTo>
                  <a:pt x="53579" y="0"/>
                </a:lnTo>
                <a:lnTo>
                  <a:pt x="53579" y="0"/>
                </a:lnTo>
                <a:lnTo>
                  <a:pt x="5357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Freeform 226"/>
          <p:cNvSpPr/>
          <p:nvPr/>
        </p:nvSpPr>
        <p:spPr>
          <a:xfrm>
            <a:off x="2384226" y="3080742"/>
            <a:ext cx="62509" cy="125017"/>
          </a:xfrm>
          <a:custGeom>
            <a:avLst/>
            <a:gdLst/>
            <a:ahLst/>
            <a:cxnLst/>
            <a:rect l="0" t="0" r="0" b="0"/>
            <a:pathLst>
              <a:path w="62509" h="12501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26789"/>
                </a:lnTo>
                <a:lnTo>
                  <a:pt x="17860" y="35719"/>
                </a:lnTo>
                <a:lnTo>
                  <a:pt x="17860" y="53578"/>
                </a:lnTo>
                <a:lnTo>
                  <a:pt x="26789" y="62508"/>
                </a:lnTo>
                <a:lnTo>
                  <a:pt x="35719" y="80367"/>
                </a:lnTo>
                <a:lnTo>
                  <a:pt x="44649" y="89297"/>
                </a:lnTo>
                <a:lnTo>
                  <a:pt x="44649" y="98227"/>
                </a:lnTo>
                <a:lnTo>
                  <a:pt x="53578" y="107156"/>
                </a:lnTo>
                <a:lnTo>
                  <a:pt x="62508" y="116086"/>
                </a:lnTo>
                <a:lnTo>
                  <a:pt x="62508" y="125016"/>
                </a:lnTo>
                <a:lnTo>
                  <a:pt x="62508" y="125016"/>
                </a:lnTo>
                <a:lnTo>
                  <a:pt x="62508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Freeform 227"/>
          <p:cNvSpPr/>
          <p:nvPr/>
        </p:nvSpPr>
        <p:spPr>
          <a:xfrm>
            <a:off x="2393156" y="3071812"/>
            <a:ext cx="71439" cy="250032"/>
          </a:xfrm>
          <a:custGeom>
            <a:avLst/>
            <a:gdLst/>
            <a:ahLst/>
            <a:cxnLst/>
            <a:rect l="0" t="0" r="0" b="0"/>
            <a:pathLst>
              <a:path w="71439" h="250032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8930"/>
                </a:lnTo>
                <a:lnTo>
                  <a:pt x="62508" y="17860"/>
                </a:lnTo>
                <a:lnTo>
                  <a:pt x="62508" y="35719"/>
                </a:lnTo>
                <a:lnTo>
                  <a:pt x="53578" y="53578"/>
                </a:lnTo>
                <a:lnTo>
                  <a:pt x="53578" y="71438"/>
                </a:lnTo>
                <a:lnTo>
                  <a:pt x="44648" y="98227"/>
                </a:lnTo>
                <a:lnTo>
                  <a:pt x="35719" y="116086"/>
                </a:lnTo>
                <a:lnTo>
                  <a:pt x="26789" y="142875"/>
                </a:lnTo>
                <a:lnTo>
                  <a:pt x="17859" y="160735"/>
                </a:lnTo>
                <a:lnTo>
                  <a:pt x="8930" y="178594"/>
                </a:lnTo>
                <a:lnTo>
                  <a:pt x="8930" y="196453"/>
                </a:lnTo>
                <a:lnTo>
                  <a:pt x="8930" y="205383"/>
                </a:lnTo>
                <a:lnTo>
                  <a:pt x="8930" y="223242"/>
                </a:lnTo>
                <a:lnTo>
                  <a:pt x="0" y="232172"/>
                </a:lnTo>
                <a:lnTo>
                  <a:pt x="0" y="232172"/>
                </a:lnTo>
                <a:lnTo>
                  <a:pt x="0" y="241102"/>
                </a:lnTo>
                <a:lnTo>
                  <a:pt x="0" y="241102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Freeform 228"/>
          <p:cNvSpPr/>
          <p:nvPr/>
        </p:nvSpPr>
        <p:spPr>
          <a:xfrm>
            <a:off x="2553891" y="3116461"/>
            <a:ext cx="98227" cy="8930"/>
          </a:xfrm>
          <a:custGeom>
            <a:avLst/>
            <a:gdLst/>
            <a:ahLst/>
            <a:cxnLst/>
            <a:rect l="0" t="0" r="0" b="0"/>
            <a:pathLst>
              <a:path w="98227" h="89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8929" y="8929"/>
                </a:lnTo>
                <a:lnTo>
                  <a:pt x="26789" y="8929"/>
                </a:lnTo>
                <a:lnTo>
                  <a:pt x="35718" y="8929"/>
                </a:lnTo>
                <a:lnTo>
                  <a:pt x="44648" y="8929"/>
                </a:lnTo>
                <a:lnTo>
                  <a:pt x="53578" y="8929"/>
                </a:lnTo>
                <a:lnTo>
                  <a:pt x="62507" y="8929"/>
                </a:lnTo>
                <a:lnTo>
                  <a:pt x="71437" y="8929"/>
                </a:lnTo>
                <a:lnTo>
                  <a:pt x="80367" y="8929"/>
                </a:lnTo>
                <a:lnTo>
                  <a:pt x="80367" y="8929"/>
                </a:lnTo>
                <a:lnTo>
                  <a:pt x="89297" y="8929"/>
                </a:lnTo>
                <a:lnTo>
                  <a:pt x="98226" y="8929"/>
                </a:lnTo>
                <a:lnTo>
                  <a:pt x="98226" y="8929"/>
                </a:lnTo>
                <a:lnTo>
                  <a:pt x="98226" y="8929"/>
                </a:lnTo>
                <a:lnTo>
                  <a:pt x="98226" y="8929"/>
                </a:lnTo>
                <a:lnTo>
                  <a:pt x="98226" y="8929"/>
                </a:lnTo>
                <a:lnTo>
                  <a:pt x="98226" y="8929"/>
                </a:lnTo>
                <a:lnTo>
                  <a:pt x="98226" y="8929"/>
                </a:lnTo>
                <a:lnTo>
                  <a:pt x="98226" y="8929"/>
                </a:lnTo>
                <a:lnTo>
                  <a:pt x="98226" y="8929"/>
                </a:lnTo>
                <a:lnTo>
                  <a:pt x="98226" y="8929"/>
                </a:lnTo>
                <a:lnTo>
                  <a:pt x="98226" y="8929"/>
                </a:lnTo>
                <a:lnTo>
                  <a:pt x="98226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Freeform 229"/>
          <p:cNvSpPr/>
          <p:nvPr/>
        </p:nvSpPr>
        <p:spPr>
          <a:xfrm>
            <a:off x="2616398" y="3036094"/>
            <a:ext cx="80369" cy="133946"/>
          </a:xfrm>
          <a:custGeom>
            <a:avLst/>
            <a:gdLst/>
            <a:ahLst/>
            <a:cxnLst/>
            <a:rect l="0" t="0" r="0" b="0"/>
            <a:pathLst>
              <a:path w="80369" h="133946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17860" y="8929"/>
                </a:lnTo>
                <a:lnTo>
                  <a:pt x="26790" y="17859"/>
                </a:lnTo>
                <a:lnTo>
                  <a:pt x="26790" y="17859"/>
                </a:lnTo>
                <a:lnTo>
                  <a:pt x="35719" y="17859"/>
                </a:lnTo>
                <a:lnTo>
                  <a:pt x="44649" y="26789"/>
                </a:lnTo>
                <a:lnTo>
                  <a:pt x="53579" y="35718"/>
                </a:lnTo>
                <a:lnTo>
                  <a:pt x="62508" y="35718"/>
                </a:lnTo>
                <a:lnTo>
                  <a:pt x="71438" y="44648"/>
                </a:lnTo>
                <a:lnTo>
                  <a:pt x="71438" y="44648"/>
                </a:lnTo>
                <a:lnTo>
                  <a:pt x="80368" y="44648"/>
                </a:lnTo>
                <a:lnTo>
                  <a:pt x="80368" y="53578"/>
                </a:lnTo>
                <a:lnTo>
                  <a:pt x="80368" y="53578"/>
                </a:lnTo>
                <a:lnTo>
                  <a:pt x="80368" y="53578"/>
                </a:lnTo>
                <a:lnTo>
                  <a:pt x="80368" y="62507"/>
                </a:lnTo>
                <a:lnTo>
                  <a:pt x="80368" y="62507"/>
                </a:lnTo>
                <a:lnTo>
                  <a:pt x="71438" y="71437"/>
                </a:lnTo>
                <a:lnTo>
                  <a:pt x="62508" y="71437"/>
                </a:lnTo>
                <a:lnTo>
                  <a:pt x="53579" y="80367"/>
                </a:lnTo>
                <a:lnTo>
                  <a:pt x="44649" y="89296"/>
                </a:lnTo>
                <a:lnTo>
                  <a:pt x="35719" y="98226"/>
                </a:lnTo>
                <a:lnTo>
                  <a:pt x="35719" y="107156"/>
                </a:lnTo>
                <a:lnTo>
                  <a:pt x="26790" y="116085"/>
                </a:lnTo>
                <a:lnTo>
                  <a:pt x="26790" y="116085"/>
                </a:lnTo>
                <a:lnTo>
                  <a:pt x="17860" y="125015"/>
                </a:lnTo>
                <a:lnTo>
                  <a:pt x="17860" y="125015"/>
                </a:lnTo>
                <a:lnTo>
                  <a:pt x="17860" y="125015"/>
                </a:lnTo>
                <a:lnTo>
                  <a:pt x="17860" y="125015"/>
                </a:lnTo>
                <a:lnTo>
                  <a:pt x="17860" y="125015"/>
                </a:lnTo>
                <a:lnTo>
                  <a:pt x="17860" y="125015"/>
                </a:lnTo>
                <a:lnTo>
                  <a:pt x="17860" y="125015"/>
                </a:lnTo>
                <a:lnTo>
                  <a:pt x="17860" y="125015"/>
                </a:lnTo>
                <a:lnTo>
                  <a:pt x="17860" y="125015"/>
                </a:lnTo>
                <a:lnTo>
                  <a:pt x="17860" y="133945"/>
                </a:lnTo>
                <a:lnTo>
                  <a:pt x="17860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Freeform 230"/>
          <p:cNvSpPr/>
          <p:nvPr/>
        </p:nvSpPr>
        <p:spPr>
          <a:xfrm>
            <a:off x="2812851" y="2973586"/>
            <a:ext cx="107158" cy="223243"/>
          </a:xfrm>
          <a:custGeom>
            <a:avLst/>
            <a:gdLst/>
            <a:ahLst/>
            <a:cxnLst/>
            <a:rect l="0" t="0" r="0" b="0"/>
            <a:pathLst>
              <a:path w="107158" h="223243">
                <a:moveTo>
                  <a:pt x="107157" y="17859"/>
                </a:moveTo>
                <a:lnTo>
                  <a:pt x="98227" y="17859"/>
                </a:lnTo>
                <a:lnTo>
                  <a:pt x="98227" y="8929"/>
                </a:lnTo>
                <a:lnTo>
                  <a:pt x="89297" y="8929"/>
                </a:lnTo>
                <a:lnTo>
                  <a:pt x="80368" y="8929"/>
                </a:lnTo>
                <a:lnTo>
                  <a:pt x="71438" y="0"/>
                </a:lnTo>
                <a:lnTo>
                  <a:pt x="62508" y="8929"/>
                </a:lnTo>
                <a:lnTo>
                  <a:pt x="53578" y="8929"/>
                </a:lnTo>
                <a:lnTo>
                  <a:pt x="44649" y="17859"/>
                </a:lnTo>
                <a:lnTo>
                  <a:pt x="26789" y="26789"/>
                </a:lnTo>
                <a:lnTo>
                  <a:pt x="17860" y="44648"/>
                </a:lnTo>
                <a:lnTo>
                  <a:pt x="1786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80367"/>
                </a:lnTo>
                <a:lnTo>
                  <a:pt x="17860" y="89297"/>
                </a:lnTo>
                <a:lnTo>
                  <a:pt x="26789" y="98226"/>
                </a:lnTo>
                <a:lnTo>
                  <a:pt x="35719" y="107156"/>
                </a:lnTo>
                <a:lnTo>
                  <a:pt x="44649" y="125015"/>
                </a:lnTo>
                <a:lnTo>
                  <a:pt x="62508" y="133945"/>
                </a:lnTo>
                <a:lnTo>
                  <a:pt x="71438" y="142875"/>
                </a:lnTo>
                <a:lnTo>
                  <a:pt x="80368" y="160734"/>
                </a:lnTo>
                <a:lnTo>
                  <a:pt x="89297" y="169664"/>
                </a:lnTo>
                <a:lnTo>
                  <a:pt x="98227" y="187523"/>
                </a:lnTo>
                <a:lnTo>
                  <a:pt x="98227" y="187523"/>
                </a:lnTo>
                <a:lnTo>
                  <a:pt x="98227" y="205383"/>
                </a:lnTo>
                <a:lnTo>
                  <a:pt x="89297" y="205383"/>
                </a:lnTo>
                <a:lnTo>
                  <a:pt x="80368" y="214312"/>
                </a:lnTo>
                <a:lnTo>
                  <a:pt x="62508" y="214312"/>
                </a:lnTo>
                <a:lnTo>
                  <a:pt x="53578" y="223242"/>
                </a:lnTo>
                <a:lnTo>
                  <a:pt x="35719" y="223242"/>
                </a:lnTo>
                <a:lnTo>
                  <a:pt x="26789" y="223242"/>
                </a:lnTo>
                <a:lnTo>
                  <a:pt x="8930" y="223242"/>
                </a:ln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Freeform 231"/>
          <p:cNvSpPr/>
          <p:nvPr/>
        </p:nvSpPr>
        <p:spPr>
          <a:xfrm>
            <a:off x="2920008" y="3000375"/>
            <a:ext cx="89297" cy="142876"/>
          </a:xfrm>
          <a:custGeom>
            <a:avLst/>
            <a:gdLst/>
            <a:ahLst/>
            <a:cxnLst/>
            <a:rect l="0" t="0" r="0" b="0"/>
            <a:pathLst>
              <a:path w="89297" h="142876">
                <a:moveTo>
                  <a:pt x="44648" y="17859"/>
                </a:moveTo>
                <a:lnTo>
                  <a:pt x="35718" y="17859"/>
                </a:lnTo>
                <a:lnTo>
                  <a:pt x="35718" y="26789"/>
                </a:lnTo>
                <a:lnTo>
                  <a:pt x="26789" y="35719"/>
                </a:lnTo>
                <a:lnTo>
                  <a:pt x="17859" y="44648"/>
                </a:lnTo>
                <a:lnTo>
                  <a:pt x="8929" y="62508"/>
                </a:lnTo>
                <a:lnTo>
                  <a:pt x="8929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8929" y="133945"/>
                </a:lnTo>
                <a:lnTo>
                  <a:pt x="17859" y="142875"/>
                </a:lnTo>
                <a:lnTo>
                  <a:pt x="26789" y="142875"/>
                </a:lnTo>
                <a:lnTo>
                  <a:pt x="35718" y="142875"/>
                </a:lnTo>
                <a:lnTo>
                  <a:pt x="53578" y="142875"/>
                </a:lnTo>
                <a:lnTo>
                  <a:pt x="62507" y="133945"/>
                </a:lnTo>
                <a:lnTo>
                  <a:pt x="71437" y="125015"/>
                </a:lnTo>
                <a:lnTo>
                  <a:pt x="71437" y="107156"/>
                </a:lnTo>
                <a:lnTo>
                  <a:pt x="80367" y="98226"/>
                </a:lnTo>
                <a:lnTo>
                  <a:pt x="89296" y="80367"/>
                </a:lnTo>
                <a:lnTo>
                  <a:pt x="89296" y="62508"/>
                </a:lnTo>
                <a:lnTo>
                  <a:pt x="89296" y="44648"/>
                </a:lnTo>
                <a:lnTo>
                  <a:pt x="89296" y="26789"/>
                </a:lnTo>
                <a:lnTo>
                  <a:pt x="80367" y="8929"/>
                </a:lnTo>
                <a:lnTo>
                  <a:pt x="71437" y="8929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Freeform 232"/>
          <p:cNvSpPr/>
          <p:nvPr/>
        </p:nvSpPr>
        <p:spPr>
          <a:xfrm>
            <a:off x="3053953" y="2991445"/>
            <a:ext cx="17860" cy="169665"/>
          </a:xfrm>
          <a:custGeom>
            <a:avLst/>
            <a:gdLst/>
            <a:ahLst/>
            <a:cxnLst/>
            <a:rect l="0" t="0" r="0" b="0"/>
            <a:pathLst>
              <a:path w="17860" h="16966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98227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51805"/>
                </a:lnTo>
                <a:lnTo>
                  <a:pt x="8930" y="160734"/>
                </a:lnTo>
                <a:lnTo>
                  <a:pt x="8930" y="169664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Freeform 233"/>
          <p:cNvSpPr/>
          <p:nvPr/>
        </p:nvSpPr>
        <p:spPr>
          <a:xfrm>
            <a:off x="3053953" y="2920008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8929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Freeform 234"/>
          <p:cNvSpPr/>
          <p:nvPr/>
        </p:nvSpPr>
        <p:spPr>
          <a:xfrm>
            <a:off x="3143250" y="2920008"/>
            <a:ext cx="17860" cy="258962"/>
          </a:xfrm>
          <a:custGeom>
            <a:avLst/>
            <a:gdLst/>
            <a:ahLst/>
            <a:cxnLst/>
            <a:rect l="0" t="0" r="0" b="0"/>
            <a:pathLst>
              <a:path w="17860" h="258962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26789"/>
                </a:lnTo>
                <a:lnTo>
                  <a:pt x="0" y="35718"/>
                </a:lnTo>
                <a:lnTo>
                  <a:pt x="0" y="62507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3"/>
                </a:lnTo>
                <a:lnTo>
                  <a:pt x="0" y="196453"/>
                </a:lnTo>
                <a:lnTo>
                  <a:pt x="0" y="214312"/>
                </a:lnTo>
                <a:lnTo>
                  <a:pt x="0" y="223242"/>
                </a:lnTo>
                <a:lnTo>
                  <a:pt x="8929" y="232171"/>
                </a:lnTo>
                <a:lnTo>
                  <a:pt x="8929" y="241101"/>
                </a:lnTo>
                <a:lnTo>
                  <a:pt x="8929" y="250031"/>
                </a:lnTo>
                <a:lnTo>
                  <a:pt x="8929" y="250031"/>
                </a:lnTo>
                <a:lnTo>
                  <a:pt x="8929" y="258961"/>
                </a:lnTo>
                <a:lnTo>
                  <a:pt x="8929" y="258961"/>
                </a:lnTo>
                <a:lnTo>
                  <a:pt x="8929" y="258961"/>
                </a:lnTo>
                <a:lnTo>
                  <a:pt x="17859" y="258961"/>
                </a:lnTo>
                <a:lnTo>
                  <a:pt x="17859" y="258961"/>
                </a:lnTo>
                <a:lnTo>
                  <a:pt x="17859" y="258961"/>
                </a:lnTo>
                <a:lnTo>
                  <a:pt x="17859" y="258961"/>
                </a:lnTo>
                <a:lnTo>
                  <a:pt x="17859" y="25896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Freeform 235"/>
          <p:cNvSpPr/>
          <p:nvPr/>
        </p:nvSpPr>
        <p:spPr>
          <a:xfrm>
            <a:off x="3277195" y="2911078"/>
            <a:ext cx="62509" cy="232173"/>
          </a:xfrm>
          <a:custGeom>
            <a:avLst/>
            <a:gdLst/>
            <a:ahLst/>
            <a:cxnLst/>
            <a:rect l="0" t="0" r="0" b="0"/>
            <a:pathLst>
              <a:path w="62509" h="232173">
                <a:moveTo>
                  <a:pt x="53578" y="0"/>
                </a:moveTo>
                <a:lnTo>
                  <a:pt x="53578" y="0"/>
                </a:lnTo>
                <a:lnTo>
                  <a:pt x="44648" y="8930"/>
                </a:lnTo>
                <a:lnTo>
                  <a:pt x="44648" y="8930"/>
                </a:lnTo>
                <a:lnTo>
                  <a:pt x="35719" y="17859"/>
                </a:lnTo>
                <a:lnTo>
                  <a:pt x="26789" y="35719"/>
                </a:lnTo>
                <a:lnTo>
                  <a:pt x="17859" y="44648"/>
                </a:lnTo>
                <a:lnTo>
                  <a:pt x="8930" y="71437"/>
                </a:lnTo>
                <a:lnTo>
                  <a:pt x="893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8930" y="187523"/>
                </a:lnTo>
                <a:lnTo>
                  <a:pt x="17859" y="196453"/>
                </a:lnTo>
                <a:lnTo>
                  <a:pt x="26789" y="205383"/>
                </a:lnTo>
                <a:lnTo>
                  <a:pt x="26789" y="214312"/>
                </a:lnTo>
                <a:lnTo>
                  <a:pt x="35719" y="223242"/>
                </a:lnTo>
                <a:lnTo>
                  <a:pt x="44648" y="223242"/>
                </a:lnTo>
                <a:lnTo>
                  <a:pt x="53578" y="223242"/>
                </a:lnTo>
                <a:lnTo>
                  <a:pt x="53578" y="232172"/>
                </a:lnTo>
                <a:lnTo>
                  <a:pt x="53578" y="232172"/>
                </a:lnTo>
                <a:lnTo>
                  <a:pt x="53578" y="232172"/>
                </a:lnTo>
                <a:lnTo>
                  <a:pt x="62508" y="232172"/>
                </a:lnTo>
                <a:lnTo>
                  <a:pt x="62508" y="232172"/>
                </a:lnTo>
                <a:lnTo>
                  <a:pt x="62508" y="23217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Freeform 236"/>
          <p:cNvSpPr/>
          <p:nvPr/>
        </p:nvSpPr>
        <p:spPr>
          <a:xfrm>
            <a:off x="3393281" y="2928937"/>
            <a:ext cx="116087" cy="223243"/>
          </a:xfrm>
          <a:custGeom>
            <a:avLst/>
            <a:gdLst/>
            <a:ahLst/>
            <a:cxnLst/>
            <a:rect l="0" t="0" r="0" b="0"/>
            <a:pathLst>
              <a:path w="116087" h="22324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80367"/>
                </a:lnTo>
                <a:lnTo>
                  <a:pt x="8930" y="107157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60735"/>
                </a:lnTo>
                <a:lnTo>
                  <a:pt x="8930" y="178594"/>
                </a:lnTo>
                <a:lnTo>
                  <a:pt x="8930" y="196453"/>
                </a:lnTo>
                <a:lnTo>
                  <a:pt x="8930" y="205383"/>
                </a:lnTo>
                <a:lnTo>
                  <a:pt x="8930" y="214313"/>
                </a:lnTo>
                <a:lnTo>
                  <a:pt x="8930" y="214313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23242"/>
                </a:lnTo>
                <a:lnTo>
                  <a:pt x="8930" y="214313"/>
                </a:lnTo>
                <a:lnTo>
                  <a:pt x="8930" y="214313"/>
                </a:lnTo>
                <a:lnTo>
                  <a:pt x="8930" y="196453"/>
                </a:lnTo>
                <a:lnTo>
                  <a:pt x="8930" y="187524"/>
                </a:lnTo>
                <a:lnTo>
                  <a:pt x="0" y="178594"/>
                </a:lnTo>
                <a:lnTo>
                  <a:pt x="8930" y="160735"/>
                </a:lnTo>
                <a:lnTo>
                  <a:pt x="8930" y="151805"/>
                </a:lnTo>
                <a:lnTo>
                  <a:pt x="8930" y="142875"/>
                </a:lnTo>
                <a:lnTo>
                  <a:pt x="17859" y="125016"/>
                </a:lnTo>
                <a:lnTo>
                  <a:pt x="17859" y="116086"/>
                </a:lnTo>
                <a:lnTo>
                  <a:pt x="26789" y="107157"/>
                </a:lnTo>
                <a:lnTo>
                  <a:pt x="35719" y="98227"/>
                </a:lnTo>
                <a:lnTo>
                  <a:pt x="44648" y="98227"/>
                </a:lnTo>
                <a:lnTo>
                  <a:pt x="62508" y="89297"/>
                </a:lnTo>
                <a:lnTo>
                  <a:pt x="71437" y="89297"/>
                </a:lnTo>
                <a:lnTo>
                  <a:pt x="80367" y="89297"/>
                </a:lnTo>
                <a:lnTo>
                  <a:pt x="89297" y="89297"/>
                </a:lnTo>
                <a:lnTo>
                  <a:pt x="98226" y="98227"/>
                </a:lnTo>
                <a:lnTo>
                  <a:pt x="107156" y="107157"/>
                </a:lnTo>
                <a:lnTo>
                  <a:pt x="107156" y="116086"/>
                </a:lnTo>
                <a:lnTo>
                  <a:pt x="116086" y="125016"/>
                </a:lnTo>
                <a:lnTo>
                  <a:pt x="116086" y="133946"/>
                </a:lnTo>
                <a:lnTo>
                  <a:pt x="116086" y="142875"/>
                </a:lnTo>
                <a:lnTo>
                  <a:pt x="107156" y="151805"/>
                </a:lnTo>
                <a:lnTo>
                  <a:pt x="98226" y="160735"/>
                </a:lnTo>
                <a:lnTo>
                  <a:pt x="89297" y="169664"/>
                </a:lnTo>
                <a:lnTo>
                  <a:pt x="80367" y="178594"/>
                </a:lnTo>
                <a:lnTo>
                  <a:pt x="71437" y="187524"/>
                </a:lnTo>
                <a:lnTo>
                  <a:pt x="53578" y="187524"/>
                </a:lnTo>
                <a:lnTo>
                  <a:pt x="44648" y="196453"/>
                </a:lnTo>
                <a:lnTo>
                  <a:pt x="35719" y="205383"/>
                </a:lnTo>
                <a:lnTo>
                  <a:pt x="17859" y="205383"/>
                </a:lnTo>
                <a:lnTo>
                  <a:pt x="8930" y="205383"/>
                </a:lnTo>
                <a:lnTo>
                  <a:pt x="8930" y="205383"/>
                </a:lnTo>
                <a:lnTo>
                  <a:pt x="8930" y="20538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Freeform 237"/>
          <p:cNvSpPr/>
          <p:nvPr/>
        </p:nvSpPr>
        <p:spPr>
          <a:xfrm>
            <a:off x="3554015" y="3000375"/>
            <a:ext cx="80368" cy="142876"/>
          </a:xfrm>
          <a:custGeom>
            <a:avLst/>
            <a:gdLst/>
            <a:ahLst/>
            <a:cxnLst/>
            <a:rect l="0" t="0" r="0" b="0"/>
            <a:pathLst>
              <a:path w="80368" h="142876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8930" y="133945"/>
                </a:lnTo>
                <a:lnTo>
                  <a:pt x="8930" y="142875"/>
                </a:lnTo>
                <a:lnTo>
                  <a:pt x="17860" y="142875"/>
                </a:lnTo>
                <a:lnTo>
                  <a:pt x="17860" y="142875"/>
                </a:lnTo>
                <a:lnTo>
                  <a:pt x="26789" y="142875"/>
                </a:lnTo>
                <a:lnTo>
                  <a:pt x="35719" y="142875"/>
                </a:lnTo>
                <a:lnTo>
                  <a:pt x="44649" y="125015"/>
                </a:lnTo>
                <a:lnTo>
                  <a:pt x="44649" y="116086"/>
                </a:lnTo>
                <a:lnTo>
                  <a:pt x="53578" y="98226"/>
                </a:lnTo>
                <a:lnTo>
                  <a:pt x="62508" y="80367"/>
                </a:lnTo>
                <a:lnTo>
                  <a:pt x="71438" y="62508"/>
                </a:lnTo>
                <a:lnTo>
                  <a:pt x="71438" y="44648"/>
                </a:lnTo>
                <a:lnTo>
                  <a:pt x="80367" y="35719"/>
                </a:lnTo>
                <a:lnTo>
                  <a:pt x="80367" y="26789"/>
                </a:lnTo>
                <a:lnTo>
                  <a:pt x="80367" y="17859"/>
                </a:lnTo>
                <a:lnTo>
                  <a:pt x="80367" y="17859"/>
                </a:lnTo>
                <a:lnTo>
                  <a:pt x="80367" y="8929"/>
                </a:lnTo>
                <a:lnTo>
                  <a:pt x="80367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Freeform 238"/>
          <p:cNvSpPr/>
          <p:nvPr/>
        </p:nvSpPr>
        <p:spPr>
          <a:xfrm>
            <a:off x="3679031" y="3009304"/>
            <a:ext cx="26790" cy="151806"/>
          </a:xfrm>
          <a:custGeom>
            <a:avLst/>
            <a:gdLst/>
            <a:ahLst/>
            <a:cxnLst/>
            <a:rect l="0" t="0" r="0" b="0"/>
            <a:pathLst>
              <a:path w="26790" h="151806">
                <a:moveTo>
                  <a:pt x="8930" y="8930"/>
                </a:move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80368"/>
                </a:lnTo>
                <a:lnTo>
                  <a:pt x="0" y="98227"/>
                </a:lnTo>
                <a:lnTo>
                  <a:pt x="0" y="107157"/>
                </a:lnTo>
                <a:lnTo>
                  <a:pt x="0" y="125016"/>
                </a:lnTo>
                <a:lnTo>
                  <a:pt x="0" y="133946"/>
                </a:lnTo>
                <a:lnTo>
                  <a:pt x="0" y="133946"/>
                </a:lnTo>
                <a:lnTo>
                  <a:pt x="0" y="142875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8930" y="151805"/>
                </a:lnTo>
                <a:lnTo>
                  <a:pt x="8930" y="142875"/>
                </a:lnTo>
                <a:lnTo>
                  <a:pt x="0" y="133946"/>
                </a:lnTo>
                <a:lnTo>
                  <a:pt x="0" y="125016"/>
                </a:lnTo>
                <a:lnTo>
                  <a:pt x="0" y="107157"/>
                </a:lnTo>
                <a:lnTo>
                  <a:pt x="0" y="89297"/>
                </a:lnTo>
                <a:lnTo>
                  <a:pt x="0" y="71438"/>
                </a:lnTo>
                <a:lnTo>
                  <a:pt x="0" y="53579"/>
                </a:lnTo>
                <a:lnTo>
                  <a:pt x="8930" y="35719"/>
                </a:lnTo>
                <a:lnTo>
                  <a:pt x="8930" y="26790"/>
                </a:lnTo>
                <a:lnTo>
                  <a:pt x="17859" y="17860"/>
                </a:lnTo>
                <a:lnTo>
                  <a:pt x="17859" y="893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Freeform 239"/>
          <p:cNvSpPr/>
          <p:nvPr/>
        </p:nvSpPr>
        <p:spPr>
          <a:xfrm>
            <a:off x="3759398" y="2982515"/>
            <a:ext cx="187524" cy="169665"/>
          </a:xfrm>
          <a:custGeom>
            <a:avLst/>
            <a:gdLst/>
            <a:ahLst/>
            <a:cxnLst/>
            <a:rect l="0" t="0" r="0" b="0"/>
            <a:pathLst>
              <a:path w="187524" h="169665">
                <a:moveTo>
                  <a:pt x="26789" y="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59" y="26789"/>
                </a:lnTo>
                <a:lnTo>
                  <a:pt x="17859" y="44649"/>
                </a:lnTo>
                <a:lnTo>
                  <a:pt x="17859" y="62508"/>
                </a:lnTo>
                <a:lnTo>
                  <a:pt x="17859" y="80368"/>
                </a:lnTo>
                <a:lnTo>
                  <a:pt x="8930" y="98227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42875"/>
                </a:lnTo>
                <a:lnTo>
                  <a:pt x="8930" y="151805"/>
                </a:lnTo>
                <a:lnTo>
                  <a:pt x="8930" y="151805"/>
                </a:lnTo>
                <a:lnTo>
                  <a:pt x="0" y="151805"/>
                </a:lnTo>
                <a:lnTo>
                  <a:pt x="0" y="151805"/>
                </a:lnTo>
                <a:lnTo>
                  <a:pt x="0" y="142875"/>
                </a:lnTo>
                <a:lnTo>
                  <a:pt x="8930" y="133946"/>
                </a:lnTo>
                <a:lnTo>
                  <a:pt x="8930" y="116086"/>
                </a:lnTo>
                <a:lnTo>
                  <a:pt x="8930" y="98227"/>
                </a:lnTo>
                <a:lnTo>
                  <a:pt x="8930" y="80368"/>
                </a:lnTo>
                <a:lnTo>
                  <a:pt x="17859" y="62508"/>
                </a:lnTo>
                <a:lnTo>
                  <a:pt x="26789" y="44649"/>
                </a:lnTo>
                <a:lnTo>
                  <a:pt x="26789" y="35719"/>
                </a:lnTo>
                <a:lnTo>
                  <a:pt x="35719" y="26789"/>
                </a:lnTo>
                <a:lnTo>
                  <a:pt x="44648" y="17860"/>
                </a:lnTo>
                <a:lnTo>
                  <a:pt x="53578" y="17860"/>
                </a:lnTo>
                <a:lnTo>
                  <a:pt x="53578" y="17860"/>
                </a:lnTo>
                <a:lnTo>
                  <a:pt x="62508" y="17860"/>
                </a:lnTo>
                <a:lnTo>
                  <a:pt x="62508" y="17860"/>
                </a:lnTo>
                <a:lnTo>
                  <a:pt x="71438" y="17860"/>
                </a:lnTo>
                <a:lnTo>
                  <a:pt x="71438" y="17860"/>
                </a:lnTo>
                <a:lnTo>
                  <a:pt x="80367" y="26789"/>
                </a:lnTo>
                <a:lnTo>
                  <a:pt x="80367" y="35719"/>
                </a:lnTo>
                <a:lnTo>
                  <a:pt x="80367" y="44649"/>
                </a:lnTo>
                <a:lnTo>
                  <a:pt x="80367" y="62508"/>
                </a:lnTo>
                <a:lnTo>
                  <a:pt x="80367" y="71438"/>
                </a:lnTo>
                <a:lnTo>
                  <a:pt x="80367" y="89297"/>
                </a:lnTo>
                <a:lnTo>
                  <a:pt x="80367" y="107157"/>
                </a:lnTo>
                <a:lnTo>
                  <a:pt x="80367" y="116086"/>
                </a:lnTo>
                <a:lnTo>
                  <a:pt x="80367" y="133946"/>
                </a:lnTo>
                <a:lnTo>
                  <a:pt x="80367" y="142875"/>
                </a:lnTo>
                <a:lnTo>
                  <a:pt x="80367" y="151805"/>
                </a:lnTo>
                <a:lnTo>
                  <a:pt x="89297" y="160735"/>
                </a:lnTo>
                <a:lnTo>
                  <a:pt x="89297" y="160735"/>
                </a:lnTo>
                <a:lnTo>
                  <a:pt x="98227" y="169664"/>
                </a:lnTo>
                <a:lnTo>
                  <a:pt x="107156" y="169664"/>
                </a:lnTo>
                <a:lnTo>
                  <a:pt x="116086" y="160735"/>
                </a:lnTo>
                <a:lnTo>
                  <a:pt x="125016" y="160735"/>
                </a:lnTo>
                <a:lnTo>
                  <a:pt x="133945" y="151805"/>
                </a:lnTo>
                <a:lnTo>
                  <a:pt x="142875" y="133946"/>
                </a:lnTo>
                <a:lnTo>
                  <a:pt x="160734" y="125016"/>
                </a:lnTo>
                <a:lnTo>
                  <a:pt x="169664" y="107157"/>
                </a:lnTo>
                <a:lnTo>
                  <a:pt x="178594" y="89297"/>
                </a:lnTo>
                <a:lnTo>
                  <a:pt x="178594" y="71438"/>
                </a:lnTo>
                <a:lnTo>
                  <a:pt x="187523" y="53579"/>
                </a:lnTo>
                <a:lnTo>
                  <a:pt x="187523" y="44649"/>
                </a:lnTo>
                <a:lnTo>
                  <a:pt x="187523" y="26789"/>
                </a:lnTo>
                <a:lnTo>
                  <a:pt x="187523" y="17860"/>
                </a:lnTo>
                <a:lnTo>
                  <a:pt x="178594" y="17860"/>
                </a:lnTo>
                <a:lnTo>
                  <a:pt x="178594" y="8930"/>
                </a:lnTo>
                <a:lnTo>
                  <a:pt x="169664" y="8930"/>
                </a:lnTo>
                <a:lnTo>
                  <a:pt x="160734" y="8930"/>
                </a:lnTo>
                <a:lnTo>
                  <a:pt x="151805" y="17860"/>
                </a:lnTo>
                <a:lnTo>
                  <a:pt x="142875" y="26789"/>
                </a:lnTo>
                <a:lnTo>
                  <a:pt x="133945" y="44649"/>
                </a:lnTo>
                <a:lnTo>
                  <a:pt x="125016" y="53579"/>
                </a:lnTo>
                <a:lnTo>
                  <a:pt x="116086" y="71438"/>
                </a:lnTo>
                <a:lnTo>
                  <a:pt x="116086" y="80368"/>
                </a:lnTo>
                <a:lnTo>
                  <a:pt x="116086" y="98227"/>
                </a:lnTo>
                <a:lnTo>
                  <a:pt x="116086" y="116086"/>
                </a:lnTo>
                <a:lnTo>
                  <a:pt x="116086" y="125016"/>
                </a:lnTo>
                <a:lnTo>
                  <a:pt x="125016" y="133946"/>
                </a:lnTo>
                <a:lnTo>
                  <a:pt x="133945" y="142875"/>
                </a:lnTo>
                <a:lnTo>
                  <a:pt x="142875" y="151805"/>
                </a:lnTo>
                <a:lnTo>
                  <a:pt x="151805" y="151805"/>
                </a:lnTo>
                <a:lnTo>
                  <a:pt x="160734" y="151805"/>
                </a:lnTo>
                <a:lnTo>
                  <a:pt x="160734" y="160735"/>
                </a:lnTo>
                <a:lnTo>
                  <a:pt x="160734" y="16073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Freeform 240"/>
          <p:cNvSpPr/>
          <p:nvPr/>
        </p:nvSpPr>
        <p:spPr>
          <a:xfrm>
            <a:off x="4000500" y="3009304"/>
            <a:ext cx="89297" cy="142876"/>
          </a:xfrm>
          <a:custGeom>
            <a:avLst/>
            <a:gdLst/>
            <a:ahLst/>
            <a:cxnLst/>
            <a:rect l="0" t="0" r="0" b="0"/>
            <a:pathLst>
              <a:path w="89297" h="142876">
                <a:moveTo>
                  <a:pt x="89296" y="0"/>
                </a:moveTo>
                <a:lnTo>
                  <a:pt x="89296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8930"/>
                </a:lnTo>
                <a:lnTo>
                  <a:pt x="53578" y="17860"/>
                </a:lnTo>
                <a:lnTo>
                  <a:pt x="35718" y="26790"/>
                </a:lnTo>
                <a:lnTo>
                  <a:pt x="26789" y="35719"/>
                </a:lnTo>
                <a:lnTo>
                  <a:pt x="17859" y="44649"/>
                </a:lnTo>
                <a:lnTo>
                  <a:pt x="8929" y="62508"/>
                </a:lnTo>
                <a:lnTo>
                  <a:pt x="8929" y="80368"/>
                </a:lnTo>
                <a:lnTo>
                  <a:pt x="0" y="89297"/>
                </a:lnTo>
                <a:lnTo>
                  <a:pt x="0" y="98227"/>
                </a:lnTo>
                <a:lnTo>
                  <a:pt x="8929" y="116086"/>
                </a:lnTo>
                <a:lnTo>
                  <a:pt x="8929" y="125016"/>
                </a:lnTo>
                <a:lnTo>
                  <a:pt x="17859" y="133946"/>
                </a:lnTo>
                <a:lnTo>
                  <a:pt x="26789" y="142875"/>
                </a:lnTo>
                <a:lnTo>
                  <a:pt x="35718" y="142875"/>
                </a:lnTo>
                <a:lnTo>
                  <a:pt x="44648" y="142875"/>
                </a:lnTo>
                <a:lnTo>
                  <a:pt x="44648" y="142875"/>
                </a:lnTo>
                <a:lnTo>
                  <a:pt x="44648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Freeform 241"/>
          <p:cNvSpPr/>
          <p:nvPr/>
        </p:nvSpPr>
        <p:spPr>
          <a:xfrm>
            <a:off x="4054078" y="2928937"/>
            <a:ext cx="26790" cy="214314"/>
          </a:xfrm>
          <a:custGeom>
            <a:avLst/>
            <a:gdLst/>
            <a:ahLst/>
            <a:cxnLst/>
            <a:rect l="0" t="0" r="0" b="0"/>
            <a:pathLst>
              <a:path w="26790" h="214314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35719"/>
                </a:lnTo>
                <a:lnTo>
                  <a:pt x="8929" y="44649"/>
                </a:lnTo>
                <a:lnTo>
                  <a:pt x="8929" y="62508"/>
                </a:lnTo>
                <a:lnTo>
                  <a:pt x="8929" y="80367"/>
                </a:lnTo>
                <a:lnTo>
                  <a:pt x="8929" y="98227"/>
                </a:lnTo>
                <a:lnTo>
                  <a:pt x="8929" y="116086"/>
                </a:lnTo>
                <a:lnTo>
                  <a:pt x="8929" y="133946"/>
                </a:lnTo>
                <a:lnTo>
                  <a:pt x="8929" y="151805"/>
                </a:lnTo>
                <a:lnTo>
                  <a:pt x="8929" y="169664"/>
                </a:lnTo>
                <a:lnTo>
                  <a:pt x="17859" y="178594"/>
                </a:lnTo>
                <a:lnTo>
                  <a:pt x="17859" y="187524"/>
                </a:lnTo>
                <a:lnTo>
                  <a:pt x="17859" y="205383"/>
                </a:lnTo>
                <a:lnTo>
                  <a:pt x="17859" y="205383"/>
                </a:lnTo>
                <a:lnTo>
                  <a:pt x="26789" y="214313"/>
                </a:lnTo>
                <a:lnTo>
                  <a:pt x="26789" y="214313"/>
                </a:lnTo>
                <a:lnTo>
                  <a:pt x="26789" y="214313"/>
                </a:lnTo>
                <a:lnTo>
                  <a:pt x="26789" y="214313"/>
                </a:lnTo>
                <a:lnTo>
                  <a:pt x="26789" y="21431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Freeform 242"/>
          <p:cNvSpPr/>
          <p:nvPr/>
        </p:nvSpPr>
        <p:spPr>
          <a:xfrm>
            <a:off x="4080867" y="2830711"/>
            <a:ext cx="80368" cy="366118"/>
          </a:xfrm>
          <a:custGeom>
            <a:avLst/>
            <a:gdLst/>
            <a:ahLst/>
            <a:cxnLst/>
            <a:rect l="0" t="0" r="0" b="0"/>
            <a:pathLst>
              <a:path w="80368" h="366118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8929" y="17859"/>
                </a:lnTo>
                <a:lnTo>
                  <a:pt x="8929" y="35718"/>
                </a:lnTo>
                <a:lnTo>
                  <a:pt x="17859" y="62508"/>
                </a:lnTo>
                <a:lnTo>
                  <a:pt x="26789" y="80367"/>
                </a:lnTo>
                <a:lnTo>
                  <a:pt x="35719" y="107156"/>
                </a:lnTo>
                <a:lnTo>
                  <a:pt x="44648" y="133945"/>
                </a:lnTo>
                <a:lnTo>
                  <a:pt x="53578" y="160734"/>
                </a:lnTo>
                <a:lnTo>
                  <a:pt x="62508" y="187523"/>
                </a:lnTo>
                <a:lnTo>
                  <a:pt x="71437" y="214312"/>
                </a:lnTo>
                <a:lnTo>
                  <a:pt x="80367" y="232172"/>
                </a:lnTo>
                <a:lnTo>
                  <a:pt x="80367" y="250031"/>
                </a:lnTo>
                <a:lnTo>
                  <a:pt x="80367" y="267890"/>
                </a:lnTo>
                <a:lnTo>
                  <a:pt x="80367" y="285750"/>
                </a:lnTo>
                <a:lnTo>
                  <a:pt x="80367" y="303609"/>
                </a:lnTo>
                <a:lnTo>
                  <a:pt x="80367" y="321468"/>
                </a:lnTo>
                <a:lnTo>
                  <a:pt x="71437" y="330398"/>
                </a:lnTo>
                <a:lnTo>
                  <a:pt x="71437" y="339328"/>
                </a:lnTo>
                <a:lnTo>
                  <a:pt x="62508" y="348258"/>
                </a:lnTo>
                <a:lnTo>
                  <a:pt x="62508" y="357187"/>
                </a:lnTo>
                <a:lnTo>
                  <a:pt x="53578" y="357187"/>
                </a:lnTo>
                <a:lnTo>
                  <a:pt x="53578" y="366117"/>
                </a:lnTo>
                <a:lnTo>
                  <a:pt x="53578" y="366117"/>
                </a:lnTo>
                <a:lnTo>
                  <a:pt x="53578" y="36611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Freeform 243"/>
          <p:cNvSpPr/>
          <p:nvPr/>
        </p:nvSpPr>
        <p:spPr>
          <a:xfrm>
            <a:off x="4214812" y="3116461"/>
            <a:ext cx="8931" cy="98227"/>
          </a:xfrm>
          <a:custGeom>
            <a:avLst/>
            <a:gdLst/>
            <a:ahLst/>
            <a:cxnLst/>
            <a:rect l="0" t="0" r="0" b="0"/>
            <a:pathLst>
              <a:path w="8931" h="98227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98226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Freeform 244"/>
          <p:cNvSpPr/>
          <p:nvPr/>
        </p:nvSpPr>
        <p:spPr>
          <a:xfrm>
            <a:off x="562570" y="3312914"/>
            <a:ext cx="98228" cy="17860"/>
          </a:xfrm>
          <a:custGeom>
            <a:avLst/>
            <a:gdLst/>
            <a:ahLst/>
            <a:cxnLst/>
            <a:rect l="0" t="0" r="0" b="0"/>
            <a:pathLst>
              <a:path w="98228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53578" y="0"/>
                </a:lnTo>
                <a:lnTo>
                  <a:pt x="71438" y="0"/>
                </a:lnTo>
                <a:lnTo>
                  <a:pt x="80368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Freeform 245"/>
          <p:cNvSpPr/>
          <p:nvPr/>
        </p:nvSpPr>
        <p:spPr>
          <a:xfrm>
            <a:off x="714375" y="3259336"/>
            <a:ext cx="125017" cy="241102"/>
          </a:xfrm>
          <a:custGeom>
            <a:avLst/>
            <a:gdLst/>
            <a:ahLst/>
            <a:cxnLst/>
            <a:rect l="0" t="0" r="0" b="0"/>
            <a:pathLst>
              <a:path w="125017" h="241102">
                <a:moveTo>
                  <a:pt x="17859" y="35718"/>
                </a:moveTo>
                <a:lnTo>
                  <a:pt x="17859" y="35718"/>
                </a:lnTo>
                <a:lnTo>
                  <a:pt x="8930" y="35718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80367"/>
                </a:lnTo>
                <a:lnTo>
                  <a:pt x="17859" y="98226"/>
                </a:lnTo>
                <a:lnTo>
                  <a:pt x="17859" y="116085"/>
                </a:lnTo>
                <a:lnTo>
                  <a:pt x="17859" y="142875"/>
                </a:lnTo>
                <a:lnTo>
                  <a:pt x="26789" y="160734"/>
                </a:lnTo>
                <a:lnTo>
                  <a:pt x="26789" y="178593"/>
                </a:lnTo>
                <a:lnTo>
                  <a:pt x="26789" y="196453"/>
                </a:lnTo>
                <a:lnTo>
                  <a:pt x="26789" y="214312"/>
                </a:lnTo>
                <a:lnTo>
                  <a:pt x="26789" y="223242"/>
                </a:lnTo>
                <a:lnTo>
                  <a:pt x="35719" y="232171"/>
                </a:lnTo>
                <a:lnTo>
                  <a:pt x="35719" y="232171"/>
                </a:lnTo>
                <a:lnTo>
                  <a:pt x="35719" y="241101"/>
                </a:lnTo>
                <a:lnTo>
                  <a:pt x="35719" y="241101"/>
                </a:lnTo>
                <a:lnTo>
                  <a:pt x="35719" y="241101"/>
                </a:lnTo>
                <a:lnTo>
                  <a:pt x="35719" y="241101"/>
                </a:lnTo>
                <a:lnTo>
                  <a:pt x="26789" y="232171"/>
                </a:lnTo>
                <a:lnTo>
                  <a:pt x="26789" y="214312"/>
                </a:lnTo>
                <a:lnTo>
                  <a:pt x="26789" y="196453"/>
                </a:lnTo>
                <a:lnTo>
                  <a:pt x="17859" y="169664"/>
                </a:lnTo>
                <a:lnTo>
                  <a:pt x="8930" y="151804"/>
                </a:lnTo>
                <a:lnTo>
                  <a:pt x="8930" y="125015"/>
                </a:lnTo>
                <a:lnTo>
                  <a:pt x="8930" y="107156"/>
                </a:lnTo>
                <a:lnTo>
                  <a:pt x="0" y="89296"/>
                </a:lnTo>
                <a:lnTo>
                  <a:pt x="8930" y="71437"/>
                </a:lnTo>
                <a:lnTo>
                  <a:pt x="8930" y="53578"/>
                </a:lnTo>
                <a:lnTo>
                  <a:pt x="8930" y="35718"/>
                </a:lnTo>
                <a:lnTo>
                  <a:pt x="17859" y="17859"/>
                </a:lnTo>
                <a:lnTo>
                  <a:pt x="26789" y="8929"/>
                </a:lnTo>
                <a:lnTo>
                  <a:pt x="44648" y="8929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107156" y="8929"/>
                </a:lnTo>
                <a:lnTo>
                  <a:pt x="107156" y="17859"/>
                </a:lnTo>
                <a:lnTo>
                  <a:pt x="116086" y="35718"/>
                </a:lnTo>
                <a:lnTo>
                  <a:pt x="125016" y="44648"/>
                </a:lnTo>
                <a:lnTo>
                  <a:pt x="125016" y="62507"/>
                </a:lnTo>
                <a:lnTo>
                  <a:pt x="116086" y="71437"/>
                </a:lnTo>
                <a:lnTo>
                  <a:pt x="116086" y="80367"/>
                </a:lnTo>
                <a:lnTo>
                  <a:pt x="107156" y="89296"/>
                </a:lnTo>
                <a:lnTo>
                  <a:pt x="98227" y="98226"/>
                </a:lnTo>
                <a:lnTo>
                  <a:pt x="80367" y="98226"/>
                </a:lnTo>
                <a:lnTo>
                  <a:pt x="71437" y="98226"/>
                </a:lnTo>
                <a:lnTo>
                  <a:pt x="53578" y="107156"/>
                </a:lnTo>
                <a:lnTo>
                  <a:pt x="44648" y="107156"/>
                </a:lnTo>
                <a:lnTo>
                  <a:pt x="26789" y="98226"/>
                </a:lnTo>
                <a:lnTo>
                  <a:pt x="893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Freeform 246"/>
          <p:cNvSpPr/>
          <p:nvPr/>
        </p:nvSpPr>
        <p:spPr>
          <a:xfrm>
            <a:off x="910828" y="3259336"/>
            <a:ext cx="80368" cy="187524"/>
          </a:xfrm>
          <a:custGeom>
            <a:avLst/>
            <a:gdLst/>
            <a:ahLst/>
            <a:cxnLst/>
            <a:rect l="0" t="0" r="0" b="0"/>
            <a:pathLst>
              <a:path w="80368" h="187524">
                <a:moveTo>
                  <a:pt x="8930" y="53578"/>
                </a:moveTo>
                <a:lnTo>
                  <a:pt x="8930" y="62507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25015"/>
                </a:lnTo>
                <a:lnTo>
                  <a:pt x="8930" y="142875"/>
                </a:lnTo>
                <a:lnTo>
                  <a:pt x="17859" y="160734"/>
                </a:lnTo>
                <a:lnTo>
                  <a:pt x="17859" y="169664"/>
                </a:lnTo>
                <a:lnTo>
                  <a:pt x="17859" y="178593"/>
                </a:lnTo>
                <a:lnTo>
                  <a:pt x="17859" y="187523"/>
                </a:lnTo>
                <a:lnTo>
                  <a:pt x="17859" y="187523"/>
                </a:lnTo>
                <a:lnTo>
                  <a:pt x="17859" y="187523"/>
                </a:lnTo>
                <a:lnTo>
                  <a:pt x="17859" y="187523"/>
                </a:lnTo>
                <a:lnTo>
                  <a:pt x="17859" y="178593"/>
                </a:lnTo>
                <a:lnTo>
                  <a:pt x="17859" y="169664"/>
                </a:lnTo>
                <a:lnTo>
                  <a:pt x="17859" y="151804"/>
                </a:lnTo>
                <a:lnTo>
                  <a:pt x="8930" y="133945"/>
                </a:lnTo>
                <a:lnTo>
                  <a:pt x="8930" y="116085"/>
                </a:lnTo>
                <a:lnTo>
                  <a:pt x="8930" y="98226"/>
                </a:lnTo>
                <a:lnTo>
                  <a:pt x="0" y="80367"/>
                </a:lnTo>
                <a:lnTo>
                  <a:pt x="8930" y="62507"/>
                </a:lnTo>
                <a:lnTo>
                  <a:pt x="8930" y="53578"/>
                </a:lnTo>
                <a:lnTo>
                  <a:pt x="8930" y="35718"/>
                </a:lnTo>
                <a:lnTo>
                  <a:pt x="17859" y="26789"/>
                </a:lnTo>
                <a:lnTo>
                  <a:pt x="26789" y="17859"/>
                </a:lnTo>
                <a:lnTo>
                  <a:pt x="35719" y="17859"/>
                </a:lnTo>
                <a:lnTo>
                  <a:pt x="44648" y="8929"/>
                </a:lnTo>
                <a:lnTo>
                  <a:pt x="53578" y="8929"/>
                </a:lnTo>
                <a:lnTo>
                  <a:pt x="62508" y="0"/>
                </a:lnTo>
                <a:lnTo>
                  <a:pt x="62508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Freeform 247"/>
          <p:cNvSpPr/>
          <p:nvPr/>
        </p:nvSpPr>
        <p:spPr>
          <a:xfrm>
            <a:off x="991195" y="3295054"/>
            <a:ext cx="125017" cy="142876"/>
          </a:xfrm>
          <a:custGeom>
            <a:avLst/>
            <a:gdLst/>
            <a:ahLst/>
            <a:cxnLst/>
            <a:rect l="0" t="0" r="0" b="0"/>
            <a:pathLst>
              <a:path w="125017" h="142876">
                <a:moveTo>
                  <a:pt x="89297" y="893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9" y="17860"/>
                </a:lnTo>
                <a:lnTo>
                  <a:pt x="26789" y="26789"/>
                </a:lnTo>
                <a:lnTo>
                  <a:pt x="17860" y="35719"/>
                </a:lnTo>
                <a:lnTo>
                  <a:pt x="17860" y="53578"/>
                </a:lnTo>
                <a:lnTo>
                  <a:pt x="8930" y="71438"/>
                </a:lnTo>
                <a:lnTo>
                  <a:pt x="0" y="80367"/>
                </a:lnTo>
                <a:lnTo>
                  <a:pt x="0" y="98227"/>
                </a:lnTo>
                <a:lnTo>
                  <a:pt x="8930" y="116086"/>
                </a:lnTo>
                <a:lnTo>
                  <a:pt x="8930" y="125016"/>
                </a:lnTo>
                <a:lnTo>
                  <a:pt x="17860" y="133946"/>
                </a:lnTo>
                <a:lnTo>
                  <a:pt x="35719" y="133946"/>
                </a:lnTo>
                <a:lnTo>
                  <a:pt x="44649" y="142875"/>
                </a:lnTo>
                <a:lnTo>
                  <a:pt x="62508" y="142875"/>
                </a:lnTo>
                <a:lnTo>
                  <a:pt x="71438" y="133946"/>
                </a:lnTo>
                <a:lnTo>
                  <a:pt x="80367" y="133946"/>
                </a:lnTo>
                <a:lnTo>
                  <a:pt x="98227" y="116086"/>
                </a:lnTo>
                <a:lnTo>
                  <a:pt x="107156" y="107157"/>
                </a:lnTo>
                <a:lnTo>
                  <a:pt x="116086" y="89297"/>
                </a:lnTo>
                <a:lnTo>
                  <a:pt x="125016" y="62508"/>
                </a:lnTo>
                <a:lnTo>
                  <a:pt x="125016" y="44649"/>
                </a:lnTo>
                <a:lnTo>
                  <a:pt x="125016" y="26789"/>
                </a:lnTo>
                <a:lnTo>
                  <a:pt x="116086" y="8930"/>
                </a:lnTo>
                <a:lnTo>
                  <a:pt x="107156" y="893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Freeform 248"/>
          <p:cNvSpPr/>
          <p:nvPr/>
        </p:nvSpPr>
        <p:spPr>
          <a:xfrm>
            <a:off x="1151930" y="3295054"/>
            <a:ext cx="62508" cy="160736"/>
          </a:xfrm>
          <a:custGeom>
            <a:avLst/>
            <a:gdLst/>
            <a:ahLst/>
            <a:cxnLst/>
            <a:rect l="0" t="0" r="0" b="0"/>
            <a:pathLst>
              <a:path w="62508" h="160736">
                <a:moveTo>
                  <a:pt x="62507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8" y="17860"/>
                </a:lnTo>
                <a:lnTo>
                  <a:pt x="26789" y="26789"/>
                </a:lnTo>
                <a:lnTo>
                  <a:pt x="17859" y="35719"/>
                </a:lnTo>
                <a:lnTo>
                  <a:pt x="8929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7"/>
                </a:lnTo>
                <a:lnTo>
                  <a:pt x="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8929" y="151805"/>
                </a:lnTo>
                <a:lnTo>
                  <a:pt x="17859" y="160735"/>
                </a:lnTo>
                <a:lnTo>
                  <a:pt x="26789" y="160735"/>
                </a:lnTo>
                <a:lnTo>
                  <a:pt x="35718" y="160735"/>
                </a:lnTo>
                <a:lnTo>
                  <a:pt x="35718" y="160735"/>
                </a:lnTo>
                <a:lnTo>
                  <a:pt x="44648" y="151805"/>
                </a:lnTo>
                <a:lnTo>
                  <a:pt x="44648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Freeform 249"/>
          <p:cNvSpPr/>
          <p:nvPr/>
        </p:nvSpPr>
        <p:spPr>
          <a:xfrm>
            <a:off x="1214437" y="3214687"/>
            <a:ext cx="26791" cy="241103"/>
          </a:xfrm>
          <a:custGeom>
            <a:avLst/>
            <a:gdLst/>
            <a:ahLst/>
            <a:cxnLst/>
            <a:rect l="0" t="0" r="0" b="0"/>
            <a:pathLst>
              <a:path w="26791" h="241103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51805"/>
                </a:lnTo>
                <a:lnTo>
                  <a:pt x="8930" y="178594"/>
                </a:lnTo>
                <a:lnTo>
                  <a:pt x="17860" y="196453"/>
                </a:lnTo>
                <a:lnTo>
                  <a:pt x="17860" y="214313"/>
                </a:lnTo>
                <a:lnTo>
                  <a:pt x="26790" y="232172"/>
                </a:lnTo>
                <a:lnTo>
                  <a:pt x="26790" y="241102"/>
                </a:lnTo>
                <a:lnTo>
                  <a:pt x="26790" y="241102"/>
                </a:lnTo>
                <a:lnTo>
                  <a:pt x="26790" y="24110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Freeform 250"/>
          <p:cNvSpPr/>
          <p:nvPr/>
        </p:nvSpPr>
        <p:spPr>
          <a:xfrm>
            <a:off x="1294805" y="3303984"/>
            <a:ext cx="116087" cy="178595"/>
          </a:xfrm>
          <a:custGeom>
            <a:avLst/>
            <a:gdLst/>
            <a:ahLst/>
            <a:cxnLst/>
            <a:rect l="0" t="0" r="0" b="0"/>
            <a:pathLst>
              <a:path w="116087" h="17859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8929" y="125016"/>
                </a:lnTo>
                <a:lnTo>
                  <a:pt x="8929" y="142875"/>
                </a:lnTo>
                <a:lnTo>
                  <a:pt x="17859" y="151805"/>
                </a:lnTo>
                <a:lnTo>
                  <a:pt x="26789" y="160734"/>
                </a:lnTo>
                <a:lnTo>
                  <a:pt x="35718" y="169664"/>
                </a:lnTo>
                <a:lnTo>
                  <a:pt x="35718" y="178594"/>
                </a:lnTo>
                <a:lnTo>
                  <a:pt x="44648" y="178594"/>
                </a:lnTo>
                <a:lnTo>
                  <a:pt x="53578" y="178594"/>
                </a:lnTo>
                <a:lnTo>
                  <a:pt x="62508" y="178594"/>
                </a:lnTo>
                <a:lnTo>
                  <a:pt x="71437" y="169664"/>
                </a:lnTo>
                <a:lnTo>
                  <a:pt x="80367" y="160734"/>
                </a:lnTo>
                <a:lnTo>
                  <a:pt x="89297" y="151805"/>
                </a:lnTo>
                <a:lnTo>
                  <a:pt x="98226" y="125016"/>
                </a:lnTo>
                <a:lnTo>
                  <a:pt x="107156" y="107156"/>
                </a:lnTo>
                <a:lnTo>
                  <a:pt x="107156" y="80367"/>
                </a:lnTo>
                <a:lnTo>
                  <a:pt x="116086" y="62508"/>
                </a:lnTo>
                <a:lnTo>
                  <a:pt x="116086" y="44648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Freeform 251"/>
          <p:cNvSpPr/>
          <p:nvPr/>
        </p:nvSpPr>
        <p:spPr>
          <a:xfrm>
            <a:off x="1437680" y="3330773"/>
            <a:ext cx="71438" cy="160735"/>
          </a:xfrm>
          <a:custGeom>
            <a:avLst/>
            <a:gdLst/>
            <a:ahLst/>
            <a:cxnLst/>
            <a:rect l="0" t="0" r="0" b="0"/>
            <a:pathLst>
              <a:path w="71438" h="160735">
                <a:moveTo>
                  <a:pt x="71437" y="0"/>
                </a:move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44648" y="8930"/>
                </a:lnTo>
                <a:lnTo>
                  <a:pt x="35718" y="17859"/>
                </a:lnTo>
                <a:lnTo>
                  <a:pt x="26789" y="26789"/>
                </a:lnTo>
                <a:lnTo>
                  <a:pt x="17859" y="44648"/>
                </a:lnTo>
                <a:lnTo>
                  <a:pt x="8929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8929" y="125016"/>
                </a:lnTo>
                <a:lnTo>
                  <a:pt x="17859" y="142875"/>
                </a:lnTo>
                <a:lnTo>
                  <a:pt x="26789" y="151805"/>
                </a:lnTo>
                <a:lnTo>
                  <a:pt x="44648" y="151805"/>
                </a:lnTo>
                <a:lnTo>
                  <a:pt x="53578" y="151805"/>
                </a:lnTo>
                <a:lnTo>
                  <a:pt x="62507" y="160734"/>
                </a:lnTo>
                <a:lnTo>
                  <a:pt x="71437" y="160734"/>
                </a:lnTo>
                <a:lnTo>
                  <a:pt x="71437" y="160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Freeform 252"/>
          <p:cNvSpPr/>
          <p:nvPr/>
        </p:nvSpPr>
        <p:spPr>
          <a:xfrm>
            <a:off x="1607344" y="3295054"/>
            <a:ext cx="8930" cy="196454"/>
          </a:xfrm>
          <a:custGeom>
            <a:avLst/>
            <a:gdLst/>
            <a:ahLst/>
            <a:cxnLst/>
            <a:rect l="0" t="0" r="0" b="0"/>
            <a:pathLst>
              <a:path w="8930" h="196454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98227"/>
                </a:lnTo>
                <a:lnTo>
                  <a:pt x="8929" y="116086"/>
                </a:lnTo>
                <a:lnTo>
                  <a:pt x="8929" y="133946"/>
                </a:lnTo>
                <a:lnTo>
                  <a:pt x="8929" y="151805"/>
                </a:lnTo>
                <a:lnTo>
                  <a:pt x="8929" y="169664"/>
                </a:lnTo>
                <a:lnTo>
                  <a:pt x="8929" y="178594"/>
                </a:lnTo>
                <a:lnTo>
                  <a:pt x="8929" y="187524"/>
                </a:lnTo>
                <a:lnTo>
                  <a:pt x="8929" y="187524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Freeform 253"/>
          <p:cNvSpPr/>
          <p:nvPr/>
        </p:nvSpPr>
        <p:spPr>
          <a:xfrm>
            <a:off x="1553766" y="3384351"/>
            <a:ext cx="107157" cy="1"/>
          </a:xfrm>
          <a:custGeom>
            <a:avLst/>
            <a:gdLst/>
            <a:ahLst/>
            <a:cxnLst/>
            <a:rect l="0" t="0" r="0" b="0"/>
            <a:pathLst>
              <a:path w="107157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35718" y="0"/>
                </a:lnTo>
                <a:lnTo>
                  <a:pt x="44648" y="0"/>
                </a:lnTo>
                <a:lnTo>
                  <a:pt x="62507" y="0"/>
                </a:lnTo>
                <a:lnTo>
                  <a:pt x="80367" y="0"/>
                </a:lnTo>
                <a:lnTo>
                  <a:pt x="89296" y="0"/>
                </a:lnTo>
                <a:lnTo>
                  <a:pt x="9822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Freeform 255"/>
          <p:cNvSpPr/>
          <p:nvPr/>
        </p:nvSpPr>
        <p:spPr>
          <a:xfrm>
            <a:off x="1705570" y="3286125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Freeform 256"/>
          <p:cNvSpPr/>
          <p:nvPr/>
        </p:nvSpPr>
        <p:spPr>
          <a:xfrm>
            <a:off x="1750219" y="3303984"/>
            <a:ext cx="89297" cy="169665"/>
          </a:xfrm>
          <a:custGeom>
            <a:avLst/>
            <a:gdLst/>
            <a:ahLst/>
            <a:cxnLst/>
            <a:rect l="0" t="0" r="0" b="0"/>
            <a:pathLst>
              <a:path w="89297" h="16966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17859" y="44648"/>
                </a:lnTo>
                <a:lnTo>
                  <a:pt x="26789" y="62508"/>
                </a:lnTo>
                <a:lnTo>
                  <a:pt x="35718" y="80367"/>
                </a:lnTo>
                <a:lnTo>
                  <a:pt x="35718" y="98227"/>
                </a:lnTo>
                <a:lnTo>
                  <a:pt x="35718" y="116086"/>
                </a:lnTo>
                <a:lnTo>
                  <a:pt x="44648" y="133945"/>
                </a:lnTo>
                <a:lnTo>
                  <a:pt x="44648" y="151805"/>
                </a:lnTo>
                <a:lnTo>
                  <a:pt x="53578" y="160734"/>
                </a:lnTo>
                <a:lnTo>
                  <a:pt x="53578" y="160734"/>
                </a:lnTo>
                <a:lnTo>
                  <a:pt x="53578" y="169664"/>
                </a:lnTo>
                <a:lnTo>
                  <a:pt x="53578" y="169664"/>
                </a:lnTo>
                <a:lnTo>
                  <a:pt x="53578" y="169664"/>
                </a:lnTo>
                <a:lnTo>
                  <a:pt x="62507" y="169664"/>
                </a:lnTo>
                <a:lnTo>
                  <a:pt x="62507" y="160734"/>
                </a:lnTo>
                <a:lnTo>
                  <a:pt x="62507" y="151805"/>
                </a:lnTo>
                <a:lnTo>
                  <a:pt x="62507" y="133945"/>
                </a:lnTo>
                <a:lnTo>
                  <a:pt x="62507" y="116086"/>
                </a:lnTo>
                <a:lnTo>
                  <a:pt x="62507" y="89297"/>
                </a:lnTo>
                <a:lnTo>
                  <a:pt x="62507" y="71437"/>
                </a:lnTo>
                <a:lnTo>
                  <a:pt x="71437" y="53578"/>
                </a:lnTo>
                <a:lnTo>
                  <a:pt x="71437" y="44648"/>
                </a:lnTo>
                <a:lnTo>
                  <a:pt x="80367" y="35719"/>
                </a:lnTo>
                <a:lnTo>
                  <a:pt x="80367" y="26789"/>
                </a:lnTo>
                <a:lnTo>
                  <a:pt x="89296" y="17859"/>
                </a:lnTo>
                <a:lnTo>
                  <a:pt x="89296" y="17859"/>
                </a:lnTo>
                <a:lnTo>
                  <a:pt x="89296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Freeform 258"/>
          <p:cNvSpPr/>
          <p:nvPr/>
        </p:nvSpPr>
        <p:spPr>
          <a:xfrm>
            <a:off x="1910953" y="326826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Freeform 259"/>
          <p:cNvSpPr/>
          <p:nvPr/>
        </p:nvSpPr>
        <p:spPr>
          <a:xfrm>
            <a:off x="2000250" y="3277195"/>
            <a:ext cx="26790" cy="187524"/>
          </a:xfrm>
          <a:custGeom>
            <a:avLst/>
            <a:gdLst/>
            <a:ahLst/>
            <a:cxnLst/>
            <a:rect l="0" t="0" r="0" b="0"/>
            <a:pathLst>
              <a:path w="26790" h="187524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8929" y="71437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25016"/>
                </a:lnTo>
                <a:lnTo>
                  <a:pt x="8929" y="142875"/>
                </a:lnTo>
                <a:lnTo>
                  <a:pt x="8929" y="160734"/>
                </a:lnTo>
                <a:lnTo>
                  <a:pt x="17859" y="169664"/>
                </a:lnTo>
                <a:lnTo>
                  <a:pt x="17859" y="178594"/>
                </a:lnTo>
                <a:lnTo>
                  <a:pt x="26789" y="187523"/>
                </a:lnTo>
                <a:lnTo>
                  <a:pt x="26789" y="187523"/>
                </a:lnTo>
                <a:lnTo>
                  <a:pt x="26789" y="18752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Freeform 260"/>
          <p:cNvSpPr/>
          <p:nvPr/>
        </p:nvSpPr>
        <p:spPr>
          <a:xfrm>
            <a:off x="1973461" y="3357562"/>
            <a:ext cx="71438" cy="1"/>
          </a:xfrm>
          <a:custGeom>
            <a:avLst/>
            <a:gdLst/>
            <a:ahLst/>
            <a:cxnLst/>
            <a:rect l="0" t="0" r="0" b="0"/>
            <a:pathLst>
              <a:path w="71438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Freeform 261"/>
          <p:cNvSpPr/>
          <p:nvPr/>
        </p:nvSpPr>
        <p:spPr>
          <a:xfrm>
            <a:off x="2116336" y="3330773"/>
            <a:ext cx="80368" cy="151806"/>
          </a:xfrm>
          <a:custGeom>
            <a:avLst/>
            <a:gdLst/>
            <a:ahLst/>
            <a:cxnLst/>
            <a:rect l="0" t="0" r="0" b="0"/>
            <a:pathLst>
              <a:path w="80368" h="15180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17859"/>
                </a:lnTo>
                <a:lnTo>
                  <a:pt x="17859" y="35719"/>
                </a:lnTo>
                <a:lnTo>
                  <a:pt x="17859" y="44648"/>
                </a:lnTo>
                <a:lnTo>
                  <a:pt x="26789" y="62508"/>
                </a:lnTo>
                <a:lnTo>
                  <a:pt x="35718" y="80367"/>
                </a:lnTo>
                <a:lnTo>
                  <a:pt x="44648" y="98227"/>
                </a:lnTo>
                <a:lnTo>
                  <a:pt x="44648" y="107156"/>
                </a:lnTo>
                <a:lnTo>
                  <a:pt x="53578" y="125016"/>
                </a:lnTo>
                <a:lnTo>
                  <a:pt x="62508" y="133945"/>
                </a:lnTo>
                <a:lnTo>
                  <a:pt x="71437" y="142875"/>
                </a:lnTo>
                <a:lnTo>
                  <a:pt x="80367" y="151805"/>
                </a:lnTo>
                <a:lnTo>
                  <a:pt x="80367" y="151805"/>
                </a:lnTo>
                <a:lnTo>
                  <a:pt x="80367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Freeform 262"/>
          <p:cNvSpPr/>
          <p:nvPr/>
        </p:nvSpPr>
        <p:spPr>
          <a:xfrm>
            <a:off x="2143125" y="3339703"/>
            <a:ext cx="80368" cy="294680"/>
          </a:xfrm>
          <a:custGeom>
            <a:avLst/>
            <a:gdLst/>
            <a:ahLst/>
            <a:cxnLst/>
            <a:rect l="0" t="0" r="0" b="0"/>
            <a:pathLst>
              <a:path w="80368" h="294680">
                <a:moveTo>
                  <a:pt x="80367" y="0"/>
                </a:moveTo>
                <a:lnTo>
                  <a:pt x="80367" y="8929"/>
                </a:lnTo>
                <a:lnTo>
                  <a:pt x="80367" y="8929"/>
                </a:lnTo>
                <a:lnTo>
                  <a:pt x="71437" y="17859"/>
                </a:lnTo>
                <a:lnTo>
                  <a:pt x="71437" y="35718"/>
                </a:lnTo>
                <a:lnTo>
                  <a:pt x="71437" y="53578"/>
                </a:lnTo>
                <a:lnTo>
                  <a:pt x="62508" y="71437"/>
                </a:lnTo>
                <a:lnTo>
                  <a:pt x="53578" y="89297"/>
                </a:lnTo>
                <a:lnTo>
                  <a:pt x="53578" y="116086"/>
                </a:lnTo>
                <a:lnTo>
                  <a:pt x="44648" y="133945"/>
                </a:lnTo>
                <a:lnTo>
                  <a:pt x="35719" y="160734"/>
                </a:lnTo>
                <a:lnTo>
                  <a:pt x="26789" y="178593"/>
                </a:lnTo>
                <a:lnTo>
                  <a:pt x="17859" y="205383"/>
                </a:lnTo>
                <a:lnTo>
                  <a:pt x="8929" y="223242"/>
                </a:lnTo>
                <a:lnTo>
                  <a:pt x="8929" y="241101"/>
                </a:lnTo>
                <a:lnTo>
                  <a:pt x="8929" y="250031"/>
                </a:lnTo>
                <a:lnTo>
                  <a:pt x="8929" y="267890"/>
                </a:lnTo>
                <a:lnTo>
                  <a:pt x="8929" y="276820"/>
                </a:lnTo>
                <a:lnTo>
                  <a:pt x="0" y="285750"/>
                </a:lnTo>
                <a:lnTo>
                  <a:pt x="0" y="294679"/>
                </a:lnTo>
                <a:lnTo>
                  <a:pt x="0" y="294679"/>
                </a:lnTo>
                <a:lnTo>
                  <a:pt x="0" y="29467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Freeform 263"/>
          <p:cNvSpPr/>
          <p:nvPr/>
        </p:nvSpPr>
        <p:spPr>
          <a:xfrm>
            <a:off x="1893094" y="3223617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Freeform 264"/>
          <p:cNvSpPr/>
          <p:nvPr/>
        </p:nvSpPr>
        <p:spPr>
          <a:xfrm>
            <a:off x="1116211" y="3446859"/>
            <a:ext cx="62509" cy="89298"/>
          </a:xfrm>
          <a:custGeom>
            <a:avLst/>
            <a:gdLst/>
            <a:ahLst/>
            <a:cxnLst/>
            <a:rect l="0" t="0" r="0" b="0"/>
            <a:pathLst>
              <a:path w="62509" h="89298">
                <a:moveTo>
                  <a:pt x="17859" y="35719"/>
                </a:moveTo>
                <a:lnTo>
                  <a:pt x="1785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17859" y="35719"/>
                </a:lnTo>
                <a:lnTo>
                  <a:pt x="8930" y="35719"/>
                </a:lnTo>
                <a:lnTo>
                  <a:pt x="17859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44648"/>
                </a:lnTo>
                <a:lnTo>
                  <a:pt x="8930" y="44648"/>
                </a:lnTo>
                <a:lnTo>
                  <a:pt x="893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0" y="71437"/>
                </a:lnTo>
                <a:lnTo>
                  <a:pt x="8930" y="71437"/>
                </a:lnTo>
                <a:lnTo>
                  <a:pt x="17859" y="80367"/>
                </a:lnTo>
                <a:lnTo>
                  <a:pt x="17859" y="80367"/>
                </a:lnTo>
                <a:lnTo>
                  <a:pt x="17859" y="89297"/>
                </a:lnTo>
                <a:lnTo>
                  <a:pt x="26789" y="89297"/>
                </a:lnTo>
                <a:lnTo>
                  <a:pt x="26789" y="89297"/>
                </a:lnTo>
                <a:lnTo>
                  <a:pt x="35719" y="89297"/>
                </a:lnTo>
                <a:lnTo>
                  <a:pt x="35719" y="89297"/>
                </a:lnTo>
                <a:lnTo>
                  <a:pt x="44648" y="80367"/>
                </a:lnTo>
                <a:lnTo>
                  <a:pt x="44648" y="80367"/>
                </a:lnTo>
                <a:lnTo>
                  <a:pt x="53578" y="71437"/>
                </a:lnTo>
                <a:lnTo>
                  <a:pt x="53578" y="62508"/>
                </a:lnTo>
                <a:lnTo>
                  <a:pt x="62508" y="62508"/>
                </a:lnTo>
                <a:lnTo>
                  <a:pt x="62508" y="53578"/>
                </a:lnTo>
                <a:lnTo>
                  <a:pt x="62508" y="44648"/>
                </a:lnTo>
                <a:lnTo>
                  <a:pt x="62508" y="35719"/>
                </a:lnTo>
                <a:lnTo>
                  <a:pt x="62508" y="26789"/>
                </a:lnTo>
                <a:lnTo>
                  <a:pt x="62508" y="17859"/>
                </a:lnTo>
                <a:lnTo>
                  <a:pt x="62508" y="8930"/>
                </a:lnTo>
                <a:lnTo>
                  <a:pt x="53578" y="8930"/>
                </a:lnTo>
                <a:lnTo>
                  <a:pt x="44648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Freeform 265"/>
          <p:cNvSpPr/>
          <p:nvPr/>
        </p:nvSpPr>
        <p:spPr>
          <a:xfrm>
            <a:off x="1232297" y="3482578"/>
            <a:ext cx="125017" cy="169665"/>
          </a:xfrm>
          <a:custGeom>
            <a:avLst/>
            <a:gdLst/>
            <a:ahLst/>
            <a:cxnLst/>
            <a:rect l="0" t="0" r="0" b="0"/>
            <a:pathLst>
              <a:path w="125017" h="169665">
                <a:moveTo>
                  <a:pt x="80367" y="17859"/>
                </a:moveTo>
                <a:lnTo>
                  <a:pt x="80367" y="17859"/>
                </a:lnTo>
                <a:lnTo>
                  <a:pt x="80367" y="17859"/>
                </a:lnTo>
                <a:lnTo>
                  <a:pt x="71437" y="17859"/>
                </a:lnTo>
                <a:lnTo>
                  <a:pt x="71437" y="8929"/>
                </a:lnTo>
                <a:lnTo>
                  <a:pt x="71437" y="8929"/>
                </a:lnTo>
                <a:lnTo>
                  <a:pt x="71437" y="0"/>
                </a:lnTo>
                <a:lnTo>
                  <a:pt x="62508" y="8929"/>
                </a:lnTo>
                <a:lnTo>
                  <a:pt x="53578" y="8929"/>
                </a:lnTo>
                <a:lnTo>
                  <a:pt x="53578" y="17859"/>
                </a:lnTo>
                <a:lnTo>
                  <a:pt x="44648" y="26789"/>
                </a:lnTo>
                <a:lnTo>
                  <a:pt x="26789" y="26789"/>
                </a:lnTo>
                <a:lnTo>
                  <a:pt x="17859" y="44648"/>
                </a:lnTo>
                <a:lnTo>
                  <a:pt x="17859" y="53578"/>
                </a:lnTo>
                <a:lnTo>
                  <a:pt x="893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33945"/>
                </a:lnTo>
                <a:lnTo>
                  <a:pt x="8930" y="142875"/>
                </a:lnTo>
                <a:lnTo>
                  <a:pt x="17859" y="151804"/>
                </a:lnTo>
                <a:lnTo>
                  <a:pt x="17859" y="160734"/>
                </a:lnTo>
                <a:lnTo>
                  <a:pt x="26789" y="160734"/>
                </a:lnTo>
                <a:lnTo>
                  <a:pt x="35719" y="160734"/>
                </a:lnTo>
                <a:lnTo>
                  <a:pt x="44648" y="160734"/>
                </a:lnTo>
                <a:lnTo>
                  <a:pt x="53578" y="151804"/>
                </a:lnTo>
                <a:lnTo>
                  <a:pt x="62508" y="142875"/>
                </a:lnTo>
                <a:lnTo>
                  <a:pt x="71437" y="133945"/>
                </a:lnTo>
                <a:lnTo>
                  <a:pt x="71437" y="125015"/>
                </a:lnTo>
                <a:lnTo>
                  <a:pt x="80367" y="107156"/>
                </a:lnTo>
                <a:lnTo>
                  <a:pt x="80367" y="89297"/>
                </a:lnTo>
                <a:lnTo>
                  <a:pt x="89297" y="80367"/>
                </a:lnTo>
                <a:lnTo>
                  <a:pt x="89297" y="62508"/>
                </a:lnTo>
                <a:lnTo>
                  <a:pt x="89297" y="53578"/>
                </a:lnTo>
                <a:lnTo>
                  <a:pt x="89297" y="44648"/>
                </a:lnTo>
                <a:lnTo>
                  <a:pt x="80367" y="35718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71437" y="26789"/>
                </a:lnTo>
                <a:lnTo>
                  <a:pt x="71437" y="26789"/>
                </a:lnTo>
                <a:lnTo>
                  <a:pt x="71437" y="26789"/>
                </a:lnTo>
                <a:lnTo>
                  <a:pt x="71437" y="35718"/>
                </a:lnTo>
                <a:lnTo>
                  <a:pt x="80367" y="44648"/>
                </a:lnTo>
                <a:lnTo>
                  <a:pt x="80367" y="62508"/>
                </a:lnTo>
                <a:lnTo>
                  <a:pt x="80367" y="71437"/>
                </a:lnTo>
                <a:lnTo>
                  <a:pt x="80367" y="89297"/>
                </a:lnTo>
                <a:lnTo>
                  <a:pt x="89297" y="98226"/>
                </a:lnTo>
                <a:lnTo>
                  <a:pt x="89297" y="116086"/>
                </a:lnTo>
                <a:lnTo>
                  <a:pt x="89297" y="125015"/>
                </a:lnTo>
                <a:lnTo>
                  <a:pt x="98226" y="133945"/>
                </a:lnTo>
                <a:lnTo>
                  <a:pt x="98226" y="142875"/>
                </a:lnTo>
                <a:lnTo>
                  <a:pt x="107156" y="151804"/>
                </a:lnTo>
                <a:lnTo>
                  <a:pt x="107156" y="160734"/>
                </a:lnTo>
                <a:lnTo>
                  <a:pt x="116086" y="160734"/>
                </a:lnTo>
                <a:lnTo>
                  <a:pt x="116086" y="169664"/>
                </a:lnTo>
                <a:lnTo>
                  <a:pt x="116086" y="169664"/>
                </a:lnTo>
                <a:lnTo>
                  <a:pt x="116086" y="169664"/>
                </a:lnTo>
                <a:lnTo>
                  <a:pt x="11608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  <a:lnTo>
                  <a:pt x="125016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Freeform 271"/>
          <p:cNvSpPr/>
          <p:nvPr/>
        </p:nvSpPr>
        <p:spPr>
          <a:xfrm>
            <a:off x="1678781" y="3312914"/>
            <a:ext cx="8931" cy="125016"/>
          </a:xfrm>
          <a:custGeom>
            <a:avLst/>
            <a:gdLst/>
            <a:ahLst/>
            <a:cxnLst/>
            <a:rect l="0" t="0" r="0" b="0"/>
            <a:pathLst>
              <a:path w="8931" h="125016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62507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25015"/>
                </a:lnTo>
                <a:lnTo>
                  <a:pt x="8930" y="125015"/>
                </a:lnTo>
                <a:lnTo>
                  <a:pt x="8930" y="125015"/>
                </a:lnTo>
                <a:lnTo>
                  <a:pt x="8930" y="125015"/>
                </a:lnTo>
                <a:lnTo>
                  <a:pt x="8930" y="125015"/>
                </a:lnTo>
                <a:lnTo>
                  <a:pt x="8930" y="125015"/>
                </a:lnTo>
                <a:lnTo>
                  <a:pt x="8930" y="125015"/>
                </a:lnTo>
                <a:lnTo>
                  <a:pt x="8930" y="125015"/>
                </a:lnTo>
                <a:lnTo>
                  <a:pt x="8930" y="125015"/>
                </a:lnTo>
                <a:lnTo>
                  <a:pt x="8930" y="125015"/>
                </a:lnTo>
                <a:lnTo>
                  <a:pt x="8930" y="12501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Freeform 272"/>
          <p:cNvSpPr/>
          <p:nvPr/>
        </p:nvSpPr>
        <p:spPr>
          <a:xfrm>
            <a:off x="1875234" y="3312914"/>
            <a:ext cx="8931" cy="116087"/>
          </a:xfrm>
          <a:custGeom>
            <a:avLst/>
            <a:gdLst/>
            <a:ahLst/>
            <a:cxnLst/>
            <a:rect l="0" t="0" r="0" b="0"/>
            <a:pathLst>
              <a:path w="8931" h="11608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98226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Freeform 273"/>
          <p:cNvSpPr/>
          <p:nvPr/>
        </p:nvSpPr>
        <p:spPr>
          <a:xfrm>
            <a:off x="1866304" y="323254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 274"/>
          <p:cNvSpPr/>
          <p:nvPr/>
        </p:nvSpPr>
        <p:spPr>
          <a:xfrm>
            <a:off x="1384102" y="3518296"/>
            <a:ext cx="89297" cy="133947"/>
          </a:xfrm>
          <a:custGeom>
            <a:avLst/>
            <a:gdLst/>
            <a:ahLst/>
            <a:cxnLst/>
            <a:rect l="0" t="0" r="0" b="0"/>
            <a:pathLst>
              <a:path w="89297" h="13394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90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8929" y="89297"/>
                </a:lnTo>
                <a:lnTo>
                  <a:pt x="17859" y="98227"/>
                </a:lnTo>
                <a:lnTo>
                  <a:pt x="17859" y="107157"/>
                </a:lnTo>
                <a:lnTo>
                  <a:pt x="26789" y="116086"/>
                </a:lnTo>
                <a:lnTo>
                  <a:pt x="35718" y="125016"/>
                </a:lnTo>
                <a:lnTo>
                  <a:pt x="44648" y="125016"/>
                </a:lnTo>
                <a:lnTo>
                  <a:pt x="44648" y="133946"/>
                </a:lnTo>
                <a:lnTo>
                  <a:pt x="53578" y="133946"/>
                </a:lnTo>
                <a:lnTo>
                  <a:pt x="53578" y="133946"/>
                </a:lnTo>
                <a:lnTo>
                  <a:pt x="53578" y="125016"/>
                </a:lnTo>
                <a:lnTo>
                  <a:pt x="62507" y="125016"/>
                </a:lnTo>
                <a:lnTo>
                  <a:pt x="62507" y="116086"/>
                </a:lnTo>
                <a:lnTo>
                  <a:pt x="71437" y="107157"/>
                </a:lnTo>
                <a:lnTo>
                  <a:pt x="80367" y="89297"/>
                </a:lnTo>
                <a:lnTo>
                  <a:pt x="80367" y="80368"/>
                </a:lnTo>
                <a:lnTo>
                  <a:pt x="80367" y="71438"/>
                </a:lnTo>
                <a:lnTo>
                  <a:pt x="80367" y="53579"/>
                </a:lnTo>
                <a:lnTo>
                  <a:pt x="80367" y="53579"/>
                </a:lnTo>
                <a:lnTo>
                  <a:pt x="89296" y="44649"/>
                </a:lnTo>
                <a:lnTo>
                  <a:pt x="80367" y="35719"/>
                </a:lnTo>
                <a:lnTo>
                  <a:pt x="80367" y="35719"/>
                </a:lnTo>
                <a:lnTo>
                  <a:pt x="89296" y="26790"/>
                </a:lnTo>
                <a:lnTo>
                  <a:pt x="89296" y="26790"/>
                </a:lnTo>
                <a:lnTo>
                  <a:pt x="89296" y="26790"/>
                </a:lnTo>
                <a:lnTo>
                  <a:pt x="89296" y="17860"/>
                </a:lnTo>
                <a:lnTo>
                  <a:pt x="89296" y="17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Freeform 275"/>
          <p:cNvSpPr/>
          <p:nvPr/>
        </p:nvSpPr>
        <p:spPr>
          <a:xfrm>
            <a:off x="1553766" y="3500437"/>
            <a:ext cx="8930" cy="151806"/>
          </a:xfrm>
          <a:custGeom>
            <a:avLst/>
            <a:gdLst/>
            <a:ahLst/>
            <a:cxnLst/>
            <a:rect l="0" t="0" r="0" b="0"/>
            <a:pathLst>
              <a:path w="8930" h="15180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51805"/>
                </a:lnTo>
                <a:lnTo>
                  <a:pt x="0" y="151805"/>
                </a:lnTo>
                <a:lnTo>
                  <a:pt x="8929" y="151805"/>
                </a:lnTo>
                <a:lnTo>
                  <a:pt x="8929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Freeform 276"/>
          <p:cNvSpPr/>
          <p:nvPr/>
        </p:nvSpPr>
        <p:spPr>
          <a:xfrm>
            <a:off x="1509117" y="3562945"/>
            <a:ext cx="107157" cy="8931"/>
          </a:xfrm>
          <a:custGeom>
            <a:avLst/>
            <a:gdLst/>
            <a:ahLst/>
            <a:cxnLst/>
            <a:rect l="0" t="0" r="0" b="0"/>
            <a:pathLst>
              <a:path w="107157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9297" y="0"/>
                </a:lnTo>
                <a:lnTo>
                  <a:pt x="98227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Freeform 277"/>
          <p:cNvSpPr/>
          <p:nvPr/>
        </p:nvSpPr>
        <p:spPr>
          <a:xfrm>
            <a:off x="1651992" y="3545086"/>
            <a:ext cx="98228" cy="125016"/>
          </a:xfrm>
          <a:custGeom>
            <a:avLst/>
            <a:gdLst/>
            <a:ahLst/>
            <a:cxnLst/>
            <a:rect l="0" t="0" r="0" b="0"/>
            <a:pathLst>
              <a:path w="98228" h="125016">
                <a:moveTo>
                  <a:pt x="53578" y="8929"/>
                </a:moveTo>
                <a:lnTo>
                  <a:pt x="53578" y="8929"/>
                </a:lnTo>
                <a:lnTo>
                  <a:pt x="44648" y="8929"/>
                </a:lnTo>
                <a:lnTo>
                  <a:pt x="44648" y="17859"/>
                </a:lnTo>
                <a:lnTo>
                  <a:pt x="35719" y="17859"/>
                </a:lnTo>
                <a:lnTo>
                  <a:pt x="26789" y="26789"/>
                </a:lnTo>
                <a:lnTo>
                  <a:pt x="17859" y="35718"/>
                </a:lnTo>
                <a:lnTo>
                  <a:pt x="8930" y="44648"/>
                </a:lnTo>
                <a:lnTo>
                  <a:pt x="0" y="62507"/>
                </a:lnTo>
                <a:lnTo>
                  <a:pt x="0" y="71437"/>
                </a:lnTo>
                <a:lnTo>
                  <a:pt x="0" y="89296"/>
                </a:lnTo>
                <a:lnTo>
                  <a:pt x="0" y="98226"/>
                </a:lnTo>
                <a:lnTo>
                  <a:pt x="0" y="107156"/>
                </a:lnTo>
                <a:lnTo>
                  <a:pt x="8930" y="116085"/>
                </a:lnTo>
                <a:lnTo>
                  <a:pt x="8930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44648" y="125015"/>
                </a:lnTo>
                <a:lnTo>
                  <a:pt x="53578" y="125015"/>
                </a:lnTo>
                <a:lnTo>
                  <a:pt x="62508" y="116085"/>
                </a:lnTo>
                <a:lnTo>
                  <a:pt x="80367" y="107156"/>
                </a:lnTo>
                <a:lnTo>
                  <a:pt x="89297" y="98226"/>
                </a:lnTo>
                <a:lnTo>
                  <a:pt x="89297" y="80367"/>
                </a:lnTo>
                <a:lnTo>
                  <a:pt x="98227" y="71437"/>
                </a:lnTo>
                <a:lnTo>
                  <a:pt x="98227" y="53578"/>
                </a:lnTo>
                <a:lnTo>
                  <a:pt x="98227" y="35718"/>
                </a:lnTo>
                <a:lnTo>
                  <a:pt x="98227" y="26789"/>
                </a:lnTo>
                <a:lnTo>
                  <a:pt x="89297" y="17859"/>
                </a:lnTo>
                <a:lnTo>
                  <a:pt x="80367" y="8929"/>
                </a:lnTo>
                <a:lnTo>
                  <a:pt x="71437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Freeform 278"/>
          <p:cNvSpPr/>
          <p:nvPr/>
        </p:nvSpPr>
        <p:spPr>
          <a:xfrm>
            <a:off x="1812726" y="3509367"/>
            <a:ext cx="35720" cy="160735"/>
          </a:xfrm>
          <a:custGeom>
            <a:avLst/>
            <a:gdLst/>
            <a:ahLst/>
            <a:cxnLst/>
            <a:rect l="0" t="0" r="0" b="0"/>
            <a:pathLst>
              <a:path w="35720" h="160735">
                <a:moveTo>
                  <a:pt x="8930" y="0"/>
                </a:moveTo>
                <a:lnTo>
                  <a:pt x="8930" y="0"/>
                </a:lnTo>
                <a:lnTo>
                  <a:pt x="0" y="8929"/>
                </a:lnTo>
                <a:lnTo>
                  <a:pt x="8930" y="26789"/>
                </a:lnTo>
                <a:lnTo>
                  <a:pt x="0" y="44648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98226"/>
                </a:lnTo>
                <a:lnTo>
                  <a:pt x="17860" y="116086"/>
                </a:lnTo>
                <a:lnTo>
                  <a:pt x="17860" y="133945"/>
                </a:lnTo>
                <a:lnTo>
                  <a:pt x="26789" y="142875"/>
                </a:lnTo>
                <a:lnTo>
                  <a:pt x="26789" y="151804"/>
                </a:lnTo>
                <a:lnTo>
                  <a:pt x="26789" y="160734"/>
                </a:lnTo>
                <a:lnTo>
                  <a:pt x="26789" y="160734"/>
                </a:lnTo>
                <a:lnTo>
                  <a:pt x="35719" y="160734"/>
                </a:lnTo>
                <a:lnTo>
                  <a:pt x="35719" y="160734"/>
                </a:lnTo>
                <a:lnTo>
                  <a:pt x="35719" y="160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Freeform 279"/>
          <p:cNvSpPr/>
          <p:nvPr/>
        </p:nvSpPr>
        <p:spPr>
          <a:xfrm>
            <a:off x="1768078" y="3571875"/>
            <a:ext cx="71438" cy="8930"/>
          </a:xfrm>
          <a:custGeom>
            <a:avLst/>
            <a:gdLst/>
            <a:ahLst/>
            <a:cxnLst/>
            <a:rect l="0" t="0" r="0" b="0"/>
            <a:pathLst>
              <a:path w="71438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Freeform 280"/>
          <p:cNvSpPr/>
          <p:nvPr/>
        </p:nvSpPr>
        <p:spPr>
          <a:xfrm>
            <a:off x="1893094" y="3527226"/>
            <a:ext cx="89297" cy="142876"/>
          </a:xfrm>
          <a:custGeom>
            <a:avLst/>
            <a:gdLst/>
            <a:ahLst/>
            <a:cxnLst/>
            <a:rect l="0" t="0" r="0" b="0"/>
            <a:pathLst>
              <a:path w="89297" h="142876">
                <a:moveTo>
                  <a:pt x="8929" y="8930"/>
                </a:moveTo>
                <a:lnTo>
                  <a:pt x="0" y="8930"/>
                </a:lnTo>
                <a:lnTo>
                  <a:pt x="0" y="17860"/>
                </a:lnTo>
                <a:lnTo>
                  <a:pt x="8929" y="26789"/>
                </a:lnTo>
                <a:lnTo>
                  <a:pt x="8929" y="35719"/>
                </a:lnTo>
                <a:lnTo>
                  <a:pt x="8929" y="53578"/>
                </a:lnTo>
                <a:lnTo>
                  <a:pt x="8929" y="71438"/>
                </a:lnTo>
                <a:lnTo>
                  <a:pt x="17859" y="80367"/>
                </a:lnTo>
                <a:lnTo>
                  <a:pt x="17859" y="98227"/>
                </a:lnTo>
                <a:lnTo>
                  <a:pt x="26789" y="116086"/>
                </a:lnTo>
                <a:lnTo>
                  <a:pt x="26789" y="125016"/>
                </a:lnTo>
                <a:lnTo>
                  <a:pt x="35718" y="133945"/>
                </a:lnTo>
                <a:lnTo>
                  <a:pt x="35718" y="133945"/>
                </a:lnTo>
                <a:lnTo>
                  <a:pt x="44648" y="142875"/>
                </a:lnTo>
                <a:lnTo>
                  <a:pt x="44648" y="142875"/>
                </a:lnTo>
                <a:lnTo>
                  <a:pt x="44648" y="142875"/>
                </a:lnTo>
                <a:lnTo>
                  <a:pt x="44648" y="133945"/>
                </a:lnTo>
                <a:lnTo>
                  <a:pt x="44648" y="125016"/>
                </a:lnTo>
                <a:lnTo>
                  <a:pt x="44648" y="116086"/>
                </a:lnTo>
                <a:lnTo>
                  <a:pt x="44648" y="98227"/>
                </a:lnTo>
                <a:lnTo>
                  <a:pt x="35718" y="80367"/>
                </a:lnTo>
                <a:lnTo>
                  <a:pt x="35718" y="71438"/>
                </a:lnTo>
                <a:lnTo>
                  <a:pt x="35718" y="53578"/>
                </a:lnTo>
                <a:lnTo>
                  <a:pt x="35718" y="44649"/>
                </a:lnTo>
                <a:lnTo>
                  <a:pt x="35718" y="35719"/>
                </a:lnTo>
                <a:lnTo>
                  <a:pt x="44648" y="26789"/>
                </a:lnTo>
                <a:lnTo>
                  <a:pt x="44648" y="17860"/>
                </a:lnTo>
                <a:lnTo>
                  <a:pt x="53578" y="8930"/>
                </a:lnTo>
                <a:lnTo>
                  <a:pt x="62507" y="8930"/>
                </a:lnTo>
                <a:lnTo>
                  <a:pt x="71437" y="0"/>
                </a:lnTo>
                <a:lnTo>
                  <a:pt x="80367" y="0"/>
                </a:lnTo>
                <a:lnTo>
                  <a:pt x="89296" y="0"/>
                </a:lnTo>
                <a:lnTo>
                  <a:pt x="89296" y="0"/>
                </a:lnTo>
                <a:lnTo>
                  <a:pt x="8929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Freeform 281"/>
          <p:cNvSpPr/>
          <p:nvPr/>
        </p:nvSpPr>
        <p:spPr>
          <a:xfrm>
            <a:off x="1991320" y="3518296"/>
            <a:ext cx="107157" cy="151806"/>
          </a:xfrm>
          <a:custGeom>
            <a:avLst/>
            <a:gdLst/>
            <a:ahLst/>
            <a:cxnLst/>
            <a:rect l="0" t="0" r="0" b="0"/>
            <a:pathLst>
              <a:path w="107157" h="151806">
                <a:moveTo>
                  <a:pt x="53578" y="17860"/>
                </a:moveTo>
                <a:lnTo>
                  <a:pt x="53578" y="17860"/>
                </a:lnTo>
                <a:lnTo>
                  <a:pt x="53578" y="17860"/>
                </a:lnTo>
                <a:lnTo>
                  <a:pt x="44649" y="17860"/>
                </a:lnTo>
                <a:lnTo>
                  <a:pt x="35719" y="26790"/>
                </a:lnTo>
                <a:lnTo>
                  <a:pt x="35719" y="35719"/>
                </a:lnTo>
                <a:lnTo>
                  <a:pt x="26789" y="53579"/>
                </a:lnTo>
                <a:lnTo>
                  <a:pt x="17859" y="62508"/>
                </a:lnTo>
                <a:lnTo>
                  <a:pt x="8930" y="80368"/>
                </a:lnTo>
                <a:lnTo>
                  <a:pt x="8930" y="89297"/>
                </a:lnTo>
                <a:lnTo>
                  <a:pt x="0" y="107157"/>
                </a:lnTo>
                <a:lnTo>
                  <a:pt x="0" y="116086"/>
                </a:lnTo>
                <a:lnTo>
                  <a:pt x="8930" y="125016"/>
                </a:lnTo>
                <a:lnTo>
                  <a:pt x="8930" y="133946"/>
                </a:lnTo>
                <a:lnTo>
                  <a:pt x="17859" y="142875"/>
                </a:lnTo>
                <a:lnTo>
                  <a:pt x="26789" y="151805"/>
                </a:lnTo>
                <a:lnTo>
                  <a:pt x="35719" y="151805"/>
                </a:lnTo>
                <a:lnTo>
                  <a:pt x="53578" y="151805"/>
                </a:lnTo>
                <a:lnTo>
                  <a:pt x="71438" y="142875"/>
                </a:lnTo>
                <a:lnTo>
                  <a:pt x="80367" y="133946"/>
                </a:lnTo>
                <a:lnTo>
                  <a:pt x="89297" y="125016"/>
                </a:lnTo>
                <a:lnTo>
                  <a:pt x="98227" y="116086"/>
                </a:lnTo>
                <a:lnTo>
                  <a:pt x="107156" y="98227"/>
                </a:lnTo>
                <a:lnTo>
                  <a:pt x="107156" y="80368"/>
                </a:lnTo>
                <a:lnTo>
                  <a:pt x="107156" y="53579"/>
                </a:lnTo>
                <a:lnTo>
                  <a:pt x="107156" y="35719"/>
                </a:lnTo>
                <a:lnTo>
                  <a:pt x="98227" y="26790"/>
                </a:lnTo>
                <a:lnTo>
                  <a:pt x="89297" y="17860"/>
                </a:lnTo>
                <a:lnTo>
                  <a:pt x="71438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Freeform 282"/>
          <p:cNvSpPr/>
          <p:nvPr/>
        </p:nvSpPr>
        <p:spPr>
          <a:xfrm>
            <a:off x="2169914" y="3500437"/>
            <a:ext cx="98227" cy="258962"/>
          </a:xfrm>
          <a:custGeom>
            <a:avLst/>
            <a:gdLst/>
            <a:ahLst/>
            <a:cxnLst/>
            <a:rect l="0" t="0" r="0" b="0"/>
            <a:pathLst>
              <a:path w="98227" h="258962">
                <a:moveTo>
                  <a:pt x="17859" y="62508"/>
                </a:moveTo>
                <a:lnTo>
                  <a:pt x="17859" y="62508"/>
                </a:lnTo>
                <a:lnTo>
                  <a:pt x="17859" y="62508"/>
                </a:lnTo>
                <a:lnTo>
                  <a:pt x="17859" y="71438"/>
                </a:lnTo>
                <a:lnTo>
                  <a:pt x="17859" y="89297"/>
                </a:lnTo>
                <a:lnTo>
                  <a:pt x="17859" y="107156"/>
                </a:lnTo>
                <a:lnTo>
                  <a:pt x="17859" y="133945"/>
                </a:lnTo>
                <a:lnTo>
                  <a:pt x="17859" y="151805"/>
                </a:lnTo>
                <a:lnTo>
                  <a:pt x="17859" y="178594"/>
                </a:lnTo>
                <a:lnTo>
                  <a:pt x="17859" y="196453"/>
                </a:lnTo>
                <a:lnTo>
                  <a:pt x="17859" y="214313"/>
                </a:lnTo>
                <a:lnTo>
                  <a:pt x="17859" y="232172"/>
                </a:lnTo>
                <a:lnTo>
                  <a:pt x="17859" y="241102"/>
                </a:lnTo>
                <a:lnTo>
                  <a:pt x="26789" y="250031"/>
                </a:lnTo>
                <a:lnTo>
                  <a:pt x="26789" y="258961"/>
                </a:lnTo>
                <a:lnTo>
                  <a:pt x="26789" y="258961"/>
                </a:lnTo>
                <a:lnTo>
                  <a:pt x="26789" y="258961"/>
                </a:lnTo>
                <a:lnTo>
                  <a:pt x="26789" y="258961"/>
                </a:lnTo>
                <a:lnTo>
                  <a:pt x="26789" y="250031"/>
                </a:lnTo>
                <a:lnTo>
                  <a:pt x="26789" y="241102"/>
                </a:lnTo>
                <a:lnTo>
                  <a:pt x="26789" y="223242"/>
                </a:lnTo>
                <a:lnTo>
                  <a:pt x="26789" y="196453"/>
                </a:lnTo>
                <a:lnTo>
                  <a:pt x="17859" y="169664"/>
                </a:lnTo>
                <a:lnTo>
                  <a:pt x="17859" y="142875"/>
                </a:lnTo>
                <a:lnTo>
                  <a:pt x="8930" y="116086"/>
                </a:lnTo>
                <a:lnTo>
                  <a:pt x="8930" y="89297"/>
                </a:lnTo>
                <a:lnTo>
                  <a:pt x="8930" y="71438"/>
                </a:lnTo>
                <a:lnTo>
                  <a:pt x="8930" y="53578"/>
                </a:lnTo>
                <a:lnTo>
                  <a:pt x="0" y="35719"/>
                </a:lnTo>
                <a:lnTo>
                  <a:pt x="0" y="26789"/>
                </a:lnTo>
                <a:lnTo>
                  <a:pt x="0" y="17859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8930"/>
                </a:lnTo>
                <a:lnTo>
                  <a:pt x="62508" y="8930"/>
                </a:lnTo>
                <a:lnTo>
                  <a:pt x="80367" y="17859"/>
                </a:lnTo>
                <a:lnTo>
                  <a:pt x="89297" y="35719"/>
                </a:lnTo>
                <a:lnTo>
                  <a:pt x="89297" y="44649"/>
                </a:lnTo>
                <a:lnTo>
                  <a:pt x="98226" y="53578"/>
                </a:lnTo>
                <a:lnTo>
                  <a:pt x="98226" y="62508"/>
                </a:lnTo>
                <a:lnTo>
                  <a:pt x="98226" y="80367"/>
                </a:lnTo>
                <a:lnTo>
                  <a:pt x="89297" y="89297"/>
                </a:lnTo>
                <a:lnTo>
                  <a:pt x="80367" y="98227"/>
                </a:lnTo>
                <a:lnTo>
                  <a:pt x="71437" y="107156"/>
                </a:lnTo>
                <a:lnTo>
                  <a:pt x="62508" y="116086"/>
                </a:lnTo>
                <a:lnTo>
                  <a:pt x="53578" y="116086"/>
                </a:lnTo>
                <a:lnTo>
                  <a:pt x="44648" y="116086"/>
                </a:lnTo>
                <a:lnTo>
                  <a:pt x="35719" y="125016"/>
                </a:lnTo>
                <a:lnTo>
                  <a:pt x="26789" y="125016"/>
                </a:lnTo>
                <a:lnTo>
                  <a:pt x="17859" y="116086"/>
                </a:lnTo>
                <a:lnTo>
                  <a:pt x="17859" y="116086"/>
                </a:lnTo>
                <a:lnTo>
                  <a:pt x="17859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Freeform 283"/>
          <p:cNvSpPr/>
          <p:nvPr/>
        </p:nvSpPr>
        <p:spPr>
          <a:xfrm>
            <a:off x="2294929" y="3411140"/>
            <a:ext cx="133947" cy="223243"/>
          </a:xfrm>
          <a:custGeom>
            <a:avLst/>
            <a:gdLst/>
            <a:ahLst/>
            <a:cxnLst/>
            <a:rect l="0" t="0" r="0" b="0"/>
            <a:pathLst>
              <a:path w="133947" h="22324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17860" y="44649"/>
                </a:lnTo>
                <a:lnTo>
                  <a:pt x="26790" y="62508"/>
                </a:lnTo>
                <a:lnTo>
                  <a:pt x="26790" y="80367"/>
                </a:lnTo>
                <a:lnTo>
                  <a:pt x="26790" y="107156"/>
                </a:lnTo>
                <a:lnTo>
                  <a:pt x="26790" y="125016"/>
                </a:lnTo>
                <a:lnTo>
                  <a:pt x="26790" y="142875"/>
                </a:lnTo>
                <a:lnTo>
                  <a:pt x="26790" y="160735"/>
                </a:lnTo>
                <a:lnTo>
                  <a:pt x="35719" y="178594"/>
                </a:lnTo>
                <a:lnTo>
                  <a:pt x="35719" y="187524"/>
                </a:lnTo>
                <a:lnTo>
                  <a:pt x="35719" y="196453"/>
                </a:lnTo>
                <a:lnTo>
                  <a:pt x="35719" y="205383"/>
                </a:lnTo>
                <a:lnTo>
                  <a:pt x="35719" y="205383"/>
                </a:lnTo>
                <a:lnTo>
                  <a:pt x="35719" y="205383"/>
                </a:lnTo>
                <a:lnTo>
                  <a:pt x="35719" y="205383"/>
                </a:lnTo>
                <a:lnTo>
                  <a:pt x="35719" y="205383"/>
                </a:lnTo>
                <a:lnTo>
                  <a:pt x="35719" y="196453"/>
                </a:lnTo>
                <a:lnTo>
                  <a:pt x="35719" y="178594"/>
                </a:lnTo>
                <a:lnTo>
                  <a:pt x="44649" y="169664"/>
                </a:lnTo>
                <a:lnTo>
                  <a:pt x="44649" y="142875"/>
                </a:lnTo>
                <a:lnTo>
                  <a:pt x="44649" y="125016"/>
                </a:lnTo>
                <a:lnTo>
                  <a:pt x="53579" y="107156"/>
                </a:lnTo>
                <a:lnTo>
                  <a:pt x="53579" y="89297"/>
                </a:lnTo>
                <a:lnTo>
                  <a:pt x="62508" y="71438"/>
                </a:lnTo>
                <a:lnTo>
                  <a:pt x="62508" y="62508"/>
                </a:lnTo>
                <a:lnTo>
                  <a:pt x="71438" y="62508"/>
                </a:lnTo>
                <a:lnTo>
                  <a:pt x="80368" y="53578"/>
                </a:lnTo>
                <a:lnTo>
                  <a:pt x="80368" y="53578"/>
                </a:lnTo>
                <a:lnTo>
                  <a:pt x="89297" y="62508"/>
                </a:lnTo>
                <a:lnTo>
                  <a:pt x="98227" y="62508"/>
                </a:lnTo>
                <a:lnTo>
                  <a:pt x="107157" y="71438"/>
                </a:lnTo>
                <a:lnTo>
                  <a:pt x="116086" y="80367"/>
                </a:lnTo>
                <a:lnTo>
                  <a:pt x="125016" y="89297"/>
                </a:lnTo>
                <a:lnTo>
                  <a:pt x="125016" y="107156"/>
                </a:lnTo>
                <a:lnTo>
                  <a:pt x="125016" y="116086"/>
                </a:lnTo>
                <a:lnTo>
                  <a:pt x="133946" y="133946"/>
                </a:lnTo>
                <a:lnTo>
                  <a:pt x="133946" y="151805"/>
                </a:lnTo>
                <a:lnTo>
                  <a:pt x="133946" y="169664"/>
                </a:lnTo>
                <a:lnTo>
                  <a:pt x="133946" y="187524"/>
                </a:lnTo>
                <a:lnTo>
                  <a:pt x="133946" y="196453"/>
                </a:lnTo>
                <a:lnTo>
                  <a:pt x="133946" y="205383"/>
                </a:lnTo>
                <a:lnTo>
                  <a:pt x="133946" y="214313"/>
                </a:lnTo>
                <a:lnTo>
                  <a:pt x="133946" y="223242"/>
                </a:lnTo>
                <a:lnTo>
                  <a:pt x="133946" y="22324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Freeform 284"/>
          <p:cNvSpPr/>
          <p:nvPr/>
        </p:nvSpPr>
        <p:spPr>
          <a:xfrm>
            <a:off x="2482453" y="3464718"/>
            <a:ext cx="89298" cy="187525"/>
          </a:xfrm>
          <a:custGeom>
            <a:avLst/>
            <a:gdLst/>
            <a:ahLst/>
            <a:cxnLst/>
            <a:rect l="0" t="0" r="0" b="0"/>
            <a:pathLst>
              <a:path w="89298" h="187525">
                <a:moveTo>
                  <a:pt x="62508" y="17860"/>
                </a:moveTo>
                <a:lnTo>
                  <a:pt x="62508" y="17860"/>
                </a:lnTo>
                <a:lnTo>
                  <a:pt x="62508" y="17860"/>
                </a:lnTo>
                <a:lnTo>
                  <a:pt x="53578" y="8930"/>
                </a:lnTo>
                <a:lnTo>
                  <a:pt x="44649" y="8930"/>
                </a:lnTo>
                <a:lnTo>
                  <a:pt x="35719" y="0"/>
                </a:lnTo>
                <a:lnTo>
                  <a:pt x="26789" y="0"/>
                </a:lnTo>
                <a:lnTo>
                  <a:pt x="17860" y="0"/>
                </a:lnTo>
                <a:lnTo>
                  <a:pt x="8930" y="8930"/>
                </a:lnTo>
                <a:lnTo>
                  <a:pt x="8930" y="8930"/>
                </a:lnTo>
                <a:lnTo>
                  <a:pt x="0" y="17860"/>
                </a:lnTo>
                <a:lnTo>
                  <a:pt x="0" y="17860"/>
                </a:lnTo>
                <a:lnTo>
                  <a:pt x="8930" y="26789"/>
                </a:lnTo>
                <a:lnTo>
                  <a:pt x="17860" y="44649"/>
                </a:lnTo>
                <a:lnTo>
                  <a:pt x="26789" y="53578"/>
                </a:lnTo>
                <a:lnTo>
                  <a:pt x="35719" y="71438"/>
                </a:lnTo>
                <a:lnTo>
                  <a:pt x="53578" y="80368"/>
                </a:lnTo>
                <a:lnTo>
                  <a:pt x="62508" y="98227"/>
                </a:lnTo>
                <a:lnTo>
                  <a:pt x="71438" y="107157"/>
                </a:lnTo>
                <a:lnTo>
                  <a:pt x="80367" y="125016"/>
                </a:lnTo>
                <a:lnTo>
                  <a:pt x="80367" y="133946"/>
                </a:lnTo>
                <a:lnTo>
                  <a:pt x="89297" y="142875"/>
                </a:lnTo>
                <a:lnTo>
                  <a:pt x="89297" y="151805"/>
                </a:lnTo>
                <a:lnTo>
                  <a:pt x="80367" y="160735"/>
                </a:lnTo>
                <a:lnTo>
                  <a:pt x="80367" y="160735"/>
                </a:lnTo>
                <a:lnTo>
                  <a:pt x="71438" y="169664"/>
                </a:lnTo>
                <a:lnTo>
                  <a:pt x="62508" y="169664"/>
                </a:lnTo>
                <a:lnTo>
                  <a:pt x="53578" y="178594"/>
                </a:lnTo>
                <a:lnTo>
                  <a:pt x="44649" y="178594"/>
                </a:lnTo>
                <a:lnTo>
                  <a:pt x="35719" y="178594"/>
                </a:lnTo>
                <a:lnTo>
                  <a:pt x="26789" y="187524"/>
                </a:lnTo>
                <a:lnTo>
                  <a:pt x="26789" y="187524"/>
                </a:lnTo>
                <a:lnTo>
                  <a:pt x="26789" y="18752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Freeform 285"/>
          <p:cNvSpPr/>
          <p:nvPr/>
        </p:nvSpPr>
        <p:spPr>
          <a:xfrm>
            <a:off x="1151930" y="3696890"/>
            <a:ext cx="53579" cy="71439"/>
          </a:xfrm>
          <a:custGeom>
            <a:avLst/>
            <a:gdLst/>
            <a:ahLst/>
            <a:cxnLst/>
            <a:rect l="0" t="0" r="0" b="0"/>
            <a:pathLst>
              <a:path w="53579" h="71439">
                <a:moveTo>
                  <a:pt x="17859" y="8930"/>
                </a:move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8929" y="62508"/>
                </a:lnTo>
                <a:lnTo>
                  <a:pt x="8929" y="62508"/>
                </a:lnTo>
                <a:lnTo>
                  <a:pt x="17859" y="71438"/>
                </a:lnTo>
                <a:lnTo>
                  <a:pt x="26789" y="62508"/>
                </a:lnTo>
                <a:lnTo>
                  <a:pt x="35718" y="62508"/>
                </a:lnTo>
                <a:lnTo>
                  <a:pt x="44648" y="62508"/>
                </a:lnTo>
                <a:lnTo>
                  <a:pt x="44648" y="53578"/>
                </a:lnTo>
                <a:lnTo>
                  <a:pt x="53578" y="44649"/>
                </a:lnTo>
                <a:lnTo>
                  <a:pt x="53578" y="35719"/>
                </a:lnTo>
                <a:lnTo>
                  <a:pt x="53578" y="26789"/>
                </a:lnTo>
                <a:lnTo>
                  <a:pt x="53578" y="26789"/>
                </a:lnTo>
                <a:lnTo>
                  <a:pt x="53578" y="17860"/>
                </a:lnTo>
                <a:lnTo>
                  <a:pt x="53578" y="8930"/>
                </a:lnTo>
                <a:lnTo>
                  <a:pt x="44648" y="0"/>
                </a:ln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Freeform 286"/>
          <p:cNvSpPr/>
          <p:nvPr/>
        </p:nvSpPr>
        <p:spPr>
          <a:xfrm>
            <a:off x="1294805" y="3705820"/>
            <a:ext cx="160735" cy="169665"/>
          </a:xfrm>
          <a:custGeom>
            <a:avLst/>
            <a:gdLst/>
            <a:ahLst/>
            <a:cxnLst/>
            <a:rect l="0" t="0" r="0" b="0"/>
            <a:pathLst>
              <a:path w="160735" h="16966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0" y="98226"/>
                </a:lnTo>
                <a:lnTo>
                  <a:pt x="8929" y="89297"/>
                </a:lnTo>
                <a:lnTo>
                  <a:pt x="8929" y="71437"/>
                </a:lnTo>
                <a:lnTo>
                  <a:pt x="8929" y="53578"/>
                </a:lnTo>
                <a:lnTo>
                  <a:pt x="8929" y="44648"/>
                </a:lnTo>
                <a:lnTo>
                  <a:pt x="17859" y="35719"/>
                </a:lnTo>
                <a:lnTo>
                  <a:pt x="17859" y="26789"/>
                </a:lnTo>
                <a:lnTo>
                  <a:pt x="26789" y="26789"/>
                </a:lnTo>
                <a:lnTo>
                  <a:pt x="26789" y="17859"/>
                </a:lnTo>
                <a:lnTo>
                  <a:pt x="35718" y="17859"/>
                </a:lnTo>
                <a:lnTo>
                  <a:pt x="35718" y="17859"/>
                </a:lnTo>
                <a:lnTo>
                  <a:pt x="44648" y="17859"/>
                </a:lnTo>
                <a:lnTo>
                  <a:pt x="53578" y="17859"/>
                </a:lnTo>
                <a:lnTo>
                  <a:pt x="53578" y="26789"/>
                </a:lnTo>
                <a:lnTo>
                  <a:pt x="62508" y="26789"/>
                </a:lnTo>
                <a:lnTo>
                  <a:pt x="71437" y="35719"/>
                </a:lnTo>
                <a:lnTo>
                  <a:pt x="71437" y="44648"/>
                </a:lnTo>
                <a:lnTo>
                  <a:pt x="71437" y="53578"/>
                </a:lnTo>
                <a:lnTo>
                  <a:pt x="71437" y="71437"/>
                </a:lnTo>
                <a:lnTo>
                  <a:pt x="71437" y="80367"/>
                </a:lnTo>
                <a:lnTo>
                  <a:pt x="80367" y="89297"/>
                </a:lnTo>
                <a:lnTo>
                  <a:pt x="80367" y="98226"/>
                </a:lnTo>
                <a:lnTo>
                  <a:pt x="80367" y="107156"/>
                </a:lnTo>
                <a:lnTo>
                  <a:pt x="71437" y="116086"/>
                </a:lnTo>
                <a:lnTo>
                  <a:pt x="71437" y="116086"/>
                </a:lnTo>
                <a:lnTo>
                  <a:pt x="71437" y="125016"/>
                </a:lnTo>
                <a:lnTo>
                  <a:pt x="71437" y="125016"/>
                </a:lnTo>
                <a:lnTo>
                  <a:pt x="71437" y="125016"/>
                </a:lnTo>
                <a:lnTo>
                  <a:pt x="71437" y="125016"/>
                </a:lnTo>
                <a:lnTo>
                  <a:pt x="71437" y="125016"/>
                </a:lnTo>
                <a:lnTo>
                  <a:pt x="71437" y="116086"/>
                </a:lnTo>
                <a:lnTo>
                  <a:pt x="71437" y="107156"/>
                </a:lnTo>
                <a:lnTo>
                  <a:pt x="80367" y="89297"/>
                </a:lnTo>
                <a:lnTo>
                  <a:pt x="80367" y="80367"/>
                </a:lnTo>
                <a:lnTo>
                  <a:pt x="80367" y="62508"/>
                </a:lnTo>
                <a:lnTo>
                  <a:pt x="89297" y="53578"/>
                </a:lnTo>
                <a:lnTo>
                  <a:pt x="89297" y="44648"/>
                </a:lnTo>
                <a:lnTo>
                  <a:pt x="98226" y="35719"/>
                </a:lnTo>
                <a:lnTo>
                  <a:pt x="98226" y="26789"/>
                </a:lnTo>
                <a:lnTo>
                  <a:pt x="107156" y="26789"/>
                </a:lnTo>
                <a:lnTo>
                  <a:pt x="116086" y="26789"/>
                </a:lnTo>
                <a:lnTo>
                  <a:pt x="125015" y="26789"/>
                </a:lnTo>
                <a:lnTo>
                  <a:pt x="125015" y="26789"/>
                </a:lnTo>
                <a:lnTo>
                  <a:pt x="133945" y="35719"/>
                </a:lnTo>
                <a:lnTo>
                  <a:pt x="142875" y="44648"/>
                </a:lnTo>
                <a:lnTo>
                  <a:pt x="142875" y="53578"/>
                </a:lnTo>
                <a:lnTo>
                  <a:pt x="151804" y="62508"/>
                </a:lnTo>
                <a:lnTo>
                  <a:pt x="151804" y="71437"/>
                </a:lnTo>
                <a:lnTo>
                  <a:pt x="160734" y="89297"/>
                </a:lnTo>
                <a:lnTo>
                  <a:pt x="160734" y="107156"/>
                </a:lnTo>
                <a:lnTo>
                  <a:pt x="160734" y="125016"/>
                </a:lnTo>
                <a:lnTo>
                  <a:pt x="160734" y="133945"/>
                </a:lnTo>
                <a:lnTo>
                  <a:pt x="160734" y="142875"/>
                </a:lnTo>
                <a:lnTo>
                  <a:pt x="160734" y="151805"/>
                </a:lnTo>
                <a:lnTo>
                  <a:pt x="160734" y="160734"/>
                </a:lnTo>
                <a:lnTo>
                  <a:pt x="160734" y="160734"/>
                </a:lnTo>
                <a:lnTo>
                  <a:pt x="160734" y="169664"/>
                </a:lnTo>
                <a:lnTo>
                  <a:pt x="160734" y="169664"/>
                </a:lnTo>
                <a:lnTo>
                  <a:pt x="160734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Freeform 287"/>
          <p:cNvSpPr/>
          <p:nvPr/>
        </p:nvSpPr>
        <p:spPr>
          <a:xfrm>
            <a:off x="1491258" y="3732609"/>
            <a:ext cx="125016" cy="151806"/>
          </a:xfrm>
          <a:custGeom>
            <a:avLst/>
            <a:gdLst/>
            <a:ahLst/>
            <a:cxnLst/>
            <a:rect l="0" t="0" r="0" b="0"/>
            <a:pathLst>
              <a:path w="125016" h="151806">
                <a:moveTo>
                  <a:pt x="0" y="89297"/>
                </a:moveTo>
                <a:lnTo>
                  <a:pt x="0" y="89297"/>
                </a:lnTo>
                <a:lnTo>
                  <a:pt x="8929" y="89297"/>
                </a:lnTo>
                <a:lnTo>
                  <a:pt x="8929" y="89297"/>
                </a:lnTo>
                <a:lnTo>
                  <a:pt x="17859" y="89297"/>
                </a:lnTo>
                <a:lnTo>
                  <a:pt x="26789" y="89297"/>
                </a:lnTo>
                <a:lnTo>
                  <a:pt x="35718" y="89297"/>
                </a:lnTo>
                <a:lnTo>
                  <a:pt x="53578" y="80367"/>
                </a:lnTo>
                <a:lnTo>
                  <a:pt x="62508" y="80367"/>
                </a:lnTo>
                <a:lnTo>
                  <a:pt x="80367" y="71437"/>
                </a:lnTo>
                <a:lnTo>
                  <a:pt x="89297" y="62508"/>
                </a:lnTo>
                <a:lnTo>
                  <a:pt x="98226" y="53578"/>
                </a:lnTo>
                <a:lnTo>
                  <a:pt x="107156" y="44648"/>
                </a:lnTo>
                <a:lnTo>
                  <a:pt x="116086" y="35719"/>
                </a:lnTo>
                <a:lnTo>
                  <a:pt x="125015" y="26789"/>
                </a:lnTo>
                <a:lnTo>
                  <a:pt x="125015" y="17859"/>
                </a:lnTo>
                <a:lnTo>
                  <a:pt x="125015" y="17859"/>
                </a:lnTo>
                <a:lnTo>
                  <a:pt x="116086" y="893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8930"/>
                </a:lnTo>
                <a:lnTo>
                  <a:pt x="53578" y="17859"/>
                </a:lnTo>
                <a:lnTo>
                  <a:pt x="44648" y="35719"/>
                </a:lnTo>
                <a:lnTo>
                  <a:pt x="35718" y="44648"/>
                </a:lnTo>
                <a:lnTo>
                  <a:pt x="26789" y="62508"/>
                </a:lnTo>
                <a:lnTo>
                  <a:pt x="26789" y="80367"/>
                </a:lnTo>
                <a:lnTo>
                  <a:pt x="26789" y="89297"/>
                </a:lnTo>
                <a:lnTo>
                  <a:pt x="26789" y="107156"/>
                </a:lnTo>
                <a:lnTo>
                  <a:pt x="35718" y="116086"/>
                </a:lnTo>
                <a:lnTo>
                  <a:pt x="35718" y="125016"/>
                </a:lnTo>
                <a:lnTo>
                  <a:pt x="44648" y="133945"/>
                </a:lnTo>
                <a:lnTo>
                  <a:pt x="53578" y="142875"/>
                </a:lnTo>
                <a:lnTo>
                  <a:pt x="62508" y="142875"/>
                </a:lnTo>
                <a:lnTo>
                  <a:pt x="80367" y="151805"/>
                </a:lnTo>
                <a:lnTo>
                  <a:pt x="80367" y="151805"/>
                </a:lnTo>
                <a:lnTo>
                  <a:pt x="80367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Freeform 288"/>
          <p:cNvSpPr/>
          <p:nvPr/>
        </p:nvSpPr>
        <p:spPr>
          <a:xfrm>
            <a:off x="1634133" y="3750468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80367" y="8930"/>
                </a:moveTo>
                <a:lnTo>
                  <a:pt x="80367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7" y="0"/>
                </a:lnTo>
                <a:lnTo>
                  <a:pt x="62507" y="8930"/>
                </a:lnTo>
                <a:lnTo>
                  <a:pt x="44648" y="17860"/>
                </a:lnTo>
                <a:lnTo>
                  <a:pt x="35718" y="26789"/>
                </a:lnTo>
                <a:lnTo>
                  <a:pt x="26789" y="44649"/>
                </a:lnTo>
                <a:lnTo>
                  <a:pt x="17859" y="53578"/>
                </a:lnTo>
                <a:lnTo>
                  <a:pt x="8929" y="71438"/>
                </a:lnTo>
                <a:lnTo>
                  <a:pt x="0" y="80368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8929" y="125016"/>
                </a:lnTo>
                <a:lnTo>
                  <a:pt x="8929" y="133946"/>
                </a:lnTo>
                <a:lnTo>
                  <a:pt x="17859" y="133946"/>
                </a:lnTo>
                <a:lnTo>
                  <a:pt x="26789" y="133946"/>
                </a:lnTo>
                <a:lnTo>
                  <a:pt x="35718" y="125016"/>
                </a:lnTo>
                <a:lnTo>
                  <a:pt x="44648" y="116086"/>
                </a:lnTo>
                <a:lnTo>
                  <a:pt x="53578" y="107157"/>
                </a:lnTo>
                <a:lnTo>
                  <a:pt x="62507" y="89297"/>
                </a:lnTo>
                <a:lnTo>
                  <a:pt x="71437" y="80368"/>
                </a:lnTo>
                <a:lnTo>
                  <a:pt x="71437" y="62508"/>
                </a:lnTo>
                <a:lnTo>
                  <a:pt x="71437" y="44649"/>
                </a:lnTo>
                <a:lnTo>
                  <a:pt x="80367" y="35719"/>
                </a:lnTo>
                <a:lnTo>
                  <a:pt x="80367" y="26789"/>
                </a:lnTo>
                <a:lnTo>
                  <a:pt x="80367" y="1786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17860"/>
                </a:lnTo>
                <a:lnTo>
                  <a:pt x="80367" y="26789"/>
                </a:lnTo>
                <a:lnTo>
                  <a:pt x="80367" y="35719"/>
                </a:lnTo>
                <a:lnTo>
                  <a:pt x="80367" y="53578"/>
                </a:lnTo>
                <a:lnTo>
                  <a:pt x="80367" y="71438"/>
                </a:lnTo>
                <a:lnTo>
                  <a:pt x="89296" y="80368"/>
                </a:lnTo>
                <a:lnTo>
                  <a:pt x="89296" y="98227"/>
                </a:lnTo>
                <a:lnTo>
                  <a:pt x="98226" y="116086"/>
                </a:lnTo>
                <a:lnTo>
                  <a:pt x="98226" y="125016"/>
                </a:lnTo>
                <a:lnTo>
                  <a:pt x="107156" y="133946"/>
                </a:lnTo>
                <a:lnTo>
                  <a:pt x="107156" y="142875"/>
                </a:lnTo>
                <a:lnTo>
                  <a:pt x="107156" y="142875"/>
                </a:lnTo>
                <a:lnTo>
                  <a:pt x="107156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Freeform 289"/>
          <p:cNvSpPr/>
          <p:nvPr/>
        </p:nvSpPr>
        <p:spPr>
          <a:xfrm>
            <a:off x="1768078" y="3759398"/>
            <a:ext cx="53579" cy="151806"/>
          </a:xfrm>
          <a:custGeom>
            <a:avLst/>
            <a:gdLst/>
            <a:ahLst/>
            <a:cxnLst/>
            <a:rect l="0" t="0" r="0" b="0"/>
            <a:pathLst>
              <a:path w="53579" h="151806">
                <a:moveTo>
                  <a:pt x="44648" y="8930"/>
                </a:move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8930" y="8930"/>
                </a:lnTo>
                <a:lnTo>
                  <a:pt x="893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17859" y="71438"/>
                </a:lnTo>
                <a:lnTo>
                  <a:pt x="26789" y="80367"/>
                </a:lnTo>
                <a:lnTo>
                  <a:pt x="35719" y="89297"/>
                </a:lnTo>
                <a:lnTo>
                  <a:pt x="35719" y="98227"/>
                </a:lnTo>
                <a:lnTo>
                  <a:pt x="44648" y="116086"/>
                </a:lnTo>
                <a:lnTo>
                  <a:pt x="53578" y="125016"/>
                </a:lnTo>
                <a:lnTo>
                  <a:pt x="53578" y="133945"/>
                </a:lnTo>
                <a:lnTo>
                  <a:pt x="53578" y="133945"/>
                </a:lnTo>
                <a:lnTo>
                  <a:pt x="53578" y="142875"/>
                </a:lnTo>
                <a:lnTo>
                  <a:pt x="44648" y="151805"/>
                </a:lnTo>
                <a:lnTo>
                  <a:pt x="44648" y="151805"/>
                </a:lnTo>
                <a:lnTo>
                  <a:pt x="35719" y="151805"/>
                </a:lnTo>
                <a:lnTo>
                  <a:pt x="35719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Freeform 290"/>
          <p:cNvSpPr/>
          <p:nvPr/>
        </p:nvSpPr>
        <p:spPr>
          <a:xfrm>
            <a:off x="1866304" y="3759398"/>
            <a:ext cx="89298" cy="133946"/>
          </a:xfrm>
          <a:custGeom>
            <a:avLst/>
            <a:gdLst/>
            <a:ahLst/>
            <a:cxnLst/>
            <a:rect l="0" t="0" r="0" b="0"/>
            <a:pathLst>
              <a:path w="89298" h="13394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8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116086"/>
                </a:lnTo>
                <a:lnTo>
                  <a:pt x="17860" y="125016"/>
                </a:lnTo>
                <a:lnTo>
                  <a:pt x="17860" y="125016"/>
                </a:lnTo>
                <a:lnTo>
                  <a:pt x="26790" y="133945"/>
                </a:lnTo>
                <a:lnTo>
                  <a:pt x="35719" y="133945"/>
                </a:lnTo>
                <a:lnTo>
                  <a:pt x="35719" y="133945"/>
                </a:lnTo>
                <a:lnTo>
                  <a:pt x="44649" y="133945"/>
                </a:lnTo>
                <a:lnTo>
                  <a:pt x="53579" y="125016"/>
                </a:lnTo>
                <a:lnTo>
                  <a:pt x="53579" y="116086"/>
                </a:lnTo>
                <a:lnTo>
                  <a:pt x="62508" y="98227"/>
                </a:lnTo>
                <a:lnTo>
                  <a:pt x="71438" y="80367"/>
                </a:lnTo>
                <a:lnTo>
                  <a:pt x="80368" y="62508"/>
                </a:lnTo>
                <a:lnTo>
                  <a:pt x="80368" y="44648"/>
                </a:lnTo>
                <a:lnTo>
                  <a:pt x="89297" y="3571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Freeform 291"/>
          <p:cNvSpPr/>
          <p:nvPr/>
        </p:nvSpPr>
        <p:spPr>
          <a:xfrm>
            <a:off x="1991320" y="3732609"/>
            <a:ext cx="71439" cy="133946"/>
          </a:xfrm>
          <a:custGeom>
            <a:avLst/>
            <a:gdLst/>
            <a:ahLst/>
            <a:cxnLst/>
            <a:rect l="0" t="0" r="0" b="0"/>
            <a:pathLst>
              <a:path w="71439" h="13394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25016"/>
                </a:lnTo>
                <a:lnTo>
                  <a:pt x="8930" y="116086"/>
                </a:lnTo>
                <a:lnTo>
                  <a:pt x="17859" y="98227"/>
                </a:lnTo>
                <a:lnTo>
                  <a:pt x="17859" y="89297"/>
                </a:lnTo>
                <a:lnTo>
                  <a:pt x="17859" y="71437"/>
                </a:lnTo>
                <a:lnTo>
                  <a:pt x="17859" y="62508"/>
                </a:lnTo>
                <a:lnTo>
                  <a:pt x="17859" y="53578"/>
                </a:lnTo>
                <a:lnTo>
                  <a:pt x="26789" y="44648"/>
                </a:lnTo>
                <a:lnTo>
                  <a:pt x="26789" y="35719"/>
                </a:lnTo>
                <a:lnTo>
                  <a:pt x="35719" y="35719"/>
                </a:lnTo>
                <a:lnTo>
                  <a:pt x="44649" y="26789"/>
                </a:lnTo>
                <a:lnTo>
                  <a:pt x="53578" y="26789"/>
                </a:lnTo>
                <a:lnTo>
                  <a:pt x="62508" y="17859"/>
                </a:lnTo>
                <a:lnTo>
                  <a:pt x="71438" y="26789"/>
                </a:lnTo>
                <a:lnTo>
                  <a:pt x="71438" y="26789"/>
                </a:lnTo>
                <a:lnTo>
                  <a:pt x="71438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Freeform 292"/>
          <p:cNvSpPr/>
          <p:nvPr/>
        </p:nvSpPr>
        <p:spPr>
          <a:xfrm>
            <a:off x="2062758" y="3750468"/>
            <a:ext cx="142876" cy="151806"/>
          </a:xfrm>
          <a:custGeom>
            <a:avLst/>
            <a:gdLst/>
            <a:ahLst/>
            <a:cxnLst/>
            <a:rect l="0" t="0" r="0" b="0"/>
            <a:pathLst>
              <a:path w="142876" h="151806">
                <a:moveTo>
                  <a:pt x="0" y="80368"/>
                </a:moveTo>
                <a:lnTo>
                  <a:pt x="0" y="80368"/>
                </a:lnTo>
                <a:lnTo>
                  <a:pt x="0" y="89297"/>
                </a:lnTo>
                <a:lnTo>
                  <a:pt x="0" y="89297"/>
                </a:lnTo>
                <a:lnTo>
                  <a:pt x="8929" y="80368"/>
                </a:lnTo>
                <a:lnTo>
                  <a:pt x="26789" y="80368"/>
                </a:lnTo>
                <a:lnTo>
                  <a:pt x="44648" y="71438"/>
                </a:lnTo>
                <a:lnTo>
                  <a:pt x="53578" y="62508"/>
                </a:lnTo>
                <a:lnTo>
                  <a:pt x="71437" y="53578"/>
                </a:lnTo>
                <a:lnTo>
                  <a:pt x="89296" y="44649"/>
                </a:lnTo>
                <a:lnTo>
                  <a:pt x="98226" y="35719"/>
                </a:lnTo>
                <a:lnTo>
                  <a:pt x="98226" y="26789"/>
                </a:lnTo>
                <a:lnTo>
                  <a:pt x="107156" y="26789"/>
                </a:lnTo>
                <a:lnTo>
                  <a:pt x="107156" y="17860"/>
                </a:lnTo>
                <a:lnTo>
                  <a:pt x="107156" y="8930"/>
                </a:lnTo>
                <a:lnTo>
                  <a:pt x="107156" y="8930"/>
                </a:lnTo>
                <a:lnTo>
                  <a:pt x="107156" y="0"/>
                </a:lnTo>
                <a:lnTo>
                  <a:pt x="98226" y="0"/>
                </a:lnTo>
                <a:lnTo>
                  <a:pt x="89296" y="0"/>
                </a:lnTo>
                <a:lnTo>
                  <a:pt x="80367" y="8930"/>
                </a:lnTo>
                <a:lnTo>
                  <a:pt x="71437" y="17860"/>
                </a:lnTo>
                <a:lnTo>
                  <a:pt x="62507" y="26789"/>
                </a:lnTo>
                <a:lnTo>
                  <a:pt x="53578" y="35719"/>
                </a:lnTo>
                <a:lnTo>
                  <a:pt x="44648" y="44649"/>
                </a:lnTo>
                <a:lnTo>
                  <a:pt x="35718" y="62508"/>
                </a:lnTo>
                <a:lnTo>
                  <a:pt x="35718" y="80368"/>
                </a:lnTo>
                <a:lnTo>
                  <a:pt x="35718" y="89297"/>
                </a:lnTo>
                <a:lnTo>
                  <a:pt x="35718" y="107157"/>
                </a:lnTo>
                <a:lnTo>
                  <a:pt x="44648" y="116086"/>
                </a:lnTo>
                <a:lnTo>
                  <a:pt x="53578" y="133946"/>
                </a:lnTo>
                <a:lnTo>
                  <a:pt x="62507" y="142875"/>
                </a:lnTo>
                <a:lnTo>
                  <a:pt x="71437" y="142875"/>
                </a:lnTo>
                <a:lnTo>
                  <a:pt x="89296" y="151805"/>
                </a:lnTo>
                <a:lnTo>
                  <a:pt x="107156" y="151805"/>
                </a:lnTo>
                <a:lnTo>
                  <a:pt x="116086" y="151805"/>
                </a:lnTo>
                <a:lnTo>
                  <a:pt x="125015" y="142875"/>
                </a:lnTo>
                <a:lnTo>
                  <a:pt x="133945" y="142875"/>
                </a:lnTo>
                <a:lnTo>
                  <a:pt x="142875" y="142875"/>
                </a:lnTo>
                <a:lnTo>
                  <a:pt x="142875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Freeform 293"/>
          <p:cNvSpPr/>
          <p:nvPr/>
        </p:nvSpPr>
        <p:spPr>
          <a:xfrm>
            <a:off x="2357437" y="3687961"/>
            <a:ext cx="17861" cy="169665"/>
          </a:xfrm>
          <a:custGeom>
            <a:avLst/>
            <a:gdLst/>
            <a:ahLst/>
            <a:cxnLst/>
            <a:rect l="0" t="0" r="0" b="0"/>
            <a:pathLst>
              <a:path w="17861" h="169665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0" y="26789"/>
                </a:lnTo>
                <a:lnTo>
                  <a:pt x="8930" y="3571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6"/>
                </a:lnTo>
                <a:lnTo>
                  <a:pt x="8930" y="107156"/>
                </a:lnTo>
                <a:lnTo>
                  <a:pt x="8930" y="125015"/>
                </a:lnTo>
                <a:lnTo>
                  <a:pt x="17860" y="133945"/>
                </a:lnTo>
                <a:lnTo>
                  <a:pt x="17860" y="142875"/>
                </a:lnTo>
                <a:lnTo>
                  <a:pt x="17860" y="151804"/>
                </a:lnTo>
                <a:lnTo>
                  <a:pt x="17860" y="160734"/>
                </a:lnTo>
                <a:lnTo>
                  <a:pt x="17860" y="169664"/>
                </a:lnTo>
                <a:lnTo>
                  <a:pt x="17860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Freeform 294"/>
          <p:cNvSpPr/>
          <p:nvPr/>
        </p:nvSpPr>
        <p:spPr>
          <a:xfrm>
            <a:off x="2312789" y="3741539"/>
            <a:ext cx="89298" cy="8930"/>
          </a:xfrm>
          <a:custGeom>
            <a:avLst/>
            <a:gdLst/>
            <a:ahLst/>
            <a:cxnLst/>
            <a:rect l="0" t="0" r="0" b="0"/>
            <a:pathLst>
              <a:path w="89298" h="8930">
                <a:moveTo>
                  <a:pt x="8930" y="8929"/>
                </a:moveTo>
                <a:lnTo>
                  <a:pt x="893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Freeform 295"/>
          <p:cNvSpPr/>
          <p:nvPr/>
        </p:nvSpPr>
        <p:spPr>
          <a:xfrm>
            <a:off x="2437804" y="3661171"/>
            <a:ext cx="107158" cy="187525"/>
          </a:xfrm>
          <a:custGeom>
            <a:avLst/>
            <a:gdLst/>
            <a:ahLst/>
            <a:cxnLst/>
            <a:rect l="0" t="0" r="0" b="0"/>
            <a:pathLst>
              <a:path w="107158" h="18752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90"/>
                </a:lnTo>
                <a:lnTo>
                  <a:pt x="8930" y="44649"/>
                </a:lnTo>
                <a:lnTo>
                  <a:pt x="8930" y="62508"/>
                </a:lnTo>
                <a:lnTo>
                  <a:pt x="17860" y="80368"/>
                </a:lnTo>
                <a:lnTo>
                  <a:pt x="17860" y="98227"/>
                </a:lnTo>
                <a:lnTo>
                  <a:pt x="17860" y="116086"/>
                </a:lnTo>
                <a:lnTo>
                  <a:pt x="17860" y="142875"/>
                </a:lnTo>
                <a:lnTo>
                  <a:pt x="17860" y="151805"/>
                </a:lnTo>
                <a:lnTo>
                  <a:pt x="17860" y="169665"/>
                </a:lnTo>
                <a:lnTo>
                  <a:pt x="17860" y="169665"/>
                </a:lnTo>
                <a:lnTo>
                  <a:pt x="17860" y="178594"/>
                </a:lnTo>
                <a:lnTo>
                  <a:pt x="17860" y="187524"/>
                </a:lnTo>
                <a:lnTo>
                  <a:pt x="17860" y="187524"/>
                </a:lnTo>
                <a:lnTo>
                  <a:pt x="17860" y="187524"/>
                </a:lnTo>
                <a:lnTo>
                  <a:pt x="17860" y="178594"/>
                </a:lnTo>
                <a:lnTo>
                  <a:pt x="17860" y="169665"/>
                </a:lnTo>
                <a:lnTo>
                  <a:pt x="17860" y="160735"/>
                </a:lnTo>
                <a:lnTo>
                  <a:pt x="26790" y="142875"/>
                </a:lnTo>
                <a:lnTo>
                  <a:pt x="26790" y="133946"/>
                </a:lnTo>
                <a:lnTo>
                  <a:pt x="26790" y="116086"/>
                </a:lnTo>
                <a:lnTo>
                  <a:pt x="26790" y="98227"/>
                </a:lnTo>
                <a:lnTo>
                  <a:pt x="35719" y="89297"/>
                </a:lnTo>
                <a:lnTo>
                  <a:pt x="35719" y="71438"/>
                </a:lnTo>
                <a:lnTo>
                  <a:pt x="35719" y="62508"/>
                </a:lnTo>
                <a:lnTo>
                  <a:pt x="44649" y="53579"/>
                </a:lnTo>
                <a:lnTo>
                  <a:pt x="44649" y="53579"/>
                </a:lnTo>
                <a:lnTo>
                  <a:pt x="53579" y="53579"/>
                </a:lnTo>
                <a:lnTo>
                  <a:pt x="62509" y="53579"/>
                </a:lnTo>
                <a:lnTo>
                  <a:pt x="71438" y="53579"/>
                </a:lnTo>
                <a:lnTo>
                  <a:pt x="80368" y="62508"/>
                </a:lnTo>
                <a:lnTo>
                  <a:pt x="89298" y="62508"/>
                </a:lnTo>
                <a:lnTo>
                  <a:pt x="98227" y="71438"/>
                </a:lnTo>
                <a:lnTo>
                  <a:pt x="98227" y="89297"/>
                </a:lnTo>
                <a:lnTo>
                  <a:pt x="107157" y="98227"/>
                </a:lnTo>
                <a:lnTo>
                  <a:pt x="107157" y="116086"/>
                </a:lnTo>
                <a:lnTo>
                  <a:pt x="107157" y="133946"/>
                </a:lnTo>
                <a:lnTo>
                  <a:pt x="107157" y="142875"/>
                </a:lnTo>
                <a:lnTo>
                  <a:pt x="107157" y="151805"/>
                </a:lnTo>
                <a:lnTo>
                  <a:pt x="107157" y="160735"/>
                </a:lnTo>
                <a:lnTo>
                  <a:pt x="107157" y="169665"/>
                </a:lnTo>
                <a:lnTo>
                  <a:pt x="107157" y="16966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Freeform 296"/>
          <p:cNvSpPr/>
          <p:nvPr/>
        </p:nvSpPr>
        <p:spPr>
          <a:xfrm>
            <a:off x="2580680" y="3696890"/>
            <a:ext cx="62509" cy="142876"/>
          </a:xfrm>
          <a:custGeom>
            <a:avLst/>
            <a:gdLst/>
            <a:ahLst/>
            <a:cxnLst/>
            <a:rect l="0" t="0" r="0" b="0"/>
            <a:pathLst>
              <a:path w="62509" h="1428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8929" y="44649"/>
                </a:lnTo>
                <a:lnTo>
                  <a:pt x="8929" y="62508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16086"/>
                </a:lnTo>
                <a:lnTo>
                  <a:pt x="8929" y="133946"/>
                </a:lnTo>
                <a:lnTo>
                  <a:pt x="8929" y="133946"/>
                </a:lnTo>
                <a:lnTo>
                  <a:pt x="8929" y="142875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33946"/>
                </a:lnTo>
                <a:lnTo>
                  <a:pt x="17859" y="125016"/>
                </a:lnTo>
                <a:lnTo>
                  <a:pt x="17859" y="107156"/>
                </a:lnTo>
                <a:lnTo>
                  <a:pt x="17859" y="98227"/>
                </a:lnTo>
                <a:lnTo>
                  <a:pt x="17859" y="80367"/>
                </a:lnTo>
                <a:lnTo>
                  <a:pt x="17859" y="62508"/>
                </a:lnTo>
                <a:lnTo>
                  <a:pt x="17859" y="53578"/>
                </a:lnTo>
                <a:lnTo>
                  <a:pt x="17859" y="44649"/>
                </a:lnTo>
                <a:lnTo>
                  <a:pt x="17859" y="35719"/>
                </a:lnTo>
                <a:lnTo>
                  <a:pt x="17859" y="26789"/>
                </a:lnTo>
                <a:lnTo>
                  <a:pt x="26789" y="26789"/>
                </a:lnTo>
                <a:lnTo>
                  <a:pt x="26789" y="17860"/>
                </a:lnTo>
                <a:lnTo>
                  <a:pt x="35718" y="17860"/>
                </a:lnTo>
                <a:lnTo>
                  <a:pt x="44648" y="17860"/>
                </a:lnTo>
                <a:lnTo>
                  <a:pt x="5357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Freeform 297"/>
          <p:cNvSpPr/>
          <p:nvPr/>
        </p:nvSpPr>
        <p:spPr>
          <a:xfrm>
            <a:off x="2669977" y="3679031"/>
            <a:ext cx="98227" cy="142876"/>
          </a:xfrm>
          <a:custGeom>
            <a:avLst/>
            <a:gdLst/>
            <a:ahLst/>
            <a:cxnLst/>
            <a:rect l="0" t="0" r="0" b="0"/>
            <a:pathLst>
              <a:path w="98227" h="142876">
                <a:moveTo>
                  <a:pt x="44648" y="17859"/>
                </a:moveTo>
                <a:lnTo>
                  <a:pt x="44648" y="17859"/>
                </a:lnTo>
                <a:lnTo>
                  <a:pt x="35718" y="17859"/>
                </a:lnTo>
                <a:lnTo>
                  <a:pt x="35718" y="17859"/>
                </a:lnTo>
                <a:lnTo>
                  <a:pt x="35718" y="17859"/>
                </a:lnTo>
                <a:lnTo>
                  <a:pt x="35718" y="17859"/>
                </a:lnTo>
                <a:lnTo>
                  <a:pt x="35718" y="17859"/>
                </a:lnTo>
                <a:lnTo>
                  <a:pt x="35718" y="26789"/>
                </a:lnTo>
                <a:lnTo>
                  <a:pt x="26789" y="26789"/>
                </a:lnTo>
                <a:lnTo>
                  <a:pt x="17859" y="44648"/>
                </a:lnTo>
                <a:lnTo>
                  <a:pt x="17859" y="53578"/>
                </a:lnTo>
                <a:lnTo>
                  <a:pt x="8929" y="62508"/>
                </a:lnTo>
                <a:lnTo>
                  <a:pt x="8929" y="80367"/>
                </a:lnTo>
                <a:lnTo>
                  <a:pt x="0" y="89297"/>
                </a:lnTo>
                <a:lnTo>
                  <a:pt x="0" y="107156"/>
                </a:lnTo>
                <a:lnTo>
                  <a:pt x="8929" y="116086"/>
                </a:lnTo>
                <a:lnTo>
                  <a:pt x="8929" y="125015"/>
                </a:lnTo>
                <a:lnTo>
                  <a:pt x="17859" y="133945"/>
                </a:lnTo>
                <a:lnTo>
                  <a:pt x="26789" y="142875"/>
                </a:lnTo>
                <a:lnTo>
                  <a:pt x="35718" y="142875"/>
                </a:lnTo>
                <a:lnTo>
                  <a:pt x="44648" y="142875"/>
                </a:lnTo>
                <a:lnTo>
                  <a:pt x="53578" y="142875"/>
                </a:lnTo>
                <a:lnTo>
                  <a:pt x="71437" y="133945"/>
                </a:lnTo>
                <a:lnTo>
                  <a:pt x="80367" y="125015"/>
                </a:lnTo>
                <a:lnTo>
                  <a:pt x="89296" y="107156"/>
                </a:lnTo>
                <a:lnTo>
                  <a:pt x="98226" y="89297"/>
                </a:lnTo>
                <a:lnTo>
                  <a:pt x="98226" y="71437"/>
                </a:lnTo>
                <a:lnTo>
                  <a:pt x="98226" y="44648"/>
                </a:lnTo>
                <a:lnTo>
                  <a:pt x="98226" y="35719"/>
                </a:lnTo>
                <a:lnTo>
                  <a:pt x="98226" y="17859"/>
                </a:lnTo>
                <a:lnTo>
                  <a:pt x="89296" y="8930"/>
                </a:lnTo>
                <a:lnTo>
                  <a:pt x="80367" y="0"/>
                </a:lnTo>
                <a:lnTo>
                  <a:pt x="62507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8" y="8930"/>
                </a:lnTo>
                <a:lnTo>
                  <a:pt x="35718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Freeform 298"/>
          <p:cNvSpPr/>
          <p:nvPr/>
        </p:nvSpPr>
        <p:spPr>
          <a:xfrm>
            <a:off x="2812851" y="3661171"/>
            <a:ext cx="125017" cy="142876"/>
          </a:xfrm>
          <a:custGeom>
            <a:avLst/>
            <a:gdLst/>
            <a:ahLst/>
            <a:cxnLst/>
            <a:rect l="0" t="0" r="0" b="0"/>
            <a:pathLst>
              <a:path w="125017" h="14287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90"/>
                </a:lnTo>
                <a:lnTo>
                  <a:pt x="0" y="35719"/>
                </a:lnTo>
                <a:lnTo>
                  <a:pt x="0" y="62508"/>
                </a:lnTo>
                <a:lnTo>
                  <a:pt x="8930" y="80368"/>
                </a:lnTo>
                <a:lnTo>
                  <a:pt x="8930" y="98227"/>
                </a:lnTo>
                <a:lnTo>
                  <a:pt x="8930" y="116086"/>
                </a:lnTo>
                <a:lnTo>
                  <a:pt x="17860" y="125016"/>
                </a:lnTo>
                <a:lnTo>
                  <a:pt x="26789" y="133946"/>
                </a:lnTo>
                <a:lnTo>
                  <a:pt x="26789" y="142875"/>
                </a:lnTo>
                <a:lnTo>
                  <a:pt x="35719" y="142875"/>
                </a:lnTo>
                <a:lnTo>
                  <a:pt x="44649" y="142875"/>
                </a:lnTo>
                <a:lnTo>
                  <a:pt x="53578" y="142875"/>
                </a:lnTo>
                <a:lnTo>
                  <a:pt x="62508" y="142875"/>
                </a:lnTo>
                <a:lnTo>
                  <a:pt x="71438" y="125016"/>
                </a:lnTo>
                <a:lnTo>
                  <a:pt x="80368" y="116086"/>
                </a:lnTo>
                <a:lnTo>
                  <a:pt x="89297" y="98227"/>
                </a:lnTo>
                <a:lnTo>
                  <a:pt x="98227" y="80368"/>
                </a:lnTo>
                <a:lnTo>
                  <a:pt x="107157" y="62508"/>
                </a:lnTo>
                <a:lnTo>
                  <a:pt x="107157" y="53579"/>
                </a:lnTo>
                <a:lnTo>
                  <a:pt x="116086" y="35719"/>
                </a:lnTo>
                <a:lnTo>
                  <a:pt x="116086" y="26790"/>
                </a:lnTo>
                <a:lnTo>
                  <a:pt x="116086" y="26790"/>
                </a:lnTo>
                <a:lnTo>
                  <a:pt x="116086" y="17860"/>
                </a:lnTo>
                <a:lnTo>
                  <a:pt x="125016" y="17860"/>
                </a:lnTo>
                <a:lnTo>
                  <a:pt x="125016" y="17860"/>
                </a:lnTo>
                <a:lnTo>
                  <a:pt x="125016" y="17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Freeform 299"/>
          <p:cNvSpPr/>
          <p:nvPr/>
        </p:nvSpPr>
        <p:spPr>
          <a:xfrm>
            <a:off x="2937867" y="3643312"/>
            <a:ext cx="98228" cy="98228"/>
          </a:xfrm>
          <a:custGeom>
            <a:avLst/>
            <a:gdLst/>
            <a:ahLst/>
            <a:cxnLst/>
            <a:rect l="0" t="0" r="0" b="0"/>
            <a:pathLst>
              <a:path w="98228" h="98228">
                <a:moveTo>
                  <a:pt x="98227" y="8930"/>
                </a:moveTo>
                <a:lnTo>
                  <a:pt x="98227" y="893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35719" y="17859"/>
                </a:lnTo>
                <a:lnTo>
                  <a:pt x="26789" y="35719"/>
                </a:lnTo>
                <a:lnTo>
                  <a:pt x="17859" y="44649"/>
                </a:lnTo>
                <a:lnTo>
                  <a:pt x="893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Freeform 300"/>
          <p:cNvSpPr/>
          <p:nvPr/>
        </p:nvSpPr>
        <p:spPr>
          <a:xfrm>
            <a:off x="2902148" y="3679031"/>
            <a:ext cx="142876" cy="348259"/>
          </a:xfrm>
          <a:custGeom>
            <a:avLst/>
            <a:gdLst/>
            <a:ahLst/>
            <a:cxnLst/>
            <a:rect l="0" t="0" r="0" b="0"/>
            <a:pathLst>
              <a:path w="142876" h="348259">
                <a:moveTo>
                  <a:pt x="116086" y="35719"/>
                </a:moveTo>
                <a:lnTo>
                  <a:pt x="116086" y="35719"/>
                </a:lnTo>
                <a:lnTo>
                  <a:pt x="116086" y="26789"/>
                </a:lnTo>
                <a:lnTo>
                  <a:pt x="125016" y="17859"/>
                </a:lnTo>
                <a:lnTo>
                  <a:pt x="125016" y="8930"/>
                </a:lnTo>
                <a:lnTo>
                  <a:pt x="133946" y="0"/>
                </a:lnTo>
                <a:lnTo>
                  <a:pt x="133946" y="0"/>
                </a:lnTo>
                <a:lnTo>
                  <a:pt x="133946" y="0"/>
                </a:lnTo>
                <a:lnTo>
                  <a:pt x="133946" y="0"/>
                </a:lnTo>
                <a:lnTo>
                  <a:pt x="133946" y="0"/>
                </a:lnTo>
                <a:lnTo>
                  <a:pt x="133946" y="0"/>
                </a:lnTo>
                <a:lnTo>
                  <a:pt x="133946" y="8930"/>
                </a:lnTo>
                <a:lnTo>
                  <a:pt x="133946" y="17859"/>
                </a:lnTo>
                <a:lnTo>
                  <a:pt x="133946" y="26789"/>
                </a:lnTo>
                <a:lnTo>
                  <a:pt x="133946" y="44648"/>
                </a:lnTo>
                <a:lnTo>
                  <a:pt x="125016" y="62508"/>
                </a:lnTo>
                <a:lnTo>
                  <a:pt x="125016" y="80367"/>
                </a:lnTo>
                <a:lnTo>
                  <a:pt x="125016" y="98226"/>
                </a:lnTo>
                <a:lnTo>
                  <a:pt x="125016" y="125015"/>
                </a:lnTo>
                <a:lnTo>
                  <a:pt x="125016" y="151805"/>
                </a:lnTo>
                <a:lnTo>
                  <a:pt x="125016" y="187523"/>
                </a:lnTo>
                <a:lnTo>
                  <a:pt x="116086" y="214312"/>
                </a:lnTo>
                <a:lnTo>
                  <a:pt x="116086" y="241101"/>
                </a:lnTo>
                <a:lnTo>
                  <a:pt x="107156" y="267890"/>
                </a:lnTo>
                <a:lnTo>
                  <a:pt x="107156" y="294680"/>
                </a:lnTo>
                <a:lnTo>
                  <a:pt x="98227" y="312539"/>
                </a:lnTo>
                <a:lnTo>
                  <a:pt x="89297" y="321469"/>
                </a:lnTo>
                <a:lnTo>
                  <a:pt x="80367" y="339328"/>
                </a:lnTo>
                <a:lnTo>
                  <a:pt x="71438" y="339328"/>
                </a:lnTo>
                <a:lnTo>
                  <a:pt x="71438" y="348258"/>
                </a:lnTo>
                <a:lnTo>
                  <a:pt x="62508" y="348258"/>
                </a:lnTo>
                <a:lnTo>
                  <a:pt x="53578" y="348258"/>
                </a:lnTo>
                <a:lnTo>
                  <a:pt x="44649" y="339328"/>
                </a:lnTo>
                <a:lnTo>
                  <a:pt x="35719" y="339328"/>
                </a:lnTo>
                <a:lnTo>
                  <a:pt x="26789" y="330398"/>
                </a:lnTo>
                <a:lnTo>
                  <a:pt x="17860" y="321469"/>
                </a:lnTo>
                <a:lnTo>
                  <a:pt x="8930" y="303609"/>
                </a:lnTo>
                <a:lnTo>
                  <a:pt x="8930" y="294680"/>
                </a:lnTo>
                <a:lnTo>
                  <a:pt x="0" y="285750"/>
                </a:lnTo>
                <a:lnTo>
                  <a:pt x="0" y="267890"/>
                </a:lnTo>
                <a:lnTo>
                  <a:pt x="0" y="258961"/>
                </a:lnTo>
                <a:lnTo>
                  <a:pt x="8930" y="241101"/>
                </a:lnTo>
                <a:lnTo>
                  <a:pt x="17860" y="223242"/>
                </a:lnTo>
                <a:lnTo>
                  <a:pt x="26789" y="214312"/>
                </a:lnTo>
                <a:lnTo>
                  <a:pt x="35719" y="196453"/>
                </a:lnTo>
                <a:lnTo>
                  <a:pt x="53578" y="187523"/>
                </a:lnTo>
                <a:lnTo>
                  <a:pt x="71438" y="178594"/>
                </a:lnTo>
                <a:lnTo>
                  <a:pt x="80367" y="169664"/>
                </a:lnTo>
                <a:lnTo>
                  <a:pt x="98227" y="160734"/>
                </a:lnTo>
                <a:lnTo>
                  <a:pt x="107156" y="151805"/>
                </a:lnTo>
                <a:lnTo>
                  <a:pt x="116086" y="151805"/>
                </a:lnTo>
                <a:lnTo>
                  <a:pt x="125016" y="142875"/>
                </a:lnTo>
                <a:lnTo>
                  <a:pt x="133946" y="142875"/>
                </a:lnTo>
                <a:lnTo>
                  <a:pt x="142875" y="133945"/>
                </a:lnTo>
                <a:lnTo>
                  <a:pt x="142875" y="133945"/>
                </a:lnTo>
                <a:lnTo>
                  <a:pt x="142875" y="133945"/>
                </a:lnTo>
                <a:lnTo>
                  <a:pt x="142875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Freeform 301"/>
          <p:cNvSpPr/>
          <p:nvPr/>
        </p:nvSpPr>
        <p:spPr>
          <a:xfrm>
            <a:off x="3071812" y="3527226"/>
            <a:ext cx="17861" cy="241103"/>
          </a:xfrm>
          <a:custGeom>
            <a:avLst/>
            <a:gdLst/>
            <a:ahLst/>
            <a:cxnLst/>
            <a:rect l="0" t="0" r="0" b="0"/>
            <a:pathLst>
              <a:path w="17861" h="241103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60735"/>
                </a:lnTo>
                <a:lnTo>
                  <a:pt x="8930" y="178594"/>
                </a:lnTo>
                <a:lnTo>
                  <a:pt x="8930" y="196453"/>
                </a:lnTo>
                <a:lnTo>
                  <a:pt x="8930" y="205383"/>
                </a:lnTo>
                <a:lnTo>
                  <a:pt x="8930" y="223242"/>
                </a:lnTo>
                <a:lnTo>
                  <a:pt x="8930" y="232172"/>
                </a:lnTo>
                <a:lnTo>
                  <a:pt x="8930" y="232172"/>
                </a:lnTo>
                <a:lnTo>
                  <a:pt x="8930" y="241102"/>
                </a:lnTo>
                <a:lnTo>
                  <a:pt x="8930" y="241102"/>
                </a:lnTo>
                <a:lnTo>
                  <a:pt x="8930" y="241102"/>
                </a:lnTo>
                <a:lnTo>
                  <a:pt x="8930" y="241102"/>
                </a:lnTo>
                <a:lnTo>
                  <a:pt x="8930" y="232172"/>
                </a:lnTo>
                <a:lnTo>
                  <a:pt x="8930" y="232172"/>
                </a:lnTo>
                <a:lnTo>
                  <a:pt x="8930" y="223242"/>
                </a:lnTo>
                <a:lnTo>
                  <a:pt x="17860" y="196453"/>
                </a:lnTo>
                <a:lnTo>
                  <a:pt x="17860" y="178594"/>
                </a:lnTo>
                <a:lnTo>
                  <a:pt x="17860" y="169664"/>
                </a:lnTo>
                <a:lnTo>
                  <a:pt x="17860" y="151805"/>
                </a:lnTo>
                <a:lnTo>
                  <a:pt x="17860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Freeform 302"/>
          <p:cNvSpPr/>
          <p:nvPr/>
        </p:nvSpPr>
        <p:spPr>
          <a:xfrm>
            <a:off x="3125390" y="3598664"/>
            <a:ext cx="71439" cy="178594"/>
          </a:xfrm>
          <a:custGeom>
            <a:avLst/>
            <a:gdLst/>
            <a:ahLst/>
            <a:cxnLst/>
            <a:rect l="0" t="0" r="0" b="0"/>
            <a:pathLst>
              <a:path w="71439" h="17859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8929"/>
                </a:lnTo>
                <a:lnTo>
                  <a:pt x="26789" y="17859"/>
                </a:lnTo>
                <a:lnTo>
                  <a:pt x="35719" y="26789"/>
                </a:lnTo>
                <a:lnTo>
                  <a:pt x="44649" y="35718"/>
                </a:lnTo>
                <a:lnTo>
                  <a:pt x="53579" y="53578"/>
                </a:lnTo>
                <a:lnTo>
                  <a:pt x="53579" y="71437"/>
                </a:lnTo>
                <a:lnTo>
                  <a:pt x="62508" y="80367"/>
                </a:lnTo>
                <a:lnTo>
                  <a:pt x="62508" y="98226"/>
                </a:lnTo>
                <a:lnTo>
                  <a:pt x="62508" y="116086"/>
                </a:lnTo>
                <a:lnTo>
                  <a:pt x="62508" y="125015"/>
                </a:lnTo>
                <a:lnTo>
                  <a:pt x="62508" y="142875"/>
                </a:lnTo>
                <a:lnTo>
                  <a:pt x="62508" y="151804"/>
                </a:lnTo>
                <a:lnTo>
                  <a:pt x="71438" y="169664"/>
                </a:lnTo>
                <a:lnTo>
                  <a:pt x="71438" y="178593"/>
                </a:lnTo>
                <a:lnTo>
                  <a:pt x="71438" y="178593"/>
                </a:lnTo>
                <a:lnTo>
                  <a:pt x="71438" y="17859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Freeform 303"/>
          <p:cNvSpPr/>
          <p:nvPr/>
        </p:nvSpPr>
        <p:spPr>
          <a:xfrm>
            <a:off x="2920008" y="3696890"/>
            <a:ext cx="71438" cy="44650"/>
          </a:xfrm>
          <a:custGeom>
            <a:avLst/>
            <a:gdLst/>
            <a:ahLst/>
            <a:cxnLst/>
            <a:rect l="0" t="0" r="0" b="0"/>
            <a:pathLst>
              <a:path w="71438" h="4465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17859" y="35719"/>
                </a:lnTo>
                <a:lnTo>
                  <a:pt x="26789" y="35719"/>
                </a:lnTo>
                <a:lnTo>
                  <a:pt x="35718" y="35719"/>
                </a:lnTo>
                <a:lnTo>
                  <a:pt x="35718" y="44649"/>
                </a:lnTo>
                <a:lnTo>
                  <a:pt x="44648" y="44649"/>
                </a:lnTo>
                <a:lnTo>
                  <a:pt x="53578" y="35719"/>
                </a:lnTo>
                <a:lnTo>
                  <a:pt x="62507" y="35719"/>
                </a:lnTo>
                <a:lnTo>
                  <a:pt x="62507" y="35719"/>
                </a:lnTo>
                <a:lnTo>
                  <a:pt x="71437" y="35719"/>
                </a:lnTo>
                <a:lnTo>
                  <a:pt x="71437" y="35719"/>
                </a:lnTo>
                <a:lnTo>
                  <a:pt x="71437" y="26789"/>
                </a:lnTo>
                <a:lnTo>
                  <a:pt x="71437" y="26789"/>
                </a:lnTo>
                <a:lnTo>
                  <a:pt x="71437" y="26789"/>
                </a:lnTo>
                <a:lnTo>
                  <a:pt x="71437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Freeform 304"/>
          <p:cNvSpPr/>
          <p:nvPr/>
        </p:nvSpPr>
        <p:spPr>
          <a:xfrm>
            <a:off x="3045023" y="3554015"/>
            <a:ext cx="62509" cy="80368"/>
          </a:xfrm>
          <a:custGeom>
            <a:avLst/>
            <a:gdLst/>
            <a:ahLst/>
            <a:cxnLst/>
            <a:rect l="0" t="0" r="0" b="0"/>
            <a:pathLst>
              <a:path w="62509" h="80368">
                <a:moveTo>
                  <a:pt x="62508" y="17860"/>
                </a:moveTo>
                <a:lnTo>
                  <a:pt x="62508" y="1786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53578" y="0"/>
                </a:lnTo>
                <a:lnTo>
                  <a:pt x="53578" y="8930"/>
                </a:lnTo>
                <a:lnTo>
                  <a:pt x="53578" y="8930"/>
                </a:lnTo>
                <a:lnTo>
                  <a:pt x="44649" y="8930"/>
                </a:lnTo>
                <a:lnTo>
                  <a:pt x="44649" y="8930"/>
                </a:lnTo>
                <a:lnTo>
                  <a:pt x="35719" y="8930"/>
                </a:lnTo>
                <a:lnTo>
                  <a:pt x="26789" y="8930"/>
                </a:lnTo>
                <a:lnTo>
                  <a:pt x="26789" y="17860"/>
                </a:lnTo>
                <a:lnTo>
                  <a:pt x="17860" y="17860"/>
                </a:lnTo>
                <a:lnTo>
                  <a:pt x="17860" y="26789"/>
                </a:lnTo>
                <a:lnTo>
                  <a:pt x="17860" y="35719"/>
                </a:lnTo>
                <a:lnTo>
                  <a:pt x="8930" y="44649"/>
                </a:lnTo>
                <a:lnTo>
                  <a:pt x="8930" y="53578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71438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Freeform 305"/>
          <p:cNvSpPr/>
          <p:nvPr/>
        </p:nvSpPr>
        <p:spPr>
          <a:xfrm>
            <a:off x="3053953" y="3384351"/>
            <a:ext cx="8931" cy="285751"/>
          </a:xfrm>
          <a:custGeom>
            <a:avLst/>
            <a:gdLst/>
            <a:ahLst/>
            <a:cxnLst/>
            <a:rect l="0" t="0" r="0" b="0"/>
            <a:pathLst>
              <a:path w="8931" h="28575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0" y="151805"/>
                </a:lnTo>
                <a:lnTo>
                  <a:pt x="0" y="160735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4"/>
                </a:lnTo>
                <a:lnTo>
                  <a:pt x="0" y="196453"/>
                </a:lnTo>
                <a:lnTo>
                  <a:pt x="0" y="214313"/>
                </a:lnTo>
                <a:lnTo>
                  <a:pt x="0" y="223242"/>
                </a:lnTo>
                <a:lnTo>
                  <a:pt x="0" y="232172"/>
                </a:lnTo>
                <a:lnTo>
                  <a:pt x="0" y="241102"/>
                </a:lnTo>
                <a:lnTo>
                  <a:pt x="8930" y="250031"/>
                </a:lnTo>
                <a:lnTo>
                  <a:pt x="8930" y="258961"/>
                </a:lnTo>
                <a:lnTo>
                  <a:pt x="8930" y="258961"/>
                </a:lnTo>
                <a:lnTo>
                  <a:pt x="8930" y="267891"/>
                </a:lnTo>
                <a:lnTo>
                  <a:pt x="8930" y="276820"/>
                </a:lnTo>
                <a:lnTo>
                  <a:pt x="8930" y="285750"/>
                </a:lnTo>
                <a:lnTo>
                  <a:pt x="8930" y="285750"/>
                </a:lnTo>
                <a:lnTo>
                  <a:pt x="8930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Freeform 306"/>
          <p:cNvSpPr/>
          <p:nvPr/>
        </p:nvSpPr>
        <p:spPr>
          <a:xfrm>
            <a:off x="3330773" y="3518296"/>
            <a:ext cx="142876" cy="205384"/>
          </a:xfrm>
          <a:custGeom>
            <a:avLst/>
            <a:gdLst/>
            <a:ahLst/>
            <a:cxnLst/>
            <a:rect l="0" t="0" r="0" b="0"/>
            <a:pathLst>
              <a:path w="142876" h="205384">
                <a:moveTo>
                  <a:pt x="71438" y="8930"/>
                </a:moveTo>
                <a:lnTo>
                  <a:pt x="71438" y="8930"/>
                </a:lnTo>
                <a:lnTo>
                  <a:pt x="71438" y="893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8930"/>
                </a:lnTo>
                <a:lnTo>
                  <a:pt x="35719" y="17860"/>
                </a:lnTo>
                <a:lnTo>
                  <a:pt x="26789" y="26790"/>
                </a:lnTo>
                <a:lnTo>
                  <a:pt x="17859" y="44649"/>
                </a:lnTo>
                <a:lnTo>
                  <a:pt x="8930" y="53579"/>
                </a:lnTo>
                <a:lnTo>
                  <a:pt x="0" y="71438"/>
                </a:lnTo>
                <a:lnTo>
                  <a:pt x="0" y="98227"/>
                </a:lnTo>
                <a:lnTo>
                  <a:pt x="0" y="116086"/>
                </a:lnTo>
                <a:lnTo>
                  <a:pt x="8930" y="125016"/>
                </a:lnTo>
                <a:lnTo>
                  <a:pt x="17859" y="151805"/>
                </a:lnTo>
                <a:lnTo>
                  <a:pt x="26789" y="160735"/>
                </a:lnTo>
                <a:lnTo>
                  <a:pt x="35719" y="178594"/>
                </a:lnTo>
                <a:lnTo>
                  <a:pt x="53578" y="187524"/>
                </a:lnTo>
                <a:lnTo>
                  <a:pt x="71438" y="196454"/>
                </a:lnTo>
                <a:lnTo>
                  <a:pt x="89297" y="205383"/>
                </a:lnTo>
                <a:lnTo>
                  <a:pt x="107156" y="205383"/>
                </a:lnTo>
                <a:lnTo>
                  <a:pt x="116086" y="205383"/>
                </a:lnTo>
                <a:lnTo>
                  <a:pt x="133945" y="205383"/>
                </a:lnTo>
                <a:lnTo>
                  <a:pt x="133945" y="205383"/>
                </a:lnTo>
                <a:lnTo>
                  <a:pt x="142875" y="205383"/>
                </a:lnTo>
                <a:lnTo>
                  <a:pt x="142875" y="20538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Freeform 307"/>
          <p:cNvSpPr/>
          <p:nvPr/>
        </p:nvSpPr>
        <p:spPr>
          <a:xfrm>
            <a:off x="3491507" y="3518296"/>
            <a:ext cx="133947" cy="169666"/>
          </a:xfrm>
          <a:custGeom>
            <a:avLst/>
            <a:gdLst/>
            <a:ahLst/>
            <a:cxnLst/>
            <a:rect l="0" t="0" r="0" b="0"/>
            <a:pathLst>
              <a:path w="133947" h="169666">
                <a:moveTo>
                  <a:pt x="62508" y="26790"/>
                </a:moveTo>
                <a:lnTo>
                  <a:pt x="53579" y="26790"/>
                </a:lnTo>
                <a:lnTo>
                  <a:pt x="53579" y="26790"/>
                </a:lnTo>
                <a:lnTo>
                  <a:pt x="53579" y="26790"/>
                </a:lnTo>
                <a:lnTo>
                  <a:pt x="44649" y="26790"/>
                </a:lnTo>
                <a:lnTo>
                  <a:pt x="35719" y="35719"/>
                </a:lnTo>
                <a:lnTo>
                  <a:pt x="26789" y="44649"/>
                </a:lnTo>
                <a:lnTo>
                  <a:pt x="17860" y="53579"/>
                </a:lnTo>
                <a:lnTo>
                  <a:pt x="8930" y="71438"/>
                </a:lnTo>
                <a:lnTo>
                  <a:pt x="893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0" y="142875"/>
                </a:lnTo>
                <a:lnTo>
                  <a:pt x="8930" y="151805"/>
                </a:lnTo>
                <a:lnTo>
                  <a:pt x="8930" y="160735"/>
                </a:lnTo>
                <a:lnTo>
                  <a:pt x="26789" y="160735"/>
                </a:lnTo>
                <a:lnTo>
                  <a:pt x="35719" y="169665"/>
                </a:lnTo>
                <a:lnTo>
                  <a:pt x="53579" y="169665"/>
                </a:lnTo>
                <a:lnTo>
                  <a:pt x="71438" y="160735"/>
                </a:lnTo>
                <a:lnTo>
                  <a:pt x="80368" y="151805"/>
                </a:lnTo>
                <a:lnTo>
                  <a:pt x="98227" y="142875"/>
                </a:lnTo>
                <a:lnTo>
                  <a:pt x="116086" y="125016"/>
                </a:lnTo>
                <a:lnTo>
                  <a:pt x="125016" y="107157"/>
                </a:lnTo>
                <a:lnTo>
                  <a:pt x="133946" y="89297"/>
                </a:lnTo>
                <a:lnTo>
                  <a:pt x="133946" y="71438"/>
                </a:lnTo>
                <a:lnTo>
                  <a:pt x="133946" y="53579"/>
                </a:lnTo>
                <a:lnTo>
                  <a:pt x="125016" y="35719"/>
                </a:lnTo>
                <a:lnTo>
                  <a:pt x="116086" y="26790"/>
                </a:lnTo>
                <a:lnTo>
                  <a:pt x="107157" y="17860"/>
                </a:lnTo>
                <a:lnTo>
                  <a:pt x="89297" y="8930"/>
                </a:lnTo>
                <a:lnTo>
                  <a:pt x="71438" y="8930"/>
                </a:lnTo>
                <a:lnTo>
                  <a:pt x="5357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Freeform 308"/>
          <p:cNvSpPr/>
          <p:nvPr/>
        </p:nvSpPr>
        <p:spPr>
          <a:xfrm>
            <a:off x="3643312" y="3643312"/>
            <a:ext cx="89298" cy="187525"/>
          </a:xfrm>
          <a:custGeom>
            <a:avLst/>
            <a:gdLst/>
            <a:ahLst/>
            <a:cxnLst/>
            <a:rect l="0" t="0" r="0" b="0"/>
            <a:pathLst>
              <a:path w="89298" h="187525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9" y="8930"/>
                </a:lnTo>
                <a:lnTo>
                  <a:pt x="53578" y="17859"/>
                </a:lnTo>
                <a:lnTo>
                  <a:pt x="62508" y="17859"/>
                </a:lnTo>
                <a:lnTo>
                  <a:pt x="71438" y="26789"/>
                </a:lnTo>
                <a:lnTo>
                  <a:pt x="71438" y="35719"/>
                </a:lnTo>
                <a:lnTo>
                  <a:pt x="71438" y="44649"/>
                </a:lnTo>
                <a:lnTo>
                  <a:pt x="62508" y="53578"/>
                </a:lnTo>
                <a:lnTo>
                  <a:pt x="62508" y="62508"/>
                </a:lnTo>
                <a:lnTo>
                  <a:pt x="53578" y="80367"/>
                </a:lnTo>
                <a:lnTo>
                  <a:pt x="44649" y="89297"/>
                </a:lnTo>
                <a:lnTo>
                  <a:pt x="26789" y="98227"/>
                </a:lnTo>
                <a:lnTo>
                  <a:pt x="17859" y="107156"/>
                </a:lnTo>
                <a:lnTo>
                  <a:pt x="893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51805"/>
                </a:lnTo>
                <a:lnTo>
                  <a:pt x="8930" y="160734"/>
                </a:lnTo>
                <a:lnTo>
                  <a:pt x="17859" y="160734"/>
                </a:lnTo>
                <a:lnTo>
                  <a:pt x="35719" y="169664"/>
                </a:lnTo>
                <a:lnTo>
                  <a:pt x="44649" y="178594"/>
                </a:lnTo>
                <a:lnTo>
                  <a:pt x="62508" y="178594"/>
                </a:lnTo>
                <a:lnTo>
                  <a:pt x="71438" y="178594"/>
                </a:lnTo>
                <a:lnTo>
                  <a:pt x="80367" y="187524"/>
                </a:lnTo>
                <a:lnTo>
                  <a:pt x="89297" y="187524"/>
                </a:lnTo>
                <a:lnTo>
                  <a:pt x="89297" y="18752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Freeform 309"/>
          <p:cNvSpPr/>
          <p:nvPr/>
        </p:nvSpPr>
        <p:spPr>
          <a:xfrm>
            <a:off x="3804046" y="3527226"/>
            <a:ext cx="17861" cy="214314"/>
          </a:xfrm>
          <a:custGeom>
            <a:avLst/>
            <a:gdLst/>
            <a:ahLst/>
            <a:cxnLst/>
            <a:rect l="0" t="0" r="0" b="0"/>
            <a:pathLst>
              <a:path w="17861" h="214314">
                <a:moveTo>
                  <a:pt x="1786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0" y="178594"/>
                </a:lnTo>
                <a:lnTo>
                  <a:pt x="0" y="196453"/>
                </a:lnTo>
                <a:lnTo>
                  <a:pt x="0" y="205383"/>
                </a:lnTo>
                <a:lnTo>
                  <a:pt x="0" y="214313"/>
                </a:lnTo>
                <a:lnTo>
                  <a:pt x="8930" y="214313"/>
                </a:lnTo>
                <a:lnTo>
                  <a:pt x="8930" y="21431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Freeform 310"/>
          <p:cNvSpPr/>
          <p:nvPr/>
        </p:nvSpPr>
        <p:spPr>
          <a:xfrm>
            <a:off x="3848695" y="3589734"/>
            <a:ext cx="98227" cy="160735"/>
          </a:xfrm>
          <a:custGeom>
            <a:avLst/>
            <a:gdLst/>
            <a:ahLst/>
            <a:cxnLst/>
            <a:rect l="0" t="0" r="0" b="0"/>
            <a:pathLst>
              <a:path w="98227" h="160735">
                <a:moveTo>
                  <a:pt x="8930" y="98227"/>
                </a:moveTo>
                <a:lnTo>
                  <a:pt x="8930" y="98227"/>
                </a:lnTo>
                <a:lnTo>
                  <a:pt x="8930" y="98227"/>
                </a:lnTo>
                <a:lnTo>
                  <a:pt x="8930" y="98227"/>
                </a:lnTo>
                <a:lnTo>
                  <a:pt x="8930" y="98227"/>
                </a:lnTo>
                <a:lnTo>
                  <a:pt x="17859" y="98227"/>
                </a:lnTo>
                <a:lnTo>
                  <a:pt x="35719" y="89297"/>
                </a:lnTo>
                <a:lnTo>
                  <a:pt x="44648" y="80367"/>
                </a:lnTo>
                <a:lnTo>
                  <a:pt x="62508" y="71437"/>
                </a:lnTo>
                <a:lnTo>
                  <a:pt x="71437" y="62508"/>
                </a:lnTo>
                <a:lnTo>
                  <a:pt x="89297" y="44648"/>
                </a:lnTo>
                <a:lnTo>
                  <a:pt x="89297" y="35719"/>
                </a:lnTo>
                <a:lnTo>
                  <a:pt x="98226" y="26789"/>
                </a:lnTo>
                <a:lnTo>
                  <a:pt x="98226" y="17859"/>
                </a:lnTo>
                <a:lnTo>
                  <a:pt x="98226" y="8930"/>
                </a:lnTo>
                <a:lnTo>
                  <a:pt x="89297" y="0"/>
                </a:lnTo>
                <a:lnTo>
                  <a:pt x="89297" y="0"/>
                </a:lnTo>
                <a:lnTo>
                  <a:pt x="80367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8930"/>
                </a:lnTo>
                <a:lnTo>
                  <a:pt x="26789" y="17859"/>
                </a:lnTo>
                <a:lnTo>
                  <a:pt x="17859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8930" y="125016"/>
                </a:lnTo>
                <a:lnTo>
                  <a:pt x="17859" y="133945"/>
                </a:lnTo>
                <a:lnTo>
                  <a:pt x="26789" y="142875"/>
                </a:lnTo>
                <a:lnTo>
                  <a:pt x="44648" y="151805"/>
                </a:lnTo>
                <a:lnTo>
                  <a:pt x="62508" y="160734"/>
                </a:lnTo>
                <a:lnTo>
                  <a:pt x="71437" y="160734"/>
                </a:lnTo>
                <a:lnTo>
                  <a:pt x="71437" y="160734"/>
                </a:lnTo>
                <a:lnTo>
                  <a:pt x="71437" y="160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Freeform 311"/>
          <p:cNvSpPr/>
          <p:nvPr/>
        </p:nvSpPr>
        <p:spPr>
          <a:xfrm>
            <a:off x="3991570" y="3589734"/>
            <a:ext cx="89298" cy="160735"/>
          </a:xfrm>
          <a:custGeom>
            <a:avLst/>
            <a:gdLst/>
            <a:ahLst/>
            <a:cxnLst/>
            <a:rect l="0" t="0" r="0" b="0"/>
            <a:pathLst>
              <a:path w="89298" h="1607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17859" y="53578"/>
                </a:lnTo>
                <a:lnTo>
                  <a:pt x="17859" y="71437"/>
                </a:lnTo>
                <a:lnTo>
                  <a:pt x="26789" y="89297"/>
                </a:lnTo>
                <a:lnTo>
                  <a:pt x="26789" y="107156"/>
                </a:lnTo>
                <a:lnTo>
                  <a:pt x="35719" y="125016"/>
                </a:lnTo>
                <a:lnTo>
                  <a:pt x="35719" y="142875"/>
                </a:lnTo>
                <a:lnTo>
                  <a:pt x="44648" y="151805"/>
                </a:lnTo>
                <a:lnTo>
                  <a:pt x="53578" y="160734"/>
                </a:lnTo>
                <a:lnTo>
                  <a:pt x="53578" y="160734"/>
                </a:lnTo>
                <a:lnTo>
                  <a:pt x="62508" y="160734"/>
                </a:lnTo>
                <a:lnTo>
                  <a:pt x="62508" y="160734"/>
                </a:lnTo>
                <a:lnTo>
                  <a:pt x="71437" y="151805"/>
                </a:lnTo>
                <a:lnTo>
                  <a:pt x="71437" y="142875"/>
                </a:lnTo>
                <a:lnTo>
                  <a:pt x="80367" y="133945"/>
                </a:lnTo>
                <a:lnTo>
                  <a:pt x="80367" y="116086"/>
                </a:lnTo>
                <a:lnTo>
                  <a:pt x="80367" y="98227"/>
                </a:lnTo>
                <a:lnTo>
                  <a:pt x="80367" y="80367"/>
                </a:lnTo>
                <a:lnTo>
                  <a:pt x="80367" y="62508"/>
                </a:lnTo>
                <a:lnTo>
                  <a:pt x="80367" y="44648"/>
                </a:lnTo>
                <a:lnTo>
                  <a:pt x="89297" y="35719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Freeform 312"/>
          <p:cNvSpPr/>
          <p:nvPr/>
        </p:nvSpPr>
        <p:spPr>
          <a:xfrm>
            <a:off x="4071937" y="3580804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0" y="98227"/>
                </a:moveTo>
                <a:lnTo>
                  <a:pt x="0" y="98227"/>
                </a:lnTo>
                <a:lnTo>
                  <a:pt x="8930" y="98227"/>
                </a:lnTo>
                <a:lnTo>
                  <a:pt x="8930" y="98227"/>
                </a:lnTo>
                <a:lnTo>
                  <a:pt x="17859" y="98227"/>
                </a:lnTo>
                <a:lnTo>
                  <a:pt x="35719" y="98227"/>
                </a:lnTo>
                <a:lnTo>
                  <a:pt x="44649" y="89297"/>
                </a:lnTo>
                <a:lnTo>
                  <a:pt x="62508" y="80367"/>
                </a:lnTo>
                <a:lnTo>
                  <a:pt x="80367" y="62508"/>
                </a:lnTo>
                <a:lnTo>
                  <a:pt x="89297" y="53578"/>
                </a:lnTo>
                <a:lnTo>
                  <a:pt x="98227" y="35719"/>
                </a:lnTo>
                <a:lnTo>
                  <a:pt x="98227" y="26789"/>
                </a:lnTo>
                <a:lnTo>
                  <a:pt x="107156" y="17860"/>
                </a:lnTo>
                <a:lnTo>
                  <a:pt x="107156" y="8930"/>
                </a:lnTo>
                <a:lnTo>
                  <a:pt x="107156" y="893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8930"/>
                </a:lnTo>
                <a:lnTo>
                  <a:pt x="44649" y="17860"/>
                </a:lnTo>
                <a:lnTo>
                  <a:pt x="35719" y="26789"/>
                </a:lnTo>
                <a:lnTo>
                  <a:pt x="26789" y="35719"/>
                </a:lnTo>
                <a:lnTo>
                  <a:pt x="17859" y="53578"/>
                </a:lnTo>
                <a:lnTo>
                  <a:pt x="17859" y="62508"/>
                </a:lnTo>
                <a:lnTo>
                  <a:pt x="17859" y="80367"/>
                </a:lnTo>
                <a:lnTo>
                  <a:pt x="17859" y="89297"/>
                </a:lnTo>
                <a:lnTo>
                  <a:pt x="17859" y="107157"/>
                </a:lnTo>
                <a:lnTo>
                  <a:pt x="26789" y="116086"/>
                </a:lnTo>
                <a:lnTo>
                  <a:pt x="35719" y="125016"/>
                </a:lnTo>
                <a:lnTo>
                  <a:pt x="53578" y="133946"/>
                </a:lnTo>
                <a:lnTo>
                  <a:pt x="62508" y="142875"/>
                </a:lnTo>
                <a:lnTo>
                  <a:pt x="62508" y="142875"/>
                </a:lnTo>
                <a:lnTo>
                  <a:pt x="62508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Freeform 313"/>
          <p:cNvSpPr/>
          <p:nvPr/>
        </p:nvSpPr>
        <p:spPr>
          <a:xfrm>
            <a:off x="4196953" y="3518296"/>
            <a:ext cx="44649" cy="160736"/>
          </a:xfrm>
          <a:custGeom>
            <a:avLst/>
            <a:gdLst/>
            <a:ahLst/>
            <a:cxnLst/>
            <a:rect l="0" t="0" r="0" b="0"/>
            <a:pathLst>
              <a:path w="44649" h="16073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17860"/>
                </a:lnTo>
                <a:lnTo>
                  <a:pt x="17859" y="26790"/>
                </a:lnTo>
                <a:lnTo>
                  <a:pt x="17859" y="44649"/>
                </a:lnTo>
                <a:lnTo>
                  <a:pt x="26789" y="62508"/>
                </a:lnTo>
                <a:lnTo>
                  <a:pt x="26789" y="80368"/>
                </a:lnTo>
                <a:lnTo>
                  <a:pt x="35718" y="98227"/>
                </a:lnTo>
                <a:lnTo>
                  <a:pt x="35718" y="116086"/>
                </a:lnTo>
                <a:lnTo>
                  <a:pt x="44648" y="125016"/>
                </a:lnTo>
                <a:lnTo>
                  <a:pt x="44648" y="142875"/>
                </a:lnTo>
                <a:lnTo>
                  <a:pt x="44648" y="151805"/>
                </a:lnTo>
                <a:lnTo>
                  <a:pt x="44648" y="160735"/>
                </a:lnTo>
                <a:lnTo>
                  <a:pt x="44648" y="16073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Freeform 314"/>
          <p:cNvSpPr/>
          <p:nvPr/>
        </p:nvSpPr>
        <p:spPr>
          <a:xfrm>
            <a:off x="4304109" y="3554015"/>
            <a:ext cx="62509" cy="151806"/>
          </a:xfrm>
          <a:custGeom>
            <a:avLst/>
            <a:gdLst/>
            <a:ahLst/>
            <a:cxnLst/>
            <a:rect l="0" t="0" r="0" b="0"/>
            <a:pathLst>
              <a:path w="62509" h="151806">
                <a:moveTo>
                  <a:pt x="62508" y="0"/>
                </a:move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0"/>
                </a:lnTo>
                <a:lnTo>
                  <a:pt x="17859" y="8930"/>
                </a:lnTo>
                <a:lnTo>
                  <a:pt x="893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8930" y="53578"/>
                </a:lnTo>
                <a:lnTo>
                  <a:pt x="17859" y="62508"/>
                </a:lnTo>
                <a:lnTo>
                  <a:pt x="26789" y="71438"/>
                </a:lnTo>
                <a:lnTo>
                  <a:pt x="35719" y="80367"/>
                </a:lnTo>
                <a:lnTo>
                  <a:pt x="44648" y="89297"/>
                </a:lnTo>
                <a:lnTo>
                  <a:pt x="53578" y="98227"/>
                </a:lnTo>
                <a:lnTo>
                  <a:pt x="53578" y="107156"/>
                </a:lnTo>
                <a:lnTo>
                  <a:pt x="62508" y="116086"/>
                </a:lnTo>
                <a:lnTo>
                  <a:pt x="62508" y="125016"/>
                </a:lnTo>
                <a:lnTo>
                  <a:pt x="62508" y="133946"/>
                </a:lnTo>
                <a:lnTo>
                  <a:pt x="53578" y="142875"/>
                </a:lnTo>
                <a:lnTo>
                  <a:pt x="53578" y="142875"/>
                </a:lnTo>
                <a:lnTo>
                  <a:pt x="44648" y="151805"/>
                </a:lnTo>
                <a:lnTo>
                  <a:pt x="44648" y="151805"/>
                </a:lnTo>
                <a:lnTo>
                  <a:pt x="35719" y="151805"/>
                </a:lnTo>
                <a:lnTo>
                  <a:pt x="26789" y="151805"/>
                </a:lnTo>
                <a:lnTo>
                  <a:pt x="17859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  <a:lnTo>
                  <a:pt x="8930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Freeform 315"/>
          <p:cNvSpPr/>
          <p:nvPr/>
        </p:nvSpPr>
        <p:spPr>
          <a:xfrm>
            <a:off x="4500562" y="3607593"/>
            <a:ext cx="133946" cy="89298"/>
          </a:xfrm>
          <a:custGeom>
            <a:avLst/>
            <a:gdLst/>
            <a:ahLst/>
            <a:cxnLst/>
            <a:rect l="0" t="0" r="0" b="0"/>
            <a:pathLst>
              <a:path w="133946" h="89298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8930"/>
                </a:lnTo>
                <a:lnTo>
                  <a:pt x="80367" y="17860"/>
                </a:lnTo>
                <a:lnTo>
                  <a:pt x="80367" y="35719"/>
                </a:lnTo>
                <a:lnTo>
                  <a:pt x="89297" y="44649"/>
                </a:lnTo>
                <a:lnTo>
                  <a:pt x="98227" y="53578"/>
                </a:lnTo>
                <a:lnTo>
                  <a:pt x="107156" y="62508"/>
                </a:lnTo>
                <a:lnTo>
                  <a:pt x="107156" y="71438"/>
                </a:lnTo>
                <a:lnTo>
                  <a:pt x="116086" y="80368"/>
                </a:lnTo>
                <a:lnTo>
                  <a:pt x="125016" y="80368"/>
                </a:lnTo>
                <a:lnTo>
                  <a:pt x="125016" y="89297"/>
                </a:lnTo>
                <a:lnTo>
                  <a:pt x="125016" y="89297"/>
                </a:lnTo>
                <a:lnTo>
                  <a:pt x="125016" y="89297"/>
                </a:lnTo>
                <a:lnTo>
                  <a:pt x="133945" y="89297"/>
                </a:lnTo>
                <a:lnTo>
                  <a:pt x="133945" y="89297"/>
                </a:lnTo>
                <a:lnTo>
                  <a:pt x="133945" y="89297"/>
                </a:lnTo>
                <a:lnTo>
                  <a:pt x="125016" y="80368"/>
                </a:lnTo>
                <a:lnTo>
                  <a:pt x="125016" y="71438"/>
                </a:lnTo>
                <a:lnTo>
                  <a:pt x="125016" y="62508"/>
                </a:lnTo>
                <a:lnTo>
                  <a:pt x="125016" y="44649"/>
                </a:lnTo>
                <a:lnTo>
                  <a:pt x="116086" y="35719"/>
                </a:lnTo>
                <a:lnTo>
                  <a:pt x="107156" y="17860"/>
                </a:lnTo>
                <a:lnTo>
                  <a:pt x="98227" y="8930"/>
                </a:lnTo>
                <a:lnTo>
                  <a:pt x="89297" y="8930"/>
                </a:lnTo>
                <a:lnTo>
                  <a:pt x="71438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44649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8930" y="53578"/>
                </a:lnTo>
                <a:lnTo>
                  <a:pt x="17859" y="53578"/>
                </a:lnTo>
                <a:lnTo>
                  <a:pt x="26789" y="53578"/>
                </a:lnTo>
                <a:lnTo>
                  <a:pt x="35719" y="53578"/>
                </a:lnTo>
                <a:lnTo>
                  <a:pt x="53578" y="53578"/>
                </a:lnTo>
                <a:lnTo>
                  <a:pt x="62508" y="53578"/>
                </a:lnTo>
                <a:lnTo>
                  <a:pt x="71438" y="44649"/>
                </a:lnTo>
                <a:lnTo>
                  <a:pt x="80367" y="44649"/>
                </a:lnTo>
                <a:lnTo>
                  <a:pt x="80367" y="4464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Freeform 316"/>
          <p:cNvSpPr/>
          <p:nvPr/>
        </p:nvSpPr>
        <p:spPr>
          <a:xfrm>
            <a:off x="4705945" y="3464718"/>
            <a:ext cx="151806" cy="214314"/>
          </a:xfrm>
          <a:custGeom>
            <a:avLst/>
            <a:gdLst/>
            <a:ahLst/>
            <a:cxnLst/>
            <a:rect l="0" t="0" r="0" b="0"/>
            <a:pathLst>
              <a:path w="151806" h="214314">
                <a:moveTo>
                  <a:pt x="44648" y="35719"/>
                </a:moveTo>
                <a:lnTo>
                  <a:pt x="44648" y="44649"/>
                </a:lnTo>
                <a:lnTo>
                  <a:pt x="35719" y="44649"/>
                </a:lnTo>
                <a:lnTo>
                  <a:pt x="35719" y="53578"/>
                </a:lnTo>
                <a:lnTo>
                  <a:pt x="26789" y="62508"/>
                </a:lnTo>
                <a:lnTo>
                  <a:pt x="17859" y="80368"/>
                </a:lnTo>
                <a:lnTo>
                  <a:pt x="8930" y="98227"/>
                </a:lnTo>
                <a:lnTo>
                  <a:pt x="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0" y="169664"/>
                </a:lnTo>
                <a:lnTo>
                  <a:pt x="8930" y="178594"/>
                </a:lnTo>
                <a:lnTo>
                  <a:pt x="17859" y="187524"/>
                </a:lnTo>
                <a:lnTo>
                  <a:pt x="26789" y="205383"/>
                </a:lnTo>
                <a:lnTo>
                  <a:pt x="44648" y="205383"/>
                </a:lnTo>
                <a:lnTo>
                  <a:pt x="53578" y="214313"/>
                </a:lnTo>
                <a:lnTo>
                  <a:pt x="71437" y="214313"/>
                </a:lnTo>
                <a:lnTo>
                  <a:pt x="80367" y="205383"/>
                </a:lnTo>
                <a:lnTo>
                  <a:pt x="98226" y="196453"/>
                </a:lnTo>
                <a:lnTo>
                  <a:pt x="116086" y="187524"/>
                </a:lnTo>
                <a:lnTo>
                  <a:pt x="125016" y="169664"/>
                </a:lnTo>
                <a:lnTo>
                  <a:pt x="133945" y="151805"/>
                </a:lnTo>
                <a:lnTo>
                  <a:pt x="142875" y="125016"/>
                </a:lnTo>
                <a:lnTo>
                  <a:pt x="151805" y="98227"/>
                </a:lnTo>
                <a:lnTo>
                  <a:pt x="151805" y="80368"/>
                </a:lnTo>
                <a:lnTo>
                  <a:pt x="151805" y="53578"/>
                </a:lnTo>
                <a:lnTo>
                  <a:pt x="142875" y="35719"/>
                </a:lnTo>
                <a:lnTo>
                  <a:pt x="133945" y="17860"/>
                </a:lnTo>
                <a:lnTo>
                  <a:pt x="116086" y="8930"/>
                </a:lnTo>
                <a:lnTo>
                  <a:pt x="98226" y="8930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Freeform 317"/>
          <p:cNvSpPr/>
          <p:nvPr/>
        </p:nvSpPr>
        <p:spPr>
          <a:xfrm>
            <a:off x="4911328" y="3598664"/>
            <a:ext cx="116087" cy="223243"/>
          </a:xfrm>
          <a:custGeom>
            <a:avLst/>
            <a:gdLst/>
            <a:ahLst/>
            <a:cxnLst/>
            <a:rect l="0" t="0" r="0" b="0"/>
            <a:pathLst>
              <a:path w="116087" h="22324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0"/>
                </a:lnTo>
                <a:lnTo>
                  <a:pt x="53578" y="8929"/>
                </a:lnTo>
                <a:lnTo>
                  <a:pt x="62508" y="17859"/>
                </a:lnTo>
                <a:lnTo>
                  <a:pt x="71438" y="26789"/>
                </a:lnTo>
                <a:lnTo>
                  <a:pt x="71438" y="35718"/>
                </a:lnTo>
                <a:lnTo>
                  <a:pt x="80367" y="44648"/>
                </a:lnTo>
                <a:lnTo>
                  <a:pt x="80367" y="62507"/>
                </a:lnTo>
                <a:lnTo>
                  <a:pt x="71438" y="71437"/>
                </a:lnTo>
                <a:lnTo>
                  <a:pt x="71438" y="89297"/>
                </a:lnTo>
                <a:lnTo>
                  <a:pt x="62508" y="98226"/>
                </a:lnTo>
                <a:lnTo>
                  <a:pt x="53578" y="116086"/>
                </a:lnTo>
                <a:lnTo>
                  <a:pt x="44649" y="125015"/>
                </a:lnTo>
                <a:lnTo>
                  <a:pt x="35719" y="142875"/>
                </a:lnTo>
                <a:lnTo>
                  <a:pt x="26789" y="151804"/>
                </a:lnTo>
                <a:lnTo>
                  <a:pt x="17860" y="160734"/>
                </a:lnTo>
                <a:lnTo>
                  <a:pt x="8930" y="169664"/>
                </a:lnTo>
                <a:lnTo>
                  <a:pt x="8930" y="178593"/>
                </a:lnTo>
                <a:lnTo>
                  <a:pt x="8930" y="187523"/>
                </a:lnTo>
                <a:lnTo>
                  <a:pt x="8930" y="196453"/>
                </a:lnTo>
                <a:lnTo>
                  <a:pt x="8930" y="205382"/>
                </a:lnTo>
                <a:lnTo>
                  <a:pt x="17860" y="205382"/>
                </a:lnTo>
                <a:lnTo>
                  <a:pt x="26789" y="214312"/>
                </a:lnTo>
                <a:lnTo>
                  <a:pt x="44649" y="214312"/>
                </a:lnTo>
                <a:lnTo>
                  <a:pt x="53578" y="214312"/>
                </a:lnTo>
                <a:lnTo>
                  <a:pt x="71438" y="223242"/>
                </a:lnTo>
                <a:lnTo>
                  <a:pt x="89297" y="223242"/>
                </a:lnTo>
                <a:lnTo>
                  <a:pt x="98227" y="223242"/>
                </a:lnTo>
                <a:lnTo>
                  <a:pt x="116086" y="223242"/>
                </a:lnTo>
                <a:lnTo>
                  <a:pt x="116086" y="223242"/>
                </a:lnTo>
                <a:lnTo>
                  <a:pt x="116086" y="22324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Freeform 318"/>
          <p:cNvSpPr/>
          <p:nvPr/>
        </p:nvSpPr>
        <p:spPr>
          <a:xfrm>
            <a:off x="5080992" y="3527226"/>
            <a:ext cx="151806" cy="151806"/>
          </a:xfrm>
          <a:custGeom>
            <a:avLst/>
            <a:gdLst/>
            <a:ahLst/>
            <a:cxnLst/>
            <a:rect l="0" t="0" r="0" b="0"/>
            <a:pathLst>
              <a:path w="151806" h="151806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0" y="44649"/>
                </a:lnTo>
                <a:lnTo>
                  <a:pt x="0" y="62508"/>
                </a:lnTo>
                <a:lnTo>
                  <a:pt x="8930" y="71438"/>
                </a:lnTo>
                <a:lnTo>
                  <a:pt x="17860" y="89297"/>
                </a:lnTo>
                <a:lnTo>
                  <a:pt x="17860" y="98227"/>
                </a:lnTo>
                <a:lnTo>
                  <a:pt x="26789" y="116086"/>
                </a:lnTo>
                <a:lnTo>
                  <a:pt x="35719" y="125016"/>
                </a:lnTo>
                <a:lnTo>
                  <a:pt x="44649" y="133945"/>
                </a:lnTo>
                <a:lnTo>
                  <a:pt x="53578" y="133945"/>
                </a:lnTo>
                <a:lnTo>
                  <a:pt x="62508" y="142875"/>
                </a:lnTo>
                <a:lnTo>
                  <a:pt x="71438" y="142875"/>
                </a:lnTo>
                <a:lnTo>
                  <a:pt x="80367" y="142875"/>
                </a:lnTo>
                <a:lnTo>
                  <a:pt x="89297" y="133945"/>
                </a:lnTo>
                <a:lnTo>
                  <a:pt x="107156" y="133945"/>
                </a:lnTo>
                <a:lnTo>
                  <a:pt x="116086" y="116086"/>
                </a:lnTo>
                <a:lnTo>
                  <a:pt x="125016" y="107156"/>
                </a:lnTo>
                <a:lnTo>
                  <a:pt x="133946" y="98227"/>
                </a:lnTo>
                <a:lnTo>
                  <a:pt x="142875" y="89297"/>
                </a:lnTo>
                <a:lnTo>
                  <a:pt x="142875" y="71438"/>
                </a:lnTo>
                <a:lnTo>
                  <a:pt x="151805" y="62508"/>
                </a:lnTo>
                <a:lnTo>
                  <a:pt x="151805" y="53578"/>
                </a:lnTo>
                <a:lnTo>
                  <a:pt x="142875" y="44649"/>
                </a:lnTo>
                <a:lnTo>
                  <a:pt x="142875" y="35719"/>
                </a:lnTo>
                <a:lnTo>
                  <a:pt x="133946" y="35719"/>
                </a:lnTo>
                <a:lnTo>
                  <a:pt x="125016" y="35719"/>
                </a:lnTo>
                <a:lnTo>
                  <a:pt x="116086" y="35719"/>
                </a:lnTo>
                <a:lnTo>
                  <a:pt x="107156" y="35719"/>
                </a:lnTo>
                <a:lnTo>
                  <a:pt x="98227" y="44649"/>
                </a:lnTo>
                <a:lnTo>
                  <a:pt x="89297" y="44649"/>
                </a:lnTo>
                <a:lnTo>
                  <a:pt x="89297" y="53578"/>
                </a:lnTo>
                <a:lnTo>
                  <a:pt x="80367" y="62508"/>
                </a:lnTo>
                <a:lnTo>
                  <a:pt x="80367" y="80367"/>
                </a:lnTo>
                <a:lnTo>
                  <a:pt x="80367" y="89297"/>
                </a:lnTo>
                <a:lnTo>
                  <a:pt x="80367" y="98227"/>
                </a:lnTo>
                <a:lnTo>
                  <a:pt x="80367" y="116086"/>
                </a:lnTo>
                <a:lnTo>
                  <a:pt x="89297" y="125016"/>
                </a:lnTo>
                <a:lnTo>
                  <a:pt x="98227" y="133945"/>
                </a:lnTo>
                <a:lnTo>
                  <a:pt x="107156" y="142875"/>
                </a:lnTo>
                <a:lnTo>
                  <a:pt x="125016" y="142875"/>
                </a:lnTo>
                <a:lnTo>
                  <a:pt x="133946" y="151805"/>
                </a:lnTo>
                <a:lnTo>
                  <a:pt x="151805" y="151805"/>
                </a:lnTo>
                <a:lnTo>
                  <a:pt x="151805" y="151805"/>
                </a:lnTo>
                <a:lnTo>
                  <a:pt x="151805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Freeform 319"/>
          <p:cNvSpPr/>
          <p:nvPr/>
        </p:nvSpPr>
        <p:spPr>
          <a:xfrm>
            <a:off x="5286375" y="3536156"/>
            <a:ext cx="98228" cy="133946"/>
          </a:xfrm>
          <a:custGeom>
            <a:avLst/>
            <a:gdLst/>
            <a:ahLst/>
            <a:cxnLst/>
            <a:rect l="0" t="0" r="0" b="0"/>
            <a:pathLst>
              <a:path w="98228" h="13394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17859" y="53578"/>
                </a:lnTo>
                <a:lnTo>
                  <a:pt x="17859" y="71437"/>
                </a:lnTo>
                <a:lnTo>
                  <a:pt x="17859" y="80367"/>
                </a:lnTo>
                <a:lnTo>
                  <a:pt x="26789" y="98226"/>
                </a:lnTo>
                <a:lnTo>
                  <a:pt x="26789" y="107156"/>
                </a:lnTo>
                <a:lnTo>
                  <a:pt x="35719" y="125015"/>
                </a:lnTo>
                <a:lnTo>
                  <a:pt x="44648" y="125015"/>
                </a:lnTo>
                <a:lnTo>
                  <a:pt x="53578" y="133945"/>
                </a:lnTo>
                <a:lnTo>
                  <a:pt x="53578" y="133945"/>
                </a:lnTo>
                <a:lnTo>
                  <a:pt x="62508" y="133945"/>
                </a:lnTo>
                <a:lnTo>
                  <a:pt x="62508" y="125015"/>
                </a:lnTo>
                <a:lnTo>
                  <a:pt x="71438" y="125015"/>
                </a:lnTo>
                <a:lnTo>
                  <a:pt x="71438" y="107156"/>
                </a:lnTo>
                <a:lnTo>
                  <a:pt x="80367" y="89297"/>
                </a:lnTo>
                <a:lnTo>
                  <a:pt x="80367" y="80367"/>
                </a:lnTo>
                <a:lnTo>
                  <a:pt x="89297" y="62508"/>
                </a:lnTo>
                <a:lnTo>
                  <a:pt x="89297" y="53578"/>
                </a:lnTo>
                <a:lnTo>
                  <a:pt x="98227" y="44648"/>
                </a:lnTo>
                <a:lnTo>
                  <a:pt x="98227" y="35719"/>
                </a:lnTo>
                <a:lnTo>
                  <a:pt x="98227" y="26789"/>
                </a:lnTo>
                <a:lnTo>
                  <a:pt x="98227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Freeform 320"/>
          <p:cNvSpPr/>
          <p:nvPr/>
        </p:nvSpPr>
        <p:spPr>
          <a:xfrm>
            <a:off x="5375672" y="3509367"/>
            <a:ext cx="125017" cy="151805"/>
          </a:xfrm>
          <a:custGeom>
            <a:avLst/>
            <a:gdLst/>
            <a:ahLst/>
            <a:cxnLst/>
            <a:rect l="0" t="0" r="0" b="0"/>
            <a:pathLst>
              <a:path w="125017" h="151805">
                <a:moveTo>
                  <a:pt x="0" y="80367"/>
                </a:moveTo>
                <a:lnTo>
                  <a:pt x="0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17859" y="89297"/>
                </a:lnTo>
                <a:lnTo>
                  <a:pt x="26789" y="89297"/>
                </a:lnTo>
                <a:lnTo>
                  <a:pt x="35719" y="89297"/>
                </a:lnTo>
                <a:lnTo>
                  <a:pt x="53578" y="89297"/>
                </a:lnTo>
                <a:lnTo>
                  <a:pt x="62508" y="80367"/>
                </a:lnTo>
                <a:lnTo>
                  <a:pt x="80367" y="71437"/>
                </a:lnTo>
                <a:lnTo>
                  <a:pt x="89297" y="62508"/>
                </a:lnTo>
                <a:lnTo>
                  <a:pt x="98226" y="53578"/>
                </a:lnTo>
                <a:lnTo>
                  <a:pt x="107156" y="53578"/>
                </a:lnTo>
                <a:lnTo>
                  <a:pt x="116086" y="44648"/>
                </a:lnTo>
                <a:lnTo>
                  <a:pt x="116086" y="35719"/>
                </a:lnTo>
                <a:lnTo>
                  <a:pt x="125016" y="26789"/>
                </a:lnTo>
                <a:lnTo>
                  <a:pt x="125016" y="17859"/>
                </a:lnTo>
                <a:lnTo>
                  <a:pt x="116086" y="8929"/>
                </a:lnTo>
                <a:lnTo>
                  <a:pt x="107156" y="8929"/>
                </a:lnTo>
                <a:lnTo>
                  <a:pt x="98226" y="0"/>
                </a:lnTo>
                <a:lnTo>
                  <a:pt x="89297" y="0"/>
                </a:lnTo>
                <a:lnTo>
                  <a:pt x="80367" y="0"/>
                </a:lnTo>
                <a:lnTo>
                  <a:pt x="71437" y="8929"/>
                </a:lnTo>
                <a:lnTo>
                  <a:pt x="62508" y="8929"/>
                </a:lnTo>
                <a:lnTo>
                  <a:pt x="53578" y="26789"/>
                </a:lnTo>
                <a:lnTo>
                  <a:pt x="44648" y="35719"/>
                </a:lnTo>
                <a:lnTo>
                  <a:pt x="35719" y="44648"/>
                </a:lnTo>
                <a:lnTo>
                  <a:pt x="35719" y="62508"/>
                </a:lnTo>
                <a:lnTo>
                  <a:pt x="35719" y="71437"/>
                </a:lnTo>
                <a:lnTo>
                  <a:pt x="35719" y="89297"/>
                </a:lnTo>
                <a:lnTo>
                  <a:pt x="35719" y="107156"/>
                </a:lnTo>
                <a:lnTo>
                  <a:pt x="44648" y="116086"/>
                </a:lnTo>
                <a:lnTo>
                  <a:pt x="53578" y="125015"/>
                </a:lnTo>
                <a:lnTo>
                  <a:pt x="62508" y="133945"/>
                </a:lnTo>
                <a:lnTo>
                  <a:pt x="80367" y="142875"/>
                </a:lnTo>
                <a:lnTo>
                  <a:pt x="89297" y="142875"/>
                </a:lnTo>
                <a:lnTo>
                  <a:pt x="107156" y="151804"/>
                </a:lnTo>
                <a:lnTo>
                  <a:pt x="107156" y="151804"/>
                </a:lnTo>
                <a:lnTo>
                  <a:pt x="107156" y="15180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Freeform 321"/>
          <p:cNvSpPr/>
          <p:nvPr/>
        </p:nvSpPr>
        <p:spPr>
          <a:xfrm>
            <a:off x="5554266" y="3455789"/>
            <a:ext cx="35719" cy="169665"/>
          </a:xfrm>
          <a:custGeom>
            <a:avLst/>
            <a:gdLst/>
            <a:ahLst/>
            <a:cxnLst/>
            <a:rect l="0" t="0" r="0" b="0"/>
            <a:pathLst>
              <a:path w="35719" h="169665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8929" y="26789"/>
                </a:lnTo>
                <a:lnTo>
                  <a:pt x="8929" y="44648"/>
                </a:lnTo>
                <a:lnTo>
                  <a:pt x="8929" y="62507"/>
                </a:lnTo>
                <a:lnTo>
                  <a:pt x="17859" y="80367"/>
                </a:lnTo>
                <a:lnTo>
                  <a:pt x="17859" y="98226"/>
                </a:lnTo>
                <a:lnTo>
                  <a:pt x="26788" y="125015"/>
                </a:lnTo>
                <a:lnTo>
                  <a:pt x="26788" y="133945"/>
                </a:lnTo>
                <a:lnTo>
                  <a:pt x="35718" y="151804"/>
                </a:lnTo>
                <a:lnTo>
                  <a:pt x="35718" y="160734"/>
                </a:lnTo>
                <a:lnTo>
                  <a:pt x="35718" y="169664"/>
                </a:lnTo>
                <a:lnTo>
                  <a:pt x="35718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Freeform 322"/>
          <p:cNvSpPr/>
          <p:nvPr/>
        </p:nvSpPr>
        <p:spPr>
          <a:xfrm>
            <a:off x="5661421" y="3518296"/>
            <a:ext cx="80369" cy="133947"/>
          </a:xfrm>
          <a:custGeom>
            <a:avLst/>
            <a:gdLst/>
            <a:ahLst/>
            <a:cxnLst/>
            <a:rect l="0" t="0" r="0" b="0"/>
            <a:pathLst>
              <a:path w="80369" h="133947">
                <a:moveTo>
                  <a:pt x="80368" y="17860"/>
                </a:moveTo>
                <a:lnTo>
                  <a:pt x="80368" y="17860"/>
                </a:lnTo>
                <a:lnTo>
                  <a:pt x="80368" y="8930"/>
                </a:lnTo>
                <a:lnTo>
                  <a:pt x="71438" y="8930"/>
                </a:lnTo>
                <a:lnTo>
                  <a:pt x="62508" y="0"/>
                </a:lnTo>
                <a:lnTo>
                  <a:pt x="53579" y="0"/>
                </a:lnTo>
                <a:lnTo>
                  <a:pt x="35719" y="0"/>
                </a:lnTo>
                <a:lnTo>
                  <a:pt x="26790" y="0"/>
                </a:lnTo>
                <a:lnTo>
                  <a:pt x="17860" y="0"/>
                </a:lnTo>
                <a:lnTo>
                  <a:pt x="893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90"/>
                </a:lnTo>
                <a:lnTo>
                  <a:pt x="0" y="35719"/>
                </a:lnTo>
                <a:lnTo>
                  <a:pt x="8930" y="44649"/>
                </a:lnTo>
                <a:lnTo>
                  <a:pt x="17860" y="53579"/>
                </a:lnTo>
                <a:lnTo>
                  <a:pt x="26790" y="62508"/>
                </a:lnTo>
                <a:lnTo>
                  <a:pt x="35719" y="71438"/>
                </a:lnTo>
                <a:lnTo>
                  <a:pt x="35719" y="80368"/>
                </a:lnTo>
                <a:lnTo>
                  <a:pt x="44649" y="98227"/>
                </a:lnTo>
                <a:lnTo>
                  <a:pt x="53579" y="107157"/>
                </a:lnTo>
                <a:lnTo>
                  <a:pt x="53579" y="116086"/>
                </a:lnTo>
                <a:lnTo>
                  <a:pt x="53579" y="125016"/>
                </a:lnTo>
                <a:lnTo>
                  <a:pt x="53579" y="125016"/>
                </a:lnTo>
                <a:lnTo>
                  <a:pt x="53579" y="133946"/>
                </a:lnTo>
                <a:lnTo>
                  <a:pt x="44649" y="133946"/>
                </a:lnTo>
                <a:lnTo>
                  <a:pt x="44649" y="133946"/>
                </a:lnTo>
                <a:lnTo>
                  <a:pt x="35719" y="133946"/>
                </a:lnTo>
                <a:lnTo>
                  <a:pt x="26790" y="133946"/>
                </a:lnTo>
                <a:lnTo>
                  <a:pt x="26790" y="133946"/>
                </a:lnTo>
                <a:lnTo>
                  <a:pt x="17860" y="133946"/>
                </a:lnTo>
                <a:lnTo>
                  <a:pt x="17860" y="13394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Freeform 323"/>
          <p:cNvSpPr/>
          <p:nvPr/>
        </p:nvSpPr>
        <p:spPr>
          <a:xfrm>
            <a:off x="4768453" y="3786187"/>
            <a:ext cx="884040" cy="151806"/>
          </a:xfrm>
          <a:custGeom>
            <a:avLst/>
            <a:gdLst/>
            <a:ahLst/>
            <a:cxnLst/>
            <a:rect l="0" t="0" r="0" b="0"/>
            <a:pathLst>
              <a:path w="884040" h="151806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29" y="62508"/>
                </a:lnTo>
                <a:lnTo>
                  <a:pt x="17859" y="62508"/>
                </a:lnTo>
                <a:lnTo>
                  <a:pt x="26789" y="62508"/>
                </a:lnTo>
                <a:lnTo>
                  <a:pt x="26789" y="53578"/>
                </a:lnTo>
                <a:lnTo>
                  <a:pt x="35718" y="53578"/>
                </a:lnTo>
                <a:lnTo>
                  <a:pt x="44648" y="53578"/>
                </a:lnTo>
                <a:lnTo>
                  <a:pt x="62508" y="62508"/>
                </a:lnTo>
                <a:lnTo>
                  <a:pt x="71437" y="62508"/>
                </a:lnTo>
                <a:lnTo>
                  <a:pt x="80367" y="62508"/>
                </a:lnTo>
                <a:lnTo>
                  <a:pt x="98226" y="62508"/>
                </a:lnTo>
                <a:lnTo>
                  <a:pt x="107156" y="62508"/>
                </a:lnTo>
                <a:lnTo>
                  <a:pt x="116086" y="71438"/>
                </a:lnTo>
                <a:lnTo>
                  <a:pt x="133945" y="71438"/>
                </a:lnTo>
                <a:lnTo>
                  <a:pt x="142875" y="71438"/>
                </a:lnTo>
                <a:lnTo>
                  <a:pt x="160735" y="71438"/>
                </a:lnTo>
                <a:lnTo>
                  <a:pt x="169664" y="71438"/>
                </a:lnTo>
                <a:lnTo>
                  <a:pt x="187524" y="71438"/>
                </a:lnTo>
                <a:lnTo>
                  <a:pt x="196453" y="71438"/>
                </a:lnTo>
                <a:lnTo>
                  <a:pt x="214313" y="71438"/>
                </a:lnTo>
                <a:lnTo>
                  <a:pt x="232172" y="71438"/>
                </a:lnTo>
                <a:lnTo>
                  <a:pt x="241102" y="71438"/>
                </a:lnTo>
                <a:lnTo>
                  <a:pt x="258961" y="71438"/>
                </a:lnTo>
                <a:lnTo>
                  <a:pt x="276820" y="71438"/>
                </a:lnTo>
                <a:lnTo>
                  <a:pt x="285750" y="71438"/>
                </a:lnTo>
                <a:lnTo>
                  <a:pt x="303610" y="71438"/>
                </a:lnTo>
                <a:lnTo>
                  <a:pt x="321469" y="71438"/>
                </a:lnTo>
                <a:lnTo>
                  <a:pt x="339328" y="71438"/>
                </a:lnTo>
                <a:lnTo>
                  <a:pt x="357188" y="71438"/>
                </a:lnTo>
                <a:lnTo>
                  <a:pt x="375047" y="71438"/>
                </a:lnTo>
                <a:lnTo>
                  <a:pt x="392906" y="71438"/>
                </a:lnTo>
                <a:lnTo>
                  <a:pt x="410766" y="62508"/>
                </a:lnTo>
                <a:lnTo>
                  <a:pt x="428625" y="62508"/>
                </a:lnTo>
                <a:lnTo>
                  <a:pt x="446485" y="62508"/>
                </a:lnTo>
                <a:lnTo>
                  <a:pt x="473274" y="62508"/>
                </a:lnTo>
                <a:lnTo>
                  <a:pt x="491133" y="62508"/>
                </a:lnTo>
                <a:lnTo>
                  <a:pt x="508992" y="62508"/>
                </a:lnTo>
                <a:lnTo>
                  <a:pt x="526852" y="62508"/>
                </a:lnTo>
                <a:lnTo>
                  <a:pt x="544711" y="62508"/>
                </a:lnTo>
                <a:lnTo>
                  <a:pt x="562570" y="62508"/>
                </a:lnTo>
                <a:lnTo>
                  <a:pt x="580430" y="62508"/>
                </a:lnTo>
                <a:lnTo>
                  <a:pt x="598289" y="53578"/>
                </a:lnTo>
                <a:lnTo>
                  <a:pt x="616149" y="53578"/>
                </a:lnTo>
                <a:lnTo>
                  <a:pt x="634008" y="53578"/>
                </a:lnTo>
                <a:lnTo>
                  <a:pt x="651867" y="44649"/>
                </a:lnTo>
                <a:lnTo>
                  <a:pt x="669727" y="44649"/>
                </a:lnTo>
                <a:lnTo>
                  <a:pt x="687586" y="44649"/>
                </a:lnTo>
                <a:lnTo>
                  <a:pt x="705445" y="35719"/>
                </a:lnTo>
                <a:lnTo>
                  <a:pt x="714375" y="35719"/>
                </a:lnTo>
                <a:lnTo>
                  <a:pt x="732235" y="26789"/>
                </a:lnTo>
                <a:lnTo>
                  <a:pt x="750094" y="26789"/>
                </a:lnTo>
                <a:lnTo>
                  <a:pt x="767953" y="17859"/>
                </a:lnTo>
                <a:lnTo>
                  <a:pt x="785813" y="17859"/>
                </a:lnTo>
                <a:lnTo>
                  <a:pt x="794742" y="17859"/>
                </a:lnTo>
                <a:lnTo>
                  <a:pt x="812601" y="8930"/>
                </a:lnTo>
                <a:lnTo>
                  <a:pt x="821531" y="8930"/>
                </a:lnTo>
                <a:lnTo>
                  <a:pt x="839390" y="0"/>
                </a:lnTo>
                <a:lnTo>
                  <a:pt x="848320" y="0"/>
                </a:lnTo>
                <a:lnTo>
                  <a:pt x="857250" y="0"/>
                </a:lnTo>
                <a:lnTo>
                  <a:pt x="866179" y="0"/>
                </a:lnTo>
                <a:lnTo>
                  <a:pt x="875109" y="0"/>
                </a:lnTo>
                <a:lnTo>
                  <a:pt x="875109" y="0"/>
                </a:lnTo>
                <a:lnTo>
                  <a:pt x="884039" y="0"/>
                </a:lnTo>
                <a:lnTo>
                  <a:pt x="884039" y="0"/>
                </a:lnTo>
                <a:lnTo>
                  <a:pt x="884039" y="0"/>
                </a:lnTo>
                <a:lnTo>
                  <a:pt x="884039" y="0"/>
                </a:lnTo>
                <a:lnTo>
                  <a:pt x="884039" y="0"/>
                </a:lnTo>
                <a:lnTo>
                  <a:pt x="884039" y="0"/>
                </a:lnTo>
                <a:lnTo>
                  <a:pt x="875109" y="0"/>
                </a:lnTo>
                <a:lnTo>
                  <a:pt x="875109" y="0"/>
                </a:lnTo>
                <a:lnTo>
                  <a:pt x="866179" y="0"/>
                </a:lnTo>
                <a:lnTo>
                  <a:pt x="857250" y="0"/>
                </a:lnTo>
                <a:lnTo>
                  <a:pt x="848320" y="8930"/>
                </a:lnTo>
                <a:lnTo>
                  <a:pt x="839390" y="8930"/>
                </a:lnTo>
                <a:lnTo>
                  <a:pt x="830461" y="17859"/>
                </a:lnTo>
                <a:lnTo>
                  <a:pt x="812601" y="17859"/>
                </a:lnTo>
                <a:lnTo>
                  <a:pt x="803672" y="26789"/>
                </a:lnTo>
                <a:lnTo>
                  <a:pt x="785813" y="26789"/>
                </a:lnTo>
                <a:lnTo>
                  <a:pt x="776883" y="35719"/>
                </a:lnTo>
                <a:lnTo>
                  <a:pt x="759024" y="35719"/>
                </a:lnTo>
                <a:lnTo>
                  <a:pt x="741164" y="44649"/>
                </a:lnTo>
                <a:lnTo>
                  <a:pt x="723305" y="44649"/>
                </a:lnTo>
                <a:lnTo>
                  <a:pt x="705445" y="53578"/>
                </a:lnTo>
                <a:lnTo>
                  <a:pt x="678656" y="53578"/>
                </a:lnTo>
                <a:lnTo>
                  <a:pt x="660797" y="62508"/>
                </a:lnTo>
                <a:lnTo>
                  <a:pt x="642938" y="62508"/>
                </a:lnTo>
                <a:lnTo>
                  <a:pt x="625078" y="71438"/>
                </a:lnTo>
                <a:lnTo>
                  <a:pt x="598289" y="71438"/>
                </a:lnTo>
                <a:lnTo>
                  <a:pt x="580430" y="71438"/>
                </a:lnTo>
                <a:lnTo>
                  <a:pt x="562570" y="80367"/>
                </a:lnTo>
                <a:lnTo>
                  <a:pt x="535781" y="80367"/>
                </a:lnTo>
                <a:lnTo>
                  <a:pt x="508992" y="80367"/>
                </a:lnTo>
                <a:lnTo>
                  <a:pt x="491133" y="89297"/>
                </a:lnTo>
                <a:lnTo>
                  <a:pt x="464344" y="89297"/>
                </a:lnTo>
                <a:lnTo>
                  <a:pt x="446485" y="98227"/>
                </a:lnTo>
                <a:lnTo>
                  <a:pt x="419695" y="98227"/>
                </a:lnTo>
                <a:lnTo>
                  <a:pt x="401836" y="98227"/>
                </a:lnTo>
                <a:lnTo>
                  <a:pt x="383977" y="107156"/>
                </a:lnTo>
                <a:lnTo>
                  <a:pt x="366117" y="107156"/>
                </a:lnTo>
                <a:lnTo>
                  <a:pt x="348258" y="107156"/>
                </a:lnTo>
                <a:lnTo>
                  <a:pt x="339328" y="116086"/>
                </a:lnTo>
                <a:lnTo>
                  <a:pt x="330399" y="116086"/>
                </a:lnTo>
                <a:lnTo>
                  <a:pt x="321469" y="116086"/>
                </a:lnTo>
                <a:lnTo>
                  <a:pt x="321469" y="116086"/>
                </a:lnTo>
                <a:lnTo>
                  <a:pt x="312539" y="116086"/>
                </a:lnTo>
                <a:lnTo>
                  <a:pt x="312539" y="116086"/>
                </a:lnTo>
                <a:lnTo>
                  <a:pt x="312539" y="116086"/>
                </a:lnTo>
                <a:lnTo>
                  <a:pt x="321469" y="116086"/>
                </a:lnTo>
                <a:lnTo>
                  <a:pt x="321469" y="107156"/>
                </a:lnTo>
                <a:lnTo>
                  <a:pt x="330399" y="107156"/>
                </a:lnTo>
                <a:lnTo>
                  <a:pt x="339328" y="98227"/>
                </a:lnTo>
                <a:lnTo>
                  <a:pt x="357188" y="98227"/>
                </a:lnTo>
                <a:lnTo>
                  <a:pt x="375047" y="98227"/>
                </a:lnTo>
                <a:lnTo>
                  <a:pt x="392906" y="89297"/>
                </a:lnTo>
                <a:lnTo>
                  <a:pt x="410766" y="89297"/>
                </a:lnTo>
                <a:lnTo>
                  <a:pt x="428625" y="89297"/>
                </a:lnTo>
                <a:lnTo>
                  <a:pt x="455414" y="89297"/>
                </a:lnTo>
                <a:lnTo>
                  <a:pt x="473274" y="80367"/>
                </a:lnTo>
                <a:lnTo>
                  <a:pt x="500063" y="80367"/>
                </a:lnTo>
                <a:lnTo>
                  <a:pt x="517922" y="80367"/>
                </a:lnTo>
                <a:lnTo>
                  <a:pt x="535781" y="80367"/>
                </a:lnTo>
                <a:lnTo>
                  <a:pt x="562570" y="80367"/>
                </a:lnTo>
                <a:lnTo>
                  <a:pt x="580430" y="80367"/>
                </a:lnTo>
                <a:lnTo>
                  <a:pt x="589360" y="80367"/>
                </a:lnTo>
                <a:lnTo>
                  <a:pt x="607219" y="89297"/>
                </a:lnTo>
                <a:lnTo>
                  <a:pt x="625078" y="89297"/>
                </a:lnTo>
                <a:lnTo>
                  <a:pt x="634008" y="89297"/>
                </a:lnTo>
                <a:lnTo>
                  <a:pt x="651867" y="89297"/>
                </a:lnTo>
                <a:lnTo>
                  <a:pt x="660797" y="98227"/>
                </a:lnTo>
                <a:lnTo>
                  <a:pt x="660797" y="98227"/>
                </a:lnTo>
                <a:lnTo>
                  <a:pt x="669727" y="98227"/>
                </a:lnTo>
                <a:lnTo>
                  <a:pt x="669727" y="98227"/>
                </a:lnTo>
                <a:lnTo>
                  <a:pt x="669727" y="98227"/>
                </a:lnTo>
                <a:lnTo>
                  <a:pt x="669727" y="98227"/>
                </a:lnTo>
                <a:lnTo>
                  <a:pt x="660797" y="98227"/>
                </a:lnTo>
                <a:lnTo>
                  <a:pt x="660797" y="107156"/>
                </a:lnTo>
                <a:lnTo>
                  <a:pt x="651867" y="107156"/>
                </a:lnTo>
                <a:lnTo>
                  <a:pt x="642938" y="107156"/>
                </a:lnTo>
                <a:lnTo>
                  <a:pt x="625078" y="116086"/>
                </a:lnTo>
                <a:lnTo>
                  <a:pt x="616149" y="116086"/>
                </a:lnTo>
                <a:lnTo>
                  <a:pt x="607219" y="125016"/>
                </a:lnTo>
                <a:lnTo>
                  <a:pt x="589360" y="125016"/>
                </a:lnTo>
                <a:lnTo>
                  <a:pt x="580430" y="133945"/>
                </a:lnTo>
                <a:lnTo>
                  <a:pt x="571500" y="133945"/>
                </a:lnTo>
                <a:lnTo>
                  <a:pt x="553641" y="142875"/>
                </a:lnTo>
                <a:lnTo>
                  <a:pt x="535781" y="151805"/>
                </a:lnTo>
                <a:lnTo>
                  <a:pt x="535781" y="151805"/>
                </a:lnTo>
                <a:lnTo>
                  <a:pt x="535781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Freeform 324"/>
          <p:cNvSpPr/>
          <p:nvPr/>
        </p:nvSpPr>
        <p:spPr>
          <a:xfrm>
            <a:off x="937617" y="4009429"/>
            <a:ext cx="71439" cy="8931"/>
          </a:xfrm>
          <a:custGeom>
            <a:avLst/>
            <a:gdLst/>
            <a:ahLst/>
            <a:cxnLst/>
            <a:rect l="0" t="0" r="0" b="0"/>
            <a:pathLst>
              <a:path w="71439" h="893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8930"/>
                </a:lnTo>
                <a:lnTo>
                  <a:pt x="71438" y="8930"/>
                </a:lnTo>
                <a:lnTo>
                  <a:pt x="71438" y="8930"/>
                </a:lnTo>
                <a:lnTo>
                  <a:pt x="71438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Freeform 325"/>
          <p:cNvSpPr/>
          <p:nvPr/>
        </p:nvSpPr>
        <p:spPr>
          <a:xfrm>
            <a:off x="1125141" y="3964781"/>
            <a:ext cx="26790" cy="214313"/>
          </a:xfrm>
          <a:custGeom>
            <a:avLst/>
            <a:gdLst/>
            <a:ahLst/>
            <a:cxnLst/>
            <a:rect l="0" t="0" r="0" b="0"/>
            <a:pathLst>
              <a:path w="26790" h="21431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29" y="35719"/>
                </a:lnTo>
                <a:lnTo>
                  <a:pt x="8929" y="44648"/>
                </a:lnTo>
                <a:lnTo>
                  <a:pt x="8929" y="62508"/>
                </a:lnTo>
                <a:lnTo>
                  <a:pt x="17859" y="80367"/>
                </a:lnTo>
                <a:lnTo>
                  <a:pt x="17859" y="98226"/>
                </a:lnTo>
                <a:lnTo>
                  <a:pt x="17859" y="116086"/>
                </a:lnTo>
                <a:lnTo>
                  <a:pt x="26789" y="133945"/>
                </a:lnTo>
                <a:lnTo>
                  <a:pt x="26789" y="151805"/>
                </a:lnTo>
                <a:lnTo>
                  <a:pt x="26789" y="160734"/>
                </a:lnTo>
                <a:lnTo>
                  <a:pt x="26789" y="178594"/>
                </a:lnTo>
                <a:lnTo>
                  <a:pt x="26789" y="187523"/>
                </a:lnTo>
                <a:lnTo>
                  <a:pt x="26789" y="196453"/>
                </a:lnTo>
                <a:lnTo>
                  <a:pt x="26789" y="205383"/>
                </a:lnTo>
                <a:lnTo>
                  <a:pt x="26789" y="205383"/>
                </a:lnTo>
                <a:lnTo>
                  <a:pt x="26789" y="205383"/>
                </a:lnTo>
                <a:lnTo>
                  <a:pt x="26789" y="214312"/>
                </a:lnTo>
                <a:lnTo>
                  <a:pt x="26789" y="214312"/>
                </a:lnTo>
                <a:lnTo>
                  <a:pt x="26789" y="21431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Freeform 326"/>
          <p:cNvSpPr/>
          <p:nvPr/>
        </p:nvSpPr>
        <p:spPr>
          <a:xfrm>
            <a:off x="1098351" y="3902273"/>
            <a:ext cx="107158" cy="142876"/>
          </a:xfrm>
          <a:custGeom>
            <a:avLst/>
            <a:gdLst/>
            <a:ahLst/>
            <a:cxnLst/>
            <a:rect l="0" t="0" r="0" b="0"/>
            <a:pathLst>
              <a:path w="107158" h="142876">
                <a:moveTo>
                  <a:pt x="62508" y="0"/>
                </a:move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  <a:lnTo>
                  <a:pt x="80368" y="0"/>
                </a:lnTo>
                <a:lnTo>
                  <a:pt x="89297" y="0"/>
                </a:lnTo>
                <a:lnTo>
                  <a:pt x="98227" y="8930"/>
                </a:lnTo>
                <a:lnTo>
                  <a:pt x="107157" y="17859"/>
                </a:lnTo>
                <a:lnTo>
                  <a:pt x="107157" y="35719"/>
                </a:lnTo>
                <a:lnTo>
                  <a:pt x="107157" y="44648"/>
                </a:lnTo>
                <a:lnTo>
                  <a:pt x="98227" y="62508"/>
                </a:lnTo>
                <a:lnTo>
                  <a:pt x="89297" y="71438"/>
                </a:lnTo>
                <a:lnTo>
                  <a:pt x="80368" y="89297"/>
                </a:lnTo>
                <a:lnTo>
                  <a:pt x="71438" y="98227"/>
                </a:lnTo>
                <a:lnTo>
                  <a:pt x="62508" y="107156"/>
                </a:lnTo>
                <a:lnTo>
                  <a:pt x="44649" y="116086"/>
                </a:lnTo>
                <a:lnTo>
                  <a:pt x="35719" y="133945"/>
                </a:lnTo>
                <a:lnTo>
                  <a:pt x="17860" y="133945"/>
                </a:lnTo>
                <a:lnTo>
                  <a:pt x="17860" y="142875"/>
                </a:lnTo>
                <a:lnTo>
                  <a:pt x="893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Freeform 327"/>
          <p:cNvSpPr/>
          <p:nvPr/>
        </p:nvSpPr>
        <p:spPr>
          <a:xfrm>
            <a:off x="1259086" y="3902273"/>
            <a:ext cx="125017" cy="196454"/>
          </a:xfrm>
          <a:custGeom>
            <a:avLst/>
            <a:gdLst/>
            <a:ahLst/>
            <a:cxnLst/>
            <a:rect l="0" t="0" r="0" b="0"/>
            <a:pathLst>
              <a:path w="125017" h="196454">
                <a:moveTo>
                  <a:pt x="17859" y="0"/>
                </a:moveTo>
                <a:lnTo>
                  <a:pt x="17859" y="8930"/>
                </a:lnTo>
                <a:lnTo>
                  <a:pt x="17859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35719"/>
                </a:lnTo>
                <a:lnTo>
                  <a:pt x="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17859" y="89297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25016"/>
                </a:lnTo>
                <a:lnTo>
                  <a:pt x="17859" y="142875"/>
                </a:lnTo>
                <a:lnTo>
                  <a:pt x="17859" y="151805"/>
                </a:lnTo>
                <a:lnTo>
                  <a:pt x="17859" y="160734"/>
                </a:lnTo>
                <a:lnTo>
                  <a:pt x="26789" y="160734"/>
                </a:lnTo>
                <a:lnTo>
                  <a:pt x="26789" y="169664"/>
                </a:lnTo>
                <a:lnTo>
                  <a:pt x="26789" y="169664"/>
                </a:lnTo>
                <a:lnTo>
                  <a:pt x="26789" y="169664"/>
                </a:lnTo>
                <a:lnTo>
                  <a:pt x="26789" y="160734"/>
                </a:lnTo>
                <a:lnTo>
                  <a:pt x="26789" y="151805"/>
                </a:lnTo>
                <a:lnTo>
                  <a:pt x="26789" y="142875"/>
                </a:lnTo>
                <a:lnTo>
                  <a:pt x="35719" y="125016"/>
                </a:lnTo>
                <a:lnTo>
                  <a:pt x="35719" y="107156"/>
                </a:lnTo>
                <a:lnTo>
                  <a:pt x="35719" y="89297"/>
                </a:lnTo>
                <a:lnTo>
                  <a:pt x="44648" y="80367"/>
                </a:lnTo>
                <a:lnTo>
                  <a:pt x="53578" y="71438"/>
                </a:lnTo>
                <a:lnTo>
                  <a:pt x="53578" y="62508"/>
                </a:lnTo>
                <a:lnTo>
                  <a:pt x="62508" y="62508"/>
                </a:lnTo>
                <a:lnTo>
                  <a:pt x="71437" y="53578"/>
                </a:lnTo>
                <a:lnTo>
                  <a:pt x="80367" y="53578"/>
                </a:lnTo>
                <a:lnTo>
                  <a:pt x="89297" y="62508"/>
                </a:lnTo>
                <a:lnTo>
                  <a:pt x="98227" y="62508"/>
                </a:lnTo>
                <a:lnTo>
                  <a:pt x="98227" y="71438"/>
                </a:lnTo>
                <a:lnTo>
                  <a:pt x="107156" y="80367"/>
                </a:lnTo>
                <a:lnTo>
                  <a:pt x="107156" y="89297"/>
                </a:lnTo>
                <a:lnTo>
                  <a:pt x="116086" y="107156"/>
                </a:lnTo>
                <a:lnTo>
                  <a:pt x="116086" y="116086"/>
                </a:lnTo>
                <a:lnTo>
                  <a:pt x="116086" y="133945"/>
                </a:lnTo>
                <a:lnTo>
                  <a:pt x="116086" y="142875"/>
                </a:lnTo>
                <a:lnTo>
                  <a:pt x="116086" y="160734"/>
                </a:lnTo>
                <a:lnTo>
                  <a:pt x="116086" y="169664"/>
                </a:lnTo>
                <a:lnTo>
                  <a:pt x="116086" y="178594"/>
                </a:lnTo>
                <a:lnTo>
                  <a:pt x="125016" y="187523"/>
                </a:lnTo>
                <a:lnTo>
                  <a:pt x="125016" y="196453"/>
                </a:lnTo>
                <a:lnTo>
                  <a:pt x="125016" y="196453"/>
                </a:lnTo>
                <a:lnTo>
                  <a:pt x="125016" y="196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Freeform 328"/>
          <p:cNvSpPr/>
          <p:nvPr/>
        </p:nvSpPr>
        <p:spPr>
          <a:xfrm>
            <a:off x="1428750" y="3991570"/>
            <a:ext cx="71438" cy="116087"/>
          </a:xfrm>
          <a:custGeom>
            <a:avLst/>
            <a:gdLst/>
            <a:ahLst/>
            <a:cxnLst/>
            <a:rect l="0" t="0" r="0" b="0"/>
            <a:pathLst>
              <a:path w="71438" h="116087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26789" y="62508"/>
                </a:lnTo>
                <a:lnTo>
                  <a:pt x="35719" y="71437"/>
                </a:lnTo>
                <a:lnTo>
                  <a:pt x="44648" y="89297"/>
                </a:lnTo>
                <a:lnTo>
                  <a:pt x="53578" y="98226"/>
                </a:lnTo>
                <a:lnTo>
                  <a:pt x="62508" y="107156"/>
                </a:lnTo>
                <a:lnTo>
                  <a:pt x="71437" y="116086"/>
                </a:lnTo>
                <a:lnTo>
                  <a:pt x="71437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Freeform 329"/>
          <p:cNvSpPr/>
          <p:nvPr/>
        </p:nvSpPr>
        <p:spPr>
          <a:xfrm>
            <a:off x="1482328" y="3973711"/>
            <a:ext cx="44649" cy="276821"/>
          </a:xfrm>
          <a:custGeom>
            <a:avLst/>
            <a:gdLst/>
            <a:ahLst/>
            <a:cxnLst/>
            <a:rect l="0" t="0" r="0" b="0"/>
            <a:pathLst>
              <a:path w="44649" h="276821">
                <a:moveTo>
                  <a:pt x="44648" y="0"/>
                </a:moveTo>
                <a:lnTo>
                  <a:pt x="44648" y="0"/>
                </a:lnTo>
                <a:lnTo>
                  <a:pt x="35719" y="0"/>
                </a:lnTo>
                <a:lnTo>
                  <a:pt x="35719" y="8929"/>
                </a:lnTo>
                <a:lnTo>
                  <a:pt x="35719" y="26789"/>
                </a:lnTo>
                <a:lnTo>
                  <a:pt x="26789" y="44648"/>
                </a:lnTo>
                <a:lnTo>
                  <a:pt x="17859" y="62507"/>
                </a:lnTo>
                <a:lnTo>
                  <a:pt x="17859" y="89296"/>
                </a:lnTo>
                <a:lnTo>
                  <a:pt x="17859" y="107156"/>
                </a:lnTo>
                <a:lnTo>
                  <a:pt x="17859" y="133945"/>
                </a:lnTo>
                <a:lnTo>
                  <a:pt x="8930" y="151804"/>
                </a:lnTo>
                <a:lnTo>
                  <a:pt x="8930" y="178593"/>
                </a:lnTo>
                <a:lnTo>
                  <a:pt x="8930" y="205382"/>
                </a:lnTo>
                <a:lnTo>
                  <a:pt x="0" y="223242"/>
                </a:lnTo>
                <a:lnTo>
                  <a:pt x="0" y="241101"/>
                </a:lnTo>
                <a:lnTo>
                  <a:pt x="0" y="258960"/>
                </a:lnTo>
                <a:lnTo>
                  <a:pt x="0" y="276820"/>
                </a:lnTo>
                <a:lnTo>
                  <a:pt x="0" y="276820"/>
                </a:lnTo>
                <a:lnTo>
                  <a:pt x="0" y="2768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Freeform 330"/>
          <p:cNvSpPr/>
          <p:nvPr/>
        </p:nvSpPr>
        <p:spPr>
          <a:xfrm>
            <a:off x="1580555" y="3964781"/>
            <a:ext cx="35719" cy="178595"/>
          </a:xfrm>
          <a:custGeom>
            <a:avLst/>
            <a:gdLst/>
            <a:ahLst/>
            <a:cxnLst/>
            <a:rect l="0" t="0" r="0" b="0"/>
            <a:pathLst>
              <a:path w="35719" h="178595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8930"/>
                </a:lnTo>
                <a:lnTo>
                  <a:pt x="17859" y="26789"/>
                </a:lnTo>
                <a:lnTo>
                  <a:pt x="17859" y="44648"/>
                </a:lnTo>
                <a:lnTo>
                  <a:pt x="17859" y="62508"/>
                </a:lnTo>
                <a:lnTo>
                  <a:pt x="17859" y="80367"/>
                </a:lnTo>
                <a:lnTo>
                  <a:pt x="26789" y="98226"/>
                </a:lnTo>
                <a:lnTo>
                  <a:pt x="26789" y="116086"/>
                </a:lnTo>
                <a:lnTo>
                  <a:pt x="26789" y="133945"/>
                </a:lnTo>
                <a:lnTo>
                  <a:pt x="35718" y="151805"/>
                </a:lnTo>
                <a:lnTo>
                  <a:pt x="35718" y="160734"/>
                </a:lnTo>
                <a:lnTo>
                  <a:pt x="35718" y="169664"/>
                </a:lnTo>
                <a:lnTo>
                  <a:pt x="35718" y="178594"/>
                </a:lnTo>
                <a:lnTo>
                  <a:pt x="35718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Freeform 331"/>
          <p:cNvSpPr/>
          <p:nvPr/>
        </p:nvSpPr>
        <p:spPr>
          <a:xfrm>
            <a:off x="1580555" y="4009429"/>
            <a:ext cx="44649" cy="8931"/>
          </a:xfrm>
          <a:custGeom>
            <a:avLst/>
            <a:gdLst/>
            <a:ahLst/>
            <a:cxnLst/>
            <a:rect l="0" t="0" r="0" b="0"/>
            <a:pathLst>
              <a:path w="44649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0"/>
                </a:lnTo>
                <a:lnTo>
                  <a:pt x="35718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Freeform 332"/>
          <p:cNvSpPr/>
          <p:nvPr/>
        </p:nvSpPr>
        <p:spPr>
          <a:xfrm>
            <a:off x="1705570" y="3991570"/>
            <a:ext cx="107157" cy="125017"/>
          </a:xfrm>
          <a:custGeom>
            <a:avLst/>
            <a:gdLst/>
            <a:ahLst/>
            <a:cxnLst/>
            <a:rect l="0" t="0" r="0" b="0"/>
            <a:pathLst>
              <a:path w="107157" h="125017">
                <a:moveTo>
                  <a:pt x="26789" y="8930"/>
                </a:move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17859"/>
                </a:lnTo>
                <a:lnTo>
                  <a:pt x="893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30" y="107156"/>
                </a:lnTo>
                <a:lnTo>
                  <a:pt x="17859" y="116086"/>
                </a:lnTo>
                <a:lnTo>
                  <a:pt x="26789" y="125016"/>
                </a:lnTo>
                <a:lnTo>
                  <a:pt x="35719" y="125016"/>
                </a:lnTo>
                <a:lnTo>
                  <a:pt x="53578" y="125016"/>
                </a:lnTo>
                <a:lnTo>
                  <a:pt x="62508" y="125016"/>
                </a:lnTo>
                <a:lnTo>
                  <a:pt x="71438" y="116086"/>
                </a:lnTo>
                <a:lnTo>
                  <a:pt x="89297" y="107156"/>
                </a:lnTo>
                <a:lnTo>
                  <a:pt x="98227" y="98226"/>
                </a:lnTo>
                <a:lnTo>
                  <a:pt x="107156" y="80367"/>
                </a:lnTo>
                <a:lnTo>
                  <a:pt x="107156" y="62508"/>
                </a:lnTo>
                <a:lnTo>
                  <a:pt x="107156" y="53578"/>
                </a:lnTo>
                <a:lnTo>
                  <a:pt x="107156" y="35719"/>
                </a:lnTo>
                <a:lnTo>
                  <a:pt x="98227" y="26789"/>
                </a:lnTo>
                <a:lnTo>
                  <a:pt x="89297" y="8930"/>
                </a:lnTo>
                <a:lnTo>
                  <a:pt x="80367" y="0"/>
                </a:lnTo>
                <a:lnTo>
                  <a:pt x="62508" y="0"/>
                </a:lnTo>
                <a:lnTo>
                  <a:pt x="4464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Freeform 333"/>
          <p:cNvSpPr/>
          <p:nvPr/>
        </p:nvSpPr>
        <p:spPr>
          <a:xfrm>
            <a:off x="1902023" y="3982640"/>
            <a:ext cx="98228" cy="294681"/>
          </a:xfrm>
          <a:custGeom>
            <a:avLst/>
            <a:gdLst/>
            <a:ahLst/>
            <a:cxnLst/>
            <a:rect l="0" t="0" r="0" b="0"/>
            <a:pathLst>
              <a:path w="98228" h="294681">
                <a:moveTo>
                  <a:pt x="8930" y="17860"/>
                </a:moveTo>
                <a:lnTo>
                  <a:pt x="893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8930" y="133946"/>
                </a:lnTo>
                <a:lnTo>
                  <a:pt x="8930" y="160735"/>
                </a:lnTo>
                <a:lnTo>
                  <a:pt x="17860" y="196453"/>
                </a:lnTo>
                <a:lnTo>
                  <a:pt x="26789" y="223242"/>
                </a:lnTo>
                <a:lnTo>
                  <a:pt x="26789" y="241102"/>
                </a:lnTo>
                <a:lnTo>
                  <a:pt x="26789" y="258961"/>
                </a:lnTo>
                <a:lnTo>
                  <a:pt x="35719" y="276821"/>
                </a:lnTo>
                <a:lnTo>
                  <a:pt x="35719" y="285750"/>
                </a:lnTo>
                <a:lnTo>
                  <a:pt x="35719" y="294680"/>
                </a:lnTo>
                <a:lnTo>
                  <a:pt x="35719" y="294680"/>
                </a:lnTo>
                <a:lnTo>
                  <a:pt x="35719" y="294680"/>
                </a:lnTo>
                <a:lnTo>
                  <a:pt x="35719" y="294680"/>
                </a:lnTo>
                <a:lnTo>
                  <a:pt x="35719" y="294680"/>
                </a:lnTo>
                <a:lnTo>
                  <a:pt x="35719" y="285750"/>
                </a:lnTo>
                <a:lnTo>
                  <a:pt x="35719" y="276821"/>
                </a:lnTo>
                <a:lnTo>
                  <a:pt x="35719" y="258961"/>
                </a:lnTo>
                <a:lnTo>
                  <a:pt x="35719" y="232172"/>
                </a:lnTo>
                <a:lnTo>
                  <a:pt x="35719" y="196453"/>
                </a:lnTo>
                <a:lnTo>
                  <a:pt x="26789" y="169664"/>
                </a:lnTo>
                <a:lnTo>
                  <a:pt x="26789" y="142875"/>
                </a:lnTo>
                <a:lnTo>
                  <a:pt x="17860" y="107156"/>
                </a:lnTo>
                <a:lnTo>
                  <a:pt x="8930" y="89297"/>
                </a:lnTo>
                <a:lnTo>
                  <a:pt x="8930" y="62508"/>
                </a:lnTo>
                <a:lnTo>
                  <a:pt x="8930" y="53578"/>
                </a:lnTo>
                <a:lnTo>
                  <a:pt x="8930" y="44649"/>
                </a:lnTo>
                <a:lnTo>
                  <a:pt x="8930" y="26789"/>
                </a:lnTo>
                <a:lnTo>
                  <a:pt x="17860" y="17860"/>
                </a:lnTo>
                <a:lnTo>
                  <a:pt x="17860" y="8930"/>
                </a:lnTo>
                <a:lnTo>
                  <a:pt x="2678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8930"/>
                </a:lnTo>
                <a:lnTo>
                  <a:pt x="80367" y="17860"/>
                </a:lnTo>
                <a:lnTo>
                  <a:pt x="89297" y="26789"/>
                </a:lnTo>
                <a:lnTo>
                  <a:pt x="89297" y="44649"/>
                </a:lnTo>
                <a:lnTo>
                  <a:pt x="98227" y="62508"/>
                </a:lnTo>
                <a:lnTo>
                  <a:pt x="89297" y="80367"/>
                </a:lnTo>
                <a:lnTo>
                  <a:pt x="89297" y="89297"/>
                </a:lnTo>
                <a:lnTo>
                  <a:pt x="80367" y="98227"/>
                </a:lnTo>
                <a:lnTo>
                  <a:pt x="71438" y="107156"/>
                </a:lnTo>
                <a:lnTo>
                  <a:pt x="62508" y="116086"/>
                </a:lnTo>
                <a:lnTo>
                  <a:pt x="44649" y="116086"/>
                </a:lnTo>
                <a:lnTo>
                  <a:pt x="35719" y="116086"/>
                </a:lnTo>
                <a:lnTo>
                  <a:pt x="26789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Freeform 334"/>
          <p:cNvSpPr/>
          <p:nvPr/>
        </p:nvSpPr>
        <p:spPr>
          <a:xfrm>
            <a:off x="2018109" y="3920132"/>
            <a:ext cx="17861" cy="133947"/>
          </a:xfrm>
          <a:custGeom>
            <a:avLst/>
            <a:gdLst/>
            <a:ahLst/>
            <a:cxnLst/>
            <a:rect l="0" t="0" r="0" b="0"/>
            <a:pathLst>
              <a:path w="17861" h="13394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9"/>
                </a:lnTo>
                <a:lnTo>
                  <a:pt x="8930" y="71438"/>
                </a:lnTo>
                <a:lnTo>
                  <a:pt x="8930" y="89297"/>
                </a:lnTo>
                <a:lnTo>
                  <a:pt x="8930" y="98227"/>
                </a:lnTo>
                <a:lnTo>
                  <a:pt x="17860" y="125016"/>
                </a:lnTo>
                <a:lnTo>
                  <a:pt x="17860" y="133946"/>
                </a:lnTo>
                <a:lnTo>
                  <a:pt x="17860" y="133946"/>
                </a:lnTo>
                <a:lnTo>
                  <a:pt x="17860" y="13394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Freeform 335"/>
          <p:cNvSpPr/>
          <p:nvPr/>
        </p:nvSpPr>
        <p:spPr>
          <a:xfrm>
            <a:off x="2071687" y="3973711"/>
            <a:ext cx="133947" cy="151805"/>
          </a:xfrm>
          <a:custGeom>
            <a:avLst/>
            <a:gdLst/>
            <a:ahLst/>
            <a:cxnLst/>
            <a:rect l="0" t="0" r="0" b="0"/>
            <a:pathLst>
              <a:path w="133947" h="151805">
                <a:moveTo>
                  <a:pt x="125016" y="8929"/>
                </a:moveTo>
                <a:lnTo>
                  <a:pt x="125016" y="8929"/>
                </a:lnTo>
                <a:lnTo>
                  <a:pt x="125016" y="8929"/>
                </a:lnTo>
                <a:lnTo>
                  <a:pt x="116086" y="0"/>
                </a:lnTo>
                <a:lnTo>
                  <a:pt x="116086" y="0"/>
                </a:lnTo>
                <a:lnTo>
                  <a:pt x="107157" y="0"/>
                </a:lnTo>
                <a:lnTo>
                  <a:pt x="89297" y="0"/>
                </a:lnTo>
                <a:lnTo>
                  <a:pt x="71438" y="0"/>
                </a:lnTo>
                <a:lnTo>
                  <a:pt x="62508" y="8929"/>
                </a:lnTo>
                <a:lnTo>
                  <a:pt x="44649" y="17859"/>
                </a:lnTo>
                <a:lnTo>
                  <a:pt x="35719" y="26789"/>
                </a:lnTo>
                <a:lnTo>
                  <a:pt x="1786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0" y="80367"/>
                </a:lnTo>
                <a:lnTo>
                  <a:pt x="8930" y="89296"/>
                </a:lnTo>
                <a:lnTo>
                  <a:pt x="8930" y="98226"/>
                </a:lnTo>
                <a:lnTo>
                  <a:pt x="17860" y="107156"/>
                </a:lnTo>
                <a:lnTo>
                  <a:pt x="26789" y="116085"/>
                </a:lnTo>
                <a:lnTo>
                  <a:pt x="35719" y="116085"/>
                </a:lnTo>
                <a:lnTo>
                  <a:pt x="53578" y="116085"/>
                </a:lnTo>
                <a:lnTo>
                  <a:pt x="71438" y="107156"/>
                </a:lnTo>
                <a:lnTo>
                  <a:pt x="80367" y="98226"/>
                </a:lnTo>
                <a:lnTo>
                  <a:pt x="89297" y="89296"/>
                </a:lnTo>
                <a:lnTo>
                  <a:pt x="107157" y="71437"/>
                </a:lnTo>
                <a:lnTo>
                  <a:pt x="107157" y="53578"/>
                </a:lnTo>
                <a:lnTo>
                  <a:pt x="116086" y="35718"/>
                </a:lnTo>
                <a:lnTo>
                  <a:pt x="125016" y="26789"/>
                </a:lnTo>
                <a:lnTo>
                  <a:pt x="125016" y="17859"/>
                </a:lnTo>
                <a:lnTo>
                  <a:pt x="125016" y="17859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8929"/>
                </a:lnTo>
                <a:lnTo>
                  <a:pt x="116086" y="17859"/>
                </a:lnTo>
                <a:lnTo>
                  <a:pt x="116086" y="17859"/>
                </a:lnTo>
                <a:lnTo>
                  <a:pt x="116086" y="26789"/>
                </a:lnTo>
                <a:lnTo>
                  <a:pt x="116086" y="35718"/>
                </a:lnTo>
                <a:lnTo>
                  <a:pt x="107157" y="53578"/>
                </a:lnTo>
                <a:lnTo>
                  <a:pt x="107157" y="62507"/>
                </a:lnTo>
                <a:lnTo>
                  <a:pt x="116086" y="80367"/>
                </a:lnTo>
                <a:lnTo>
                  <a:pt x="116086" y="98226"/>
                </a:lnTo>
                <a:lnTo>
                  <a:pt x="116086" y="107156"/>
                </a:lnTo>
                <a:lnTo>
                  <a:pt x="125016" y="125015"/>
                </a:lnTo>
                <a:lnTo>
                  <a:pt x="125016" y="133945"/>
                </a:lnTo>
                <a:lnTo>
                  <a:pt x="125016" y="142875"/>
                </a:lnTo>
                <a:lnTo>
                  <a:pt x="133946" y="151804"/>
                </a:lnTo>
                <a:lnTo>
                  <a:pt x="133946" y="15180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Freeform 336"/>
          <p:cNvSpPr/>
          <p:nvPr/>
        </p:nvSpPr>
        <p:spPr>
          <a:xfrm>
            <a:off x="2232422" y="3964781"/>
            <a:ext cx="8930" cy="151806"/>
          </a:xfrm>
          <a:custGeom>
            <a:avLst/>
            <a:gdLst/>
            <a:ahLst/>
            <a:cxnLst/>
            <a:rect l="0" t="0" r="0" b="0"/>
            <a:pathLst>
              <a:path w="8930" h="15180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7859"/>
                </a:lnTo>
                <a:lnTo>
                  <a:pt x="0" y="26789"/>
                </a:lnTo>
                <a:lnTo>
                  <a:pt x="0" y="53578"/>
                </a:lnTo>
                <a:lnTo>
                  <a:pt x="8929" y="71437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25015"/>
                </a:lnTo>
                <a:lnTo>
                  <a:pt x="8929" y="133945"/>
                </a:lnTo>
                <a:lnTo>
                  <a:pt x="8929" y="142875"/>
                </a:lnTo>
                <a:lnTo>
                  <a:pt x="8929" y="151805"/>
                </a:lnTo>
                <a:lnTo>
                  <a:pt x="8929" y="151805"/>
                </a:lnTo>
                <a:lnTo>
                  <a:pt x="8929" y="151805"/>
                </a:lnTo>
                <a:lnTo>
                  <a:pt x="8929" y="151805"/>
                </a:lnTo>
                <a:lnTo>
                  <a:pt x="8929" y="142875"/>
                </a:lnTo>
                <a:lnTo>
                  <a:pt x="8929" y="133945"/>
                </a:lnTo>
                <a:lnTo>
                  <a:pt x="8929" y="133945"/>
                </a:lnTo>
                <a:lnTo>
                  <a:pt x="8929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Freeform 337"/>
          <p:cNvSpPr/>
          <p:nvPr/>
        </p:nvSpPr>
        <p:spPr>
          <a:xfrm>
            <a:off x="2277070" y="3964781"/>
            <a:ext cx="53579" cy="169665"/>
          </a:xfrm>
          <a:custGeom>
            <a:avLst/>
            <a:gdLst/>
            <a:ahLst/>
            <a:cxnLst/>
            <a:rect l="0" t="0" r="0" b="0"/>
            <a:pathLst>
              <a:path w="53579" h="1696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8930"/>
                </a:lnTo>
                <a:lnTo>
                  <a:pt x="26789" y="17859"/>
                </a:lnTo>
                <a:lnTo>
                  <a:pt x="26789" y="26789"/>
                </a:lnTo>
                <a:lnTo>
                  <a:pt x="35719" y="44648"/>
                </a:lnTo>
                <a:lnTo>
                  <a:pt x="44649" y="62508"/>
                </a:lnTo>
                <a:lnTo>
                  <a:pt x="44649" y="80367"/>
                </a:lnTo>
                <a:lnTo>
                  <a:pt x="44649" y="98226"/>
                </a:lnTo>
                <a:lnTo>
                  <a:pt x="44649" y="116086"/>
                </a:lnTo>
                <a:lnTo>
                  <a:pt x="53578" y="133945"/>
                </a:lnTo>
                <a:lnTo>
                  <a:pt x="44649" y="151805"/>
                </a:lnTo>
                <a:lnTo>
                  <a:pt x="44649" y="160734"/>
                </a:lnTo>
                <a:lnTo>
                  <a:pt x="44649" y="169664"/>
                </a:lnTo>
                <a:lnTo>
                  <a:pt x="44649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Freeform 338"/>
          <p:cNvSpPr/>
          <p:nvPr/>
        </p:nvSpPr>
        <p:spPr>
          <a:xfrm>
            <a:off x="2366367" y="3964781"/>
            <a:ext cx="53579" cy="187524"/>
          </a:xfrm>
          <a:custGeom>
            <a:avLst/>
            <a:gdLst/>
            <a:ahLst/>
            <a:cxnLst/>
            <a:rect l="0" t="0" r="0" b="0"/>
            <a:pathLst>
              <a:path w="53579" h="187524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17859" y="35719"/>
                </a:lnTo>
                <a:lnTo>
                  <a:pt x="17859" y="53578"/>
                </a:lnTo>
                <a:lnTo>
                  <a:pt x="17859" y="71437"/>
                </a:lnTo>
                <a:lnTo>
                  <a:pt x="26789" y="80367"/>
                </a:lnTo>
                <a:lnTo>
                  <a:pt x="26789" y="98226"/>
                </a:lnTo>
                <a:lnTo>
                  <a:pt x="35719" y="116086"/>
                </a:lnTo>
                <a:lnTo>
                  <a:pt x="35719" y="133945"/>
                </a:lnTo>
                <a:lnTo>
                  <a:pt x="44648" y="151805"/>
                </a:lnTo>
                <a:lnTo>
                  <a:pt x="53578" y="169664"/>
                </a:lnTo>
                <a:lnTo>
                  <a:pt x="53578" y="178594"/>
                </a:lnTo>
                <a:lnTo>
                  <a:pt x="53578" y="187523"/>
                </a:lnTo>
                <a:lnTo>
                  <a:pt x="53578" y="18752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Freeform 339"/>
          <p:cNvSpPr/>
          <p:nvPr/>
        </p:nvSpPr>
        <p:spPr>
          <a:xfrm>
            <a:off x="2393156" y="3955851"/>
            <a:ext cx="125017" cy="116087"/>
          </a:xfrm>
          <a:custGeom>
            <a:avLst/>
            <a:gdLst/>
            <a:ahLst/>
            <a:cxnLst/>
            <a:rect l="0" t="0" r="0" b="0"/>
            <a:pathLst>
              <a:path w="125017" h="116087">
                <a:moveTo>
                  <a:pt x="71438" y="0"/>
                </a:moveTo>
                <a:lnTo>
                  <a:pt x="71438" y="0"/>
                </a:lnTo>
                <a:lnTo>
                  <a:pt x="62508" y="0"/>
                </a:lnTo>
                <a:lnTo>
                  <a:pt x="62508" y="8930"/>
                </a:lnTo>
                <a:lnTo>
                  <a:pt x="53578" y="17860"/>
                </a:lnTo>
                <a:lnTo>
                  <a:pt x="44648" y="26789"/>
                </a:lnTo>
                <a:lnTo>
                  <a:pt x="35719" y="35719"/>
                </a:lnTo>
                <a:lnTo>
                  <a:pt x="26789" y="44649"/>
                </a:lnTo>
                <a:lnTo>
                  <a:pt x="17859" y="53578"/>
                </a:lnTo>
                <a:lnTo>
                  <a:pt x="8930" y="71438"/>
                </a:lnTo>
                <a:lnTo>
                  <a:pt x="8930" y="80367"/>
                </a:lnTo>
                <a:lnTo>
                  <a:pt x="0" y="8036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98227"/>
                </a:lnTo>
                <a:lnTo>
                  <a:pt x="8930" y="98227"/>
                </a:lnTo>
                <a:lnTo>
                  <a:pt x="17859" y="98227"/>
                </a:lnTo>
                <a:lnTo>
                  <a:pt x="26789" y="98227"/>
                </a:lnTo>
                <a:lnTo>
                  <a:pt x="44648" y="98227"/>
                </a:lnTo>
                <a:lnTo>
                  <a:pt x="53578" y="107156"/>
                </a:lnTo>
                <a:lnTo>
                  <a:pt x="71438" y="107156"/>
                </a:lnTo>
                <a:lnTo>
                  <a:pt x="80367" y="107156"/>
                </a:lnTo>
                <a:lnTo>
                  <a:pt x="89297" y="107156"/>
                </a:lnTo>
                <a:lnTo>
                  <a:pt x="107157" y="116086"/>
                </a:lnTo>
                <a:lnTo>
                  <a:pt x="107157" y="116086"/>
                </a:lnTo>
                <a:lnTo>
                  <a:pt x="116086" y="116086"/>
                </a:lnTo>
                <a:lnTo>
                  <a:pt x="125016" y="116086"/>
                </a:lnTo>
                <a:lnTo>
                  <a:pt x="125016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Freeform 340"/>
          <p:cNvSpPr/>
          <p:nvPr/>
        </p:nvSpPr>
        <p:spPr>
          <a:xfrm>
            <a:off x="2544961" y="3911203"/>
            <a:ext cx="35720" cy="205384"/>
          </a:xfrm>
          <a:custGeom>
            <a:avLst/>
            <a:gdLst/>
            <a:ahLst/>
            <a:cxnLst/>
            <a:rect l="0" t="0" r="0" b="0"/>
            <a:pathLst>
              <a:path w="35720" h="20538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8930" y="98226"/>
                </a:lnTo>
                <a:lnTo>
                  <a:pt x="8930" y="116086"/>
                </a:lnTo>
                <a:lnTo>
                  <a:pt x="17859" y="133945"/>
                </a:lnTo>
                <a:lnTo>
                  <a:pt x="17859" y="151804"/>
                </a:lnTo>
                <a:lnTo>
                  <a:pt x="26789" y="169664"/>
                </a:lnTo>
                <a:lnTo>
                  <a:pt x="26789" y="178593"/>
                </a:lnTo>
                <a:lnTo>
                  <a:pt x="26789" y="187523"/>
                </a:lnTo>
                <a:lnTo>
                  <a:pt x="35719" y="205383"/>
                </a:lnTo>
                <a:lnTo>
                  <a:pt x="35719" y="205383"/>
                </a:lnTo>
                <a:lnTo>
                  <a:pt x="35719" y="20538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Freeform 341"/>
          <p:cNvSpPr/>
          <p:nvPr/>
        </p:nvSpPr>
        <p:spPr>
          <a:xfrm>
            <a:off x="2527102" y="3973711"/>
            <a:ext cx="71438" cy="17860"/>
          </a:xfrm>
          <a:custGeom>
            <a:avLst/>
            <a:gdLst/>
            <a:ahLst/>
            <a:cxnLst/>
            <a:rect l="0" t="0" r="0" b="0"/>
            <a:pathLst>
              <a:path w="71438" h="1786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8929"/>
                </a:lnTo>
                <a:lnTo>
                  <a:pt x="44648" y="8929"/>
                </a:lnTo>
                <a:lnTo>
                  <a:pt x="53578" y="8929"/>
                </a:lnTo>
                <a:lnTo>
                  <a:pt x="62507" y="17859"/>
                </a:lnTo>
                <a:lnTo>
                  <a:pt x="71437" y="17859"/>
                </a:lnTo>
                <a:lnTo>
                  <a:pt x="71437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Freeform 342"/>
          <p:cNvSpPr/>
          <p:nvPr/>
        </p:nvSpPr>
        <p:spPr>
          <a:xfrm>
            <a:off x="2643188" y="3937992"/>
            <a:ext cx="107157" cy="160735"/>
          </a:xfrm>
          <a:custGeom>
            <a:avLst/>
            <a:gdLst/>
            <a:ahLst/>
            <a:cxnLst/>
            <a:rect l="0" t="0" r="0" b="0"/>
            <a:pathLst>
              <a:path w="107157" h="160735">
                <a:moveTo>
                  <a:pt x="35718" y="26789"/>
                </a:moveTo>
                <a:lnTo>
                  <a:pt x="35718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35718" y="26789"/>
                </a:lnTo>
                <a:lnTo>
                  <a:pt x="26789" y="35719"/>
                </a:lnTo>
                <a:lnTo>
                  <a:pt x="26789" y="44648"/>
                </a:lnTo>
                <a:lnTo>
                  <a:pt x="17859" y="53578"/>
                </a:lnTo>
                <a:lnTo>
                  <a:pt x="8929" y="62508"/>
                </a:lnTo>
                <a:lnTo>
                  <a:pt x="8929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25015"/>
                </a:lnTo>
                <a:lnTo>
                  <a:pt x="8929" y="133945"/>
                </a:lnTo>
                <a:lnTo>
                  <a:pt x="8929" y="142875"/>
                </a:lnTo>
                <a:lnTo>
                  <a:pt x="17859" y="151804"/>
                </a:lnTo>
                <a:lnTo>
                  <a:pt x="26789" y="160734"/>
                </a:lnTo>
                <a:lnTo>
                  <a:pt x="35718" y="160734"/>
                </a:lnTo>
                <a:lnTo>
                  <a:pt x="44648" y="160734"/>
                </a:lnTo>
                <a:lnTo>
                  <a:pt x="53578" y="160734"/>
                </a:lnTo>
                <a:lnTo>
                  <a:pt x="62507" y="160734"/>
                </a:lnTo>
                <a:lnTo>
                  <a:pt x="71437" y="151804"/>
                </a:lnTo>
                <a:lnTo>
                  <a:pt x="80367" y="142875"/>
                </a:lnTo>
                <a:lnTo>
                  <a:pt x="98226" y="125015"/>
                </a:lnTo>
                <a:lnTo>
                  <a:pt x="98226" y="107156"/>
                </a:lnTo>
                <a:lnTo>
                  <a:pt x="107156" y="89297"/>
                </a:lnTo>
                <a:lnTo>
                  <a:pt x="107156" y="80367"/>
                </a:lnTo>
                <a:lnTo>
                  <a:pt x="107156" y="62508"/>
                </a:lnTo>
                <a:lnTo>
                  <a:pt x="107156" y="53578"/>
                </a:lnTo>
                <a:lnTo>
                  <a:pt x="98226" y="35719"/>
                </a:lnTo>
                <a:lnTo>
                  <a:pt x="89296" y="26789"/>
                </a:lnTo>
                <a:lnTo>
                  <a:pt x="80367" y="17859"/>
                </a:lnTo>
                <a:lnTo>
                  <a:pt x="62507" y="8929"/>
                </a:lnTo>
                <a:lnTo>
                  <a:pt x="53578" y="8929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Freeform 343"/>
          <p:cNvSpPr/>
          <p:nvPr/>
        </p:nvSpPr>
        <p:spPr>
          <a:xfrm>
            <a:off x="2741414" y="3937992"/>
            <a:ext cx="17860" cy="160735"/>
          </a:xfrm>
          <a:custGeom>
            <a:avLst/>
            <a:gdLst/>
            <a:ahLst/>
            <a:cxnLst/>
            <a:rect l="0" t="0" r="0" b="0"/>
            <a:pathLst>
              <a:path w="17860" h="1607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9"/>
                </a:lnTo>
                <a:lnTo>
                  <a:pt x="17859" y="53578"/>
                </a:lnTo>
                <a:lnTo>
                  <a:pt x="17859" y="71437"/>
                </a:lnTo>
                <a:lnTo>
                  <a:pt x="17859" y="89297"/>
                </a:lnTo>
                <a:lnTo>
                  <a:pt x="17859" y="107156"/>
                </a:lnTo>
                <a:lnTo>
                  <a:pt x="17859" y="125015"/>
                </a:lnTo>
                <a:lnTo>
                  <a:pt x="17859" y="133945"/>
                </a:lnTo>
                <a:lnTo>
                  <a:pt x="17859" y="142875"/>
                </a:lnTo>
                <a:lnTo>
                  <a:pt x="17859" y="15180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51804"/>
                </a:lnTo>
                <a:lnTo>
                  <a:pt x="17859" y="151804"/>
                </a:lnTo>
                <a:lnTo>
                  <a:pt x="17859" y="142875"/>
                </a:lnTo>
                <a:lnTo>
                  <a:pt x="17859" y="125015"/>
                </a:lnTo>
                <a:lnTo>
                  <a:pt x="17859" y="125015"/>
                </a:lnTo>
                <a:lnTo>
                  <a:pt x="17859" y="12501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Freeform 344"/>
          <p:cNvSpPr/>
          <p:nvPr/>
        </p:nvSpPr>
        <p:spPr>
          <a:xfrm>
            <a:off x="2803922" y="3973711"/>
            <a:ext cx="62508" cy="133946"/>
          </a:xfrm>
          <a:custGeom>
            <a:avLst/>
            <a:gdLst/>
            <a:ahLst/>
            <a:cxnLst/>
            <a:rect l="0" t="0" r="0" b="0"/>
            <a:pathLst>
              <a:path w="62508" h="133946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8929"/>
                </a:lnTo>
                <a:lnTo>
                  <a:pt x="26789" y="26789"/>
                </a:lnTo>
                <a:lnTo>
                  <a:pt x="35718" y="35718"/>
                </a:lnTo>
                <a:lnTo>
                  <a:pt x="44648" y="53578"/>
                </a:lnTo>
                <a:lnTo>
                  <a:pt x="44648" y="62507"/>
                </a:lnTo>
                <a:lnTo>
                  <a:pt x="53578" y="80367"/>
                </a:lnTo>
                <a:lnTo>
                  <a:pt x="53578" y="89296"/>
                </a:lnTo>
                <a:lnTo>
                  <a:pt x="53578" y="98226"/>
                </a:lnTo>
                <a:lnTo>
                  <a:pt x="62507" y="107156"/>
                </a:lnTo>
                <a:lnTo>
                  <a:pt x="62507" y="125015"/>
                </a:lnTo>
                <a:lnTo>
                  <a:pt x="62507" y="125015"/>
                </a:lnTo>
                <a:lnTo>
                  <a:pt x="62507" y="133945"/>
                </a:lnTo>
                <a:lnTo>
                  <a:pt x="62507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Freeform 345"/>
          <p:cNvSpPr/>
          <p:nvPr/>
        </p:nvSpPr>
        <p:spPr>
          <a:xfrm>
            <a:off x="1562695" y="3964781"/>
            <a:ext cx="89298" cy="8931"/>
          </a:xfrm>
          <a:custGeom>
            <a:avLst/>
            <a:gdLst/>
            <a:ahLst/>
            <a:cxnLst/>
            <a:rect l="0" t="0" r="0" b="0"/>
            <a:pathLst>
              <a:path w="89298" h="8931">
                <a:moveTo>
                  <a:pt x="89297" y="8930"/>
                </a:move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26789" y="8930"/>
                </a:lnTo>
                <a:lnTo>
                  <a:pt x="1786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Freeform 346"/>
          <p:cNvSpPr/>
          <p:nvPr/>
        </p:nvSpPr>
        <p:spPr>
          <a:xfrm>
            <a:off x="1571625" y="3830836"/>
            <a:ext cx="35720" cy="232172"/>
          </a:xfrm>
          <a:custGeom>
            <a:avLst/>
            <a:gdLst/>
            <a:ahLst/>
            <a:cxnLst/>
            <a:rect l="0" t="0" r="0" b="0"/>
            <a:pathLst>
              <a:path w="35720" h="232172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0" y="26789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62507"/>
                </a:lnTo>
                <a:lnTo>
                  <a:pt x="8930" y="80367"/>
                </a:lnTo>
                <a:lnTo>
                  <a:pt x="8930" y="89296"/>
                </a:lnTo>
                <a:lnTo>
                  <a:pt x="8930" y="107156"/>
                </a:lnTo>
                <a:lnTo>
                  <a:pt x="17859" y="116085"/>
                </a:lnTo>
                <a:lnTo>
                  <a:pt x="17859" y="133945"/>
                </a:lnTo>
                <a:lnTo>
                  <a:pt x="17859" y="142875"/>
                </a:lnTo>
                <a:lnTo>
                  <a:pt x="26789" y="160734"/>
                </a:lnTo>
                <a:lnTo>
                  <a:pt x="26789" y="169664"/>
                </a:lnTo>
                <a:lnTo>
                  <a:pt x="26789" y="187523"/>
                </a:lnTo>
                <a:lnTo>
                  <a:pt x="26789" y="196453"/>
                </a:lnTo>
                <a:lnTo>
                  <a:pt x="26789" y="214312"/>
                </a:lnTo>
                <a:lnTo>
                  <a:pt x="35719" y="223242"/>
                </a:lnTo>
                <a:lnTo>
                  <a:pt x="35719" y="232171"/>
                </a:lnTo>
                <a:lnTo>
                  <a:pt x="35719" y="232171"/>
                </a:lnTo>
                <a:lnTo>
                  <a:pt x="35719" y="23217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Freeform 347"/>
          <p:cNvSpPr/>
          <p:nvPr/>
        </p:nvSpPr>
        <p:spPr>
          <a:xfrm>
            <a:off x="1062633" y="3830836"/>
            <a:ext cx="116087" cy="80368"/>
          </a:xfrm>
          <a:custGeom>
            <a:avLst/>
            <a:gdLst/>
            <a:ahLst/>
            <a:cxnLst/>
            <a:rect l="0" t="0" r="0" b="0"/>
            <a:pathLst>
              <a:path w="116087" h="80368">
                <a:moveTo>
                  <a:pt x="116086" y="0"/>
                </a:move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8929"/>
                </a:lnTo>
                <a:lnTo>
                  <a:pt x="98226" y="8929"/>
                </a:lnTo>
                <a:lnTo>
                  <a:pt x="89297" y="8929"/>
                </a:lnTo>
                <a:lnTo>
                  <a:pt x="89297" y="8929"/>
                </a:lnTo>
                <a:lnTo>
                  <a:pt x="80367" y="17859"/>
                </a:lnTo>
                <a:lnTo>
                  <a:pt x="71437" y="17859"/>
                </a:lnTo>
                <a:lnTo>
                  <a:pt x="62508" y="17859"/>
                </a:lnTo>
                <a:lnTo>
                  <a:pt x="53578" y="26789"/>
                </a:lnTo>
                <a:lnTo>
                  <a:pt x="44648" y="26789"/>
                </a:lnTo>
                <a:lnTo>
                  <a:pt x="44648" y="26789"/>
                </a:lnTo>
                <a:lnTo>
                  <a:pt x="35718" y="35718"/>
                </a:lnTo>
                <a:lnTo>
                  <a:pt x="26789" y="35718"/>
                </a:lnTo>
                <a:lnTo>
                  <a:pt x="26789" y="44648"/>
                </a:lnTo>
                <a:lnTo>
                  <a:pt x="17859" y="44648"/>
                </a:lnTo>
                <a:lnTo>
                  <a:pt x="17859" y="53578"/>
                </a:lnTo>
                <a:lnTo>
                  <a:pt x="8929" y="53578"/>
                </a:lnTo>
                <a:lnTo>
                  <a:pt x="8929" y="62507"/>
                </a:lnTo>
                <a:lnTo>
                  <a:pt x="8929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Freeform 348"/>
          <p:cNvSpPr/>
          <p:nvPr/>
        </p:nvSpPr>
        <p:spPr>
          <a:xfrm>
            <a:off x="1187648" y="3857625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Freeform 349"/>
          <p:cNvSpPr/>
          <p:nvPr/>
        </p:nvSpPr>
        <p:spPr>
          <a:xfrm>
            <a:off x="901898" y="4205882"/>
            <a:ext cx="116087" cy="17861"/>
          </a:xfrm>
          <a:custGeom>
            <a:avLst/>
            <a:gdLst/>
            <a:ahLst/>
            <a:cxnLst/>
            <a:rect l="0" t="0" r="0" b="0"/>
            <a:pathLst>
              <a:path w="116087" h="1786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44649" y="8930"/>
                </a:lnTo>
                <a:lnTo>
                  <a:pt x="53578" y="8930"/>
                </a:lnTo>
                <a:lnTo>
                  <a:pt x="71438" y="8930"/>
                </a:lnTo>
                <a:lnTo>
                  <a:pt x="80368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98227" y="17860"/>
                </a:lnTo>
                <a:lnTo>
                  <a:pt x="107157" y="17860"/>
                </a:lnTo>
                <a:lnTo>
                  <a:pt x="107157" y="17860"/>
                </a:lnTo>
                <a:lnTo>
                  <a:pt x="107157" y="17860"/>
                </a:lnTo>
                <a:lnTo>
                  <a:pt x="107157" y="17860"/>
                </a:lnTo>
                <a:lnTo>
                  <a:pt x="116086" y="17860"/>
                </a:lnTo>
                <a:lnTo>
                  <a:pt x="116086" y="17860"/>
                </a:lnTo>
                <a:lnTo>
                  <a:pt x="116086" y="17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Freeform 350"/>
          <p:cNvSpPr/>
          <p:nvPr/>
        </p:nvSpPr>
        <p:spPr>
          <a:xfrm>
            <a:off x="2964656" y="4027289"/>
            <a:ext cx="98228" cy="17860"/>
          </a:xfrm>
          <a:custGeom>
            <a:avLst/>
            <a:gdLst/>
            <a:ahLst/>
            <a:cxnLst/>
            <a:rect l="0" t="0" r="0" b="0"/>
            <a:pathLst>
              <a:path w="98228" h="17860">
                <a:moveTo>
                  <a:pt x="0" y="17859"/>
                </a:moveTo>
                <a:lnTo>
                  <a:pt x="893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35719" y="8929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98227" y="8929"/>
                </a:lnTo>
                <a:lnTo>
                  <a:pt x="98227" y="8929"/>
                </a:lnTo>
                <a:lnTo>
                  <a:pt x="98227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Freeform 351"/>
          <p:cNvSpPr/>
          <p:nvPr/>
        </p:nvSpPr>
        <p:spPr>
          <a:xfrm>
            <a:off x="3196828" y="3937992"/>
            <a:ext cx="205384" cy="133946"/>
          </a:xfrm>
          <a:custGeom>
            <a:avLst/>
            <a:gdLst/>
            <a:ahLst/>
            <a:cxnLst/>
            <a:rect l="0" t="0" r="0" b="0"/>
            <a:pathLst>
              <a:path w="205384" h="13394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25015"/>
                </a:lnTo>
                <a:lnTo>
                  <a:pt x="17859" y="133945"/>
                </a:lnTo>
                <a:lnTo>
                  <a:pt x="17859" y="133945"/>
                </a:lnTo>
                <a:lnTo>
                  <a:pt x="26789" y="133945"/>
                </a:lnTo>
                <a:lnTo>
                  <a:pt x="35719" y="133945"/>
                </a:lnTo>
                <a:lnTo>
                  <a:pt x="44648" y="125015"/>
                </a:lnTo>
                <a:lnTo>
                  <a:pt x="53578" y="116086"/>
                </a:lnTo>
                <a:lnTo>
                  <a:pt x="53578" y="107156"/>
                </a:lnTo>
                <a:lnTo>
                  <a:pt x="62508" y="89297"/>
                </a:lnTo>
                <a:lnTo>
                  <a:pt x="71437" y="80367"/>
                </a:lnTo>
                <a:lnTo>
                  <a:pt x="80367" y="62508"/>
                </a:lnTo>
                <a:lnTo>
                  <a:pt x="80367" y="53578"/>
                </a:lnTo>
                <a:lnTo>
                  <a:pt x="80367" y="44648"/>
                </a:lnTo>
                <a:lnTo>
                  <a:pt x="80367" y="44648"/>
                </a:lnTo>
                <a:lnTo>
                  <a:pt x="89297" y="35719"/>
                </a:lnTo>
                <a:lnTo>
                  <a:pt x="89297" y="35719"/>
                </a:lnTo>
                <a:lnTo>
                  <a:pt x="89297" y="35719"/>
                </a:lnTo>
                <a:lnTo>
                  <a:pt x="89297" y="35719"/>
                </a:lnTo>
                <a:lnTo>
                  <a:pt x="89297" y="35719"/>
                </a:lnTo>
                <a:lnTo>
                  <a:pt x="89297" y="44648"/>
                </a:lnTo>
                <a:lnTo>
                  <a:pt x="89297" y="44648"/>
                </a:lnTo>
                <a:lnTo>
                  <a:pt x="89297" y="53578"/>
                </a:lnTo>
                <a:lnTo>
                  <a:pt x="89297" y="62508"/>
                </a:lnTo>
                <a:lnTo>
                  <a:pt x="89297" y="80367"/>
                </a:lnTo>
                <a:lnTo>
                  <a:pt x="89297" y="89297"/>
                </a:lnTo>
                <a:lnTo>
                  <a:pt x="98226" y="98226"/>
                </a:lnTo>
                <a:lnTo>
                  <a:pt x="98226" y="107156"/>
                </a:lnTo>
                <a:lnTo>
                  <a:pt x="107156" y="107156"/>
                </a:lnTo>
                <a:lnTo>
                  <a:pt x="116086" y="116086"/>
                </a:lnTo>
                <a:lnTo>
                  <a:pt x="125015" y="116086"/>
                </a:lnTo>
                <a:lnTo>
                  <a:pt x="133945" y="116086"/>
                </a:lnTo>
                <a:lnTo>
                  <a:pt x="142875" y="107156"/>
                </a:lnTo>
                <a:lnTo>
                  <a:pt x="151804" y="107156"/>
                </a:lnTo>
                <a:lnTo>
                  <a:pt x="160734" y="98226"/>
                </a:lnTo>
                <a:lnTo>
                  <a:pt x="169664" y="80367"/>
                </a:lnTo>
                <a:lnTo>
                  <a:pt x="187523" y="71437"/>
                </a:lnTo>
                <a:lnTo>
                  <a:pt x="196453" y="62508"/>
                </a:lnTo>
                <a:lnTo>
                  <a:pt x="196453" y="53578"/>
                </a:lnTo>
                <a:lnTo>
                  <a:pt x="205383" y="44648"/>
                </a:lnTo>
                <a:lnTo>
                  <a:pt x="205383" y="35719"/>
                </a:lnTo>
                <a:lnTo>
                  <a:pt x="205383" y="35719"/>
                </a:lnTo>
                <a:lnTo>
                  <a:pt x="205383" y="26789"/>
                </a:lnTo>
                <a:lnTo>
                  <a:pt x="205383" y="17859"/>
                </a:lnTo>
                <a:lnTo>
                  <a:pt x="205383" y="17859"/>
                </a:lnTo>
                <a:lnTo>
                  <a:pt x="205383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Freeform 352"/>
          <p:cNvSpPr/>
          <p:nvPr/>
        </p:nvSpPr>
        <p:spPr>
          <a:xfrm>
            <a:off x="3446859" y="3893343"/>
            <a:ext cx="98228" cy="125017"/>
          </a:xfrm>
          <a:custGeom>
            <a:avLst/>
            <a:gdLst/>
            <a:ahLst/>
            <a:cxnLst/>
            <a:rect l="0" t="0" r="0" b="0"/>
            <a:pathLst>
              <a:path w="98228" h="125017">
                <a:moveTo>
                  <a:pt x="62508" y="17860"/>
                </a:moveTo>
                <a:lnTo>
                  <a:pt x="62508" y="17860"/>
                </a:lnTo>
                <a:lnTo>
                  <a:pt x="62508" y="17860"/>
                </a:lnTo>
                <a:lnTo>
                  <a:pt x="62508" y="1786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53578" y="8930"/>
                </a:lnTo>
                <a:lnTo>
                  <a:pt x="44648" y="17860"/>
                </a:lnTo>
                <a:lnTo>
                  <a:pt x="35719" y="26789"/>
                </a:lnTo>
                <a:lnTo>
                  <a:pt x="26789" y="35719"/>
                </a:lnTo>
                <a:lnTo>
                  <a:pt x="17859" y="44649"/>
                </a:lnTo>
                <a:lnTo>
                  <a:pt x="893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8"/>
                </a:lnTo>
                <a:lnTo>
                  <a:pt x="0" y="98227"/>
                </a:lnTo>
                <a:lnTo>
                  <a:pt x="0" y="98227"/>
                </a:lnTo>
                <a:lnTo>
                  <a:pt x="0" y="107157"/>
                </a:lnTo>
                <a:lnTo>
                  <a:pt x="8930" y="116086"/>
                </a:lnTo>
                <a:lnTo>
                  <a:pt x="17859" y="125016"/>
                </a:lnTo>
                <a:lnTo>
                  <a:pt x="17859" y="125016"/>
                </a:lnTo>
                <a:lnTo>
                  <a:pt x="26789" y="125016"/>
                </a:lnTo>
                <a:lnTo>
                  <a:pt x="35719" y="116086"/>
                </a:lnTo>
                <a:lnTo>
                  <a:pt x="44648" y="107157"/>
                </a:lnTo>
                <a:lnTo>
                  <a:pt x="62508" y="98227"/>
                </a:lnTo>
                <a:lnTo>
                  <a:pt x="71437" y="89297"/>
                </a:lnTo>
                <a:lnTo>
                  <a:pt x="80367" y="71438"/>
                </a:lnTo>
                <a:lnTo>
                  <a:pt x="89297" y="62508"/>
                </a:lnTo>
                <a:lnTo>
                  <a:pt x="89297" y="53578"/>
                </a:lnTo>
                <a:lnTo>
                  <a:pt x="98227" y="35719"/>
                </a:lnTo>
                <a:lnTo>
                  <a:pt x="98227" y="26789"/>
                </a:lnTo>
                <a:lnTo>
                  <a:pt x="98227" y="17860"/>
                </a:lnTo>
                <a:lnTo>
                  <a:pt x="98227" y="8930"/>
                </a:ln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30"/>
                </a:lnTo>
                <a:lnTo>
                  <a:pt x="89297" y="17860"/>
                </a:lnTo>
                <a:lnTo>
                  <a:pt x="80367" y="26789"/>
                </a:lnTo>
                <a:lnTo>
                  <a:pt x="80367" y="35719"/>
                </a:lnTo>
                <a:lnTo>
                  <a:pt x="80367" y="44649"/>
                </a:lnTo>
                <a:lnTo>
                  <a:pt x="80367" y="62508"/>
                </a:lnTo>
                <a:lnTo>
                  <a:pt x="80367" y="71438"/>
                </a:lnTo>
                <a:lnTo>
                  <a:pt x="80367" y="80368"/>
                </a:lnTo>
                <a:lnTo>
                  <a:pt x="80367" y="98227"/>
                </a:lnTo>
                <a:lnTo>
                  <a:pt x="80367" y="98227"/>
                </a:lnTo>
                <a:lnTo>
                  <a:pt x="89297" y="107157"/>
                </a:lnTo>
                <a:lnTo>
                  <a:pt x="89297" y="10715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Freeform 353"/>
          <p:cNvSpPr/>
          <p:nvPr/>
        </p:nvSpPr>
        <p:spPr>
          <a:xfrm>
            <a:off x="3598664" y="3857625"/>
            <a:ext cx="17860" cy="160735"/>
          </a:xfrm>
          <a:custGeom>
            <a:avLst/>
            <a:gdLst/>
            <a:ahLst/>
            <a:cxnLst/>
            <a:rect l="0" t="0" r="0" b="0"/>
            <a:pathLst>
              <a:path w="17860" h="160735">
                <a:moveTo>
                  <a:pt x="8929" y="0"/>
                </a:moveTo>
                <a:lnTo>
                  <a:pt x="8929" y="0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35718"/>
                </a:lnTo>
                <a:lnTo>
                  <a:pt x="0" y="53578"/>
                </a:lnTo>
                <a:lnTo>
                  <a:pt x="8929" y="71437"/>
                </a:lnTo>
                <a:lnTo>
                  <a:pt x="8929" y="80367"/>
                </a:lnTo>
                <a:lnTo>
                  <a:pt x="8929" y="98226"/>
                </a:lnTo>
                <a:lnTo>
                  <a:pt x="8929" y="116086"/>
                </a:lnTo>
                <a:lnTo>
                  <a:pt x="17859" y="133945"/>
                </a:lnTo>
                <a:lnTo>
                  <a:pt x="17859" y="142875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Freeform 354"/>
          <p:cNvSpPr/>
          <p:nvPr/>
        </p:nvSpPr>
        <p:spPr>
          <a:xfrm>
            <a:off x="3598664" y="3937992"/>
            <a:ext cx="35719" cy="8930"/>
          </a:xfrm>
          <a:custGeom>
            <a:avLst/>
            <a:gdLst/>
            <a:ahLst/>
            <a:cxnLst/>
            <a:rect l="0" t="0" r="0" b="0"/>
            <a:pathLst>
              <a:path w="35719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Freeform 355"/>
          <p:cNvSpPr/>
          <p:nvPr/>
        </p:nvSpPr>
        <p:spPr>
          <a:xfrm>
            <a:off x="3670101" y="3920132"/>
            <a:ext cx="62509" cy="35720"/>
          </a:xfrm>
          <a:custGeom>
            <a:avLst/>
            <a:gdLst/>
            <a:ahLst/>
            <a:cxnLst/>
            <a:rect l="0" t="0" r="0" b="0"/>
            <a:pathLst>
              <a:path w="62509" h="35720">
                <a:moveTo>
                  <a:pt x="0" y="35719"/>
                </a:moveTo>
                <a:lnTo>
                  <a:pt x="0" y="35719"/>
                </a:lnTo>
                <a:lnTo>
                  <a:pt x="8930" y="35719"/>
                </a:lnTo>
                <a:lnTo>
                  <a:pt x="8930" y="26789"/>
                </a:lnTo>
                <a:lnTo>
                  <a:pt x="17860" y="26789"/>
                </a:lnTo>
                <a:lnTo>
                  <a:pt x="26789" y="17860"/>
                </a:lnTo>
                <a:lnTo>
                  <a:pt x="35719" y="17860"/>
                </a:lnTo>
                <a:lnTo>
                  <a:pt x="44649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Freeform 356"/>
          <p:cNvSpPr/>
          <p:nvPr/>
        </p:nvSpPr>
        <p:spPr>
          <a:xfrm>
            <a:off x="3679031" y="3875484"/>
            <a:ext cx="71438" cy="142876"/>
          </a:xfrm>
          <a:custGeom>
            <a:avLst/>
            <a:gdLst/>
            <a:ahLst/>
            <a:cxnLst/>
            <a:rect l="0" t="0" r="0" b="0"/>
            <a:pathLst>
              <a:path w="71438" h="142876">
                <a:moveTo>
                  <a:pt x="71437" y="17859"/>
                </a:move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59" y="17859"/>
                </a:lnTo>
                <a:lnTo>
                  <a:pt x="17859" y="35719"/>
                </a:lnTo>
                <a:lnTo>
                  <a:pt x="8930" y="44648"/>
                </a:lnTo>
                <a:lnTo>
                  <a:pt x="8930" y="62508"/>
                </a:lnTo>
                <a:lnTo>
                  <a:pt x="0" y="71437"/>
                </a:lnTo>
                <a:lnTo>
                  <a:pt x="0" y="89297"/>
                </a:lnTo>
                <a:lnTo>
                  <a:pt x="8930" y="107156"/>
                </a:lnTo>
                <a:lnTo>
                  <a:pt x="8930" y="116086"/>
                </a:lnTo>
                <a:lnTo>
                  <a:pt x="17859" y="133945"/>
                </a:lnTo>
                <a:lnTo>
                  <a:pt x="17859" y="142875"/>
                </a:lnTo>
                <a:lnTo>
                  <a:pt x="17859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Freeform 357"/>
          <p:cNvSpPr/>
          <p:nvPr/>
        </p:nvSpPr>
        <p:spPr>
          <a:xfrm>
            <a:off x="3732609" y="4045148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Freeform 358"/>
          <p:cNvSpPr/>
          <p:nvPr/>
        </p:nvSpPr>
        <p:spPr>
          <a:xfrm>
            <a:off x="3786187" y="3884414"/>
            <a:ext cx="98228" cy="133946"/>
          </a:xfrm>
          <a:custGeom>
            <a:avLst/>
            <a:gdLst/>
            <a:ahLst/>
            <a:cxnLst/>
            <a:rect l="0" t="0" r="0" b="0"/>
            <a:pathLst>
              <a:path w="98228" h="133946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17859" y="8929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35718"/>
                </a:lnTo>
                <a:lnTo>
                  <a:pt x="17859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8930" y="133945"/>
                </a:lnTo>
                <a:lnTo>
                  <a:pt x="8930" y="125015"/>
                </a:lnTo>
                <a:lnTo>
                  <a:pt x="17859" y="107156"/>
                </a:lnTo>
                <a:lnTo>
                  <a:pt x="17859" y="98226"/>
                </a:lnTo>
                <a:lnTo>
                  <a:pt x="26789" y="89297"/>
                </a:lnTo>
                <a:lnTo>
                  <a:pt x="26789" y="71437"/>
                </a:lnTo>
                <a:lnTo>
                  <a:pt x="35719" y="62507"/>
                </a:lnTo>
                <a:lnTo>
                  <a:pt x="35719" y="53578"/>
                </a:lnTo>
                <a:lnTo>
                  <a:pt x="35719" y="44648"/>
                </a:lnTo>
                <a:lnTo>
                  <a:pt x="44649" y="35718"/>
                </a:lnTo>
                <a:lnTo>
                  <a:pt x="44649" y="26789"/>
                </a:lnTo>
                <a:lnTo>
                  <a:pt x="53578" y="26789"/>
                </a:lnTo>
                <a:lnTo>
                  <a:pt x="53578" y="26789"/>
                </a:lnTo>
                <a:lnTo>
                  <a:pt x="62508" y="26789"/>
                </a:lnTo>
                <a:lnTo>
                  <a:pt x="62508" y="26789"/>
                </a:lnTo>
                <a:lnTo>
                  <a:pt x="80367" y="35718"/>
                </a:lnTo>
                <a:lnTo>
                  <a:pt x="80367" y="44648"/>
                </a:lnTo>
                <a:lnTo>
                  <a:pt x="89297" y="53578"/>
                </a:lnTo>
                <a:lnTo>
                  <a:pt x="98227" y="53578"/>
                </a:lnTo>
                <a:lnTo>
                  <a:pt x="98227" y="53578"/>
                </a:lnTo>
                <a:lnTo>
                  <a:pt x="98227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Freeform 359"/>
          <p:cNvSpPr/>
          <p:nvPr/>
        </p:nvSpPr>
        <p:spPr>
          <a:xfrm>
            <a:off x="3946921" y="3848695"/>
            <a:ext cx="35720" cy="196454"/>
          </a:xfrm>
          <a:custGeom>
            <a:avLst/>
            <a:gdLst/>
            <a:ahLst/>
            <a:cxnLst/>
            <a:rect l="0" t="0" r="0" b="0"/>
            <a:pathLst>
              <a:path w="35720" h="196454">
                <a:moveTo>
                  <a:pt x="35719" y="0"/>
                </a:moveTo>
                <a:lnTo>
                  <a:pt x="26790" y="8930"/>
                </a:lnTo>
                <a:lnTo>
                  <a:pt x="26790" y="17859"/>
                </a:lnTo>
                <a:lnTo>
                  <a:pt x="1786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0" y="8036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42875"/>
                </a:lnTo>
                <a:lnTo>
                  <a:pt x="17860" y="160734"/>
                </a:lnTo>
                <a:lnTo>
                  <a:pt x="26790" y="178594"/>
                </a:lnTo>
                <a:lnTo>
                  <a:pt x="26790" y="196453"/>
                </a:lnTo>
                <a:lnTo>
                  <a:pt x="35719" y="196453"/>
                </a:lnTo>
                <a:lnTo>
                  <a:pt x="35719" y="196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Freeform 360"/>
          <p:cNvSpPr/>
          <p:nvPr/>
        </p:nvSpPr>
        <p:spPr>
          <a:xfrm>
            <a:off x="4063007" y="3875484"/>
            <a:ext cx="17861" cy="125017"/>
          </a:xfrm>
          <a:custGeom>
            <a:avLst/>
            <a:gdLst/>
            <a:ahLst/>
            <a:cxnLst/>
            <a:rect l="0" t="0" r="0" b="0"/>
            <a:pathLst>
              <a:path w="17861" h="12501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8930" y="98227"/>
                </a:lnTo>
                <a:lnTo>
                  <a:pt x="8930" y="107156"/>
                </a:lnTo>
                <a:lnTo>
                  <a:pt x="8930" y="116086"/>
                </a:lnTo>
                <a:lnTo>
                  <a:pt x="17860" y="125016"/>
                </a:lnTo>
                <a:lnTo>
                  <a:pt x="17860" y="125016"/>
                </a:lnTo>
                <a:lnTo>
                  <a:pt x="17860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Freeform 361"/>
          <p:cNvSpPr/>
          <p:nvPr/>
        </p:nvSpPr>
        <p:spPr>
          <a:xfrm>
            <a:off x="4009429" y="3929062"/>
            <a:ext cx="71439" cy="1"/>
          </a:xfrm>
          <a:custGeom>
            <a:avLst/>
            <a:gdLst/>
            <a:ahLst/>
            <a:cxnLst/>
            <a:rect l="0" t="0" r="0" b="0"/>
            <a:pathLst>
              <a:path w="71439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44649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Freeform 362"/>
          <p:cNvSpPr/>
          <p:nvPr/>
        </p:nvSpPr>
        <p:spPr>
          <a:xfrm>
            <a:off x="4134445" y="3884414"/>
            <a:ext cx="133946" cy="151805"/>
          </a:xfrm>
          <a:custGeom>
            <a:avLst/>
            <a:gdLst/>
            <a:ahLst/>
            <a:cxnLst/>
            <a:rect l="0" t="0" r="0" b="0"/>
            <a:pathLst>
              <a:path w="133946" h="151805">
                <a:moveTo>
                  <a:pt x="53578" y="8929"/>
                </a:moveTo>
                <a:lnTo>
                  <a:pt x="53578" y="8929"/>
                </a:lnTo>
                <a:lnTo>
                  <a:pt x="44648" y="8929"/>
                </a:lnTo>
                <a:lnTo>
                  <a:pt x="44648" y="8929"/>
                </a:lnTo>
                <a:lnTo>
                  <a:pt x="44648" y="8929"/>
                </a:lnTo>
                <a:lnTo>
                  <a:pt x="35719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17859" y="44648"/>
                </a:lnTo>
                <a:lnTo>
                  <a:pt x="8930" y="62507"/>
                </a:lnTo>
                <a:lnTo>
                  <a:pt x="893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25015"/>
                </a:lnTo>
                <a:lnTo>
                  <a:pt x="8930" y="133945"/>
                </a:lnTo>
                <a:lnTo>
                  <a:pt x="17859" y="142875"/>
                </a:lnTo>
                <a:lnTo>
                  <a:pt x="35719" y="151804"/>
                </a:lnTo>
                <a:lnTo>
                  <a:pt x="53578" y="151804"/>
                </a:lnTo>
                <a:lnTo>
                  <a:pt x="71437" y="142875"/>
                </a:lnTo>
                <a:lnTo>
                  <a:pt x="89297" y="133945"/>
                </a:lnTo>
                <a:lnTo>
                  <a:pt x="107156" y="116086"/>
                </a:lnTo>
                <a:lnTo>
                  <a:pt x="125016" y="98226"/>
                </a:lnTo>
                <a:lnTo>
                  <a:pt x="133945" y="71437"/>
                </a:lnTo>
                <a:lnTo>
                  <a:pt x="133945" y="53578"/>
                </a:lnTo>
                <a:lnTo>
                  <a:pt x="133945" y="35718"/>
                </a:lnTo>
                <a:lnTo>
                  <a:pt x="133945" y="26789"/>
                </a:lnTo>
                <a:lnTo>
                  <a:pt x="116086" y="8929"/>
                </a:lnTo>
                <a:lnTo>
                  <a:pt x="98226" y="0"/>
                </a:lnTo>
                <a:lnTo>
                  <a:pt x="80367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Freeform 363"/>
          <p:cNvSpPr/>
          <p:nvPr/>
        </p:nvSpPr>
        <p:spPr>
          <a:xfrm>
            <a:off x="4313039" y="3902273"/>
            <a:ext cx="17860" cy="223243"/>
          </a:xfrm>
          <a:custGeom>
            <a:avLst/>
            <a:gdLst/>
            <a:ahLst/>
            <a:cxnLst/>
            <a:rect l="0" t="0" r="0" b="0"/>
            <a:pathLst>
              <a:path w="17860" h="223243">
                <a:moveTo>
                  <a:pt x="8929" y="0"/>
                </a:moveTo>
                <a:lnTo>
                  <a:pt x="8929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8929" y="107156"/>
                </a:lnTo>
                <a:lnTo>
                  <a:pt x="8929" y="133945"/>
                </a:lnTo>
                <a:lnTo>
                  <a:pt x="8929" y="160734"/>
                </a:lnTo>
                <a:lnTo>
                  <a:pt x="8929" y="178594"/>
                </a:lnTo>
                <a:lnTo>
                  <a:pt x="8929" y="196453"/>
                </a:lnTo>
                <a:lnTo>
                  <a:pt x="17859" y="205383"/>
                </a:lnTo>
                <a:lnTo>
                  <a:pt x="17859" y="214313"/>
                </a:lnTo>
                <a:lnTo>
                  <a:pt x="17859" y="223242"/>
                </a:lnTo>
                <a:lnTo>
                  <a:pt x="17859" y="223242"/>
                </a:lnTo>
                <a:lnTo>
                  <a:pt x="17859" y="22324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Freeform 364"/>
          <p:cNvSpPr/>
          <p:nvPr/>
        </p:nvSpPr>
        <p:spPr>
          <a:xfrm>
            <a:off x="4313039" y="3875484"/>
            <a:ext cx="107157" cy="116087"/>
          </a:xfrm>
          <a:custGeom>
            <a:avLst/>
            <a:gdLst/>
            <a:ahLst/>
            <a:cxnLst/>
            <a:rect l="0" t="0" r="0" b="0"/>
            <a:pathLst>
              <a:path w="107157" h="116087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0"/>
                </a:lnTo>
                <a:lnTo>
                  <a:pt x="35718" y="0"/>
                </a:lnTo>
                <a:lnTo>
                  <a:pt x="53578" y="0"/>
                </a:lnTo>
                <a:lnTo>
                  <a:pt x="62507" y="8930"/>
                </a:lnTo>
                <a:lnTo>
                  <a:pt x="80367" y="17859"/>
                </a:lnTo>
                <a:lnTo>
                  <a:pt x="89297" y="26789"/>
                </a:lnTo>
                <a:lnTo>
                  <a:pt x="98226" y="44648"/>
                </a:lnTo>
                <a:lnTo>
                  <a:pt x="107156" y="53578"/>
                </a:lnTo>
                <a:lnTo>
                  <a:pt x="107156" y="62508"/>
                </a:lnTo>
                <a:lnTo>
                  <a:pt x="107156" y="80367"/>
                </a:lnTo>
                <a:lnTo>
                  <a:pt x="98226" y="89297"/>
                </a:lnTo>
                <a:lnTo>
                  <a:pt x="89297" y="98227"/>
                </a:lnTo>
                <a:lnTo>
                  <a:pt x="71437" y="98227"/>
                </a:lnTo>
                <a:lnTo>
                  <a:pt x="62507" y="107156"/>
                </a:lnTo>
                <a:lnTo>
                  <a:pt x="44648" y="107156"/>
                </a:lnTo>
                <a:lnTo>
                  <a:pt x="35718" y="107156"/>
                </a:lnTo>
                <a:lnTo>
                  <a:pt x="26789" y="116086"/>
                </a:lnTo>
                <a:lnTo>
                  <a:pt x="17859" y="107156"/>
                </a:lnTo>
                <a:lnTo>
                  <a:pt x="8929" y="10715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Freeform 365"/>
          <p:cNvSpPr/>
          <p:nvPr/>
        </p:nvSpPr>
        <p:spPr>
          <a:xfrm>
            <a:off x="4438054" y="3786187"/>
            <a:ext cx="53579" cy="214314"/>
          </a:xfrm>
          <a:custGeom>
            <a:avLst/>
            <a:gdLst/>
            <a:ahLst/>
            <a:cxnLst/>
            <a:rect l="0" t="0" r="0" b="0"/>
            <a:pathLst>
              <a:path w="53579" h="214314">
                <a:moveTo>
                  <a:pt x="0" y="0"/>
                </a:moveTo>
                <a:lnTo>
                  <a:pt x="0" y="8930"/>
                </a:lnTo>
                <a:lnTo>
                  <a:pt x="8930" y="17859"/>
                </a:lnTo>
                <a:lnTo>
                  <a:pt x="17860" y="35719"/>
                </a:lnTo>
                <a:lnTo>
                  <a:pt x="26789" y="53578"/>
                </a:lnTo>
                <a:lnTo>
                  <a:pt x="35719" y="71438"/>
                </a:lnTo>
                <a:lnTo>
                  <a:pt x="44649" y="89297"/>
                </a:lnTo>
                <a:lnTo>
                  <a:pt x="44649" y="116086"/>
                </a:lnTo>
                <a:lnTo>
                  <a:pt x="53578" y="133945"/>
                </a:lnTo>
                <a:lnTo>
                  <a:pt x="53578" y="151805"/>
                </a:lnTo>
                <a:lnTo>
                  <a:pt x="53578" y="169664"/>
                </a:lnTo>
                <a:lnTo>
                  <a:pt x="53578" y="187524"/>
                </a:lnTo>
                <a:lnTo>
                  <a:pt x="44649" y="205383"/>
                </a:lnTo>
                <a:lnTo>
                  <a:pt x="44649" y="214313"/>
                </a:lnTo>
                <a:lnTo>
                  <a:pt x="44649" y="21431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Freeform 366"/>
          <p:cNvSpPr/>
          <p:nvPr/>
        </p:nvSpPr>
        <p:spPr>
          <a:xfrm>
            <a:off x="1035844" y="4205882"/>
            <a:ext cx="151805" cy="178595"/>
          </a:xfrm>
          <a:custGeom>
            <a:avLst/>
            <a:gdLst/>
            <a:ahLst/>
            <a:cxnLst/>
            <a:rect l="0" t="0" r="0" b="0"/>
            <a:pathLst>
              <a:path w="151805" h="17859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62507" y="0"/>
                </a:lnTo>
                <a:lnTo>
                  <a:pt x="89297" y="8930"/>
                </a:lnTo>
                <a:lnTo>
                  <a:pt x="107156" y="8930"/>
                </a:lnTo>
                <a:lnTo>
                  <a:pt x="116086" y="17860"/>
                </a:lnTo>
                <a:lnTo>
                  <a:pt x="125015" y="26789"/>
                </a:lnTo>
                <a:lnTo>
                  <a:pt x="133945" y="26789"/>
                </a:lnTo>
                <a:lnTo>
                  <a:pt x="142875" y="35719"/>
                </a:lnTo>
                <a:lnTo>
                  <a:pt x="142875" y="53579"/>
                </a:lnTo>
                <a:lnTo>
                  <a:pt x="133945" y="62508"/>
                </a:lnTo>
                <a:lnTo>
                  <a:pt x="125015" y="71438"/>
                </a:lnTo>
                <a:lnTo>
                  <a:pt x="116086" y="80368"/>
                </a:lnTo>
                <a:lnTo>
                  <a:pt x="107156" y="98227"/>
                </a:lnTo>
                <a:lnTo>
                  <a:pt x="98226" y="107157"/>
                </a:lnTo>
                <a:lnTo>
                  <a:pt x="80367" y="116086"/>
                </a:lnTo>
                <a:lnTo>
                  <a:pt x="62507" y="125016"/>
                </a:lnTo>
                <a:lnTo>
                  <a:pt x="53578" y="133946"/>
                </a:lnTo>
                <a:lnTo>
                  <a:pt x="44648" y="142875"/>
                </a:lnTo>
                <a:lnTo>
                  <a:pt x="35718" y="142875"/>
                </a:lnTo>
                <a:lnTo>
                  <a:pt x="35718" y="151805"/>
                </a:lnTo>
                <a:lnTo>
                  <a:pt x="35718" y="160735"/>
                </a:lnTo>
                <a:lnTo>
                  <a:pt x="35718" y="160735"/>
                </a:lnTo>
                <a:lnTo>
                  <a:pt x="35718" y="169664"/>
                </a:lnTo>
                <a:lnTo>
                  <a:pt x="44648" y="169664"/>
                </a:lnTo>
                <a:lnTo>
                  <a:pt x="53578" y="178594"/>
                </a:lnTo>
                <a:lnTo>
                  <a:pt x="62507" y="178594"/>
                </a:lnTo>
                <a:lnTo>
                  <a:pt x="80367" y="178594"/>
                </a:lnTo>
                <a:lnTo>
                  <a:pt x="89297" y="178594"/>
                </a:lnTo>
                <a:lnTo>
                  <a:pt x="98226" y="178594"/>
                </a:lnTo>
                <a:lnTo>
                  <a:pt x="107156" y="178594"/>
                </a:lnTo>
                <a:lnTo>
                  <a:pt x="116086" y="178594"/>
                </a:lnTo>
                <a:lnTo>
                  <a:pt x="125015" y="178594"/>
                </a:lnTo>
                <a:lnTo>
                  <a:pt x="133945" y="178594"/>
                </a:lnTo>
                <a:lnTo>
                  <a:pt x="142875" y="178594"/>
                </a:lnTo>
                <a:lnTo>
                  <a:pt x="142875" y="178594"/>
                </a:lnTo>
                <a:lnTo>
                  <a:pt x="151804" y="178594"/>
                </a:lnTo>
                <a:lnTo>
                  <a:pt x="151804" y="178594"/>
                </a:lnTo>
                <a:lnTo>
                  <a:pt x="151804" y="178594"/>
                </a:lnTo>
                <a:lnTo>
                  <a:pt x="151804" y="178594"/>
                </a:lnTo>
                <a:lnTo>
                  <a:pt x="151804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Freeform 367"/>
          <p:cNvSpPr/>
          <p:nvPr/>
        </p:nvSpPr>
        <p:spPr>
          <a:xfrm>
            <a:off x="1241227" y="4196953"/>
            <a:ext cx="116087" cy="178594"/>
          </a:xfrm>
          <a:custGeom>
            <a:avLst/>
            <a:gdLst/>
            <a:ahLst/>
            <a:cxnLst/>
            <a:rect l="0" t="0" r="0" b="0"/>
            <a:pathLst>
              <a:path w="116087" h="178594">
                <a:moveTo>
                  <a:pt x="71437" y="26789"/>
                </a:moveTo>
                <a:lnTo>
                  <a:pt x="71437" y="26789"/>
                </a:lnTo>
                <a:lnTo>
                  <a:pt x="62507" y="26789"/>
                </a:lnTo>
                <a:lnTo>
                  <a:pt x="53578" y="26789"/>
                </a:lnTo>
                <a:lnTo>
                  <a:pt x="53578" y="35718"/>
                </a:lnTo>
                <a:lnTo>
                  <a:pt x="35718" y="44648"/>
                </a:lnTo>
                <a:lnTo>
                  <a:pt x="26789" y="53578"/>
                </a:lnTo>
                <a:lnTo>
                  <a:pt x="17859" y="62508"/>
                </a:lnTo>
                <a:lnTo>
                  <a:pt x="8929" y="80367"/>
                </a:lnTo>
                <a:lnTo>
                  <a:pt x="8929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33945"/>
                </a:lnTo>
                <a:lnTo>
                  <a:pt x="0" y="142875"/>
                </a:lnTo>
                <a:lnTo>
                  <a:pt x="0" y="160734"/>
                </a:lnTo>
                <a:lnTo>
                  <a:pt x="8929" y="169664"/>
                </a:lnTo>
                <a:lnTo>
                  <a:pt x="17859" y="169664"/>
                </a:lnTo>
                <a:lnTo>
                  <a:pt x="26789" y="178593"/>
                </a:lnTo>
                <a:lnTo>
                  <a:pt x="35718" y="178593"/>
                </a:lnTo>
                <a:lnTo>
                  <a:pt x="53578" y="178593"/>
                </a:lnTo>
                <a:lnTo>
                  <a:pt x="62507" y="169664"/>
                </a:lnTo>
                <a:lnTo>
                  <a:pt x="80367" y="160734"/>
                </a:lnTo>
                <a:lnTo>
                  <a:pt x="89296" y="151804"/>
                </a:lnTo>
                <a:lnTo>
                  <a:pt x="98226" y="133945"/>
                </a:lnTo>
                <a:lnTo>
                  <a:pt x="107156" y="116086"/>
                </a:lnTo>
                <a:lnTo>
                  <a:pt x="107156" y="98226"/>
                </a:lnTo>
                <a:lnTo>
                  <a:pt x="116086" y="80367"/>
                </a:lnTo>
                <a:lnTo>
                  <a:pt x="107156" y="62508"/>
                </a:lnTo>
                <a:lnTo>
                  <a:pt x="107156" y="53578"/>
                </a:lnTo>
                <a:lnTo>
                  <a:pt x="98226" y="35718"/>
                </a:lnTo>
                <a:lnTo>
                  <a:pt x="89296" y="17859"/>
                </a:lnTo>
                <a:lnTo>
                  <a:pt x="80367" y="8929"/>
                </a:lnTo>
                <a:lnTo>
                  <a:pt x="62507" y="8929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Freeform 368"/>
          <p:cNvSpPr/>
          <p:nvPr/>
        </p:nvSpPr>
        <p:spPr>
          <a:xfrm>
            <a:off x="1366242" y="4223742"/>
            <a:ext cx="125017" cy="151805"/>
          </a:xfrm>
          <a:custGeom>
            <a:avLst/>
            <a:gdLst/>
            <a:ahLst/>
            <a:cxnLst/>
            <a:rect l="0" t="0" r="0" b="0"/>
            <a:pathLst>
              <a:path w="125017" h="151805">
                <a:moveTo>
                  <a:pt x="53578" y="17859"/>
                </a:moveTo>
                <a:lnTo>
                  <a:pt x="5357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44649" y="17859"/>
                </a:lnTo>
                <a:lnTo>
                  <a:pt x="35719" y="26789"/>
                </a:lnTo>
                <a:lnTo>
                  <a:pt x="35719" y="35719"/>
                </a:lnTo>
                <a:lnTo>
                  <a:pt x="26789" y="35719"/>
                </a:lnTo>
                <a:lnTo>
                  <a:pt x="17860" y="44648"/>
                </a:lnTo>
                <a:lnTo>
                  <a:pt x="8930" y="62508"/>
                </a:lnTo>
                <a:lnTo>
                  <a:pt x="893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8930" y="133945"/>
                </a:lnTo>
                <a:lnTo>
                  <a:pt x="8930" y="142875"/>
                </a:lnTo>
                <a:lnTo>
                  <a:pt x="17860" y="151804"/>
                </a:lnTo>
                <a:lnTo>
                  <a:pt x="35719" y="151804"/>
                </a:lnTo>
                <a:lnTo>
                  <a:pt x="44649" y="151804"/>
                </a:lnTo>
                <a:lnTo>
                  <a:pt x="53578" y="151804"/>
                </a:lnTo>
                <a:lnTo>
                  <a:pt x="62508" y="142875"/>
                </a:lnTo>
                <a:lnTo>
                  <a:pt x="80367" y="133945"/>
                </a:lnTo>
                <a:lnTo>
                  <a:pt x="89297" y="125015"/>
                </a:lnTo>
                <a:lnTo>
                  <a:pt x="98227" y="116086"/>
                </a:lnTo>
                <a:lnTo>
                  <a:pt x="107156" y="98226"/>
                </a:lnTo>
                <a:lnTo>
                  <a:pt x="116086" y="80367"/>
                </a:lnTo>
                <a:lnTo>
                  <a:pt x="116086" y="62508"/>
                </a:lnTo>
                <a:lnTo>
                  <a:pt x="125016" y="53578"/>
                </a:lnTo>
                <a:lnTo>
                  <a:pt x="116086" y="35719"/>
                </a:lnTo>
                <a:lnTo>
                  <a:pt x="107156" y="26789"/>
                </a:lnTo>
                <a:lnTo>
                  <a:pt x="98227" y="17859"/>
                </a:lnTo>
                <a:lnTo>
                  <a:pt x="89297" y="8929"/>
                </a:lnTo>
                <a:lnTo>
                  <a:pt x="71438" y="0"/>
                </a:lnTo>
                <a:lnTo>
                  <a:pt x="53578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Freeform 369"/>
          <p:cNvSpPr/>
          <p:nvPr/>
        </p:nvSpPr>
        <p:spPr>
          <a:xfrm>
            <a:off x="1500187" y="4259461"/>
            <a:ext cx="17861" cy="214313"/>
          </a:xfrm>
          <a:custGeom>
            <a:avLst/>
            <a:gdLst/>
            <a:ahLst/>
            <a:cxnLst/>
            <a:rect l="0" t="0" r="0" b="0"/>
            <a:pathLst>
              <a:path w="17861" h="214313">
                <a:moveTo>
                  <a:pt x="17860" y="0"/>
                </a:moveTo>
                <a:lnTo>
                  <a:pt x="1786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6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51804"/>
                </a:lnTo>
                <a:lnTo>
                  <a:pt x="8930" y="169664"/>
                </a:lnTo>
                <a:lnTo>
                  <a:pt x="0" y="178593"/>
                </a:lnTo>
                <a:lnTo>
                  <a:pt x="0" y="187523"/>
                </a:lnTo>
                <a:lnTo>
                  <a:pt x="0" y="196453"/>
                </a:lnTo>
                <a:lnTo>
                  <a:pt x="0" y="205382"/>
                </a:ln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  <a:lnTo>
                  <a:pt x="0" y="21431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Freeform 370"/>
          <p:cNvSpPr/>
          <p:nvPr/>
        </p:nvSpPr>
        <p:spPr>
          <a:xfrm>
            <a:off x="1491258" y="4232671"/>
            <a:ext cx="125016" cy="107158"/>
          </a:xfrm>
          <a:custGeom>
            <a:avLst/>
            <a:gdLst/>
            <a:ahLst/>
            <a:cxnLst/>
            <a:rect l="0" t="0" r="0" b="0"/>
            <a:pathLst>
              <a:path w="125016" h="107158">
                <a:moveTo>
                  <a:pt x="17859" y="26790"/>
                </a:moveTo>
                <a:lnTo>
                  <a:pt x="17859" y="17860"/>
                </a:lnTo>
                <a:lnTo>
                  <a:pt x="17859" y="17860"/>
                </a:lnTo>
                <a:lnTo>
                  <a:pt x="17859" y="1786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0"/>
                </a:lnTo>
                <a:lnTo>
                  <a:pt x="53578" y="0"/>
                </a:lnTo>
                <a:lnTo>
                  <a:pt x="62508" y="8930"/>
                </a:lnTo>
                <a:lnTo>
                  <a:pt x="80367" y="8930"/>
                </a:lnTo>
                <a:lnTo>
                  <a:pt x="98226" y="17860"/>
                </a:lnTo>
                <a:lnTo>
                  <a:pt x="107156" y="26790"/>
                </a:lnTo>
                <a:lnTo>
                  <a:pt x="125015" y="35719"/>
                </a:lnTo>
                <a:lnTo>
                  <a:pt x="125015" y="44649"/>
                </a:lnTo>
                <a:lnTo>
                  <a:pt x="125015" y="53579"/>
                </a:lnTo>
                <a:lnTo>
                  <a:pt x="125015" y="71438"/>
                </a:lnTo>
                <a:lnTo>
                  <a:pt x="125015" y="80368"/>
                </a:lnTo>
                <a:lnTo>
                  <a:pt x="116086" y="98227"/>
                </a:lnTo>
                <a:lnTo>
                  <a:pt x="107156" y="98227"/>
                </a:lnTo>
                <a:lnTo>
                  <a:pt x="98226" y="107157"/>
                </a:lnTo>
                <a:lnTo>
                  <a:pt x="89297" y="107157"/>
                </a:lnTo>
                <a:lnTo>
                  <a:pt x="71437" y="107157"/>
                </a:lnTo>
                <a:lnTo>
                  <a:pt x="62508" y="107157"/>
                </a:lnTo>
                <a:lnTo>
                  <a:pt x="53578" y="107157"/>
                </a:lnTo>
                <a:lnTo>
                  <a:pt x="35718" y="107157"/>
                </a:lnTo>
                <a:lnTo>
                  <a:pt x="26789" y="98227"/>
                </a:lnTo>
                <a:lnTo>
                  <a:pt x="17859" y="98227"/>
                </a:lnTo>
                <a:lnTo>
                  <a:pt x="8929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Freeform 371"/>
          <p:cNvSpPr/>
          <p:nvPr/>
        </p:nvSpPr>
        <p:spPr>
          <a:xfrm>
            <a:off x="1651992" y="4196953"/>
            <a:ext cx="8931" cy="196454"/>
          </a:xfrm>
          <a:custGeom>
            <a:avLst/>
            <a:gdLst/>
            <a:ahLst/>
            <a:cxnLst/>
            <a:rect l="0" t="0" r="0" b="0"/>
            <a:pathLst>
              <a:path w="8931" h="196454">
                <a:moveTo>
                  <a:pt x="8930" y="0"/>
                </a:moveTo>
                <a:lnTo>
                  <a:pt x="8930" y="0"/>
                </a:lnTo>
                <a:lnTo>
                  <a:pt x="0" y="892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25015"/>
                </a:lnTo>
                <a:lnTo>
                  <a:pt x="8930" y="133945"/>
                </a:lnTo>
                <a:lnTo>
                  <a:pt x="8930" y="151804"/>
                </a:lnTo>
                <a:lnTo>
                  <a:pt x="8930" y="160734"/>
                </a:lnTo>
                <a:lnTo>
                  <a:pt x="0" y="178593"/>
                </a:lnTo>
                <a:lnTo>
                  <a:pt x="0" y="187523"/>
                </a:lnTo>
                <a:lnTo>
                  <a:pt x="0" y="196453"/>
                </a:lnTo>
                <a:lnTo>
                  <a:pt x="0" y="196453"/>
                </a:lnTo>
                <a:lnTo>
                  <a:pt x="0" y="196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Freeform 372"/>
          <p:cNvSpPr/>
          <p:nvPr/>
        </p:nvSpPr>
        <p:spPr>
          <a:xfrm>
            <a:off x="1696640" y="4241601"/>
            <a:ext cx="116087" cy="160736"/>
          </a:xfrm>
          <a:custGeom>
            <a:avLst/>
            <a:gdLst/>
            <a:ahLst/>
            <a:cxnLst/>
            <a:rect l="0" t="0" r="0" b="0"/>
            <a:pathLst>
              <a:path w="116087" h="160736">
                <a:moveTo>
                  <a:pt x="116086" y="44649"/>
                </a:moveTo>
                <a:lnTo>
                  <a:pt x="116086" y="35719"/>
                </a:lnTo>
                <a:lnTo>
                  <a:pt x="116086" y="35719"/>
                </a:lnTo>
                <a:lnTo>
                  <a:pt x="116086" y="26789"/>
                </a:lnTo>
                <a:lnTo>
                  <a:pt x="116086" y="26789"/>
                </a:lnTo>
                <a:lnTo>
                  <a:pt x="116086" y="17860"/>
                </a:lnTo>
                <a:lnTo>
                  <a:pt x="107157" y="8930"/>
                </a:lnTo>
                <a:lnTo>
                  <a:pt x="98227" y="8930"/>
                </a:lnTo>
                <a:lnTo>
                  <a:pt x="98227" y="0"/>
                </a:lnTo>
                <a:lnTo>
                  <a:pt x="80368" y="0"/>
                </a:lnTo>
                <a:lnTo>
                  <a:pt x="71438" y="8930"/>
                </a:lnTo>
                <a:lnTo>
                  <a:pt x="62508" y="8930"/>
                </a:lnTo>
                <a:lnTo>
                  <a:pt x="44649" y="17860"/>
                </a:lnTo>
                <a:lnTo>
                  <a:pt x="35719" y="26789"/>
                </a:lnTo>
                <a:lnTo>
                  <a:pt x="26789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8930" y="116086"/>
                </a:lnTo>
                <a:lnTo>
                  <a:pt x="17860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9" y="107156"/>
                </a:lnTo>
                <a:lnTo>
                  <a:pt x="53579" y="98227"/>
                </a:lnTo>
                <a:lnTo>
                  <a:pt x="62508" y="89297"/>
                </a:lnTo>
                <a:lnTo>
                  <a:pt x="71438" y="71438"/>
                </a:lnTo>
                <a:lnTo>
                  <a:pt x="80368" y="62508"/>
                </a:lnTo>
                <a:lnTo>
                  <a:pt x="89297" y="44649"/>
                </a:lnTo>
                <a:lnTo>
                  <a:pt x="98227" y="35719"/>
                </a:lnTo>
                <a:lnTo>
                  <a:pt x="98227" y="26789"/>
                </a:lnTo>
                <a:lnTo>
                  <a:pt x="98227" y="17860"/>
                </a:lnTo>
                <a:lnTo>
                  <a:pt x="9822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89297" y="17860"/>
                </a:lnTo>
                <a:lnTo>
                  <a:pt x="89297" y="26789"/>
                </a:lnTo>
                <a:lnTo>
                  <a:pt x="89297" y="44649"/>
                </a:lnTo>
                <a:lnTo>
                  <a:pt x="89297" y="62508"/>
                </a:lnTo>
                <a:lnTo>
                  <a:pt x="89297" y="80367"/>
                </a:lnTo>
                <a:lnTo>
                  <a:pt x="89297" y="98227"/>
                </a:lnTo>
                <a:lnTo>
                  <a:pt x="89297" y="107156"/>
                </a:lnTo>
                <a:lnTo>
                  <a:pt x="89297" y="125016"/>
                </a:lnTo>
                <a:lnTo>
                  <a:pt x="89297" y="142875"/>
                </a:lnTo>
                <a:lnTo>
                  <a:pt x="98227" y="160735"/>
                </a:lnTo>
                <a:lnTo>
                  <a:pt x="98227" y="160735"/>
                </a:lnTo>
                <a:lnTo>
                  <a:pt x="98227" y="16073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Freeform 373"/>
          <p:cNvSpPr/>
          <p:nvPr/>
        </p:nvSpPr>
        <p:spPr>
          <a:xfrm>
            <a:off x="1839515" y="4232671"/>
            <a:ext cx="98228" cy="160736"/>
          </a:xfrm>
          <a:custGeom>
            <a:avLst/>
            <a:gdLst/>
            <a:ahLst/>
            <a:cxnLst/>
            <a:rect l="0" t="0" r="0" b="0"/>
            <a:pathLst>
              <a:path w="98228" h="160736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17860" y="26790"/>
                </a:lnTo>
                <a:lnTo>
                  <a:pt x="17860" y="44649"/>
                </a:lnTo>
                <a:lnTo>
                  <a:pt x="17860" y="62508"/>
                </a:lnTo>
                <a:lnTo>
                  <a:pt x="8930" y="80368"/>
                </a:lnTo>
                <a:lnTo>
                  <a:pt x="8930" y="89297"/>
                </a:lnTo>
                <a:lnTo>
                  <a:pt x="8930" y="107157"/>
                </a:lnTo>
                <a:lnTo>
                  <a:pt x="893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33946"/>
                </a:lnTo>
                <a:lnTo>
                  <a:pt x="0" y="133946"/>
                </a:lnTo>
                <a:lnTo>
                  <a:pt x="0" y="125016"/>
                </a:lnTo>
                <a:lnTo>
                  <a:pt x="0" y="125016"/>
                </a:lnTo>
                <a:lnTo>
                  <a:pt x="8930" y="116086"/>
                </a:lnTo>
                <a:lnTo>
                  <a:pt x="8930" y="98227"/>
                </a:lnTo>
                <a:lnTo>
                  <a:pt x="8930" y="80368"/>
                </a:lnTo>
                <a:lnTo>
                  <a:pt x="17860" y="62508"/>
                </a:lnTo>
                <a:lnTo>
                  <a:pt x="26789" y="53579"/>
                </a:lnTo>
                <a:lnTo>
                  <a:pt x="35719" y="35719"/>
                </a:lnTo>
                <a:lnTo>
                  <a:pt x="35719" y="26790"/>
                </a:lnTo>
                <a:lnTo>
                  <a:pt x="44649" y="17860"/>
                </a:lnTo>
                <a:lnTo>
                  <a:pt x="44649" y="8930"/>
                </a:lnTo>
                <a:lnTo>
                  <a:pt x="53579" y="8930"/>
                </a:lnTo>
                <a:lnTo>
                  <a:pt x="53579" y="8930"/>
                </a:lnTo>
                <a:lnTo>
                  <a:pt x="62508" y="8930"/>
                </a:lnTo>
                <a:lnTo>
                  <a:pt x="71438" y="17860"/>
                </a:lnTo>
                <a:lnTo>
                  <a:pt x="80368" y="17860"/>
                </a:lnTo>
                <a:lnTo>
                  <a:pt x="80368" y="26790"/>
                </a:lnTo>
                <a:lnTo>
                  <a:pt x="89297" y="35719"/>
                </a:lnTo>
                <a:lnTo>
                  <a:pt x="89297" y="53579"/>
                </a:lnTo>
                <a:lnTo>
                  <a:pt x="89297" y="62508"/>
                </a:lnTo>
                <a:lnTo>
                  <a:pt x="98227" y="80368"/>
                </a:lnTo>
                <a:lnTo>
                  <a:pt x="98227" y="89297"/>
                </a:lnTo>
                <a:lnTo>
                  <a:pt x="89297" y="107157"/>
                </a:lnTo>
                <a:lnTo>
                  <a:pt x="89297" y="116086"/>
                </a:lnTo>
                <a:lnTo>
                  <a:pt x="89297" y="133946"/>
                </a:lnTo>
                <a:lnTo>
                  <a:pt x="89297" y="142875"/>
                </a:lnTo>
                <a:lnTo>
                  <a:pt x="80368" y="142875"/>
                </a:lnTo>
                <a:lnTo>
                  <a:pt x="80368" y="151805"/>
                </a:lnTo>
                <a:lnTo>
                  <a:pt x="80368" y="160735"/>
                </a:lnTo>
                <a:lnTo>
                  <a:pt x="80368" y="160735"/>
                </a:lnTo>
                <a:lnTo>
                  <a:pt x="80368" y="16073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Freeform 374"/>
          <p:cNvSpPr/>
          <p:nvPr/>
        </p:nvSpPr>
        <p:spPr>
          <a:xfrm>
            <a:off x="2018109" y="4205882"/>
            <a:ext cx="8931" cy="187525"/>
          </a:xfrm>
          <a:custGeom>
            <a:avLst/>
            <a:gdLst/>
            <a:ahLst/>
            <a:cxnLst/>
            <a:rect l="0" t="0" r="0" b="0"/>
            <a:pathLst>
              <a:path w="8931" h="187525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89297"/>
                </a:lnTo>
                <a:lnTo>
                  <a:pt x="8930" y="107157"/>
                </a:lnTo>
                <a:lnTo>
                  <a:pt x="0" y="125016"/>
                </a:lnTo>
                <a:lnTo>
                  <a:pt x="0" y="142875"/>
                </a:lnTo>
                <a:lnTo>
                  <a:pt x="0" y="160735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4"/>
                </a:lnTo>
                <a:lnTo>
                  <a:pt x="0" y="18752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Freeform 375"/>
          <p:cNvSpPr/>
          <p:nvPr/>
        </p:nvSpPr>
        <p:spPr>
          <a:xfrm>
            <a:off x="2000250" y="4223742"/>
            <a:ext cx="98227" cy="125016"/>
          </a:xfrm>
          <a:custGeom>
            <a:avLst/>
            <a:gdLst/>
            <a:ahLst/>
            <a:cxnLst/>
            <a:rect l="0" t="0" r="0" b="0"/>
            <a:pathLst>
              <a:path w="98227" h="125016">
                <a:moveTo>
                  <a:pt x="98226" y="0"/>
                </a:move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0367" y="8929"/>
                </a:lnTo>
                <a:lnTo>
                  <a:pt x="71437" y="17859"/>
                </a:lnTo>
                <a:lnTo>
                  <a:pt x="53578" y="35719"/>
                </a:lnTo>
                <a:lnTo>
                  <a:pt x="44648" y="44648"/>
                </a:lnTo>
                <a:lnTo>
                  <a:pt x="35719" y="53578"/>
                </a:lnTo>
                <a:lnTo>
                  <a:pt x="17859" y="62508"/>
                </a:lnTo>
                <a:lnTo>
                  <a:pt x="17859" y="71437"/>
                </a:lnTo>
                <a:lnTo>
                  <a:pt x="8929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29" y="98226"/>
                </a:lnTo>
                <a:lnTo>
                  <a:pt x="8929" y="107156"/>
                </a:lnTo>
                <a:lnTo>
                  <a:pt x="17859" y="116086"/>
                </a:lnTo>
                <a:lnTo>
                  <a:pt x="35719" y="116086"/>
                </a:lnTo>
                <a:lnTo>
                  <a:pt x="44648" y="125015"/>
                </a:lnTo>
                <a:lnTo>
                  <a:pt x="53578" y="125015"/>
                </a:lnTo>
                <a:lnTo>
                  <a:pt x="62508" y="125015"/>
                </a:lnTo>
                <a:lnTo>
                  <a:pt x="62508" y="12501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Freeform 376"/>
          <p:cNvSpPr/>
          <p:nvPr/>
        </p:nvSpPr>
        <p:spPr>
          <a:xfrm>
            <a:off x="2160984" y="4170164"/>
            <a:ext cx="35720" cy="187524"/>
          </a:xfrm>
          <a:custGeom>
            <a:avLst/>
            <a:gdLst/>
            <a:ahLst/>
            <a:cxnLst/>
            <a:rect l="0" t="0" r="0" b="0"/>
            <a:pathLst>
              <a:path w="35720" h="18752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07156"/>
                </a:lnTo>
                <a:lnTo>
                  <a:pt x="17860" y="125015"/>
                </a:lnTo>
                <a:lnTo>
                  <a:pt x="17860" y="142875"/>
                </a:lnTo>
                <a:lnTo>
                  <a:pt x="17860" y="151804"/>
                </a:lnTo>
                <a:lnTo>
                  <a:pt x="26789" y="160734"/>
                </a:lnTo>
                <a:lnTo>
                  <a:pt x="26789" y="178593"/>
                </a:lnTo>
                <a:lnTo>
                  <a:pt x="35719" y="178593"/>
                </a:lnTo>
                <a:lnTo>
                  <a:pt x="35719" y="187523"/>
                </a:lnTo>
                <a:lnTo>
                  <a:pt x="35719" y="18752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Freeform 377"/>
          <p:cNvSpPr/>
          <p:nvPr/>
        </p:nvSpPr>
        <p:spPr>
          <a:xfrm>
            <a:off x="2134195" y="4241601"/>
            <a:ext cx="71439" cy="1"/>
          </a:xfrm>
          <a:custGeom>
            <a:avLst/>
            <a:gdLst/>
            <a:ahLst/>
            <a:cxnLst/>
            <a:rect l="0" t="0" r="0" b="0"/>
            <a:pathLst>
              <a:path w="71439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Freeform 378"/>
          <p:cNvSpPr/>
          <p:nvPr/>
        </p:nvSpPr>
        <p:spPr>
          <a:xfrm>
            <a:off x="2232422" y="4188023"/>
            <a:ext cx="107157" cy="160735"/>
          </a:xfrm>
          <a:custGeom>
            <a:avLst/>
            <a:gdLst/>
            <a:ahLst/>
            <a:cxnLst/>
            <a:rect l="0" t="0" r="0" b="0"/>
            <a:pathLst>
              <a:path w="107157" h="160735">
                <a:moveTo>
                  <a:pt x="62507" y="17859"/>
                </a:moveTo>
                <a:lnTo>
                  <a:pt x="62507" y="8930"/>
                </a:lnTo>
                <a:lnTo>
                  <a:pt x="62507" y="8930"/>
                </a:lnTo>
                <a:lnTo>
                  <a:pt x="62507" y="8930"/>
                </a:lnTo>
                <a:lnTo>
                  <a:pt x="62507" y="8930"/>
                </a:lnTo>
                <a:lnTo>
                  <a:pt x="53578" y="17859"/>
                </a:lnTo>
                <a:lnTo>
                  <a:pt x="44648" y="17859"/>
                </a:lnTo>
                <a:lnTo>
                  <a:pt x="35718" y="26789"/>
                </a:lnTo>
                <a:lnTo>
                  <a:pt x="26789" y="35719"/>
                </a:lnTo>
                <a:lnTo>
                  <a:pt x="17859" y="44648"/>
                </a:lnTo>
                <a:lnTo>
                  <a:pt x="8929" y="62508"/>
                </a:lnTo>
                <a:lnTo>
                  <a:pt x="8929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8929" y="142875"/>
                </a:lnTo>
                <a:lnTo>
                  <a:pt x="17859" y="151805"/>
                </a:lnTo>
                <a:lnTo>
                  <a:pt x="26789" y="151805"/>
                </a:lnTo>
                <a:lnTo>
                  <a:pt x="35718" y="160734"/>
                </a:lnTo>
                <a:lnTo>
                  <a:pt x="53578" y="160734"/>
                </a:lnTo>
                <a:lnTo>
                  <a:pt x="62507" y="160734"/>
                </a:lnTo>
                <a:lnTo>
                  <a:pt x="71437" y="151805"/>
                </a:lnTo>
                <a:lnTo>
                  <a:pt x="80367" y="133945"/>
                </a:lnTo>
                <a:lnTo>
                  <a:pt x="89297" y="125016"/>
                </a:lnTo>
                <a:lnTo>
                  <a:pt x="98226" y="107156"/>
                </a:lnTo>
                <a:lnTo>
                  <a:pt x="107156" y="89297"/>
                </a:lnTo>
                <a:lnTo>
                  <a:pt x="107156" y="71438"/>
                </a:lnTo>
                <a:lnTo>
                  <a:pt x="107156" y="53578"/>
                </a:lnTo>
                <a:lnTo>
                  <a:pt x="98226" y="35719"/>
                </a:lnTo>
                <a:lnTo>
                  <a:pt x="89297" y="26789"/>
                </a:lnTo>
                <a:lnTo>
                  <a:pt x="80367" y="17859"/>
                </a:lnTo>
                <a:lnTo>
                  <a:pt x="71437" y="8930"/>
                </a:lnTo>
                <a:lnTo>
                  <a:pt x="62507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Freeform 379"/>
          <p:cNvSpPr/>
          <p:nvPr/>
        </p:nvSpPr>
        <p:spPr>
          <a:xfrm>
            <a:off x="2366367" y="4205882"/>
            <a:ext cx="116087" cy="125017"/>
          </a:xfrm>
          <a:custGeom>
            <a:avLst/>
            <a:gdLst/>
            <a:ahLst/>
            <a:cxnLst/>
            <a:rect l="0" t="0" r="0" b="0"/>
            <a:pathLst>
              <a:path w="116087" h="125017">
                <a:moveTo>
                  <a:pt x="26789" y="0"/>
                </a:moveTo>
                <a:lnTo>
                  <a:pt x="26789" y="0"/>
                </a:lnTo>
                <a:lnTo>
                  <a:pt x="17859" y="8930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53579"/>
                </a:lnTo>
                <a:lnTo>
                  <a:pt x="8930" y="71438"/>
                </a:lnTo>
                <a:lnTo>
                  <a:pt x="8930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89297"/>
                </a:lnTo>
                <a:lnTo>
                  <a:pt x="8930" y="80368"/>
                </a:lnTo>
                <a:lnTo>
                  <a:pt x="8930" y="71438"/>
                </a:lnTo>
                <a:lnTo>
                  <a:pt x="17859" y="53579"/>
                </a:lnTo>
                <a:lnTo>
                  <a:pt x="26789" y="44649"/>
                </a:lnTo>
                <a:lnTo>
                  <a:pt x="35719" y="26789"/>
                </a:lnTo>
                <a:lnTo>
                  <a:pt x="35719" y="17860"/>
                </a:lnTo>
                <a:lnTo>
                  <a:pt x="4464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8930"/>
                </a:lnTo>
                <a:lnTo>
                  <a:pt x="89297" y="8930"/>
                </a:lnTo>
                <a:lnTo>
                  <a:pt x="98227" y="17860"/>
                </a:lnTo>
                <a:lnTo>
                  <a:pt x="107156" y="26789"/>
                </a:lnTo>
                <a:lnTo>
                  <a:pt x="107156" y="35719"/>
                </a:lnTo>
                <a:lnTo>
                  <a:pt x="116086" y="44649"/>
                </a:lnTo>
                <a:lnTo>
                  <a:pt x="116086" y="53579"/>
                </a:lnTo>
                <a:lnTo>
                  <a:pt x="116086" y="62508"/>
                </a:lnTo>
                <a:lnTo>
                  <a:pt x="107156" y="80368"/>
                </a:lnTo>
                <a:lnTo>
                  <a:pt x="107156" y="89297"/>
                </a:lnTo>
                <a:lnTo>
                  <a:pt x="107156" y="98227"/>
                </a:lnTo>
                <a:lnTo>
                  <a:pt x="98227" y="107157"/>
                </a:lnTo>
                <a:lnTo>
                  <a:pt x="98227" y="116086"/>
                </a:lnTo>
                <a:lnTo>
                  <a:pt x="98227" y="125016"/>
                </a:lnTo>
                <a:lnTo>
                  <a:pt x="98227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Freeform 380"/>
          <p:cNvSpPr/>
          <p:nvPr/>
        </p:nvSpPr>
        <p:spPr>
          <a:xfrm>
            <a:off x="2544961" y="4188023"/>
            <a:ext cx="80368" cy="8931"/>
          </a:xfrm>
          <a:custGeom>
            <a:avLst/>
            <a:gdLst/>
            <a:ahLst/>
            <a:cxnLst/>
            <a:rect l="0" t="0" r="0" b="0"/>
            <a:pathLst>
              <a:path w="80368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44648" y="8930"/>
                </a:lnTo>
                <a:lnTo>
                  <a:pt x="53578" y="0"/>
                </a:lnTo>
                <a:lnTo>
                  <a:pt x="62508" y="0"/>
                </a:lnTo>
                <a:lnTo>
                  <a:pt x="71437" y="8930"/>
                </a:lnTo>
                <a:lnTo>
                  <a:pt x="7143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Freeform 381"/>
          <p:cNvSpPr/>
          <p:nvPr/>
        </p:nvSpPr>
        <p:spPr>
          <a:xfrm>
            <a:off x="2705695" y="4161234"/>
            <a:ext cx="125017" cy="142876"/>
          </a:xfrm>
          <a:custGeom>
            <a:avLst/>
            <a:gdLst/>
            <a:ahLst/>
            <a:cxnLst/>
            <a:rect l="0" t="0" r="0" b="0"/>
            <a:pathLst>
              <a:path w="125017" h="142876">
                <a:moveTo>
                  <a:pt x="89297" y="8930"/>
                </a:moveTo>
                <a:lnTo>
                  <a:pt x="80368" y="8930"/>
                </a:lnTo>
                <a:lnTo>
                  <a:pt x="80368" y="8930"/>
                </a:lnTo>
                <a:lnTo>
                  <a:pt x="71438" y="8930"/>
                </a:lnTo>
                <a:lnTo>
                  <a:pt x="62508" y="8930"/>
                </a:lnTo>
                <a:lnTo>
                  <a:pt x="53578" y="17859"/>
                </a:lnTo>
                <a:lnTo>
                  <a:pt x="35719" y="17859"/>
                </a:lnTo>
                <a:lnTo>
                  <a:pt x="26789" y="35719"/>
                </a:lnTo>
                <a:lnTo>
                  <a:pt x="26789" y="44648"/>
                </a:lnTo>
                <a:lnTo>
                  <a:pt x="17860" y="53578"/>
                </a:lnTo>
                <a:lnTo>
                  <a:pt x="893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6"/>
                </a:lnTo>
                <a:lnTo>
                  <a:pt x="17860" y="125016"/>
                </a:lnTo>
                <a:lnTo>
                  <a:pt x="26789" y="125016"/>
                </a:lnTo>
                <a:lnTo>
                  <a:pt x="35719" y="125016"/>
                </a:lnTo>
                <a:lnTo>
                  <a:pt x="53578" y="116086"/>
                </a:lnTo>
                <a:lnTo>
                  <a:pt x="62508" y="116086"/>
                </a:lnTo>
                <a:lnTo>
                  <a:pt x="71438" y="98227"/>
                </a:lnTo>
                <a:lnTo>
                  <a:pt x="80368" y="89297"/>
                </a:lnTo>
                <a:lnTo>
                  <a:pt x="89297" y="80367"/>
                </a:lnTo>
                <a:lnTo>
                  <a:pt x="89297" y="62508"/>
                </a:lnTo>
                <a:lnTo>
                  <a:pt x="98227" y="44648"/>
                </a:lnTo>
                <a:lnTo>
                  <a:pt x="98227" y="35719"/>
                </a:lnTo>
                <a:lnTo>
                  <a:pt x="98227" y="26789"/>
                </a:lnTo>
                <a:lnTo>
                  <a:pt x="98227" y="17859"/>
                </a:lnTo>
                <a:lnTo>
                  <a:pt x="98227" y="893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8930"/>
                </a:lnTo>
                <a:lnTo>
                  <a:pt x="89297" y="17859"/>
                </a:lnTo>
                <a:lnTo>
                  <a:pt x="89297" y="26789"/>
                </a:lnTo>
                <a:lnTo>
                  <a:pt x="98227" y="44648"/>
                </a:lnTo>
                <a:lnTo>
                  <a:pt x="98227" y="62508"/>
                </a:lnTo>
                <a:lnTo>
                  <a:pt x="98227" y="71437"/>
                </a:lnTo>
                <a:lnTo>
                  <a:pt x="98227" y="89297"/>
                </a:lnTo>
                <a:lnTo>
                  <a:pt x="107156" y="98227"/>
                </a:lnTo>
                <a:lnTo>
                  <a:pt x="107156" y="116086"/>
                </a:lnTo>
                <a:lnTo>
                  <a:pt x="116086" y="125016"/>
                </a:lnTo>
                <a:lnTo>
                  <a:pt x="116086" y="133945"/>
                </a:lnTo>
                <a:lnTo>
                  <a:pt x="125016" y="142875"/>
                </a:lnTo>
                <a:lnTo>
                  <a:pt x="125016" y="142875"/>
                </a:lnTo>
                <a:lnTo>
                  <a:pt x="125016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Freeform 382"/>
          <p:cNvSpPr/>
          <p:nvPr/>
        </p:nvSpPr>
        <p:spPr>
          <a:xfrm>
            <a:off x="2857500" y="4161234"/>
            <a:ext cx="17860" cy="133946"/>
          </a:xfrm>
          <a:custGeom>
            <a:avLst/>
            <a:gdLst/>
            <a:ahLst/>
            <a:cxnLst/>
            <a:rect l="0" t="0" r="0" b="0"/>
            <a:pathLst>
              <a:path w="17860" h="13394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98227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25016"/>
                </a:lnTo>
                <a:lnTo>
                  <a:pt x="17859" y="125016"/>
                </a:lnTo>
                <a:lnTo>
                  <a:pt x="17859" y="133945"/>
                </a:lnTo>
                <a:lnTo>
                  <a:pt x="17859" y="133945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16086"/>
                </a:lnTo>
                <a:lnTo>
                  <a:pt x="17859" y="107156"/>
                </a:lnTo>
                <a:lnTo>
                  <a:pt x="17859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Freeform 383"/>
          <p:cNvSpPr/>
          <p:nvPr/>
        </p:nvSpPr>
        <p:spPr>
          <a:xfrm>
            <a:off x="2920008" y="4152304"/>
            <a:ext cx="26790" cy="151806"/>
          </a:xfrm>
          <a:custGeom>
            <a:avLst/>
            <a:gdLst/>
            <a:ahLst/>
            <a:cxnLst/>
            <a:rect l="0" t="0" r="0" b="0"/>
            <a:pathLst>
              <a:path w="26790" h="15180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17860"/>
                </a:lnTo>
                <a:lnTo>
                  <a:pt x="17859" y="35719"/>
                </a:lnTo>
                <a:lnTo>
                  <a:pt x="17859" y="53578"/>
                </a:lnTo>
                <a:lnTo>
                  <a:pt x="26789" y="71438"/>
                </a:lnTo>
                <a:lnTo>
                  <a:pt x="26789" y="89297"/>
                </a:lnTo>
                <a:lnTo>
                  <a:pt x="26789" y="107157"/>
                </a:lnTo>
                <a:lnTo>
                  <a:pt x="26789" y="125016"/>
                </a:lnTo>
                <a:lnTo>
                  <a:pt x="26789" y="133946"/>
                </a:lnTo>
                <a:lnTo>
                  <a:pt x="26789" y="142875"/>
                </a:lnTo>
                <a:lnTo>
                  <a:pt x="26789" y="151805"/>
                </a:lnTo>
                <a:lnTo>
                  <a:pt x="26789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Freeform 384"/>
          <p:cNvSpPr/>
          <p:nvPr/>
        </p:nvSpPr>
        <p:spPr>
          <a:xfrm>
            <a:off x="2991445" y="4152304"/>
            <a:ext cx="17860" cy="169665"/>
          </a:xfrm>
          <a:custGeom>
            <a:avLst/>
            <a:gdLst/>
            <a:ahLst/>
            <a:cxnLst/>
            <a:rect l="0" t="0" r="0" b="0"/>
            <a:pathLst>
              <a:path w="17860" h="1696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8930" y="71438"/>
                </a:lnTo>
                <a:lnTo>
                  <a:pt x="17859" y="89297"/>
                </a:lnTo>
                <a:lnTo>
                  <a:pt x="17859" y="107157"/>
                </a:lnTo>
                <a:lnTo>
                  <a:pt x="17859" y="125016"/>
                </a:lnTo>
                <a:lnTo>
                  <a:pt x="17859" y="142875"/>
                </a:lnTo>
                <a:lnTo>
                  <a:pt x="17859" y="160735"/>
                </a:lnTo>
                <a:lnTo>
                  <a:pt x="17859" y="169664"/>
                </a:lnTo>
                <a:lnTo>
                  <a:pt x="17859" y="169664"/>
                </a:lnTo>
                <a:lnTo>
                  <a:pt x="17859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Freeform 385"/>
          <p:cNvSpPr/>
          <p:nvPr/>
        </p:nvSpPr>
        <p:spPr>
          <a:xfrm>
            <a:off x="2982515" y="4071937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Freeform 386"/>
          <p:cNvSpPr/>
          <p:nvPr/>
        </p:nvSpPr>
        <p:spPr>
          <a:xfrm>
            <a:off x="3036094" y="4107656"/>
            <a:ext cx="160735" cy="169665"/>
          </a:xfrm>
          <a:custGeom>
            <a:avLst/>
            <a:gdLst/>
            <a:ahLst/>
            <a:cxnLst/>
            <a:rect l="0" t="0" r="0" b="0"/>
            <a:pathLst>
              <a:path w="160735" h="169665">
                <a:moveTo>
                  <a:pt x="8929" y="26789"/>
                </a:move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0" y="35719"/>
                </a:lnTo>
                <a:lnTo>
                  <a:pt x="0" y="35719"/>
                </a:lnTo>
                <a:lnTo>
                  <a:pt x="8929" y="44648"/>
                </a:lnTo>
                <a:lnTo>
                  <a:pt x="8929" y="53578"/>
                </a:lnTo>
                <a:lnTo>
                  <a:pt x="8929" y="71437"/>
                </a:lnTo>
                <a:lnTo>
                  <a:pt x="8929" y="80367"/>
                </a:lnTo>
                <a:lnTo>
                  <a:pt x="8929" y="98226"/>
                </a:lnTo>
                <a:lnTo>
                  <a:pt x="8929" y="107156"/>
                </a:lnTo>
                <a:lnTo>
                  <a:pt x="17859" y="125015"/>
                </a:lnTo>
                <a:lnTo>
                  <a:pt x="17859" y="133945"/>
                </a:lnTo>
                <a:lnTo>
                  <a:pt x="17859" y="14287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51805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42875"/>
                </a:lnTo>
                <a:lnTo>
                  <a:pt x="26789" y="125015"/>
                </a:lnTo>
                <a:lnTo>
                  <a:pt x="26789" y="116086"/>
                </a:lnTo>
                <a:lnTo>
                  <a:pt x="26789" y="98226"/>
                </a:lnTo>
                <a:lnTo>
                  <a:pt x="35718" y="80367"/>
                </a:lnTo>
                <a:lnTo>
                  <a:pt x="35718" y="62508"/>
                </a:lnTo>
                <a:lnTo>
                  <a:pt x="35718" y="44648"/>
                </a:lnTo>
                <a:lnTo>
                  <a:pt x="44648" y="35719"/>
                </a:lnTo>
                <a:lnTo>
                  <a:pt x="44648" y="17859"/>
                </a:lnTo>
                <a:lnTo>
                  <a:pt x="44648" y="17859"/>
                </a:lnTo>
                <a:lnTo>
                  <a:pt x="53578" y="8930"/>
                </a:lnTo>
                <a:lnTo>
                  <a:pt x="53578" y="8930"/>
                </a:lnTo>
                <a:lnTo>
                  <a:pt x="62507" y="8930"/>
                </a:lnTo>
                <a:lnTo>
                  <a:pt x="62507" y="8930"/>
                </a:lnTo>
                <a:lnTo>
                  <a:pt x="71437" y="8930"/>
                </a:lnTo>
                <a:lnTo>
                  <a:pt x="80367" y="8930"/>
                </a:lnTo>
                <a:lnTo>
                  <a:pt x="80367" y="17859"/>
                </a:lnTo>
                <a:lnTo>
                  <a:pt x="80367" y="26789"/>
                </a:lnTo>
                <a:lnTo>
                  <a:pt x="89296" y="35719"/>
                </a:lnTo>
                <a:lnTo>
                  <a:pt x="89296" y="53578"/>
                </a:lnTo>
                <a:lnTo>
                  <a:pt x="89296" y="71437"/>
                </a:lnTo>
                <a:lnTo>
                  <a:pt x="98226" y="80367"/>
                </a:lnTo>
                <a:lnTo>
                  <a:pt x="98226" y="98226"/>
                </a:lnTo>
                <a:lnTo>
                  <a:pt x="98226" y="107156"/>
                </a:lnTo>
                <a:lnTo>
                  <a:pt x="98226" y="116086"/>
                </a:lnTo>
                <a:lnTo>
                  <a:pt x="98226" y="125015"/>
                </a:lnTo>
                <a:lnTo>
                  <a:pt x="98226" y="125015"/>
                </a:lnTo>
                <a:lnTo>
                  <a:pt x="98226" y="125015"/>
                </a:lnTo>
                <a:lnTo>
                  <a:pt x="98226" y="125015"/>
                </a:lnTo>
                <a:lnTo>
                  <a:pt x="98226" y="125015"/>
                </a:lnTo>
                <a:lnTo>
                  <a:pt x="98226" y="125015"/>
                </a:lnTo>
                <a:lnTo>
                  <a:pt x="98226" y="116086"/>
                </a:lnTo>
                <a:lnTo>
                  <a:pt x="98226" y="107156"/>
                </a:lnTo>
                <a:lnTo>
                  <a:pt x="98226" y="98226"/>
                </a:lnTo>
                <a:lnTo>
                  <a:pt x="98226" y="80367"/>
                </a:lnTo>
                <a:lnTo>
                  <a:pt x="98226" y="62508"/>
                </a:lnTo>
                <a:lnTo>
                  <a:pt x="107156" y="44648"/>
                </a:lnTo>
                <a:lnTo>
                  <a:pt x="107156" y="26789"/>
                </a:lnTo>
                <a:lnTo>
                  <a:pt x="107156" y="17859"/>
                </a:lnTo>
                <a:lnTo>
                  <a:pt x="116085" y="8930"/>
                </a:lnTo>
                <a:lnTo>
                  <a:pt x="116085" y="0"/>
                </a:lnTo>
                <a:lnTo>
                  <a:pt x="116085" y="0"/>
                </a:lnTo>
                <a:lnTo>
                  <a:pt x="125015" y="0"/>
                </a:lnTo>
                <a:lnTo>
                  <a:pt x="125015" y="0"/>
                </a:lnTo>
                <a:lnTo>
                  <a:pt x="133945" y="8930"/>
                </a:lnTo>
                <a:lnTo>
                  <a:pt x="133945" y="8930"/>
                </a:lnTo>
                <a:lnTo>
                  <a:pt x="142875" y="17859"/>
                </a:lnTo>
                <a:lnTo>
                  <a:pt x="142875" y="35719"/>
                </a:lnTo>
                <a:lnTo>
                  <a:pt x="151804" y="44648"/>
                </a:lnTo>
                <a:lnTo>
                  <a:pt x="151804" y="62508"/>
                </a:lnTo>
                <a:lnTo>
                  <a:pt x="151804" y="80367"/>
                </a:lnTo>
                <a:lnTo>
                  <a:pt x="160734" y="98226"/>
                </a:lnTo>
                <a:lnTo>
                  <a:pt x="160734" y="116086"/>
                </a:lnTo>
                <a:lnTo>
                  <a:pt x="160734" y="125015"/>
                </a:lnTo>
                <a:lnTo>
                  <a:pt x="160734" y="142875"/>
                </a:lnTo>
                <a:lnTo>
                  <a:pt x="160734" y="151805"/>
                </a:lnTo>
                <a:lnTo>
                  <a:pt x="160734" y="160734"/>
                </a:lnTo>
                <a:lnTo>
                  <a:pt x="160734" y="169664"/>
                </a:lnTo>
                <a:lnTo>
                  <a:pt x="160734" y="169664"/>
                </a:lnTo>
                <a:lnTo>
                  <a:pt x="160734" y="169664"/>
                </a:lnTo>
                <a:lnTo>
                  <a:pt x="160734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Freeform 387"/>
          <p:cNvSpPr/>
          <p:nvPr/>
        </p:nvSpPr>
        <p:spPr>
          <a:xfrm>
            <a:off x="3205758" y="4098726"/>
            <a:ext cx="142875" cy="169665"/>
          </a:xfrm>
          <a:custGeom>
            <a:avLst/>
            <a:gdLst/>
            <a:ahLst/>
            <a:cxnLst/>
            <a:rect l="0" t="0" r="0" b="0"/>
            <a:pathLst>
              <a:path w="142875" h="169665">
                <a:moveTo>
                  <a:pt x="125015" y="26789"/>
                </a:moveTo>
                <a:lnTo>
                  <a:pt x="125015" y="26789"/>
                </a:lnTo>
                <a:lnTo>
                  <a:pt x="116085" y="17860"/>
                </a:lnTo>
                <a:lnTo>
                  <a:pt x="116085" y="17860"/>
                </a:lnTo>
                <a:lnTo>
                  <a:pt x="107156" y="8930"/>
                </a:lnTo>
                <a:lnTo>
                  <a:pt x="98226" y="8930"/>
                </a:lnTo>
                <a:lnTo>
                  <a:pt x="80367" y="17860"/>
                </a:lnTo>
                <a:lnTo>
                  <a:pt x="71437" y="17860"/>
                </a:lnTo>
                <a:lnTo>
                  <a:pt x="62507" y="26789"/>
                </a:lnTo>
                <a:lnTo>
                  <a:pt x="44648" y="35719"/>
                </a:lnTo>
                <a:lnTo>
                  <a:pt x="35718" y="44649"/>
                </a:lnTo>
                <a:lnTo>
                  <a:pt x="17859" y="53578"/>
                </a:lnTo>
                <a:lnTo>
                  <a:pt x="8929" y="62508"/>
                </a:lnTo>
                <a:lnTo>
                  <a:pt x="8929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29" y="107156"/>
                </a:lnTo>
                <a:lnTo>
                  <a:pt x="8929" y="116086"/>
                </a:lnTo>
                <a:lnTo>
                  <a:pt x="17859" y="125016"/>
                </a:lnTo>
                <a:lnTo>
                  <a:pt x="26789" y="133945"/>
                </a:lnTo>
                <a:lnTo>
                  <a:pt x="35718" y="133945"/>
                </a:lnTo>
                <a:lnTo>
                  <a:pt x="53578" y="133945"/>
                </a:lnTo>
                <a:lnTo>
                  <a:pt x="62507" y="133945"/>
                </a:lnTo>
                <a:lnTo>
                  <a:pt x="71437" y="125016"/>
                </a:lnTo>
                <a:lnTo>
                  <a:pt x="80367" y="116086"/>
                </a:lnTo>
                <a:lnTo>
                  <a:pt x="89296" y="107156"/>
                </a:lnTo>
                <a:lnTo>
                  <a:pt x="98226" y="89297"/>
                </a:lnTo>
                <a:lnTo>
                  <a:pt x="107156" y="71438"/>
                </a:lnTo>
                <a:lnTo>
                  <a:pt x="107156" y="53578"/>
                </a:lnTo>
                <a:lnTo>
                  <a:pt x="116085" y="35719"/>
                </a:lnTo>
                <a:lnTo>
                  <a:pt x="116085" y="26789"/>
                </a:lnTo>
                <a:lnTo>
                  <a:pt x="116085" y="17860"/>
                </a:lnTo>
                <a:lnTo>
                  <a:pt x="116085" y="893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98226" y="8930"/>
                </a:lnTo>
                <a:lnTo>
                  <a:pt x="98226" y="17860"/>
                </a:lnTo>
                <a:lnTo>
                  <a:pt x="98226" y="35719"/>
                </a:lnTo>
                <a:lnTo>
                  <a:pt x="98226" y="44649"/>
                </a:lnTo>
                <a:lnTo>
                  <a:pt x="107156" y="62508"/>
                </a:lnTo>
                <a:lnTo>
                  <a:pt x="107156" y="71438"/>
                </a:lnTo>
                <a:lnTo>
                  <a:pt x="116085" y="89297"/>
                </a:lnTo>
                <a:lnTo>
                  <a:pt x="116085" y="98227"/>
                </a:lnTo>
                <a:lnTo>
                  <a:pt x="116085" y="116086"/>
                </a:lnTo>
                <a:lnTo>
                  <a:pt x="125015" y="125016"/>
                </a:lnTo>
                <a:lnTo>
                  <a:pt x="125015" y="133945"/>
                </a:lnTo>
                <a:lnTo>
                  <a:pt x="133945" y="142875"/>
                </a:lnTo>
                <a:lnTo>
                  <a:pt x="133945" y="151805"/>
                </a:lnTo>
                <a:lnTo>
                  <a:pt x="142874" y="160735"/>
                </a:lnTo>
                <a:lnTo>
                  <a:pt x="142874" y="169664"/>
                </a:lnTo>
                <a:lnTo>
                  <a:pt x="142874" y="169664"/>
                </a:lnTo>
                <a:lnTo>
                  <a:pt x="142874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Freeform 388"/>
          <p:cNvSpPr/>
          <p:nvPr/>
        </p:nvSpPr>
        <p:spPr>
          <a:xfrm>
            <a:off x="3402211" y="4045148"/>
            <a:ext cx="26790" cy="196454"/>
          </a:xfrm>
          <a:custGeom>
            <a:avLst/>
            <a:gdLst/>
            <a:ahLst/>
            <a:cxnLst/>
            <a:rect l="0" t="0" r="0" b="0"/>
            <a:pathLst>
              <a:path w="26790" h="196454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53578"/>
                </a:lnTo>
                <a:lnTo>
                  <a:pt x="8929" y="71438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16086"/>
                </a:lnTo>
                <a:lnTo>
                  <a:pt x="17859" y="133945"/>
                </a:lnTo>
                <a:lnTo>
                  <a:pt x="17859" y="151805"/>
                </a:lnTo>
                <a:lnTo>
                  <a:pt x="17859" y="160734"/>
                </a:lnTo>
                <a:lnTo>
                  <a:pt x="17859" y="169664"/>
                </a:lnTo>
                <a:lnTo>
                  <a:pt x="26789" y="187523"/>
                </a:lnTo>
                <a:lnTo>
                  <a:pt x="26789" y="187523"/>
                </a:lnTo>
                <a:lnTo>
                  <a:pt x="26789" y="196453"/>
                </a:lnTo>
                <a:lnTo>
                  <a:pt x="26789" y="196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Freeform 389"/>
          <p:cNvSpPr/>
          <p:nvPr/>
        </p:nvSpPr>
        <p:spPr>
          <a:xfrm>
            <a:off x="2920008" y="4125515"/>
            <a:ext cx="53579" cy="44650"/>
          </a:xfrm>
          <a:custGeom>
            <a:avLst/>
            <a:gdLst/>
            <a:ahLst/>
            <a:cxnLst/>
            <a:rect l="0" t="0" r="0" b="0"/>
            <a:pathLst>
              <a:path w="53579" h="44650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4464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Freeform 390"/>
          <p:cNvSpPr/>
          <p:nvPr/>
        </p:nvSpPr>
        <p:spPr>
          <a:xfrm>
            <a:off x="2982515" y="4045148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Freeform 391"/>
          <p:cNvSpPr/>
          <p:nvPr/>
        </p:nvSpPr>
        <p:spPr>
          <a:xfrm>
            <a:off x="2821781" y="4098726"/>
            <a:ext cx="80368" cy="53579"/>
          </a:xfrm>
          <a:custGeom>
            <a:avLst/>
            <a:gdLst/>
            <a:ahLst/>
            <a:cxnLst/>
            <a:rect l="0" t="0" r="0" b="0"/>
            <a:pathLst>
              <a:path w="80368" h="53579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17860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61950"/>
            <a:ext cx="4373133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96" y="838200"/>
            <a:ext cx="350592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71475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Pieces;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EcoRI</a:t>
            </a:r>
            <a:r>
              <a:rPr lang="en-US" dirty="0" smtClean="0">
                <a:solidFill>
                  <a:srgbClr val="FF0000"/>
                </a:solidFill>
              </a:rPr>
              <a:t> 70 and 30</a:t>
            </a:r>
          </a:p>
          <a:p>
            <a:r>
              <a:rPr lang="en-US" dirty="0" err="1" smtClean="0"/>
              <a:t>HaiIII</a:t>
            </a:r>
            <a:r>
              <a:rPr lang="en-US" dirty="0" smtClean="0"/>
              <a:t> 60 and 40</a:t>
            </a:r>
          </a:p>
          <a:p>
            <a:r>
              <a:rPr lang="en-US" dirty="0" smtClean="0"/>
              <a:t>Both 10,20,30,40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705600" y="699911"/>
            <a:ext cx="0" cy="4430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92344" y="2038350"/>
            <a:ext cx="489656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0" y="2800350"/>
            <a:ext cx="533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0" y="11430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61950"/>
            <a:ext cx="4373133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96" y="838200"/>
            <a:ext cx="350592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9422" y="379095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Pieces;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EcoRI</a:t>
            </a:r>
            <a:r>
              <a:rPr lang="en-US" dirty="0" smtClean="0">
                <a:solidFill>
                  <a:srgbClr val="FF0000"/>
                </a:solidFill>
              </a:rPr>
              <a:t> 70 and 30</a:t>
            </a:r>
          </a:p>
          <a:p>
            <a:r>
              <a:rPr lang="en-US" dirty="0" err="1" smtClean="0"/>
              <a:t>HaiIII</a:t>
            </a:r>
            <a:r>
              <a:rPr lang="en-US" dirty="0" smtClean="0"/>
              <a:t> 60 and 40</a:t>
            </a:r>
          </a:p>
          <a:p>
            <a:r>
              <a:rPr lang="en-US" dirty="0" smtClean="0"/>
              <a:t>Both 10,20,30,40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705600" y="699911"/>
            <a:ext cx="0" cy="4430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892344" y="2038350"/>
            <a:ext cx="489656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334000" y="2123060"/>
            <a:ext cx="457200" cy="22009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404100" y="921455"/>
            <a:ext cx="368300" cy="33159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05600" y="33909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60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1253045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40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61950"/>
            <a:ext cx="4373133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96" y="838200"/>
            <a:ext cx="350592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356235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Pieces;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EcoRI</a:t>
            </a:r>
            <a:r>
              <a:rPr lang="en-US" dirty="0" smtClean="0">
                <a:solidFill>
                  <a:srgbClr val="FF0000"/>
                </a:solidFill>
              </a:rPr>
              <a:t> 70 and 30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HaiIII</a:t>
            </a:r>
            <a:r>
              <a:rPr lang="en-US" dirty="0" smtClean="0">
                <a:solidFill>
                  <a:srgbClr val="0070C0"/>
                </a:solidFill>
              </a:rPr>
              <a:t> 60 and 40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Both – 10,20,30,40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705600" y="699911"/>
            <a:ext cx="0" cy="4430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727950" y="2233854"/>
            <a:ext cx="489656" cy="30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334000" y="2123060"/>
            <a:ext cx="457200" cy="22009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391400" y="966280"/>
            <a:ext cx="457200" cy="35344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86400" y="1143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2876550"/>
            <a:ext cx="457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72778" y="1812131"/>
            <a:ext cx="485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86600" y="699911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3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20-07-PolymeraseChain-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60" y="1047750"/>
            <a:ext cx="291900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867686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wistatutor.com/content/biotic-community/lithosere-trends-sucessio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" y="285750"/>
            <a:ext cx="4009410" cy="287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54-06-PhytoplanktonProd-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232" y="1504950"/>
            <a:ext cx="485829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1589484" y="3071812"/>
            <a:ext cx="464345" cy="142876"/>
          </a:xfrm>
          <a:custGeom>
            <a:avLst/>
            <a:gdLst/>
            <a:ahLst/>
            <a:cxnLst/>
            <a:rect l="0" t="0" r="0" b="0"/>
            <a:pathLst>
              <a:path w="464345" h="142876">
                <a:moveTo>
                  <a:pt x="428625" y="0"/>
                </a:moveTo>
                <a:lnTo>
                  <a:pt x="428625" y="0"/>
                </a:lnTo>
                <a:lnTo>
                  <a:pt x="428625" y="0"/>
                </a:lnTo>
                <a:lnTo>
                  <a:pt x="428625" y="0"/>
                </a:lnTo>
                <a:lnTo>
                  <a:pt x="428625" y="0"/>
                </a:lnTo>
                <a:lnTo>
                  <a:pt x="428625" y="0"/>
                </a:lnTo>
                <a:lnTo>
                  <a:pt x="428625" y="0"/>
                </a:lnTo>
                <a:lnTo>
                  <a:pt x="419695" y="0"/>
                </a:lnTo>
                <a:lnTo>
                  <a:pt x="410766" y="0"/>
                </a:lnTo>
                <a:lnTo>
                  <a:pt x="392906" y="0"/>
                </a:lnTo>
                <a:lnTo>
                  <a:pt x="375047" y="0"/>
                </a:lnTo>
                <a:lnTo>
                  <a:pt x="357188" y="0"/>
                </a:lnTo>
                <a:lnTo>
                  <a:pt x="339328" y="0"/>
                </a:lnTo>
                <a:lnTo>
                  <a:pt x="312539" y="0"/>
                </a:lnTo>
                <a:lnTo>
                  <a:pt x="285750" y="0"/>
                </a:lnTo>
                <a:lnTo>
                  <a:pt x="267891" y="0"/>
                </a:lnTo>
                <a:lnTo>
                  <a:pt x="241102" y="8930"/>
                </a:lnTo>
                <a:lnTo>
                  <a:pt x="214313" y="8930"/>
                </a:lnTo>
                <a:lnTo>
                  <a:pt x="187524" y="8930"/>
                </a:lnTo>
                <a:lnTo>
                  <a:pt x="160735" y="8930"/>
                </a:lnTo>
                <a:lnTo>
                  <a:pt x="133945" y="17860"/>
                </a:lnTo>
                <a:lnTo>
                  <a:pt x="107156" y="26789"/>
                </a:lnTo>
                <a:lnTo>
                  <a:pt x="89297" y="26789"/>
                </a:lnTo>
                <a:lnTo>
                  <a:pt x="71438" y="35719"/>
                </a:lnTo>
                <a:lnTo>
                  <a:pt x="53578" y="44649"/>
                </a:lnTo>
                <a:lnTo>
                  <a:pt x="35719" y="44649"/>
                </a:lnTo>
                <a:lnTo>
                  <a:pt x="1786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17860" y="53578"/>
                </a:lnTo>
                <a:lnTo>
                  <a:pt x="26789" y="53578"/>
                </a:lnTo>
                <a:lnTo>
                  <a:pt x="44649" y="53578"/>
                </a:lnTo>
                <a:lnTo>
                  <a:pt x="62508" y="44649"/>
                </a:lnTo>
                <a:lnTo>
                  <a:pt x="80367" y="44649"/>
                </a:lnTo>
                <a:lnTo>
                  <a:pt x="107156" y="44649"/>
                </a:lnTo>
                <a:lnTo>
                  <a:pt x="142875" y="35719"/>
                </a:lnTo>
                <a:lnTo>
                  <a:pt x="178594" y="35719"/>
                </a:lnTo>
                <a:lnTo>
                  <a:pt x="205383" y="35719"/>
                </a:lnTo>
                <a:lnTo>
                  <a:pt x="241102" y="44649"/>
                </a:lnTo>
                <a:lnTo>
                  <a:pt x="276820" y="44649"/>
                </a:lnTo>
                <a:lnTo>
                  <a:pt x="303610" y="44649"/>
                </a:lnTo>
                <a:lnTo>
                  <a:pt x="339328" y="44649"/>
                </a:lnTo>
                <a:lnTo>
                  <a:pt x="366117" y="44649"/>
                </a:lnTo>
                <a:lnTo>
                  <a:pt x="392906" y="53578"/>
                </a:lnTo>
                <a:lnTo>
                  <a:pt x="419695" y="53578"/>
                </a:lnTo>
                <a:lnTo>
                  <a:pt x="437555" y="53578"/>
                </a:lnTo>
                <a:lnTo>
                  <a:pt x="446485" y="53578"/>
                </a:lnTo>
                <a:lnTo>
                  <a:pt x="455414" y="53578"/>
                </a:lnTo>
                <a:lnTo>
                  <a:pt x="464344" y="53578"/>
                </a:lnTo>
                <a:lnTo>
                  <a:pt x="464344" y="53578"/>
                </a:lnTo>
                <a:lnTo>
                  <a:pt x="455414" y="53578"/>
                </a:lnTo>
                <a:lnTo>
                  <a:pt x="455414" y="53578"/>
                </a:lnTo>
                <a:lnTo>
                  <a:pt x="446485" y="53578"/>
                </a:lnTo>
                <a:lnTo>
                  <a:pt x="428625" y="62508"/>
                </a:lnTo>
                <a:lnTo>
                  <a:pt x="401836" y="62508"/>
                </a:lnTo>
                <a:lnTo>
                  <a:pt x="383977" y="62508"/>
                </a:lnTo>
                <a:lnTo>
                  <a:pt x="357188" y="62508"/>
                </a:lnTo>
                <a:lnTo>
                  <a:pt x="330399" y="71438"/>
                </a:lnTo>
                <a:lnTo>
                  <a:pt x="303610" y="71438"/>
                </a:lnTo>
                <a:lnTo>
                  <a:pt x="276820" y="80367"/>
                </a:lnTo>
                <a:lnTo>
                  <a:pt x="250031" y="80367"/>
                </a:lnTo>
                <a:lnTo>
                  <a:pt x="232172" y="89297"/>
                </a:lnTo>
                <a:lnTo>
                  <a:pt x="205383" y="89297"/>
                </a:lnTo>
                <a:lnTo>
                  <a:pt x="187524" y="98227"/>
                </a:lnTo>
                <a:lnTo>
                  <a:pt x="169664" y="98227"/>
                </a:lnTo>
                <a:lnTo>
                  <a:pt x="151805" y="98227"/>
                </a:lnTo>
                <a:lnTo>
                  <a:pt x="142875" y="107157"/>
                </a:lnTo>
                <a:lnTo>
                  <a:pt x="133945" y="107157"/>
                </a:lnTo>
                <a:lnTo>
                  <a:pt x="133945" y="107157"/>
                </a:lnTo>
                <a:lnTo>
                  <a:pt x="133945" y="107157"/>
                </a:lnTo>
                <a:lnTo>
                  <a:pt x="133945" y="107157"/>
                </a:lnTo>
                <a:lnTo>
                  <a:pt x="133945" y="107157"/>
                </a:lnTo>
                <a:lnTo>
                  <a:pt x="142875" y="107157"/>
                </a:lnTo>
                <a:lnTo>
                  <a:pt x="151805" y="107157"/>
                </a:lnTo>
                <a:lnTo>
                  <a:pt x="169664" y="98227"/>
                </a:lnTo>
                <a:lnTo>
                  <a:pt x="187524" y="107157"/>
                </a:lnTo>
                <a:lnTo>
                  <a:pt x="214313" y="107157"/>
                </a:lnTo>
                <a:lnTo>
                  <a:pt x="232172" y="107157"/>
                </a:lnTo>
                <a:lnTo>
                  <a:pt x="258961" y="107157"/>
                </a:lnTo>
                <a:lnTo>
                  <a:pt x="267891" y="116086"/>
                </a:lnTo>
                <a:lnTo>
                  <a:pt x="285750" y="116086"/>
                </a:lnTo>
                <a:lnTo>
                  <a:pt x="294680" y="116086"/>
                </a:lnTo>
                <a:lnTo>
                  <a:pt x="303610" y="125016"/>
                </a:lnTo>
                <a:lnTo>
                  <a:pt x="303610" y="125016"/>
                </a:lnTo>
                <a:lnTo>
                  <a:pt x="303610" y="125016"/>
                </a:lnTo>
                <a:lnTo>
                  <a:pt x="303610" y="125016"/>
                </a:lnTo>
                <a:lnTo>
                  <a:pt x="294680" y="133946"/>
                </a:lnTo>
                <a:lnTo>
                  <a:pt x="285750" y="133946"/>
                </a:lnTo>
                <a:lnTo>
                  <a:pt x="276820" y="142875"/>
                </a:lnTo>
                <a:lnTo>
                  <a:pt x="267891" y="142875"/>
                </a:lnTo>
                <a:lnTo>
                  <a:pt x="267891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AIRO~1.SAI\AppData\Local\Temp\53_UN03Summary_C3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3915"/>
            <a:ext cx="3105379" cy="260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CAIRO~1.SAI\AppData\Local\Temp\53_UN02Summary_C2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984" y="203454"/>
            <a:ext cx="3130675" cy="262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54-26-IncreasCarbonDiox-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54111"/>
            <a:ext cx="2731643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62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517922" y="1169789"/>
            <a:ext cx="125017" cy="35720"/>
          </a:xfrm>
          <a:custGeom>
            <a:avLst/>
            <a:gdLst/>
            <a:ahLst/>
            <a:cxnLst/>
            <a:rect l="0" t="0" r="0" b="0"/>
            <a:pathLst>
              <a:path w="125017" h="35720">
                <a:moveTo>
                  <a:pt x="893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26789"/>
                </a:lnTo>
                <a:lnTo>
                  <a:pt x="17859" y="26789"/>
                </a:lnTo>
                <a:lnTo>
                  <a:pt x="26789" y="17859"/>
                </a:lnTo>
                <a:lnTo>
                  <a:pt x="35719" y="17859"/>
                </a:lnTo>
                <a:lnTo>
                  <a:pt x="44648" y="8930"/>
                </a:lnTo>
                <a:lnTo>
                  <a:pt x="53578" y="8930"/>
                </a:lnTo>
                <a:lnTo>
                  <a:pt x="62508" y="893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76883" y="1035844"/>
            <a:ext cx="17860" cy="258962"/>
          </a:xfrm>
          <a:custGeom>
            <a:avLst/>
            <a:gdLst/>
            <a:ahLst/>
            <a:cxnLst/>
            <a:rect l="0" t="0" r="0" b="0"/>
            <a:pathLst>
              <a:path w="17860" h="258962">
                <a:moveTo>
                  <a:pt x="8929" y="0"/>
                </a:move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35718"/>
                </a:lnTo>
                <a:lnTo>
                  <a:pt x="8929" y="53578"/>
                </a:lnTo>
                <a:lnTo>
                  <a:pt x="17859" y="80367"/>
                </a:lnTo>
                <a:lnTo>
                  <a:pt x="8929" y="98226"/>
                </a:lnTo>
                <a:lnTo>
                  <a:pt x="8929" y="116086"/>
                </a:lnTo>
                <a:lnTo>
                  <a:pt x="8929" y="142875"/>
                </a:lnTo>
                <a:lnTo>
                  <a:pt x="8929" y="160734"/>
                </a:lnTo>
                <a:lnTo>
                  <a:pt x="8929" y="178593"/>
                </a:lnTo>
                <a:lnTo>
                  <a:pt x="8929" y="196453"/>
                </a:lnTo>
                <a:lnTo>
                  <a:pt x="17859" y="205383"/>
                </a:lnTo>
                <a:lnTo>
                  <a:pt x="17859" y="223242"/>
                </a:lnTo>
                <a:lnTo>
                  <a:pt x="17859" y="232172"/>
                </a:lnTo>
                <a:lnTo>
                  <a:pt x="17859" y="241101"/>
                </a:lnTo>
                <a:lnTo>
                  <a:pt x="17859" y="250031"/>
                </a:lnTo>
                <a:lnTo>
                  <a:pt x="17859" y="258961"/>
                </a:lnTo>
                <a:lnTo>
                  <a:pt x="17859" y="258961"/>
                </a:lnTo>
                <a:lnTo>
                  <a:pt x="17859" y="258961"/>
                </a:lnTo>
                <a:lnTo>
                  <a:pt x="17859" y="258961"/>
                </a:lnTo>
                <a:lnTo>
                  <a:pt x="17859" y="25896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96516" y="1143000"/>
            <a:ext cx="169665" cy="44649"/>
          </a:xfrm>
          <a:custGeom>
            <a:avLst/>
            <a:gdLst/>
            <a:ahLst/>
            <a:cxnLst/>
            <a:rect l="0" t="0" r="0" b="0"/>
            <a:pathLst>
              <a:path w="169665" h="44649">
                <a:moveTo>
                  <a:pt x="0" y="44648"/>
                </a:moveTo>
                <a:lnTo>
                  <a:pt x="0" y="44648"/>
                </a:lnTo>
                <a:lnTo>
                  <a:pt x="8929" y="44648"/>
                </a:lnTo>
                <a:lnTo>
                  <a:pt x="8929" y="35719"/>
                </a:lnTo>
                <a:lnTo>
                  <a:pt x="17859" y="35719"/>
                </a:lnTo>
                <a:lnTo>
                  <a:pt x="26789" y="35719"/>
                </a:lnTo>
                <a:lnTo>
                  <a:pt x="44648" y="26789"/>
                </a:lnTo>
                <a:lnTo>
                  <a:pt x="53578" y="26789"/>
                </a:lnTo>
                <a:lnTo>
                  <a:pt x="71437" y="26789"/>
                </a:lnTo>
                <a:lnTo>
                  <a:pt x="89296" y="17859"/>
                </a:lnTo>
                <a:lnTo>
                  <a:pt x="107156" y="17859"/>
                </a:lnTo>
                <a:lnTo>
                  <a:pt x="125015" y="8930"/>
                </a:lnTo>
                <a:lnTo>
                  <a:pt x="133945" y="8930"/>
                </a:lnTo>
                <a:lnTo>
                  <a:pt x="151804" y="8930"/>
                </a:lnTo>
                <a:lnTo>
                  <a:pt x="160734" y="0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928687" y="1116211"/>
            <a:ext cx="71439" cy="178595"/>
          </a:xfrm>
          <a:custGeom>
            <a:avLst/>
            <a:gdLst/>
            <a:ahLst/>
            <a:cxnLst/>
            <a:rect l="0" t="0" r="0" b="0"/>
            <a:pathLst>
              <a:path w="71439" h="178595">
                <a:moveTo>
                  <a:pt x="8930" y="8930"/>
                </a:move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17860" y="116086"/>
                </a:lnTo>
                <a:lnTo>
                  <a:pt x="17860" y="125016"/>
                </a:lnTo>
                <a:lnTo>
                  <a:pt x="26789" y="142875"/>
                </a:lnTo>
                <a:lnTo>
                  <a:pt x="26789" y="151805"/>
                </a:lnTo>
                <a:lnTo>
                  <a:pt x="35719" y="160734"/>
                </a:lnTo>
                <a:lnTo>
                  <a:pt x="35719" y="169664"/>
                </a:lnTo>
                <a:lnTo>
                  <a:pt x="35719" y="169664"/>
                </a:lnTo>
                <a:lnTo>
                  <a:pt x="35719" y="178594"/>
                </a:lnTo>
                <a:lnTo>
                  <a:pt x="35719" y="178594"/>
                </a:lnTo>
                <a:lnTo>
                  <a:pt x="35719" y="178594"/>
                </a:lnTo>
                <a:lnTo>
                  <a:pt x="35719" y="169664"/>
                </a:lnTo>
                <a:lnTo>
                  <a:pt x="35719" y="169664"/>
                </a:lnTo>
                <a:lnTo>
                  <a:pt x="35719" y="160734"/>
                </a:lnTo>
                <a:lnTo>
                  <a:pt x="35719" y="142875"/>
                </a:lnTo>
                <a:lnTo>
                  <a:pt x="35719" y="133945"/>
                </a:lnTo>
                <a:lnTo>
                  <a:pt x="26789" y="125016"/>
                </a:lnTo>
                <a:lnTo>
                  <a:pt x="17860" y="107156"/>
                </a:lnTo>
                <a:lnTo>
                  <a:pt x="17860" y="98226"/>
                </a:lnTo>
                <a:lnTo>
                  <a:pt x="17860" y="80367"/>
                </a:lnTo>
                <a:lnTo>
                  <a:pt x="17860" y="71437"/>
                </a:lnTo>
                <a:lnTo>
                  <a:pt x="17860" y="62508"/>
                </a:lnTo>
                <a:lnTo>
                  <a:pt x="17860" y="44648"/>
                </a:lnTo>
                <a:lnTo>
                  <a:pt x="26789" y="35719"/>
                </a:lnTo>
                <a:lnTo>
                  <a:pt x="35719" y="26789"/>
                </a:lnTo>
                <a:lnTo>
                  <a:pt x="44649" y="17859"/>
                </a:lnTo>
                <a:lnTo>
                  <a:pt x="53579" y="8930"/>
                </a:lnTo>
                <a:lnTo>
                  <a:pt x="62508" y="893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035844" y="1098351"/>
            <a:ext cx="116087" cy="169666"/>
          </a:xfrm>
          <a:custGeom>
            <a:avLst/>
            <a:gdLst/>
            <a:ahLst/>
            <a:cxnLst/>
            <a:rect l="0" t="0" r="0" b="0"/>
            <a:pathLst>
              <a:path w="116087" h="169666">
                <a:moveTo>
                  <a:pt x="80367" y="0"/>
                </a:move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  <a:lnTo>
                  <a:pt x="62507" y="0"/>
                </a:lnTo>
                <a:lnTo>
                  <a:pt x="62507" y="8930"/>
                </a:lnTo>
                <a:lnTo>
                  <a:pt x="53578" y="17860"/>
                </a:lnTo>
                <a:lnTo>
                  <a:pt x="44648" y="26790"/>
                </a:lnTo>
                <a:lnTo>
                  <a:pt x="35718" y="44649"/>
                </a:lnTo>
                <a:lnTo>
                  <a:pt x="26789" y="62508"/>
                </a:lnTo>
                <a:lnTo>
                  <a:pt x="17859" y="80368"/>
                </a:lnTo>
                <a:lnTo>
                  <a:pt x="8929" y="98227"/>
                </a:lnTo>
                <a:lnTo>
                  <a:pt x="8929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8929" y="160735"/>
                </a:lnTo>
                <a:lnTo>
                  <a:pt x="8929" y="169665"/>
                </a:lnTo>
                <a:lnTo>
                  <a:pt x="17859" y="169665"/>
                </a:lnTo>
                <a:lnTo>
                  <a:pt x="26789" y="169665"/>
                </a:lnTo>
                <a:lnTo>
                  <a:pt x="35718" y="169665"/>
                </a:lnTo>
                <a:lnTo>
                  <a:pt x="35718" y="169665"/>
                </a:lnTo>
                <a:lnTo>
                  <a:pt x="44648" y="160735"/>
                </a:lnTo>
                <a:lnTo>
                  <a:pt x="53578" y="142876"/>
                </a:lnTo>
                <a:lnTo>
                  <a:pt x="62507" y="125016"/>
                </a:lnTo>
                <a:lnTo>
                  <a:pt x="71437" y="107157"/>
                </a:lnTo>
                <a:lnTo>
                  <a:pt x="71437" y="80368"/>
                </a:lnTo>
                <a:lnTo>
                  <a:pt x="80367" y="62508"/>
                </a:lnTo>
                <a:lnTo>
                  <a:pt x="80367" y="44649"/>
                </a:lnTo>
                <a:lnTo>
                  <a:pt x="80367" y="26790"/>
                </a:lnTo>
                <a:lnTo>
                  <a:pt x="80367" y="17860"/>
                </a:lnTo>
                <a:lnTo>
                  <a:pt x="80367" y="8930"/>
                </a:lnTo>
                <a:lnTo>
                  <a:pt x="80367" y="8930"/>
                </a:lnTo>
                <a:lnTo>
                  <a:pt x="7143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17860"/>
                </a:lnTo>
                <a:lnTo>
                  <a:pt x="80367" y="26790"/>
                </a:lnTo>
                <a:lnTo>
                  <a:pt x="80367" y="44649"/>
                </a:lnTo>
                <a:lnTo>
                  <a:pt x="89297" y="62508"/>
                </a:lnTo>
                <a:lnTo>
                  <a:pt x="89297" y="80368"/>
                </a:lnTo>
                <a:lnTo>
                  <a:pt x="89297" y="98227"/>
                </a:lnTo>
                <a:lnTo>
                  <a:pt x="98226" y="116086"/>
                </a:lnTo>
                <a:lnTo>
                  <a:pt x="107156" y="133946"/>
                </a:lnTo>
                <a:lnTo>
                  <a:pt x="107156" y="142876"/>
                </a:lnTo>
                <a:lnTo>
                  <a:pt x="116086" y="151805"/>
                </a:lnTo>
                <a:lnTo>
                  <a:pt x="116086" y="160735"/>
                </a:lnTo>
                <a:lnTo>
                  <a:pt x="116086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23367" y="1116211"/>
            <a:ext cx="1" cy="133946"/>
          </a:xfrm>
          <a:custGeom>
            <a:avLst/>
            <a:gdLst/>
            <a:ahLst/>
            <a:cxnLst/>
            <a:rect l="0" t="0" r="0" b="0"/>
            <a:pathLst>
              <a:path w="1" h="13394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33945"/>
                </a:lnTo>
                <a:lnTo>
                  <a:pt x="0" y="125016"/>
                </a:lnTo>
                <a:lnTo>
                  <a:pt x="0" y="11608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241227" y="1107281"/>
            <a:ext cx="98227" cy="151806"/>
          </a:xfrm>
          <a:custGeom>
            <a:avLst/>
            <a:gdLst/>
            <a:ahLst/>
            <a:cxnLst/>
            <a:rect l="0" t="0" r="0" b="0"/>
            <a:pathLst>
              <a:path w="98227" h="151806">
                <a:moveTo>
                  <a:pt x="0" y="17860"/>
                </a:moveTo>
                <a:lnTo>
                  <a:pt x="0" y="17860"/>
                </a:lnTo>
                <a:lnTo>
                  <a:pt x="0" y="893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35718" y="0"/>
                </a:lnTo>
                <a:lnTo>
                  <a:pt x="44648" y="8930"/>
                </a:lnTo>
                <a:lnTo>
                  <a:pt x="53578" y="17860"/>
                </a:lnTo>
                <a:lnTo>
                  <a:pt x="71437" y="26789"/>
                </a:lnTo>
                <a:lnTo>
                  <a:pt x="80367" y="35719"/>
                </a:lnTo>
                <a:lnTo>
                  <a:pt x="80367" y="53578"/>
                </a:lnTo>
                <a:lnTo>
                  <a:pt x="89296" y="71438"/>
                </a:lnTo>
                <a:lnTo>
                  <a:pt x="89296" y="89297"/>
                </a:lnTo>
                <a:lnTo>
                  <a:pt x="89296" y="107156"/>
                </a:lnTo>
                <a:lnTo>
                  <a:pt x="98226" y="125016"/>
                </a:lnTo>
                <a:lnTo>
                  <a:pt x="98226" y="133946"/>
                </a:lnTo>
                <a:lnTo>
                  <a:pt x="98226" y="142875"/>
                </a:lnTo>
                <a:lnTo>
                  <a:pt x="98226" y="151805"/>
                </a:lnTo>
                <a:lnTo>
                  <a:pt x="98226" y="151805"/>
                </a:lnTo>
                <a:lnTo>
                  <a:pt x="98226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401961" y="1098351"/>
            <a:ext cx="62509" cy="160736"/>
          </a:xfrm>
          <a:custGeom>
            <a:avLst/>
            <a:gdLst/>
            <a:ahLst/>
            <a:cxnLst/>
            <a:rect l="0" t="0" r="0" b="0"/>
            <a:pathLst>
              <a:path w="62509" h="160736">
                <a:moveTo>
                  <a:pt x="62508" y="0"/>
                </a:move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8930"/>
                </a:lnTo>
                <a:lnTo>
                  <a:pt x="26789" y="17860"/>
                </a:lnTo>
                <a:lnTo>
                  <a:pt x="17859" y="26790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44649"/>
                </a:lnTo>
                <a:lnTo>
                  <a:pt x="0" y="44649"/>
                </a:lnTo>
                <a:lnTo>
                  <a:pt x="8930" y="53579"/>
                </a:lnTo>
                <a:lnTo>
                  <a:pt x="8930" y="62508"/>
                </a:lnTo>
                <a:lnTo>
                  <a:pt x="8930" y="71438"/>
                </a:lnTo>
                <a:lnTo>
                  <a:pt x="17859" y="71438"/>
                </a:lnTo>
                <a:lnTo>
                  <a:pt x="26789" y="80368"/>
                </a:lnTo>
                <a:lnTo>
                  <a:pt x="35719" y="89297"/>
                </a:lnTo>
                <a:lnTo>
                  <a:pt x="44648" y="98227"/>
                </a:lnTo>
                <a:lnTo>
                  <a:pt x="53578" y="107157"/>
                </a:lnTo>
                <a:lnTo>
                  <a:pt x="53578" y="116086"/>
                </a:lnTo>
                <a:lnTo>
                  <a:pt x="53578" y="125016"/>
                </a:lnTo>
                <a:lnTo>
                  <a:pt x="53578" y="133946"/>
                </a:lnTo>
                <a:lnTo>
                  <a:pt x="53578" y="142876"/>
                </a:lnTo>
                <a:lnTo>
                  <a:pt x="44648" y="151805"/>
                </a:lnTo>
                <a:lnTo>
                  <a:pt x="35719" y="151805"/>
                </a:lnTo>
                <a:lnTo>
                  <a:pt x="26789" y="160735"/>
                </a:lnTo>
                <a:lnTo>
                  <a:pt x="17859" y="160735"/>
                </a:lnTo>
                <a:lnTo>
                  <a:pt x="17859" y="160735"/>
                </a:lnTo>
                <a:lnTo>
                  <a:pt x="8930" y="160735"/>
                </a:lnTo>
                <a:lnTo>
                  <a:pt x="8930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500187" y="1107281"/>
            <a:ext cx="62509" cy="133947"/>
          </a:xfrm>
          <a:custGeom>
            <a:avLst/>
            <a:gdLst/>
            <a:ahLst/>
            <a:cxnLst/>
            <a:rect l="0" t="0" r="0" b="0"/>
            <a:pathLst>
              <a:path w="62509" h="133947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26789" y="17860"/>
                </a:lnTo>
                <a:lnTo>
                  <a:pt x="17860" y="26789"/>
                </a:lnTo>
                <a:lnTo>
                  <a:pt x="8930" y="44649"/>
                </a:lnTo>
                <a:lnTo>
                  <a:pt x="893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8930" y="116086"/>
                </a:lnTo>
                <a:lnTo>
                  <a:pt x="17860" y="125016"/>
                </a:lnTo>
                <a:lnTo>
                  <a:pt x="26789" y="125016"/>
                </a:lnTo>
                <a:lnTo>
                  <a:pt x="35719" y="133946"/>
                </a:lnTo>
                <a:lnTo>
                  <a:pt x="44649" y="133946"/>
                </a:lnTo>
                <a:lnTo>
                  <a:pt x="53579" y="133946"/>
                </a:lnTo>
                <a:lnTo>
                  <a:pt x="62508" y="133946"/>
                </a:lnTo>
                <a:lnTo>
                  <a:pt x="62508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598414" y="1107281"/>
            <a:ext cx="62509" cy="125017"/>
          </a:xfrm>
          <a:custGeom>
            <a:avLst/>
            <a:gdLst/>
            <a:ahLst/>
            <a:cxnLst/>
            <a:rect l="0" t="0" r="0" b="0"/>
            <a:pathLst>
              <a:path w="62509" h="125017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17860"/>
                </a:lnTo>
                <a:lnTo>
                  <a:pt x="893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25016"/>
                </a:lnTo>
                <a:lnTo>
                  <a:pt x="17859" y="116086"/>
                </a:lnTo>
                <a:lnTo>
                  <a:pt x="8930" y="107156"/>
                </a:lnTo>
                <a:lnTo>
                  <a:pt x="8930" y="98227"/>
                </a:lnTo>
                <a:lnTo>
                  <a:pt x="8930" y="80367"/>
                </a:lnTo>
                <a:lnTo>
                  <a:pt x="8930" y="71438"/>
                </a:lnTo>
                <a:lnTo>
                  <a:pt x="8930" y="62508"/>
                </a:lnTo>
                <a:lnTo>
                  <a:pt x="8930" y="44649"/>
                </a:lnTo>
                <a:lnTo>
                  <a:pt x="17859" y="35719"/>
                </a:lnTo>
                <a:lnTo>
                  <a:pt x="26789" y="26789"/>
                </a:lnTo>
                <a:lnTo>
                  <a:pt x="35719" y="17860"/>
                </a:lnTo>
                <a:lnTo>
                  <a:pt x="35719" y="893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732359" y="1107281"/>
            <a:ext cx="8931" cy="142876"/>
          </a:xfrm>
          <a:custGeom>
            <a:avLst/>
            <a:gdLst/>
            <a:ahLst/>
            <a:cxnLst/>
            <a:rect l="0" t="0" r="0" b="0"/>
            <a:pathLst>
              <a:path w="8931" h="1428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6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723429" y="102691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812726" y="1098351"/>
            <a:ext cx="116087" cy="285752"/>
          </a:xfrm>
          <a:custGeom>
            <a:avLst/>
            <a:gdLst/>
            <a:ahLst/>
            <a:cxnLst/>
            <a:rect l="0" t="0" r="0" b="0"/>
            <a:pathLst>
              <a:path w="116087" h="285752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26790"/>
                </a:lnTo>
                <a:lnTo>
                  <a:pt x="8930" y="35719"/>
                </a:lnTo>
                <a:lnTo>
                  <a:pt x="8930" y="53579"/>
                </a:lnTo>
                <a:lnTo>
                  <a:pt x="8930" y="80368"/>
                </a:lnTo>
                <a:lnTo>
                  <a:pt x="8930" y="98227"/>
                </a:lnTo>
                <a:lnTo>
                  <a:pt x="8930" y="125016"/>
                </a:lnTo>
                <a:lnTo>
                  <a:pt x="8930" y="151805"/>
                </a:lnTo>
                <a:lnTo>
                  <a:pt x="8930" y="178594"/>
                </a:lnTo>
                <a:lnTo>
                  <a:pt x="8930" y="196454"/>
                </a:lnTo>
                <a:lnTo>
                  <a:pt x="17860" y="214313"/>
                </a:lnTo>
                <a:lnTo>
                  <a:pt x="17860" y="232172"/>
                </a:lnTo>
                <a:lnTo>
                  <a:pt x="17860" y="241102"/>
                </a:lnTo>
                <a:lnTo>
                  <a:pt x="17860" y="258962"/>
                </a:lnTo>
                <a:lnTo>
                  <a:pt x="17860" y="267891"/>
                </a:lnTo>
                <a:lnTo>
                  <a:pt x="17860" y="276821"/>
                </a:lnTo>
                <a:lnTo>
                  <a:pt x="17860" y="276821"/>
                </a:lnTo>
                <a:lnTo>
                  <a:pt x="17860" y="285751"/>
                </a:lnTo>
                <a:lnTo>
                  <a:pt x="17860" y="285751"/>
                </a:lnTo>
                <a:lnTo>
                  <a:pt x="17860" y="285751"/>
                </a:lnTo>
                <a:lnTo>
                  <a:pt x="17860" y="285751"/>
                </a:lnTo>
                <a:lnTo>
                  <a:pt x="17860" y="285751"/>
                </a:lnTo>
                <a:lnTo>
                  <a:pt x="17860" y="276821"/>
                </a:lnTo>
                <a:lnTo>
                  <a:pt x="17860" y="258962"/>
                </a:lnTo>
                <a:lnTo>
                  <a:pt x="8930" y="241102"/>
                </a:lnTo>
                <a:lnTo>
                  <a:pt x="8930" y="223243"/>
                </a:lnTo>
                <a:lnTo>
                  <a:pt x="8930" y="196454"/>
                </a:lnTo>
                <a:lnTo>
                  <a:pt x="8930" y="178594"/>
                </a:lnTo>
                <a:lnTo>
                  <a:pt x="8930" y="151805"/>
                </a:lnTo>
                <a:lnTo>
                  <a:pt x="0" y="116086"/>
                </a:lnTo>
                <a:lnTo>
                  <a:pt x="0" y="89297"/>
                </a:lnTo>
                <a:lnTo>
                  <a:pt x="0" y="71438"/>
                </a:lnTo>
                <a:lnTo>
                  <a:pt x="0" y="53579"/>
                </a:lnTo>
                <a:lnTo>
                  <a:pt x="0" y="35719"/>
                </a:lnTo>
                <a:lnTo>
                  <a:pt x="0" y="26790"/>
                </a:lnTo>
                <a:lnTo>
                  <a:pt x="8930" y="17860"/>
                </a:lnTo>
                <a:lnTo>
                  <a:pt x="17860" y="8930"/>
                </a:lnTo>
                <a:lnTo>
                  <a:pt x="2678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8930"/>
                </a:lnTo>
                <a:lnTo>
                  <a:pt x="71438" y="17860"/>
                </a:lnTo>
                <a:lnTo>
                  <a:pt x="89297" y="35719"/>
                </a:lnTo>
                <a:lnTo>
                  <a:pt x="98227" y="44649"/>
                </a:lnTo>
                <a:lnTo>
                  <a:pt x="107157" y="62508"/>
                </a:lnTo>
                <a:lnTo>
                  <a:pt x="116086" y="71438"/>
                </a:lnTo>
                <a:lnTo>
                  <a:pt x="116086" y="89297"/>
                </a:lnTo>
                <a:lnTo>
                  <a:pt x="116086" y="98227"/>
                </a:lnTo>
                <a:lnTo>
                  <a:pt x="107157" y="107157"/>
                </a:lnTo>
                <a:lnTo>
                  <a:pt x="98227" y="116086"/>
                </a:lnTo>
                <a:lnTo>
                  <a:pt x="89297" y="116086"/>
                </a:lnTo>
                <a:lnTo>
                  <a:pt x="71438" y="125016"/>
                </a:lnTo>
                <a:lnTo>
                  <a:pt x="62508" y="125016"/>
                </a:lnTo>
                <a:lnTo>
                  <a:pt x="53578" y="125016"/>
                </a:lnTo>
                <a:lnTo>
                  <a:pt x="35719" y="125016"/>
                </a:lnTo>
                <a:lnTo>
                  <a:pt x="26789" y="125016"/>
                </a:lnTo>
                <a:lnTo>
                  <a:pt x="17860" y="125016"/>
                </a:lnTo>
                <a:lnTo>
                  <a:pt x="17860" y="133946"/>
                </a:lnTo>
                <a:lnTo>
                  <a:pt x="8930" y="133946"/>
                </a:lnTo>
                <a:lnTo>
                  <a:pt x="8930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991320" y="1035844"/>
            <a:ext cx="35720" cy="214313"/>
          </a:xfrm>
          <a:custGeom>
            <a:avLst/>
            <a:gdLst/>
            <a:ahLst/>
            <a:cxnLst/>
            <a:rect l="0" t="0" r="0" b="0"/>
            <a:pathLst>
              <a:path w="35720" h="214313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30" y="35718"/>
                </a:lnTo>
                <a:lnTo>
                  <a:pt x="8930" y="53578"/>
                </a:lnTo>
                <a:lnTo>
                  <a:pt x="8930" y="71437"/>
                </a:lnTo>
                <a:lnTo>
                  <a:pt x="17859" y="89297"/>
                </a:lnTo>
                <a:lnTo>
                  <a:pt x="17859" y="116086"/>
                </a:lnTo>
                <a:lnTo>
                  <a:pt x="17859" y="133945"/>
                </a:lnTo>
                <a:lnTo>
                  <a:pt x="26789" y="151804"/>
                </a:lnTo>
                <a:lnTo>
                  <a:pt x="26789" y="169664"/>
                </a:lnTo>
                <a:lnTo>
                  <a:pt x="26789" y="178593"/>
                </a:lnTo>
                <a:lnTo>
                  <a:pt x="26789" y="196453"/>
                </a:lnTo>
                <a:lnTo>
                  <a:pt x="35719" y="205383"/>
                </a:lnTo>
                <a:lnTo>
                  <a:pt x="35719" y="214312"/>
                </a:lnTo>
                <a:lnTo>
                  <a:pt x="35719" y="214312"/>
                </a:lnTo>
                <a:lnTo>
                  <a:pt x="35719" y="21431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955601" y="1107281"/>
            <a:ext cx="80369" cy="44650"/>
          </a:xfrm>
          <a:custGeom>
            <a:avLst/>
            <a:gdLst/>
            <a:ahLst/>
            <a:cxnLst/>
            <a:rect l="0" t="0" r="0" b="0"/>
            <a:pathLst>
              <a:path w="80369" h="44650">
                <a:moveTo>
                  <a:pt x="0" y="44649"/>
                </a:moveTo>
                <a:lnTo>
                  <a:pt x="0" y="44649"/>
                </a:lnTo>
                <a:lnTo>
                  <a:pt x="0" y="35719"/>
                </a:lnTo>
                <a:lnTo>
                  <a:pt x="8930" y="26789"/>
                </a:lnTo>
                <a:lnTo>
                  <a:pt x="17860" y="17860"/>
                </a:lnTo>
                <a:lnTo>
                  <a:pt x="35719" y="17860"/>
                </a:lnTo>
                <a:lnTo>
                  <a:pt x="44649" y="8930"/>
                </a:lnTo>
                <a:lnTo>
                  <a:pt x="62508" y="8930"/>
                </a:lnTo>
                <a:lnTo>
                  <a:pt x="71438" y="8930"/>
                </a:lnTo>
                <a:lnTo>
                  <a:pt x="80368" y="0"/>
                </a:lnTo>
                <a:lnTo>
                  <a:pt x="8036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116336" y="1107281"/>
            <a:ext cx="17860" cy="142876"/>
          </a:xfrm>
          <a:custGeom>
            <a:avLst/>
            <a:gdLst/>
            <a:ahLst/>
            <a:cxnLst/>
            <a:rect l="0" t="0" r="0" b="0"/>
            <a:pathLst>
              <a:path w="17860" h="142876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29" y="26789"/>
                </a:lnTo>
                <a:lnTo>
                  <a:pt x="8929" y="44649"/>
                </a:lnTo>
                <a:lnTo>
                  <a:pt x="8929" y="62508"/>
                </a:lnTo>
                <a:lnTo>
                  <a:pt x="17859" y="80367"/>
                </a:lnTo>
                <a:lnTo>
                  <a:pt x="17859" y="98227"/>
                </a:lnTo>
                <a:lnTo>
                  <a:pt x="17859" y="125016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107406" y="1035844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196703" y="1062633"/>
            <a:ext cx="98227" cy="169665"/>
          </a:xfrm>
          <a:custGeom>
            <a:avLst/>
            <a:gdLst/>
            <a:ahLst/>
            <a:cxnLst/>
            <a:rect l="0" t="0" r="0" b="0"/>
            <a:pathLst>
              <a:path w="98227" h="169665">
                <a:moveTo>
                  <a:pt x="71437" y="17859"/>
                </a:moveTo>
                <a:lnTo>
                  <a:pt x="71437" y="17859"/>
                </a:lnTo>
                <a:lnTo>
                  <a:pt x="71437" y="17859"/>
                </a:lnTo>
                <a:lnTo>
                  <a:pt x="71437" y="8929"/>
                </a:lnTo>
                <a:lnTo>
                  <a:pt x="62508" y="8929"/>
                </a:lnTo>
                <a:lnTo>
                  <a:pt x="53578" y="8929"/>
                </a:lnTo>
                <a:lnTo>
                  <a:pt x="44648" y="8929"/>
                </a:lnTo>
                <a:lnTo>
                  <a:pt x="35719" y="17859"/>
                </a:lnTo>
                <a:lnTo>
                  <a:pt x="26789" y="26789"/>
                </a:lnTo>
                <a:lnTo>
                  <a:pt x="26789" y="44648"/>
                </a:lnTo>
                <a:lnTo>
                  <a:pt x="17859" y="62508"/>
                </a:lnTo>
                <a:lnTo>
                  <a:pt x="8930" y="80367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8930" y="142875"/>
                </a:lnTo>
                <a:lnTo>
                  <a:pt x="17859" y="151804"/>
                </a:lnTo>
                <a:lnTo>
                  <a:pt x="26789" y="160734"/>
                </a:lnTo>
                <a:lnTo>
                  <a:pt x="26789" y="169664"/>
                </a:lnTo>
                <a:lnTo>
                  <a:pt x="44648" y="169664"/>
                </a:lnTo>
                <a:lnTo>
                  <a:pt x="53578" y="169664"/>
                </a:lnTo>
                <a:lnTo>
                  <a:pt x="62508" y="160734"/>
                </a:lnTo>
                <a:lnTo>
                  <a:pt x="71437" y="151804"/>
                </a:lnTo>
                <a:lnTo>
                  <a:pt x="80367" y="133945"/>
                </a:lnTo>
                <a:lnTo>
                  <a:pt x="89297" y="116086"/>
                </a:lnTo>
                <a:lnTo>
                  <a:pt x="98226" y="89297"/>
                </a:lnTo>
                <a:lnTo>
                  <a:pt x="98226" y="71437"/>
                </a:lnTo>
                <a:lnTo>
                  <a:pt x="98226" y="44648"/>
                </a:lnTo>
                <a:lnTo>
                  <a:pt x="98226" y="26789"/>
                </a:lnTo>
                <a:lnTo>
                  <a:pt x="89297" y="8929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366367" y="1044773"/>
            <a:ext cx="133947" cy="187525"/>
          </a:xfrm>
          <a:custGeom>
            <a:avLst/>
            <a:gdLst/>
            <a:ahLst/>
            <a:cxnLst/>
            <a:rect l="0" t="0" r="0" b="0"/>
            <a:pathLst>
              <a:path w="133947" h="18752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53578"/>
                </a:lnTo>
                <a:lnTo>
                  <a:pt x="8930" y="80368"/>
                </a:lnTo>
                <a:lnTo>
                  <a:pt x="8930" y="98227"/>
                </a:lnTo>
                <a:lnTo>
                  <a:pt x="8930" y="125016"/>
                </a:lnTo>
                <a:lnTo>
                  <a:pt x="8930" y="142875"/>
                </a:lnTo>
                <a:lnTo>
                  <a:pt x="8930" y="160735"/>
                </a:lnTo>
                <a:lnTo>
                  <a:pt x="8930" y="160735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60735"/>
                </a:lnTo>
                <a:lnTo>
                  <a:pt x="8930" y="151805"/>
                </a:lnTo>
                <a:lnTo>
                  <a:pt x="8930" y="142875"/>
                </a:lnTo>
                <a:lnTo>
                  <a:pt x="8930" y="116086"/>
                </a:lnTo>
                <a:lnTo>
                  <a:pt x="17859" y="98227"/>
                </a:lnTo>
                <a:lnTo>
                  <a:pt x="17859" y="80368"/>
                </a:lnTo>
                <a:lnTo>
                  <a:pt x="26789" y="53578"/>
                </a:lnTo>
                <a:lnTo>
                  <a:pt x="35719" y="44649"/>
                </a:lnTo>
                <a:lnTo>
                  <a:pt x="44648" y="35719"/>
                </a:lnTo>
                <a:lnTo>
                  <a:pt x="53578" y="26789"/>
                </a:lnTo>
                <a:lnTo>
                  <a:pt x="62508" y="17860"/>
                </a:lnTo>
                <a:lnTo>
                  <a:pt x="71437" y="26789"/>
                </a:lnTo>
                <a:lnTo>
                  <a:pt x="80367" y="26789"/>
                </a:lnTo>
                <a:lnTo>
                  <a:pt x="98227" y="35719"/>
                </a:lnTo>
                <a:lnTo>
                  <a:pt x="107156" y="44649"/>
                </a:lnTo>
                <a:lnTo>
                  <a:pt x="116086" y="62508"/>
                </a:lnTo>
                <a:lnTo>
                  <a:pt x="125016" y="80368"/>
                </a:lnTo>
                <a:lnTo>
                  <a:pt x="125016" y="98227"/>
                </a:lnTo>
                <a:lnTo>
                  <a:pt x="133946" y="116086"/>
                </a:lnTo>
                <a:lnTo>
                  <a:pt x="133946" y="133946"/>
                </a:lnTo>
                <a:lnTo>
                  <a:pt x="125016" y="142875"/>
                </a:lnTo>
                <a:lnTo>
                  <a:pt x="125016" y="160735"/>
                </a:lnTo>
                <a:lnTo>
                  <a:pt x="125016" y="169664"/>
                </a:lnTo>
                <a:lnTo>
                  <a:pt x="133946" y="178594"/>
                </a:lnTo>
                <a:lnTo>
                  <a:pt x="133946" y="187524"/>
                </a:lnTo>
                <a:lnTo>
                  <a:pt x="133946" y="187524"/>
                </a:lnTo>
                <a:lnTo>
                  <a:pt x="133946" y="18752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705570" y="1017984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91133" y="1651992"/>
            <a:ext cx="80368" cy="8931"/>
          </a:xfrm>
          <a:custGeom>
            <a:avLst/>
            <a:gdLst/>
            <a:ahLst/>
            <a:cxnLst/>
            <a:rect l="0" t="0" r="0" b="0"/>
            <a:pathLst>
              <a:path w="80368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14375" y="1544836"/>
            <a:ext cx="35720" cy="142876"/>
          </a:xfrm>
          <a:custGeom>
            <a:avLst/>
            <a:gdLst/>
            <a:ahLst/>
            <a:cxnLst/>
            <a:rect l="0" t="0" r="0" b="0"/>
            <a:pathLst>
              <a:path w="35720" h="14287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17859" y="80367"/>
                </a:lnTo>
                <a:lnTo>
                  <a:pt x="17859" y="89297"/>
                </a:lnTo>
                <a:lnTo>
                  <a:pt x="26789" y="107156"/>
                </a:lnTo>
                <a:lnTo>
                  <a:pt x="26789" y="116086"/>
                </a:lnTo>
                <a:lnTo>
                  <a:pt x="26789" y="125015"/>
                </a:lnTo>
                <a:lnTo>
                  <a:pt x="35719" y="133945"/>
                </a:lnTo>
                <a:lnTo>
                  <a:pt x="35719" y="142875"/>
                </a:lnTo>
                <a:lnTo>
                  <a:pt x="35719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60797" y="1634133"/>
            <a:ext cx="53579" cy="17860"/>
          </a:xfrm>
          <a:custGeom>
            <a:avLst/>
            <a:gdLst/>
            <a:ahLst/>
            <a:cxnLst/>
            <a:rect l="0" t="0" r="0" b="0"/>
            <a:pathLst>
              <a:path w="53579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59" y="8929"/>
                </a:lnTo>
                <a:lnTo>
                  <a:pt x="35719" y="8929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03672" y="1553766"/>
            <a:ext cx="71438" cy="160735"/>
          </a:xfrm>
          <a:custGeom>
            <a:avLst/>
            <a:gdLst/>
            <a:ahLst/>
            <a:cxnLst/>
            <a:rect l="0" t="0" r="0" b="0"/>
            <a:pathLst>
              <a:path w="71438" h="160735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7"/>
                </a:lnTo>
                <a:lnTo>
                  <a:pt x="8930" y="71437"/>
                </a:lnTo>
                <a:lnTo>
                  <a:pt x="17859" y="89296"/>
                </a:lnTo>
                <a:lnTo>
                  <a:pt x="17859" y="107156"/>
                </a:lnTo>
                <a:lnTo>
                  <a:pt x="26789" y="125015"/>
                </a:lnTo>
                <a:lnTo>
                  <a:pt x="35719" y="133945"/>
                </a:lnTo>
                <a:lnTo>
                  <a:pt x="35719" y="151804"/>
                </a:lnTo>
                <a:lnTo>
                  <a:pt x="35719" y="151804"/>
                </a:lnTo>
                <a:lnTo>
                  <a:pt x="44648" y="160734"/>
                </a:lnTo>
                <a:lnTo>
                  <a:pt x="44648" y="160734"/>
                </a:lnTo>
                <a:lnTo>
                  <a:pt x="44648" y="160734"/>
                </a:lnTo>
                <a:lnTo>
                  <a:pt x="44648" y="160734"/>
                </a:lnTo>
                <a:lnTo>
                  <a:pt x="44648" y="151804"/>
                </a:lnTo>
                <a:lnTo>
                  <a:pt x="44648" y="142874"/>
                </a:lnTo>
                <a:lnTo>
                  <a:pt x="44648" y="133945"/>
                </a:lnTo>
                <a:lnTo>
                  <a:pt x="35719" y="116085"/>
                </a:lnTo>
                <a:lnTo>
                  <a:pt x="35719" y="98226"/>
                </a:lnTo>
                <a:lnTo>
                  <a:pt x="35719" y="80367"/>
                </a:lnTo>
                <a:lnTo>
                  <a:pt x="26789" y="62507"/>
                </a:lnTo>
                <a:lnTo>
                  <a:pt x="26789" y="53578"/>
                </a:lnTo>
                <a:lnTo>
                  <a:pt x="26789" y="44648"/>
                </a:lnTo>
                <a:lnTo>
                  <a:pt x="35719" y="26789"/>
                </a:lnTo>
                <a:lnTo>
                  <a:pt x="44648" y="17859"/>
                </a:lnTo>
                <a:lnTo>
                  <a:pt x="53578" y="8929"/>
                </a:lnTo>
                <a:lnTo>
                  <a:pt x="62508" y="8929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919758" y="1553766"/>
            <a:ext cx="125016" cy="160735"/>
          </a:xfrm>
          <a:custGeom>
            <a:avLst/>
            <a:gdLst/>
            <a:ahLst/>
            <a:cxnLst/>
            <a:rect l="0" t="0" r="0" b="0"/>
            <a:pathLst>
              <a:path w="125016" h="160735">
                <a:moveTo>
                  <a:pt x="80367" y="0"/>
                </a:move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29"/>
                </a:lnTo>
                <a:lnTo>
                  <a:pt x="44648" y="17859"/>
                </a:lnTo>
                <a:lnTo>
                  <a:pt x="26789" y="26789"/>
                </a:lnTo>
                <a:lnTo>
                  <a:pt x="17859" y="44648"/>
                </a:lnTo>
                <a:lnTo>
                  <a:pt x="17859" y="62507"/>
                </a:lnTo>
                <a:lnTo>
                  <a:pt x="8929" y="80367"/>
                </a:lnTo>
                <a:lnTo>
                  <a:pt x="0" y="98226"/>
                </a:lnTo>
                <a:lnTo>
                  <a:pt x="0" y="116085"/>
                </a:lnTo>
                <a:lnTo>
                  <a:pt x="0" y="125015"/>
                </a:lnTo>
                <a:lnTo>
                  <a:pt x="0" y="133945"/>
                </a:lnTo>
                <a:lnTo>
                  <a:pt x="8929" y="142874"/>
                </a:lnTo>
                <a:lnTo>
                  <a:pt x="8929" y="151804"/>
                </a:lnTo>
                <a:lnTo>
                  <a:pt x="17859" y="151804"/>
                </a:lnTo>
                <a:lnTo>
                  <a:pt x="26789" y="151804"/>
                </a:lnTo>
                <a:lnTo>
                  <a:pt x="35718" y="142874"/>
                </a:lnTo>
                <a:lnTo>
                  <a:pt x="44648" y="133945"/>
                </a:lnTo>
                <a:lnTo>
                  <a:pt x="53578" y="125015"/>
                </a:lnTo>
                <a:lnTo>
                  <a:pt x="62508" y="107156"/>
                </a:lnTo>
                <a:lnTo>
                  <a:pt x="71437" y="89296"/>
                </a:lnTo>
                <a:lnTo>
                  <a:pt x="80367" y="71437"/>
                </a:lnTo>
                <a:lnTo>
                  <a:pt x="89297" y="53578"/>
                </a:lnTo>
                <a:lnTo>
                  <a:pt x="89297" y="35718"/>
                </a:lnTo>
                <a:lnTo>
                  <a:pt x="89297" y="2678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26789"/>
                </a:lnTo>
                <a:lnTo>
                  <a:pt x="89297" y="35718"/>
                </a:lnTo>
                <a:lnTo>
                  <a:pt x="89297" y="53578"/>
                </a:lnTo>
                <a:lnTo>
                  <a:pt x="89297" y="62507"/>
                </a:lnTo>
                <a:lnTo>
                  <a:pt x="89297" y="80367"/>
                </a:lnTo>
                <a:lnTo>
                  <a:pt x="98226" y="107156"/>
                </a:lnTo>
                <a:lnTo>
                  <a:pt x="98226" y="125015"/>
                </a:lnTo>
                <a:lnTo>
                  <a:pt x="107156" y="133945"/>
                </a:lnTo>
                <a:lnTo>
                  <a:pt x="107156" y="151804"/>
                </a:lnTo>
                <a:lnTo>
                  <a:pt x="116086" y="160734"/>
                </a:lnTo>
                <a:lnTo>
                  <a:pt x="125015" y="160734"/>
                </a:lnTo>
                <a:lnTo>
                  <a:pt x="125015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062633" y="1571625"/>
            <a:ext cx="133946" cy="151805"/>
          </a:xfrm>
          <a:custGeom>
            <a:avLst/>
            <a:gdLst/>
            <a:ahLst/>
            <a:cxnLst/>
            <a:rect l="0" t="0" r="0" b="0"/>
            <a:pathLst>
              <a:path w="133946" h="15180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26789"/>
                </a:lnTo>
                <a:lnTo>
                  <a:pt x="8929" y="44648"/>
                </a:lnTo>
                <a:lnTo>
                  <a:pt x="17859" y="62508"/>
                </a:lnTo>
                <a:lnTo>
                  <a:pt x="26789" y="89297"/>
                </a:lnTo>
                <a:lnTo>
                  <a:pt x="26789" y="107156"/>
                </a:lnTo>
                <a:lnTo>
                  <a:pt x="35718" y="125015"/>
                </a:lnTo>
                <a:lnTo>
                  <a:pt x="35718" y="133945"/>
                </a:lnTo>
                <a:lnTo>
                  <a:pt x="35718" y="133945"/>
                </a:lnTo>
                <a:lnTo>
                  <a:pt x="44648" y="142875"/>
                </a:lnTo>
                <a:lnTo>
                  <a:pt x="44648" y="142875"/>
                </a:lnTo>
                <a:lnTo>
                  <a:pt x="44648" y="133945"/>
                </a:lnTo>
                <a:lnTo>
                  <a:pt x="44648" y="125015"/>
                </a:lnTo>
                <a:lnTo>
                  <a:pt x="44648" y="116086"/>
                </a:lnTo>
                <a:lnTo>
                  <a:pt x="44648" y="98226"/>
                </a:lnTo>
                <a:lnTo>
                  <a:pt x="44648" y="71437"/>
                </a:lnTo>
                <a:lnTo>
                  <a:pt x="44648" y="53578"/>
                </a:lnTo>
                <a:lnTo>
                  <a:pt x="44648" y="35719"/>
                </a:lnTo>
                <a:lnTo>
                  <a:pt x="53578" y="17859"/>
                </a:lnTo>
                <a:lnTo>
                  <a:pt x="53578" y="8930"/>
                </a:lnTo>
                <a:lnTo>
                  <a:pt x="62508" y="8930"/>
                </a:lnTo>
                <a:lnTo>
                  <a:pt x="62508" y="8930"/>
                </a:lnTo>
                <a:lnTo>
                  <a:pt x="71437" y="8930"/>
                </a:lnTo>
                <a:lnTo>
                  <a:pt x="80367" y="8930"/>
                </a:lnTo>
                <a:lnTo>
                  <a:pt x="89297" y="17859"/>
                </a:lnTo>
                <a:lnTo>
                  <a:pt x="98226" y="35719"/>
                </a:lnTo>
                <a:lnTo>
                  <a:pt x="107156" y="44648"/>
                </a:lnTo>
                <a:lnTo>
                  <a:pt x="116086" y="71437"/>
                </a:lnTo>
                <a:lnTo>
                  <a:pt x="125015" y="89297"/>
                </a:lnTo>
                <a:lnTo>
                  <a:pt x="125015" y="107156"/>
                </a:lnTo>
                <a:lnTo>
                  <a:pt x="125015" y="125015"/>
                </a:lnTo>
                <a:lnTo>
                  <a:pt x="133945" y="142875"/>
                </a:lnTo>
                <a:lnTo>
                  <a:pt x="133945" y="151804"/>
                </a:lnTo>
                <a:lnTo>
                  <a:pt x="133945" y="151804"/>
                </a:lnTo>
                <a:lnTo>
                  <a:pt x="133945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241227" y="1562695"/>
            <a:ext cx="89297" cy="151806"/>
          </a:xfrm>
          <a:custGeom>
            <a:avLst/>
            <a:gdLst/>
            <a:ahLst/>
            <a:cxnLst/>
            <a:rect l="0" t="0" r="0" b="0"/>
            <a:pathLst>
              <a:path w="89297" h="151806">
                <a:moveTo>
                  <a:pt x="71437" y="0"/>
                </a:moveTo>
                <a:lnTo>
                  <a:pt x="62507" y="0"/>
                </a:lnTo>
                <a:lnTo>
                  <a:pt x="62507" y="0"/>
                </a:lnTo>
                <a:lnTo>
                  <a:pt x="53578" y="0"/>
                </a:lnTo>
                <a:lnTo>
                  <a:pt x="35718" y="0"/>
                </a:lnTo>
                <a:lnTo>
                  <a:pt x="26789" y="8930"/>
                </a:lnTo>
                <a:lnTo>
                  <a:pt x="17859" y="17860"/>
                </a:lnTo>
                <a:lnTo>
                  <a:pt x="8929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53578"/>
                </a:lnTo>
                <a:lnTo>
                  <a:pt x="8929" y="53578"/>
                </a:lnTo>
                <a:lnTo>
                  <a:pt x="8929" y="62508"/>
                </a:lnTo>
                <a:lnTo>
                  <a:pt x="26789" y="71438"/>
                </a:lnTo>
                <a:lnTo>
                  <a:pt x="35718" y="80367"/>
                </a:lnTo>
                <a:lnTo>
                  <a:pt x="53578" y="89297"/>
                </a:lnTo>
                <a:lnTo>
                  <a:pt x="62507" y="98227"/>
                </a:lnTo>
                <a:lnTo>
                  <a:pt x="80367" y="107156"/>
                </a:lnTo>
                <a:lnTo>
                  <a:pt x="80367" y="116086"/>
                </a:lnTo>
                <a:lnTo>
                  <a:pt x="89296" y="125016"/>
                </a:lnTo>
                <a:lnTo>
                  <a:pt x="89296" y="125016"/>
                </a:lnTo>
                <a:lnTo>
                  <a:pt x="89296" y="133945"/>
                </a:lnTo>
                <a:lnTo>
                  <a:pt x="89296" y="142875"/>
                </a:lnTo>
                <a:lnTo>
                  <a:pt x="80367" y="142875"/>
                </a:lnTo>
                <a:lnTo>
                  <a:pt x="71437" y="151805"/>
                </a:lnTo>
                <a:lnTo>
                  <a:pt x="62507" y="151805"/>
                </a:lnTo>
                <a:lnTo>
                  <a:pt x="62507" y="151805"/>
                </a:lnTo>
                <a:lnTo>
                  <a:pt x="62507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357313" y="1562695"/>
            <a:ext cx="98227" cy="169665"/>
          </a:xfrm>
          <a:custGeom>
            <a:avLst/>
            <a:gdLst/>
            <a:ahLst/>
            <a:cxnLst/>
            <a:rect l="0" t="0" r="0" b="0"/>
            <a:pathLst>
              <a:path w="98227" h="169665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8930"/>
                </a:lnTo>
                <a:lnTo>
                  <a:pt x="35718" y="17860"/>
                </a:lnTo>
                <a:lnTo>
                  <a:pt x="26789" y="35719"/>
                </a:lnTo>
                <a:lnTo>
                  <a:pt x="17859" y="44649"/>
                </a:lnTo>
                <a:lnTo>
                  <a:pt x="8929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8929" y="142875"/>
                </a:lnTo>
                <a:lnTo>
                  <a:pt x="17859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35718" y="133945"/>
                </a:lnTo>
                <a:lnTo>
                  <a:pt x="44648" y="116086"/>
                </a:lnTo>
                <a:lnTo>
                  <a:pt x="53578" y="98227"/>
                </a:lnTo>
                <a:lnTo>
                  <a:pt x="62507" y="80367"/>
                </a:lnTo>
                <a:lnTo>
                  <a:pt x="71437" y="62508"/>
                </a:lnTo>
                <a:lnTo>
                  <a:pt x="71437" y="44649"/>
                </a:lnTo>
                <a:lnTo>
                  <a:pt x="71437" y="26789"/>
                </a:lnTo>
                <a:lnTo>
                  <a:pt x="71437" y="1786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17860"/>
                </a:lnTo>
                <a:lnTo>
                  <a:pt x="71437" y="26789"/>
                </a:lnTo>
                <a:lnTo>
                  <a:pt x="71437" y="35719"/>
                </a:lnTo>
                <a:lnTo>
                  <a:pt x="71437" y="53578"/>
                </a:lnTo>
                <a:lnTo>
                  <a:pt x="71437" y="71438"/>
                </a:lnTo>
                <a:lnTo>
                  <a:pt x="71437" y="98227"/>
                </a:lnTo>
                <a:lnTo>
                  <a:pt x="80367" y="116086"/>
                </a:lnTo>
                <a:lnTo>
                  <a:pt x="80367" y="133945"/>
                </a:lnTo>
                <a:lnTo>
                  <a:pt x="89296" y="142875"/>
                </a:lnTo>
                <a:lnTo>
                  <a:pt x="89296" y="151805"/>
                </a:lnTo>
                <a:lnTo>
                  <a:pt x="98226" y="160734"/>
                </a:lnTo>
                <a:lnTo>
                  <a:pt x="98226" y="169664"/>
                </a:lnTo>
                <a:lnTo>
                  <a:pt x="98226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526976" y="1544836"/>
            <a:ext cx="26791" cy="169665"/>
          </a:xfrm>
          <a:custGeom>
            <a:avLst/>
            <a:gdLst/>
            <a:ahLst/>
            <a:cxnLst/>
            <a:rect l="0" t="0" r="0" b="0"/>
            <a:pathLst>
              <a:path w="26791" h="1696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8930" y="62508"/>
                </a:lnTo>
                <a:lnTo>
                  <a:pt x="17860" y="89297"/>
                </a:lnTo>
                <a:lnTo>
                  <a:pt x="17860" y="116086"/>
                </a:lnTo>
                <a:lnTo>
                  <a:pt x="17860" y="133945"/>
                </a:lnTo>
                <a:lnTo>
                  <a:pt x="26790" y="151804"/>
                </a:lnTo>
                <a:lnTo>
                  <a:pt x="26790" y="160734"/>
                </a:lnTo>
                <a:lnTo>
                  <a:pt x="26790" y="169664"/>
                </a:lnTo>
                <a:lnTo>
                  <a:pt x="26790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616273" y="1562695"/>
            <a:ext cx="116087" cy="169665"/>
          </a:xfrm>
          <a:custGeom>
            <a:avLst/>
            <a:gdLst/>
            <a:ahLst/>
            <a:cxnLst/>
            <a:rect l="0" t="0" r="0" b="0"/>
            <a:pathLst>
              <a:path w="116087" h="169665">
                <a:moveTo>
                  <a:pt x="98227" y="0"/>
                </a:move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8930"/>
                </a:lnTo>
                <a:lnTo>
                  <a:pt x="62508" y="17860"/>
                </a:lnTo>
                <a:lnTo>
                  <a:pt x="44649" y="26789"/>
                </a:lnTo>
                <a:lnTo>
                  <a:pt x="35719" y="44649"/>
                </a:lnTo>
                <a:lnTo>
                  <a:pt x="17860" y="53578"/>
                </a:lnTo>
                <a:lnTo>
                  <a:pt x="8930" y="71438"/>
                </a:lnTo>
                <a:lnTo>
                  <a:pt x="893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42875"/>
                </a:lnTo>
                <a:lnTo>
                  <a:pt x="17860" y="151805"/>
                </a:lnTo>
                <a:lnTo>
                  <a:pt x="26789" y="151805"/>
                </a:lnTo>
                <a:lnTo>
                  <a:pt x="35719" y="151805"/>
                </a:lnTo>
                <a:lnTo>
                  <a:pt x="44649" y="142875"/>
                </a:lnTo>
                <a:lnTo>
                  <a:pt x="53578" y="142875"/>
                </a:lnTo>
                <a:lnTo>
                  <a:pt x="62508" y="125016"/>
                </a:lnTo>
                <a:lnTo>
                  <a:pt x="71438" y="116086"/>
                </a:lnTo>
                <a:lnTo>
                  <a:pt x="80367" y="98227"/>
                </a:lnTo>
                <a:lnTo>
                  <a:pt x="80367" y="80367"/>
                </a:lnTo>
                <a:lnTo>
                  <a:pt x="89297" y="62508"/>
                </a:lnTo>
                <a:lnTo>
                  <a:pt x="89297" y="44649"/>
                </a:lnTo>
                <a:lnTo>
                  <a:pt x="98227" y="3571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26789"/>
                </a:lnTo>
                <a:lnTo>
                  <a:pt x="98227" y="44649"/>
                </a:lnTo>
                <a:lnTo>
                  <a:pt x="98227" y="53578"/>
                </a:lnTo>
                <a:lnTo>
                  <a:pt x="98227" y="71438"/>
                </a:lnTo>
                <a:lnTo>
                  <a:pt x="98227" y="89297"/>
                </a:lnTo>
                <a:lnTo>
                  <a:pt x="98227" y="107156"/>
                </a:lnTo>
                <a:lnTo>
                  <a:pt x="107156" y="125016"/>
                </a:lnTo>
                <a:lnTo>
                  <a:pt x="107156" y="151805"/>
                </a:lnTo>
                <a:lnTo>
                  <a:pt x="116086" y="160734"/>
                </a:lnTo>
                <a:lnTo>
                  <a:pt x="116086" y="169664"/>
                </a:lnTo>
                <a:lnTo>
                  <a:pt x="116086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812726" y="1553766"/>
            <a:ext cx="17861" cy="178594"/>
          </a:xfrm>
          <a:custGeom>
            <a:avLst/>
            <a:gdLst/>
            <a:ahLst/>
            <a:cxnLst/>
            <a:rect l="0" t="0" r="0" b="0"/>
            <a:pathLst>
              <a:path w="17861" h="178594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98226"/>
                </a:lnTo>
                <a:lnTo>
                  <a:pt x="17860" y="116085"/>
                </a:lnTo>
                <a:lnTo>
                  <a:pt x="17860" y="133945"/>
                </a:lnTo>
                <a:lnTo>
                  <a:pt x="17860" y="151804"/>
                </a:lnTo>
                <a:lnTo>
                  <a:pt x="17860" y="169663"/>
                </a:lnTo>
                <a:lnTo>
                  <a:pt x="17860" y="169663"/>
                </a:lnTo>
                <a:lnTo>
                  <a:pt x="17860" y="178593"/>
                </a:lnTo>
                <a:lnTo>
                  <a:pt x="17860" y="17859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777008" y="1625203"/>
            <a:ext cx="53579" cy="17860"/>
          </a:xfrm>
          <a:custGeom>
            <a:avLst/>
            <a:gdLst/>
            <a:ahLst/>
            <a:cxnLst/>
            <a:rect l="0" t="0" r="0" b="0"/>
            <a:pathLst>
              <a:path w="53579" h="17860">
                <a:moveTo>
                  <a:pt x="0" y="17859"/>
                </a:moveTo>
                <a:lnTo>
                  <a:pt x="0" y="17859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0"/>
                </a:lnTo>
                <a:lnTo>
                  <a:pt x="3571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937742" y="1625203"/>
            <a:ext cx="8931" cy="107157"/>
          </a:xfrm>
          <a:custGeom>
            <a:avLst/>
            <a:gdLst/>
            <a:ahLst/>
            <a:cxnLst/>
            <a:rect l="0" t="0" r="0" b="0"/>
            <a:pathLst>
              <a:path w="8931" h="10715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107156"/>
                </a:lnTo>
                <a:lnTo>
                  <a:pt x="8930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928812" y="152697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000250" y="1580555"/>
            <a:ext cx="89298" cy="142875"/>
          </a:xfrm>
          <a:custGeom>
            <a:avLst/>
            <a:gdLst/>
            <a:ahLst/>
            <a:cxnLst/>
            <a:rect l="0" t="0" r="0" b="0"/>
            <a:pathLst>
              <a:path w="89298" h="142875">
                <a:moveTo>
                  <a:pt x="53578" y="0"/>
                </a:move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8929"/>
                </a:lnTo>
                <a:lnTo>
                  <a:pt x="26789" y="17859"/>
                </a:lnTo>
                <a:lnTo>
                  <a:pt x="26789" y="26789"/>
                </a:lnTo>
                <a:lnTo>
                  <a:pt x="17859" y="44648"/>
                </a:lnTo>
                <a:lnTo>
                  <a:pt x="8929" y="53578"/>
                </a:lnTo>
                <a:lnTo>
                  <a:pt x="8929" y="71437"/>
                </a:lnTo>
                <a:lnTo>
                  <a:pt x="0" y="89296"/>
                </a:lnTo>
                <a:lnTo>
                  <a:pt x="0" y="98226"/>
                </a:lnTo>
                <a:lnTo>
                  <a:pt x="0" y="116085"/>
                </a:lnTo>
                <a:lnTo>
                  <a:pt x="0" y="125015"/>
                </a:lnTo>
                <a:lnTo>
                  <a:pt x="8929" y="133945"/>
                </a:lnTo>
                <a:lnTo>
                  <a:pt x="17859" y="142874"/>
                </a:lnTo>
                <a:lnTo>
                  <a:pt x="26789" y="142874"/>
                </a:lnTo>
                <a:lnTo>
                  <a:pt x="35719" y="142874"/>
                </a:lnTo>
                <a:lnTo>
                  <a:pt x="53578" y="142874"/>
                </a:lnTo>
                <a:lnTo>
                  <a:pt x="62508" y="133945"/>
                </a:lnTo>
                <a:lnTo>
                  <a:pt x="71437" y="125015"/>
                </a:lnTo>
                <a:lnTo>
                  <a:pt x="80367" y="107156"/>
                </a:lnTo>
                <a:lnTo>
                  <a:pt x="80367" y="98226"/>
                </a:lnTo>
                <a:lnTo>
                  <a:pt x="89297" y="80367"/>
                </a:lnTo>
                <a:lnTo>
                  <a:pt x="89297" y="62507"/>
                </a:lnTo>
                <a:lnTo>
                  <a:pt x="89297" y="44648"/>
                </a:lnTo>
                <a:lnTo>
                  <a:pt x="89297" y="26789"/>
                </a:lnTo>
                <a:lnTo>
                  <a:pt x="80367" y="17859"/>
                </a:lnTo>
                <a:lnTo>
                  <a:pt x="80367" y="8929"/>
                </a:lnTo>
                <a:lnTo>
                  <a:pt x="71437" y="0"/>
                </a:lnTo>
                <a:lnTo>
                  <a:pt x="62508" y="0"/>
                </a:lnTo>
                <a:lnTo>
                  <a:pt x="53578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196703" y="1580555"/>
            <a:ext cx="8931" cy="133946"/>
          </a:xfrm>
          <a:custGeom>
            <a:avLst/>
            <a:gdLst/>
            <a:ahLst/>
            <a:cxnLst/>
            <a:rect l="0" t="0" r="0" b="0"/>
            <a:pathLst>
              <a:path w="8931" h="13394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80367"/>
                </a:lnTo>
                <a:lnTo>
                  <a:pt x="8930" y="98226"/>
                </a:lnTo>
                <a:lnTo>
                  <a:pt x="8930" y="116085"/>
                </a:lnTo>
                <a:lnTo>
                  <a:pt x="8930" y="12501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25015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2232422" y="1571625"/>
            <a:ext cx="89298" cy="142876"/>
          </a:xfrm>
          <a:custGeom>
            <a:avLst/>
            <a:gdLst/>
            <a:ahLst/>
            <a:cxnLst/>
            <a:rect l="0" t="0" r="0" b="0"/>
            <a:pathLst>
              <a:path w="89298" h="142876">
                <a:moveTo>
                  <a:pt x="0" y="35719"/>
                </a:moveTo>
                <a:lnTo>
                  <a:pt x="0" y="26789"/>
                </a:lnTo>
                <a:lnTo>
                  <a:pt x="0" y="17859"/>
                </a:lnTo>
                <a:lnTo>
                  <a:pt x="0" y="893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8930"/>
                </a:lnTo>
                <a:lnTo>
                  <a:pt x="53578" y="17859"/>
                </a:lnTo>
                <a:lnTo>
                  <a:pt x="62507" y="35719"/>
                </a:lnTo>
                <a:lnTo>
                  <a:pt x="71437" y="44648"/>
                </a:lnTo>
                <a:lnTo>
                  <a:pt x="71437" y="62508"/>
                </a:lnTo>
                <a:lnTo>
                  <a:pt x="80367" y="80367"/>
                </a:lnTo>
                <a:lnTo>
                  <a:pt x="89297" y="98226"/>
                </a:lnTo>
                <a:lnTo>
                  <a:pt x="89297" y="116086"/>
                </a:lnTo>
                <a:lnTo>
                  <a:pt x="89297" y="125015"/>
                </a:lnTo>
                <a:lnTo>
                  <a:pt x="89297" y="133945"/>
                </a:lnTo>
                <a:lnTo>
                  <a:pt x="89297" y="142875"/>
                </a:lnTo>
                <a:lnTo>
                  <a:pt x="89297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937742" y="153590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1919883" y="154483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1902023" y="1509117"/>
            <a:ext cx="26790" cy="35720"/>
          </a:xfrm>
          <a:custGeom>
            <a:avLst/>
            <a:gdLst/>
            <a:ahLst/>
            <a:cxnLst/>
            <a:rect l="0" t="0" r="0" b="0"/>
            <a:pathLst>
              <a:path w="26790" h="35720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17860" y="26789"/>
                </a:lnTo>
                <a:lnTo>
                  <a:pt x="17860" y="35719"/>
                </a:lnTo>
                <a:lnTo>
                  <a:pt x="17860" y="35719"/>
                </a:lnTo>
                <a:lnTo>
                  <a:pt x="17860" y="35719"/>
                </a:lnTo>
                <a:lnTo>
                  <a:pt x="26789" y="35719"/>
                </a:lnTo>
                <a:lnTo>
                  <a:pt x="26789" y="35719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26789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17860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1794867" y="1607344"/>
            <a:ext cx="53579" cy="8930"/>
          </a:xfrm>
          <a:custGeom>
            <a:avLst/>
            <a:gdLst/>
            <a:ahLst/>
            <a:cxnLst/>
            <a:rect l="0" t="0" r="0" b="0"/>
            <a:pathLst>
              <a:path w="53579" h="8930">
                <a:moveTo>
                  <a:pt x="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0"/>
                </a:lnTo>
                <a:lnTo>
                  <a:pt x="26789" y="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2223492" y="1384102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2214562" y="1375172"/>
            <a:ext cx="98228" cy="8931"/>
          </a:xfrm>
          <a:custGeom>
            <a:avLst/>
            <a:gdLst/>
            <a:ahLst/>
            <a:cxnLst/>
            <a:rect l="0" t="0" r="0" b="0"/>
            <a:pathLst>
              <a:path w="98228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89" y="8930"/>
                </a:lnTo>
                <a:lnTo>
                  <a:pt x="35719" y="893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419945" y="1339453"/>
            <a:ext cx="98228" cy="125017"/>
          </a:xfrm>
          <a:custGeom>
            <a:avLst/>
            <a:gdLst/>
            <a:ahLst/>
            <a:cxnLst/>
            <a:rect l="0" t="0" r="0" b="0"/>
            <a:pathLst>
              <a:path w="98228" h="125017">
                <a:moveTo>
                  <a:pt x="0" y="17860"/>
                </a:move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0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98227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16086"/>
                </a:lnTo>
                <a:lnTo>
                  <a:pt x="8930" y="107156"/>
                </a:lnTo>
                <a:lnTo>
                  <a:pt x="17859" y="98227"/>
                </a:lnTo>
                <a:lnTo>
                  <a:pt x="17859" y="89297"/>
                </a:lnTo>
                <a:lnTo>
                  <a:pt x="17859" y="80367"/>
                </a:lnTo>
                <a:lnTo>
                  <a:pt x="26789" y="62508"/>
                </a:lnTo>
                <a:lnTo>
                  <a:pt x="26789" y="53578"/>
                </a:lnTo>
                <a:lnTo>
                  <a:pt x="35719" y="44649"/>
                </a:lnTo>
                <a:lnTo>
                  <a:pt x="35719" y="35719"/>
                </a:lnTo>
                <a:lnTo>
                  <a:pt x="44649" y="26789"/>
                </a:lnTo>
                <a:lnTo>
                  <a:pt x="53578" y="17860"/>
                </a:lnTo>
                <a:lnTo>
                  <a:pt x="62508" y="17860"/>
                </a:lnTo>
                <a:lnTo>
                  <a:pt x="71438" y="8930"/>
                </a:lnTo>
                <a:lnTo>
                  <a:pt x="80368" y="8930"/>
                </a:lnTo>
                <a:lnTo>
                  <a:pt x="89297" y="893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455664" y="1321594"/>
            <a:ext cx="98228" cy="125016"/>
          </a:xfrm>
          <a:custGeom>
            <a:avLst/>
            <a:gdLst/>
            <a:ahLst/>
            <a:cxnLst/>
            <a:rect l="0" t="0" r="0" b="0"/>
            <a:pathLst>
              <a:path w="98228" h="125016">
                <a:moveTo>
                  <a:pt x="8930" y="8929"/>
                </a:moveTo>
                <a:lnTo>
                  <a:pt x="8930" y="8929"/>
                </a:lnTo>
                <a:lnTo>
                  <a:pt x="17859" y="8929"/>
                </a:lnTo>
                <a:lnTo>
                  <a:pt x="26789" y="8929"/>
                </a:lnTo>
                <a:lnTo>
                  <a:pt x="35719" y="0"/>
                </a:lnTo>
                <a:lnTo>
                  <a:pt x="44649" y="0"/>
                </a:lnTo>
                <a:lnTo>
                  <a:pt x="53578" y="8929"/>
                </a:lnTo>
                <a:lnTo>
                  <a:pt x="62508" y="8929"/>
                </a:lnTo>
                <a:lnTo>
                  <a:pt x="71438" y="8929"/>
                </a:lnTo>
                <a:lnTo>
                  <a:pt x="71438" y="8929"/>
                </a:lnTo>
                <a:lnTo>
                  <a:pt x="71438" y="17859"/>
                </a:lnTo>
                <a:lnTo>
                  <a:pt x="80367" y="17859"/>
                </a:lnTo>
                <a:lnTo>
                  <a:pt x="80367" y="26789"/>
                </a:lnTo>
                <a:lnTo>
                  <a:pt x="80367" y="35719"/>
                </a:lnTo>
                <a:lnTo>
                  <a:pt x="71438" y="35719"/>
                </a:lnTo>
                <a:lnTo>
                  <a:pt x="71438" y="44648"/>
                </a:lnTo>
                <a:lnTo>
                  <a:pt x="62508" y="53578"/>
                </a:lnTo>
                <a:lnTo>
                  <a:pt x="62508" y="53578"/>
                </a:lnTo>
                <a:lnTo>
                  <a:pt x="53578" y="62508"/>
                </a:lnTo>
                <a:lnTo>
                  <a:pt x="44649" y="71437"/>
                </a:lnTo>
                <a:lnTo>
                  <a:pt x="35719" y="71437"/>
                </a:lnTo>
                <a:lnTo>
                  <a:pt x="26789" y="80367"/>
                </a:lnTo>
                <a:lnTo>
                  <a:pt x="26789" y="80367"/>
                </a:lnTo>
                <a:lnTo>
                  <a:pt x="17859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0" y="89297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17859" y="98226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9" y="107156"/>
                </a:lnTo>
                <a:lnTo>
                  <a:pt x="44649" y="107156"/>
                </a:lnTo>
                <a:lnTo>
                  <a:pt x="53578" y="116086"/>
                </a:lnTo>
                <a:lnTo>
                  <a:pt x="62508" y="116086"/>
                </a:lnTo>
                <a:lnTo>
                  <a:pt x="62508" y="116086"/>
                </a:lnTo>
                <a:lnTo>
                  <a:pt x="71438" y="116086"/>
                </a:lnTo>
                <a:lnTo>
                  <a:pt x="80367" y="116086"/>
                </a:lnTo>
                <a:lnTo>
                  <a:pt x="80367" y="125015"/>
                </a:lnTo>
                <a:lnTo>
                  <a:pt x="89297" y="125015"/>
                </a:lnTo>
                <a:lnTo>
                  <a:pt x="98227" y="125015"/>
                </a:lnTo>
                <a:lnTo>
                  <a:pt x="98227" y="125015"/>
                </a:lnTo>
                <a:lnTo>
                  <a:pt x="98227" y="125015"/>
                </a:lnTo>
                <a:lnTo>
                  <a:pt x="98227" y="125015"/>
                </a:lnTo>
                <a:lnTo>
                  <a:pt x="98227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616398" y="1339453"/>
            <a:ext cx="8931" cy="107157"/>
          </a:xfrm>
          <a:custGeom>
            <a:avLst/>
            <a:gdLst/>
            <a:ahLst/>
            <a:cxnLst/>
            <a:rect l="0" t="0" r="0" b="0"/>
            <a:pathLst>
              <a:path w="8931" h="107157">
                <a:moveTo>
                  <a:pt x="8930" y="0"/>
                </a:move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8930" y="107156"/>
                </a:lnTo>
                <a:lnTo>
                  <a:pt x="8930" y="107156"/>
                </a:lnTo>
                <a:lnTo>
                  <a:pt x="0" y="107156"/>
                </a:lnTo>
                <a:lnTo>
                  <a:pt x="0" y="9822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2616398" y="1303734"/>
            <a:ext cx="160736" cy="160736"/>
          </a:xfrm>
          <a:custGeom>
            <a:avLst/>
            <a:gdLst/>
            <a:ahLst/>
            <a:cxnLst/>
            <a:rect l="0" t="0" r="0" b="0"/>
            <a:pathLst>
              <a:path w="160736" h="160736">
                <a:moveTo>
                  <a:pt x="8930" y="44649"/>
                </a:moveTo>
                <a:lnTo>
                  <a:pt x="0" y="35719"/>
                </a:lnTo>
                <a:lnTo>
                  <a:pt x="0" y="35719"/>
                </a:lnTo>
                <a:lnTo>
                  <a:pt x="8930" y="26789"/>
                </a:lnTo>
                <a:lnTo>
                  <a:pt x="8930" y="17860"/>
                </a:lnTo>
                <a:lnTo>
                  <a:pt x="17860" y="8930"/>
                </a:lnTo>
                <a:lnTo>
                  <a:pt x="17860" y="8930"/>
                </a:lnTo>
                <a:lnTo>
                  <a:pt x="26790" y="8930"/>
                </a:lnTo>
                <a:lnTo>
                  <a:pt x="26790" y="17860"/>
                </a:lnTo>
                <a:lnTo>
                  <a:pt x="35719" y="26789"/>
                </a:lnTo>
                <a:lnTo>
                  <a:pt x="44649" y="35719"/>
                </a:lnTo>
                <a:lnTo>
                  <a:pt x="53579" y="44649"/>
                </a:lnTo>
                <a:lnTo>
                  <a:pt x="53579" y="62508"/>
                </a:lnTo>
                <a:lnTo>
                  <a:pt x="62508" y="71438"/>
                </a:lnTo>
                <a:lnTo>
                  <a:pt x="71438" y="89297"/>
                </a:lnTo>
                <a:lnTo>
                  <a:pt x="80368" y="107157"/>
                </a:lnTo>
                <a:lnTo>
                  <a:pt x="89297" y="125016"/>
                </a:lnTo>
                <a:lnTo>
                  <a:pt x="98227" y="133946"/>
                </a:lnTo>
                <a:lnTo>
                  <a:pt x="98227" y="142875"/>
                </a:lnTo>
                <a:lnTo>
                  <a:pt x="107157" y="151805"/>
                </a:lnTo>
                <a:lnTo>
                  <a:pt x="116086" y="151805"/>
                </a:lnTo>
                <a:lnTo>
                  <a:pt x="116086" y="160735"/>
                </a:lnTo>
                <a:lnTo>
                  <a:pt x="125016" y="160735"/>
                </a:lnTo>
                <a:lnTo>
                  <a:pt x="125016" y="160735"/>
                </a:lnTo>
                <a:lnTo>
                  <a:pt x="133946" y="151805"/>
                </a:lnTo>
                <a:lnTo>
                  <a:pt x="133946" y="142875"/>
                </a:lnTo>
                <a:lnTo>
                  <a:pt x="133946" y="125016"/>
                </a:lnTo>
                <a:lnTo>
                  <a:pt x="133946" y="107157"/>
                </a:lnTo>
                <a:lnTo>
                  <a:pt x="142875" y="89297"/>
                </a:lnTo>
                <a:lnTo>
                  <a:pt x="142875" y="71438"/>
                </a:lnTo>
                <a:lnTo>
                  <a:pt x="151805" y="53579"/>
                </a:lnTo>
                <a:lnTo>
                  <a:pt x="151805" y="35719"/>
                </a:lnTo>
                <a:lnTo>
                  <a:pt x="151805" y="26789"/>
                </a:lnTo>
                <a:lnTo>
                  <a:pt x="160735" y="17860"/>
                </a:lnTo>
                <a:lnTo>
                  <a:pt x="160735" y="8930"/>
                </a:lnTo>
                <a:lnTo>
                  <a:pt x="160735" y="8930"/>
                </a:lnTo>
                <a:lnTo>
                  <a:pt x="160735" y="0"/>
                </a:lnTo>
                <a:lnTo>
                  <a:pt x="16073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830711" y="1285875"/>
            <a:ext cx="151805" cy="178595"/>
          </a:xfrm>
          <a:custGeom>
            <a:avLst/>
            <a:gdLst/>
            <a:ahLst/>
            <a:cxnLst/>
            <a:rect l="0" t="0" r="0" b="0"/>
            <a:pathLst>
              <a:path w="151805" h="178595">
                <a:moveTo>
                  <a:pt x="0" y="178594"/>
                </a:move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0" y="169664"/>
                </a:lnTo>
                <a:lnTo>
                  <a:pt x="0" y="160734"/>
                </a:lnTo>
                <a:lnTo>
                  <a:pt x="8929" y="151805"/>
                </a:lnTo>
                <a:lnTo>
                  <a:pt x="8929" y="133945"/>
                </a:lnTo>
                <a:lnTo>
                  <a:pt x="17859" y="107156"/>
                </a:lnTo>
                <a:lnTo>
                  <a:pt x="26789" y="80367"/>
                </a:lnTo>
                <a:lnTo>
                  <a:pt x="35718" y="62508"/>
                </a:lnTo>
                <a:lnTo>
                  <a:pt x="35718" y="44648"/>
                </a:lnTo>
                <a:lnTo>
                  <a:pt x="44648" y="26789"/>
                </a:lnTo>
                <a:lnTo>
                  <a:pt x="53578" y="17859"/>
                </a:lnTo>
                <a:lnTo>
                  <a:pt x="62508" y="8930"/>
                </a:lnTo>
                <a:lnTo>
                  <a:pt x="62508" y="8930"/>
                </a:lnTo>
                <a:lnTo>
                  <a:pt x="71437" y="8930"/>
                </a:lnTo>
                <a:lnTo>
                  <a:pt x="71437" y="0"/>
                </a:lnTo>
                <a:lnTo>
                  <a:pt x="71437" y="8930"/>
                </a:lnTo>
                <a:lnTo>
                  <a:pt x="80367" y="8930"/>
                </a:lnTo>
                <a:lnTo>
                  <a:pt x="80367" y="17859"/>
                </a:lnTo>
                <a:lnTo>
                  <a:pt x="89297" y="35719"/>
                </a:lnTo>
                <a:lnTo>
                  <a:pt x="89297" y="44648"/>
                </a:lnTo>
                <a:lnTo>
                  <a:pt x="98226" y="62508"/>
                </a:lnTo>
                <a:lnTo>
                  <a:pt x="107156" y="80367"/>
                </a:lnTo>
                <a:lnTo>
                  <a:pt x="116086" y="98227"/>
                </a:lnTo>
                <a:lnTo>
                  <a:pt x="116086" y="116086"/>
                </a:lnTo>
                <a:lnTo>
                  <a:pt x="125015" y="133945"/>
                </a:lnTo>
                <a:lnTo>
                  <a:pt x="133945" y="142875"/>
                </a:lnTo>
                <a:lnTo>
                  <a:pt x="133945" y="151805"/>
                </a:lnTo>
                <a:lnTo>
                  <a:pt x="142875" y="160734"/>
                </a:lnTo>
                <a:lnTo>
                  <a:pt x="151804" y="169664"/>
                </a:lnTo>
                <a:lnTo>
                  <a:pt x="151804" y="169664"/>
                </a:lnTo>
                <a:lnTo>
                  <a:pt x="151804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866429" y="1375172"/>
            <a:ext cx="107158" cy="17860"/>
          </a:xfrm>
          <a:custGeom>
            <a:avLst/>
            <a:gdLst/>
            <a:ahLst/>
            <a:cxnLst/>
            <a:rect l="0" t="0" r="0" b="0"/>
            <a:pathLst>
              <a:path w="107158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8930"/>
                </a:lnTo>
                <a:lnTo>
                  <a:pt x="17860" y="8930"/>
                </a:lnTo>
                <a:lnTo>
                  <a:pt x="26790" y="8930"/>
                </a:lnTo>
                <a:lnTo>
                  <a:pt x="44649" y="8930"/>
                </a:lnTo>
                <a:lnTo>
                  <a:pt x="62508" y="0"/>
                </a:lnTo>
                <a:lnTo>
                  <a:pt x="71438" y="0"/>
                </a:lnTo>
                <a:lnTo>
                  <a:pt x="89297" y="0"/>
                </a:lnTo>
                <a:lnTo>
                  <a:pt x="98227" y="0"/>
                </a:lnTo>
                <a:lnTo>
                  <a:pt x="107157" y="0"/>
                </a:lnTo>
                <a:lnTo>
                  <a:pt x="10715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3152179" y="1348383"/>
            <a:ext cx="26791" cy="214313"/>
          </a:xfrm>
          <a:custGeom>
            <a:avLst/>
            <a:gdLst/>
            <a:ahLst/>
            <a:cxnLst/>
            <a:rect l="0" t="0" r="0" b="0"/>
            <a:pathLst>
              <a:path w="26791" h="214313">
                <a:moveTo>
                  <a:pt x="26790" y="0"/>
                </a:moveTo>
                <a:lnTo>
                  <a:pt x="26790" y="0"/>
                </a:lnTo>
                <a:lnTo>
                  <a:pt x="17860" y="8930"/>
                </a:lnTo>
                <a:lnTo>
                  <a:pt x="17860" y="17859"/>
                </a:lnTo>
                <a:lnTo>
                  <a:pt x="17860" y="35719"/>
                </a:lnTo>
                <a:lnTo>
                  <a:pt x="17860" y="53578"/>
                </a:lnTo>
                <a:lnTo>
                  <a:pt x="8930" y="80367"/>
                </a:lnTo>
                <a:lnTo>
                  <a:pt x="8930" y="107156"/>
                </a:lnTo>
                <a:lnTo>
                  <a:pt x="8930" y="133945"/>
                </a:lnTo>
                <a:lnTo>
                  <a:pt x="8930" y="151804"/>
                </a:lnTo>
                <a:lnTo>
                  <a:pt x="8930" y="178593"/>
                </a:lnTo>
                <a:lnTo>
                  <a:pt x="8930" y="187523"/>
                </a:lnTo>
                <a:lnTo>
                  <a:pt x="8930" y="205383"/>
                </a:lnTo>
                <a:lnTo>
                  <a:pt x="8930" y="205383"/>
                </a:lnTo>
                <a:lnTo>
                  <a:pt x="8930" y="214312"/>
                </a:lnTo>
                <a:lnTo>
                  <a:pt x="17860" y="214312"/>
                </a:lnTo>
                <a:lnTo>
                  <a:pt x="17860" y="214312"/>
                </a:lnTo>
                <a:lnTo>
                  <a:pt x="8930" y="214312"/>
                </a:lnTo>
                <a:lnTo>
                  <a:pt x="8930" y="214312"/>
                </a:lnTo>
                <a:lnTo>
                  <a:pt x="8930" y="205383"/>
                </a:lnTo>
                <a:lnTo>
                  <a:pt x="8930" y="187523"/>
                </a:lnTo>
                <a:lnTo>
                  <a:pt x="8930" y="169664"/>
                </a:lnTo>
                <a:lnTo>
                  <a:pt x="0" y="151804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3161109" y="1321594"/>
            <a:ext cx="98228" cy="142876"/>
          </a:xfrm>
          <a:custGeom>
            <a:avLst/>
            <a:gdLst/>
            <a:ahLst/>
            <a:cxnLst/>
            <a:rect l="0" t="0" r="0" b="0"/>
            <a:pathLst>
              <a:path w="98228" h="142876">
                <a:moveTo>
                  <a:pt x="0" y="44648"/>
                </a:moveTo>
                <a:lnTo>
                  <a:pt x="0" y="44648"/>
                </a:lnTo>
                <a:lnTo>
                  <a:pt x="0" y="35719"/>
                </a:lnTo>
                <a:lnTo>
                  <a:pt x="0" y="26789"/>
                </a:lnTo>
                <a:lnTo>
                  <a:pt x="8930" y="17859"/>
                </a:lnTo>
                <a:lnTo>
                  <a:pt x="26789" y="8929"/>
                </a:lnTo>
                <a:lnTo>
                  <a:pt x="35719" y="8929"/>
                </a:lnTo>
                <a:lnTo>
                  <a:pt x="53578" y="0"/>
                </a:lnTo>
                <a:lnTo>
                  <a:pt x="62508" y="8929"/>
                </a:lnTo>
                <a:lnTo>
                  <a:pt x="80367" y="8929"/>
                </a:lnTo>
                <a:lnTo>
                  <a:pt x="80367" y="17859"/>
                </a:lnTo>
                <a:lnTo>
                  <a:pt x="89297" y="35719"/>
                </a:lnTo>
                <a:lnTo>
                  <a:pt x="98227" y="44648"/>
                </a:lnTo>
                <a:lnTo>
                  <a:pt x="98227" y="62508"/>
                </a:lnTo>
                <a:lnTo>
                  <a:pt x="98227" y="80367"/>
                </a:lnTo>
                <a:lnTo>
                  <a:pt x="89297" y="98226"/>
                </a:lnTo>
                <a:lnTo>
                  <a:pt x="80367" y="107156"/>
                </a:lnTo>
                <a:lnTo>
                  <a:pt x="71438" y="125015"/>
                </a:lnTo>
                <a:lnTo>
                  <a:pt x="53578" y="133945"/>
                </a:lnTo>
                <a:lnTo>
                  <a:pt x="44649" y="133945"/>
                </a:lnTo>
                <a:lnTo>
                  <a:pt x="35719" y="142875"/>
                </a:lnTo>
                <a:lnTo>
                  <a:pt x="17860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3303984" y="1303734"/>
            <a:ext cx="71438" cy="142876"/>
          </a:xfrm>
          <a:custGeom>
            <a:avLst/>
            <a:gdLst/>
            <a:ahLst/>
            <a:cxnLst/>
            <a:rect l="0" t="0" r="0" b="0"/>
            <a:pathLst>
              <a:path w="71438" h="142876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17859" y="35719"/>
                </a:lnTo>
                <a:lnTo>
                  <a:pt x="17859" y="53579"/>
                </a:lnTo>
                <a:lnTo>
                  <a:pt x="26789" y="71438"/>
                </a:lnTo>
                <a:lnTo>
                  <a:pt x="26789" y="89297"/>
                </a:lnTo>
                <a:lnTo>
                  <a:pt x="26789" y="107157"/>
                </a:lnTo>
                <a:lnTo>
                  <a:pt x="26789" y="116086"/>
                </a:lnTo>
                <a:lnTo>
                  <a:pt x="26789" y="125016"/>
                </a:lnTo>
                <a:lnTo>
                  <a:pt x="26789" y="133946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33946"/>
                </a:lnTo>
                <a:lnTo>
                  <a:pt x="26789" y="116086"/>
                </a:lnTo>
                <a:lnTo>
                  <a:pt x="26789" y="98227"/>
                </a:lnTo>
                <a:lnTo>
                  <a:pt x="26789" y="80368"/>
                </a:lnTo>
                <a:lnTo>
                  <a:pt x="26789" y="62508"/>
                </a:lnTo>
                <a:lnTo>
                  <a:pt x="35719" y="44649"/>
                </a:lnTo>
                <a:lnTo>
                  <a:pt x="44648" y="26789"/>
                </a:lnTo>
                <a:lnTo>
                  <a:pt x="53578" y="17860"/>
                </a:lnTo>
                <a:lnTo>
                  <a:pt x="62508" y="8930"/>
                </a:lnTo>
                <a:lnTo>
                  <a:pt x="71437" y="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3429000" y="1294805"/>
            <a:ext cx="89297" cy="142876"/>
          </a:xfrm>
          <a:custGeom>
            <a:avLst/>
            <a:gdLst/>
            <a:ahLst/>
            <a:cxnLst/>
            <a:rect l="0" t="0" r="0" b="0"/>
            <a:pathLst>
              <a:path w="89297" h="142876">
                <a:moveTo>
                  <a:pt x="53578" y="0"/>
                </a:move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8929"/>
                </a:lnTo>
                <a:lnTo>
                  <a:pt x="35718" y="8929"/>
                </a:lnTo>
                <a:lnTo>
                  <a:pt x="26789" y="17859"/>
                </a:lnTo>
                <a:lnTo>
                  <a:pt x="17859" y="35718"/>
                </a:lnTo>
                <a:lnTo>
                  <a:pt x="8929" y="44648"/>
                </a:lnTo>
                <a:lnTo>
                  <a:pt x="8929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8929" y="125015"/>
                </a:lnTo>
                <a:lnTo>
                  <a:pt x="17859" y="133945"/>
                </a:lnTo>
                <a:lnTo>
                  <a:pt x="26789" y="142875"/>
                </a:lnTo>
                <a:lnTo>
                  <a:pt x="35718" y="142875"/>
                </a:lnTo>
                <a:lnTo>
                  <a:pt x="44648" y="142875"/>
                </a:lnTo>
                <a:lnTo>
                  <a:pt x="62507" y="133945"/>
                </a:lnTo>
                <a:lnTo>
                  <a:pt x="71437" y="125015"/>
                </a:lnTo>
                <a:lnTo>
                  <a:pt x="80367" y="116086"/>
                </a:lnTo>
                <a:lnTo>
                  <a:pt x="89296" y="98226"/>
                </a:lnTo>
                <a:lnTo>
                  <a:pt x="89296" y="80367"/>
                </a:lnTo>
                <a:lnTo>
                  <a:pt x="89296" y="62508"/>
                </a:lnTo>
                <a:lnTo>
                  <a:pt x="89296" y="44648"/>
                </a:lnTo>
                <a:lnTo>
                  <a:pt x="89296" y="26789"/>
                </a:lnTo>
                <a:lnTo>
                  <a:pt x="89296" y="17859"/>
                </a:lnTo>
                <a:lnTo>
                  <a:pt x="80367" y="8929"/>
                </a:lnTo>
                <a:lnTo>
                  <a:pt x="80367" y="8929"/>
                </a:lnTo>
                <a:lnTo>
                  <a:pt x="80367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3598664" y="1312664"/>
            <a:ext cx="142876" cy="116087"/>
          </a:xfrm>
          <a:custGeom>
            <a:avLst/>
            <a:gdLst/>
            <a:ahLst/>
            <a:cxnLst/>
            <a:rect l="0" t="0" r="0" b="0"/>
            <a:pathLst>
              <a:path w="142876" h="116087">
                <a:moveTo>
                  <a:pt x="62507" y="0"/>
                </a:move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  <a:lnTo>
                  <a:pt x="53578" y="0"/>
                </a:lnTo>
                <a:lnTo>
                  <a:pt x="44648" y="0"/>
                </a:lnTo>
                <a:lnTo>
                  <a:pt x="35718" y="8930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8929" y="107156"/>
                </a:lnTo>
                <a:lnTo>
                  <a:pt x="17859" y="107156"/>
                </a:lnTo>
                <a:lnTo>
                  <a:pt x="35718" y="107156"/>
                </a:lnTo>
                <a:lnTo>
                  <a:pt x="44648" y="107156"/>
                </a:lnTo>
                <a:lnTo>
                  <a:pt x="62507" y="107156"/>
                </a:lnTo>
                <a:lnTo>
                  <a:pt x="71437" y="98227"/>
                </a:lnTo>
                <a:lnTo>
                  <a:pt x="89297" y="80367"/>
                </a:lnTo>
                <a:lnTo>
                  <a:pt x="107156" y="71438"/>
                </a:lnTo>
                <a:lnTo>
                  <a:pt x="116086" y="53578"/>
                </a:lnTo>
                <a:lnTo>
                  <a:pt x="125015" y="35719"/>
                </a:lnTo>
                <a:lnTo>
                  <a:pt x="133945" y="26789"/>
                </a:lnTo>
                <a:lnTo>
                  <a:pt x="142875" y="17859"/>
                </a:lnTo>
                <a:lnTo>
                  <a:pt x="142875" y="8930"/>
                </a:lnTo>
                <a:lnTo>
                  <a:pt x="133945" y="0"/>
                </a:lnTo>
                <a:lnTo>
                  <a:pt x="133945" y="0"/>
                </a:lnTo>
                <a:lnTo>
                  <a:pt x="125015" y="0"/>
                </a:lnTo>
                <a:lnTo>
                  <a:pt x="116086" y="8930"/>
                </a:lnTo>
                <a:lnTo>
                  <a:pt x="107156" y="17859"/>
                </a:lnTo>
                <a:lnTo>
                  <a:pt x="98226" y="26789"/>
                </a:lnTo>
                <a:lnTo>
                  <a:pt x="89297" y="35719"/>
                </a:lnTo>
                <a:lnTo>
                  <a:pt x="80367" y="44649"/>
                </a:lnTo>
                <a:lnTo>
                  <a:pt x="80367" y="53578"/>
                </a:lnTo>
                <a:lnTo>
                  <a:pt x="80367" y="62508"/>
                </a:lnTo>
                <a:lnTo>
                  <a:pt x="80367" y="80367"/>
                </a:lnTo>
                <a:lnTo>
                  <a:pt x="89297" y="89297"/>
                </a:lnTo>
                <a:lnTo>
                  <a:pt x="89297" y="98227"/>
                </a:lnTo>
                <a:lnTo>
                  <a:pt x="98226" y="107156"/>
                </a:lnTo>
                <a:lnTo>
                  <a:pt x="107156" y="107156"/>
                </a:lnTo>
                <a:lnTo>
                  <a:pt x="116086" y="116086"/>
                </a:lnTo>
                <a:lnTo>
                  <a:pt x="116086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3812976" y="1294805"/>
            <a:ext cx="71439" cy="151805"/>
          </a:xfrm>
          <a:custGeom>
            <a:avLst/>
            <a:gdLst/>
            <a:ahLst/>
            <a:cxnLst/>
            <a:rect l="0" t="0" r="0" b="0"/>
            <a:pathLst>
              <a:path w="71439" h="151805">
                <a:moveTo>
                  <a:pt x="71438" y="0"/>
                </a:move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29"/>
                </a:lnTo>
                <a:lnTo>
                  <a:pt x="26789" y="8929"/>
                </a:lnTo>
                <a:lnTo>
                  <a:pt x="17860" y="17859"/>
                </a:lnTo>
                <a:lnTo>
                  <a:pt x="893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44648"/>
                </a:lnTo>
                <a:lnTo>
                  <a:pt x="8930" y="62508"/>
                </a:lnTo>
                <a:lnTo>
                  <a:pt x="17860" y="71437"/>
                </a:lnTo>
                <a:lnTo>
                  <a:pt x="26789" y="80367"/>
                </a:lnTo>
                <a:lnTo>
                  <a:pt x="35719" y="89297"/>
                </a:lnTo>
                <a:lnTo>
                  <a:pt x="44649" y="107156"/>
                </a:lnTo>
                <a:lnTo>
                  <a:pt x="53578" y="116086"/>
                </a:lnTo>
                <a:lnTo>
                  <a:pt x="62508" y="125015"/>
                </a:lnTo>
                <a:lnTo>
                  <a:pt x="62508" y="133945"/>
                </a:lnTo>
                <a:lnTo>
                  <a:pt x="62508" y="133945"/>
                </a:lnTo>
                <a:lnTo>
                  <a:pt x="62508" y="142875"/>
                </a:lnTo>
                <a:lnTo>
                  <a:pt x="53578" y="151804"/>
                </a:lnTo>
                <a:lnTo>
                  <a:pt x="44649" y="151804"/>
                </a:lnTo>
                <a:lnTo>
                  <a:pt x="35719" y="151804"/>
                </a:lnTo>
                <a:lnTo>
                  <a:pt x="35719" y="151804"/>
                </a:lnTo>
                <a:lnTo>
                  <a:pt x="35719" y="15180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893343" y="1285875"/>
            <a:ext cx="71439" cy="178595"/>
          </a:xfrm>
          <a:custGeom>
            <a:avLst/>
            <a:gdLst/>
            <a:ahLst/>
            <a:cxnLst/>
            <a:rect l="0" t="0" r="0" b="0"/>
            <a:pathLst>
              <a:path w="71439" h="178595">
                <a:moveTo>
                  <a:pt x="62508" y="0"/>
                </a:move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60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17860" y="62508"/>
                </a:lnTo>
                <a:lnTo>
                  <a:pt x="26789" y="80367"/>
                </a:lnTo>
                <a:lnTo>
                  <a:pt x="35719" y="89297"/>
                </a:lnTo>
                <a:lnTo>
                  <a:pt x="44649" y="107156"/>
                </a:lnTo>
                <a:lnTo>
                  <a:pt x="53578" y="116086"/>
                </a:lnTo>
                <a:lnTo>
                  <a:pt x="62508" y="133945"/>
                </a:lnTo>
                <a:lnTo>
                  <a:pt x="71438" y="142875"/>
                </a:lnTo>
                <a:lnTo>
                  <a:pt x="71438" y="151805"/>
                </a:lnTo>
                <a:lnTo>
                  <a:pt x="71438" y="160734"/>
                </a:lnTo>
                <a:lnTo>
                  <a:pt x="71438" y="160734"/>
                </a:lnTo>
                <a:lnTo>
                  <a:pt x="71438" y="169664"/>
                </a:lnTo>
                <a:lnTo>
                  <a:pt x="62508" y="169664"/>
                </a:lnTo>
                <a:lnTo>
                  <a:pt x="53578" y="178594"/>
                </a:lnTo>
                <a:lnTo>
                  <a:pt x="44649" y="178594"/>
                </a:lnTo>
                <a:lnTo>
                  <a:pt x="44649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4036218" y="1339453"/>
            <a:ext cx="8931" cy="98228"/>
          </a:xfrm>
          <a:custGeom>
            <a:avLst/>
            <a:gdLst/>
            <a:ahLst/>
            <a:cxnLst/>
            <a:rect l="0" t="0" r="0" b="0"/>
            <a:pathLst>
              <a:path w="8931" h="98228">
                <a:moveTo>
                  <a:pt x="0" y="0"/>
                </a:moveTo>
                <a:lnTo>
                  <a:pt x="0" y="0"/>
                </a:lnTo>
                <a:lnTo>
                  <a:pt x="893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4045148" y="125908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4116586" y="1312664"/>
            <a:ext cx="17860" cy="142876"/>
          </a:xfrm>
          <a:custGeom>
            <a:avLst/>
            <a:gdLst/>
            <a:ahLst/>
            <a:cxnLst/>
            <a:rect l="0" t="0" r="0" b="0"/>
            <a:pathLst>
              <a:path w="17860" h="142876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8929" y="17859"/>
                </a:lnTo>
                <a:lnTo>
                  <a:pt x="8929" y="35719"/>
                </a:lnTo>
                <a:lnTo>
                  <a:pt x="8929" y="53578"/>
                </a:lnTo>
                <a:lnTo>
                  <a:pt x="8929" y="62508"/>
                </a:lnTo>
                <a:lnTo>
                  <a:pt x="8929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8929" y="133945"/>
                </a:lnTo>
                <a:lnTo>
                  <a:pt x="8929" y="142875"/>
                </a:lnTo>
                <a:lnTo>
                  <a:pt x="8929" y="142875"/>
                </a:lnTo>
                <a:lnTo>
                  <a:pt x="8929" y="133945"/>
                </a:lnTo>
                <a:lnTo>
                  <a:pt x="8929" y="12501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4152304" y="1303734"/>
            <a:ext cx="107158" cy="133947"/>
          </a:xfrm>
          <a:custGeom>
            <a:avLst/>
            <a:gdLst/>
            <a:ahLst/>
            <a:cxnLst/>
            <a:rect l="0" t="0" r="0" b="0"/>
            <a:pathLst>
              <a:path w="107158" h="133947">
                <a:moveTo>
                  <a:pt x="0" y="8930"/>
                </a:moveTo>
                <a:lnTo>
                  <a:pt x="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53578" y="8930"/>
                </a:lnTo>
                <a:lnTo>
                  <a:pt x="71438" y="8930"/>
                </a:lnTo>
                <a:lnTo>
                  <a:pt x="80367" y="17860"/>
                </a:lnTo>
                <a:lnTo>
                  <a:pt x="89297" y="35719"/>
                </a:lnTo>
                <a:lnTo>
                  <a:pt x="98227" y="44649"/>
                </a:lnTo>
                <a:lnTo>
                  <a:pt x="98227" y="62508"/>
                </a:lnTo>
                <a:lnTo>
                  <a:pt x="107157" y="71438"/>
                </a:lnTo>
                <a:lnTo>
                  <a:pt x="98227" y="89297"/>
                </a:lnTo>
                <a:lnTo>
                  <a:pt x="98227" y="107157"/>
                </a:lnTo>
                <a:lnTo>
                  <a:pt x="98227" y="116086"/>
                </a:lnTo>
                <a:lnTo>
                  <a:pt x="98227" y="125016"/>
                </a:lnTo>
                <a:lnTo>
                  <a:pt x="98227" y="133946"/>
                </a:lnTo>
                <a:lnTo>
                  <a:pt x="98227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4304109" y="1285875"/>
            <a:ext cx="116087" cy="116087"/>
          </a:xfrm>
          <a:custGeom>
            <a:avLst/>
            <a:gdLst/>
            <a:ahLst/>
            <a:cxnLst/>
            <a:rect l="0" t="0" r="0" b="0"/>
            <a:pathLst>
              <a:path w="116087" h="116087">
                <a:moveTo>
                  <a:pt x="116086" y="44648"/>
                </a:moveTo>
                <a:lnTo>
                  <a:pt x="116086" y="35719"/>
                </a:lnTo>
                <a:lnTo>
                  <a:pt x="116086" y="35719"/>
                </a:lnTo>
                <a:lnTo>
                  <a:pt x="107156" y="26789"/>
                </a:lnTo>
                <a:lnTo>
                  <a:pt x="107156" y="17859"/>
                </a:lnTo>
                <a:lnTo>
                  <a:pt x="98227" y="8930"/>
                </a:lnTo>
                <a:lnTo>
                  <a:pt x="80367" y="8930"/>
                </a:lnTo>
                <a:lnTo>
                  <a:pt x="71437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9" y="17859"/>
                </a:lnTo>
                <a:lnTo>
                  <a:pt x="17859" y="26789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7"/>
                </a:lnTo>
                <a:lnTo>
                  <a:pt x="17859" y="107156"/>
                </a:lnTo>
                <a:lnTo>
                  <a:pt x="35719" y="116086"/>
                </a:lnTo>
                <a:lnTo>
                  <a:pt x="44648" y="116086"/>
                </a:lnTo>
                <a:lnTo>
                  <a:pt x="53578" y="116086"/>
                </a:lnTo>
                <a:lnTo>
                  <a:pt x="62508" y="116086"/>
                </a:lnTo>
                <a:lnTo>
                  <a:pt x="62508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304109" y="1321594"/>
            <a:ext cx="187524" cy="276821"/>
          </a:xfrm>
          <a:custGeom>
            <a:avLst/>
            <a:gdLst/>
            <a:ahLst/>
            <a:cxnLst/>
            <a:rect l="0" t="0" r="0" b="0"/>
            <a:pathLst>
              <a:path w="187524" h="276821">
                <a:moveTo>
                  <a:pt x="125016" y="0"/>
                </a:move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0"/>
                </a:lnTo>
                <a:lnTo>
                  <a:pt x="125016" y="8929"/>
                </a:lnTo>
                <a:lnTo>
                  <a:pt x="125016" y="17859"/>
                </a:lnTo>
                <a:lnTo>
                  <a:pt x="125016" y="26789"/>
                </a:lnTo>
                <a:lnTo>
                  <a:pt x="125016" y="44648"/>
                </a:lnTo>
                <a:lnTo>
                  <a:pt x="125016" y="53578"/>
                </a:lnTo>
                <a:lnTo>
                  <a:pt x="125016" y="80367"/>
                </a:lnTo>
                <a:lnTo>
                  <a:pt x="133945" y="98226"/>
                </a:lnTo>
                <a:lnTo>
                  <a:pt x="133945" y="125015"/>
                </a:lnTo>
                <a:lnTo>
                  <a:pt x="133945" y="151804"/>
                </a:lnTo>
                <a:lnTo>
                  <a:pt x="133945" y="169664"/>
                </a:lnTo>
                <a:lnTo>
                  <a:pt x="133945" y="196453"/>
                </a:lnTo>
                <a:lnTo>
                  <a:pt x="125016" y="214312"/>
                </a:lnTo>
                <a:lnTo>
                  <a:pt x="125016" y="232172"/>
                </a:lnTo>
                <a:lnTo>
                  <a:pt x="116086" y="250031"/>
                </a:lnTo>
                <a:lnTo>
                  <a:pt x="107156" y="258961"/>
                </a:lnTo>
                <a:lnTo>
                  <a:pt x="98227" y="267890"/>
                </a:lnTo>
                <a:lnTo>
                  <a:pt x="89297" y="267890"/>
                </a:lnTo>
                <a:lnTo>
                  <a:pt x="71437" y="276820"/>
                </a:lnTo>
                <a:lnTo>
                  <a:pt x="53578" y="276820"/>
                </a:lnTo>
                <a:lnTo>
                  <a:pt x="35719" y="276820"/>
                </a:lnTo>
                <a:lnTo>
                  <a:pt x="17859" y="267890"/>
                </a:lnTo>
                <a:lnTo>
                  <a:pt x="8930" y="267890"/>
                </a:lnTo>
                <a:lnTo>
                  <a:pt x="8930" y="258961"/>
                </a:lnTo>
                <a:lnTo>
                  <a:pt x="0" y="241101"/>
                </a:lnTo>
                <a:lnTo>
                  <a:pt x="0" y="232172"/>
                </a:lnTo>
                <a:lnTo>
                  <a:pt x="0" y="214312"/>
                </a:lnTo>
                <a:lnTo>
                  <a:pt x="8930" y="196453"/>
                </a:lnTo>
                <a:lnTo>
                  <a:pt x="17859" y="178593"/>
                </a:lnTo>
                <a:lnTo>
                  <a:pt x="26789" y="160734"/>
                </a:lnTo>
                <a:lnTo>
                  <a:pt x="44648" y="142875"/>
                </a:lnTo>
                <a:lnTo>
                  <a:pt x="62508" y="133945"/>
                </a:lnTo>
                <a:lnTo>
                  <a:pt x="80367" y="125015"/>
                </a:lnTo>
                <a:lnTo>
                  <a:pt x="98227" y="116086"/>
                </a:lnTo>
                <a:lnTo>
                  <a:pt x="107156" y="107156"/>
                </a:lnTo>
                <a:lnTo>
                  <a:pt x="125016" y="107156"/>
                </a:lnTo>
                <a:lnTo>
                  <a:pt x="142875" y="98226"/>
                </a:lnTo>
                <a:lnTo>
                  <a:pt x="160734" y="98226"/>
                </a:lnTo>
                <a:lnTo>
                  <a:pt x="169664" y="98226"/>
                </a:lnTo>
                <a:lnTo>
                  <a:pt x="178594" y="98226"/>
                </a:lnTo>
                <a:lnTo>
                  <a:pt x="187523" y="107156"/>
                </a:lnTo>
                <a:lnTo>
                  <a:pt x="187523" y="107156"/>
                </a:lnTo>
                <a:lnTo>
                  <a:pt x="187523" y="107156"/>
                </a:lnTo>
                <a:lnTo>
                  <a:pt x="187523" y="107156"/>
                </a:lnTo>
                <a:lnTo>
                  <a:pt x="187523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66117" y="1178719"/>
            <a:ext cx="294681" cy="973336"/>
          </a:xfrm>
          <a:custGeom>
            <a:avLst/>
            <a:gdLst/>
            <a:ahLst/>
            <a:cxnLst/>
            <a:rect l="0" t="0" r="0" b="0"/>
            <a:pathLst>
              <a:path w="294681" h="973336">
                <a:moveTo>
                  <a:pt x="187524" y="0"/>
                </a:moveTo>
                <a:lnTo>
                  <a:pt x="187524" y="0"/>
                </a:lnTo>
                <a:lnTo>
                  <a:pt x="187524" y="0"/>
                </a:lnTo>
                <a:lnTo>
                  <a:pt x="187524" y="0"/>
                </a:lnTo>
                <a:lnTo>
                  <a:pt x="178594" y="8929"/>
                </a:lnTo>
                <a:lnTo>
                  <a:pt x="169664" y="8929"/>
                </a:lnTo>
                <a:lnTo>
                  <a:pt x="160735" y="17859"/>
                </a:lnTo>
                <a:lnTo>
                  <a:pt x="151805" y="26789"/>
                </a:lnTo>
                <a:lnTo>
                  <a:pt x="142875" y="35718"/>
                </a:lnTo>
                <a:lnTo>
                  <a:pt x="133945" y="53578"/>
                </a:lnTo>
                <a:lnTo>
                  <a:pt x="125016" y="62508"/>
                </a:lnTo>
                <a:lnTo>
                  <a:pt x="116086" y="71437"/>
                </a:lnTo>
                <a:lnTo>
                  <a:pt x="107156" y="89297"/>
                </a:lnTo>
                <a:lnTo>
                  <a:pt x="98227" y="107156"/>
                </a:lnTo>
                <a:lnTo>
                  <a:pt x="89297" y="116086"/>
                </a:lnTo>
                <a:lnTo>
                  <a:pt x="80367" y="133945"/>
                </a:lnTo>
                <a:lnTo>
                  <a:pt x="71438" y="160734"/>
                </a:lnTo>
                <a:lnTo>
                  <a:pt x="71438" y="178594"/>
                </a:lnTo>
                <a:lnTo>
                  <a:pt x="62508" y="196453"/>
                </a:lnTo>
                <a:lnTo>
                  <a:pt x="62508" y="214312"/>
                </a:lnTo>
                <a:lnTo>
                  <a:pt x="53578" y="241101"/>
                </a:lnTo>
                <a:lnTo>
                  <a:pt x="53578" y="267890"/>
                </a:lnTo>
                <a:lnTo>
                  <a:pt x="53578" y="294679"/>
                </a:lnTo>
                <a:lnTo>
                  <a:pt x="44649" y="321468"/>
                </a:lnTo>
                <a:lnTo>
                  <a:pt x="44649" y="348257"/>
                </a:lnTo>
                <a:lnTo>
                  <a:pt x="44649" y="375047"/>
                </a:lnTo>
                <a:lnTo>
                  <a:pt x="35719" y="392906"/>
                </a:lnTo>
                <a:lnTo>
                  <a:pt x="26789" y="419695"/>
                </a:lnTo>
                <a:lnTo>
                  <a:pt x="26789" y="446484"/>
                </a:lnTo>
                <a:lnTo>
                  <a:pt x="26789" y="473273"/>
                </a:lnTo>
                <a:lnTo>
                  <a:pt x="26789" y="491132"/>
                </a:lnTo>
                <a:lnTo>
                  <a:pt x="26789" y="526851"/>
                </a:lnTo>
                <a:lnTo>
                  <a:pt x="17860" y="553640"/>
                </a:lnTo>
                <a:lnTo>
                  <a:pt x="17860" y="580429"/>
                </a:lnTo>
                <a:lnTo>
                  <a:pt x="17860" y="607218"/>
                </a:lnTo>
                <a:lnTo>
                  <a:pt x="17860" y="625078"/>
                </a:lnTo>
                <a:lnTo>
                  <a:pt x="8930" y="651867"/>
                </a:lnTo>
                <a:lnTo>
                  <a:pt x="8930" y="678656"/>
                </a:lnTo>
                <a:lnTo>
                  <a:pt x="8930" y="696515"/>
                </a:lnTo>
                <a:lnTo>
                  <a:pt x="8930" y="723304"/>
                </a:lnTo>
                <a:lnTo>
                  <a:pt x="0" y="741164"/>
                </a:lnTo>
                <a:lnTo>
                  <a:pt x="0" y="759023"/>
                </a:lnTo>
                <a:lnTo>
                  <a:pt x="0" y="776882"/>
                </a:lnTo>
                <a:lnTo>
                  <a:pt x="0" y="794742"/>
                </a:lnTo>
                <a:lnTo>
                  <a:pt x="8930" y="803671"/>
                </a:lnTo>
                <a:lnTo>
                  <a:pt x="8930" y="821531"/>
                </a:lnTo>
                <a:lnTo>
                  <a:pt x="8930" y="830460"/>
                </a:lnTo>
                <a:lnTo>
                  <a:pt x="8930" y="848320"/>
                </a:lnTo>
                <a:lnTo>
                  <a:pt x="17860" y="857250"/>
                </a:lnTo>
                <a:lnTo>
                  <a:pt x="17860" y="866179"/>
                </a:lnTo>
                <a:lnTo>
                  <a:pt x="26789" y="875109"/>
                </a:lnTo>
                <a:lnTo>
                  <a:pt x="26789" y="884039"/>
                </a:lnTo>
                <a:lnTo>
                  <a:pt x="35719" y="892968"/>
                </a:lnTo>
                <a:lnTo>
                  <a:pt x="35719" y="901898"/>
                </a:lnTo>
                <a:lnTo>
                  <a:pt x="44649" y="910828"/>
                </a:lnTo>
                <a:lnTo>
                  <a:pt x="53578" y="919757"/>
                </a:lnTo>
                <a:lnTo>
                  <a:pt x="62508" y="919757"/>
                </a:lnTo>
                <a:lnTo>
                  <a:pt x="71438" y="928687"/>
                </a:lnTo>
                <a:lnTo>
                  <a:pt x="80367" y="937617"/>
                </a:lnTo>
                <a:lnTo>
                  <a:pt x="98227" y="937617"/>
                </a:lnTo>
                <a:lnTo>
                  <a:pt x="107156" y="946546"/>
                </a:lnTo>
                <a:lnTo>
                  <a:pt x="116086" y="946546"/>
                </a:lnTo>
                <a:lnTo>
                  <a:pt x="133945" y="946546"/>
                </a:lnTo>
                <a:lnTo>
                  <a:pt x="142875" y="955476"/>
                </a:lnTo>
                <a:lnTo>
                  <a:pt x="160735" y="955476"/>
                </a:lnTo>
                <a:lnTo>
                  <a:pt x="169664" y="955476"/>
                </a:lnTo>
                <a:lnTo>
                  <a:pt x="187524" y="955476"/>
                </a:lnTo>
                <a:lnTo>
                  <a:pt x="205383" y="955476"/>
                </a:lnTo>
                <a:lnTo>
                  <a:pt x="214313" y="964406"/>
                </a:lnTo>
                <a:lnTo>
                  <a:pt x="232172" y="964406"/>
                </a:lnTo>
                <a:lnTo>
                  <a:pt x="241102" y="964406"/>
                </a:lnTo>
                <a:lnTo>
                  <a:pt x="250031" y="964406"/>
                </a:lnTo>
                <a:lnTo>
                  <a:pt x="258961" y="964406"/>
                </a:lnTo>
                <a:lnTo>
                  <a:pt x="267891" y="964406"/>
                </a:lnTo>
                <a:lnTo>
                  <a:pt x="276821" y="964406"/>
                </a:lnTo>
                <a:lnTo>
                  <a:pt x="285750" y="964406"/>
                </a:lnTo>
                <a:lnTo>
                  <a:pt x="285750" y="973335"/>
                </a:lnTo>
                <a:lnTo>
                  <a:pt x="285750" y="973335"/>
                </a:lnTo>
                <a:lnTo>
                  <a:pt x="294680" y="973335"/>
                </a:lnTo>
                <a:lnTo>
                  <a:pt x="294680" y="973335"/>
                </a:lnTo>
                <a:lnTo>
                  <a:pt x="294680" y="973335"/>
                </a:lnTo>
                <a:lnTo>
                  <a:pt x="294680" y="973335"/>
                </a:lnTo>
                <a:lnTo>
                  <a:pt x="294680" y="973335"/>
                </a:lnTo>
                <a:lnTo>
                  <a:pt x="294680" y="9733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616148" y="2027039"/>
            <a:ext cx="89298" cy="169665"/>
          </a:xfrm>
          <a:custGeom>
            <a:avLst/>
            <a:gdLst/>
            <a:ahLst/>
            <a:cxnLst/>
            <a:rect l="0" t="0" r="0" b="0"/>
            <a:pathLst>
              <a:path w="89298" h="169665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26790" y="17859"/>
                </a:lnTo>
                <a:lnTo>
                  <a:pt x="35719" y="17859"/>
                </a:lnTo>
                <a:lnTo>
                  <a:pt x="44649" y="26789"/>
                </a:lnTo>
                <a:lnTo>
                  <a:pt x="53579" y="26789"/>
                </a:lnTo>
                <a:lnTo>
                  <a:pt x="62508" y="35719"/>
                </a:lnTo>
                <a:lnTo>
                  <a:pt x="71438" y="35719"/>
                </a:lnTo>
                <a:lnTo>
                  <a:pt x="80368" y="44648"/>
                </a:lnTo>
                <a:lnTo>
                  <a:pt x="80368" y="53578"/>
                </a:lnTo>
                <a:lnTo>
                  <a:pt x="89297" y="53578"/>
                </a:lnTo>
                <a:lnTo>
                  <a:pt x="89297" y="62508"/>
                </a:lnTo>
                <a:lnTo>
                  <a:pt x="89297" y="71437"/>
                </a:lnTo>
                <a:lnTo>
                  <a:pt x="89297" y="80367"/>
                </a:lnTo>
                <a:lnTo>
                  <a:pt x="89297" y="89297"/>
                </a:lnTo>
                <a:lnTo>
                  <a:pt x="89297" y="98226"/>
                </a:lnTo>
                <a:lnTo>
                  <a:pt x="80368" y="107156"/>
                </a:lnTo>
                <a:lnTo>
                  <a:pt x="80368" y="116086"/>
                </a:lnTo>
                <a:lnTo>
                  <a:pt x="71438" y="125015"/>
                </a:lnTo>
                <a:lnTo>
                  <a:pt x="62508" y="142875"/>
                </a:lnTo>
                <a:lnTo>
                  <a:pt x="62508" y="151805"/>
                </a:lnTo>
                <a:lnTo>
                  <a:pt x="53579" y="160734"/>
                </a:lnTo>
                <a:lnTo>
                  <a:pt x="53579" y="160734"/>
                </a:lnTo>
                <a:lnTo>
                  <a:pt x="44649" y="169664"/>
                </a:lnTo>
                <a:lnTo>
                  <a:pt x="44649" y="169664"/>
                </a:lnTo>
                <a:lnTo>
                  <a:pt x="44649" y="169664"/>
                </a:lnTo>
                <a:lnTo>
                  <a:pt x="44649" y="169664"/>
                </a:lnTo>
                <a:lnTo>
                  <a:pt x="44649" y="169664"/>
                </a:lnTo>
                <a:lnTo>
                  <a:pt x="44649" y="169664"/>
                </a:lnTo>
                <a:lnTo>
                  <a:pt x="44649" y="169664"/>
                </a:lnTo>
                <a:lnTo>
                  <a:pt x="44649" y="169664"/>
                </a:lnTo>
                <a:lnTo>
                  <a:pt x="44649" y="169664"/>
                </a:lnTo>
                <a:lnTo>
                  <a:pt x="44649" y="169664"/>
                </a:lnTo>
                <a:lnTo>
                  <a:pt x="44649" y="160734"/>
                </a:lnTo>
                <a:lnTo>
                  <a:pt x="44649" y="151805"/>
                </a:lnTo>
                <a:lnTo>
                  <a:pt x="44649" y="133945"/>
                </a:lnTo>
                <a:lnTo>
                  <a:pt x="44649" y="116086"/>
                </a:lnTo>
                <a:lnTo>
                  <a:pt x="44649" y="98226"/>
                </a:lnTo>
                <a:lnTo>
                  <a:pt x="44649" y="80367"/>
                </a:lnTo>
                <a:lnTo>
                  <a:pt x="35719" y="62508"/>
                </a:lnTo>
                <a:lnTo>
                  <a:pt x="35719" y="53578"/>
                </a:lnTo>
                <a:lnTo>
                  <a:pt x="35719" y="44648"/>
                </a:lnTo>
                <a:lnTo>
                  <a:pt x="35719" y="35719"/>
                </a:lnTo>
                <a:lnTo>
                  <a:pt x="26790" y="26789"/>
                </a:lnTo>
                <a:lnTo>
                  <a:pt x="26790" y="26789"/>
                </a:lnTo>
                <a:lnTo>
                  <a:pt x="26790" y="17859"/>
                </a:lnTo>
                <a:lnTo>
                  <a:pt x="26790" y="17859"/>
                </a:lnTo>
                <a:lnTo>
                  <a:pt x="26790" y="17859"/>
                </a:lnTo>
                <a:lnTo>
                  <a:pt x="26790" y="17859"/>
                </a:lnTo>
                <a:lnTo>
                  <a:pt x="26790" y="17859"/>
                </a:lnTo>
                <a:lnTo>
                  <a:pt x="26790" y="17859"/>
                </a:lnTo>
                <a:lnTo>
                  <a:pt x="2679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812602" y="2080617"/>
            <a:ext cx="8930" cy="116087"/>
          </a:xfrm>
          <a:custGeom>
            <a:avLst/>
            <a:gdLst/>
            <a:ahLst/>
            <a:cxnLst/>
            <a:rect l="0" t="0" r="0" b="0"/>
            <a:pathLst>
              <a:path w="8930" h="11608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71437"/>
                </a:lnTo>
                <a:lnTo>
                  <a:pt x="8929" y="89297"/>
                </a:lnTo>
                <a:lnTo>
                  <a:pt x="8929" y="98227"/>
                </a:lnTo>
                <a:lnTo>
                  <a:pt x="8929" y="107156"/>
                </a:lnTo>
                <a:lnTo>
                  <a:pt x="8929" y="116086"/>
                </a:lnTo>
                <a:lnTo>
                  <a:pt x="8929" y="116086"/>
                </a:lnTo>
                <a:lnTo>
                  <a:pt x="8929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759023" y="1991320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866180" y="2044898"/>
            <a:ext cx="133946" cy="151806"/>
          </a:xfrm>
          <a:custGeom>
            <a:avLst/>
            <a:gdLst/>
            <a:ahLst/>
            <a:cxnLst/>
            <a:rect l="0" t="0" r="0" b="0"/>
            <a:pathLst>
              <a:path w="133946" h="151806">
                <a:moveTo>
                  <a:pt x="8929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29" y="26789"/>
                </a:lnTo>
                <a:lnTo>
                  <a:pt x="8929" y="35719"/>
                </a:lnTo>
                <a:lnTo>
                  <a:pt x="17859" y="53578"/>
                </a:lnTo>
                <a:lnTo>
                  <a:pt x="17859" y="71438"/>
                </a:lnTo>
                <a:lnTo>
                  <a:pt x="17859" y="89297"/>
                </a:lnTo>
                <a:lnTo>
                  <a:pt x="17859" y="107156"/>
                </a:lnTo>
                <a:lnTo>
                  <a:pt x="17859" y="116086"/>
                </a:lnTo>
                <a:lnTo>
                  <a:pt x="17859" y="125016"/>
                </a:lnTo>
                <a:lnTo>
                  <a:pt x="17859" y="133946"/>
                </a:lnTo>
                <a:lnTo>
                  <a:pt x="17859" y="133946"/>
                </a:lnTo>
                <a:lnTo>
                  <a:pt x="17859" y="142875"/>
                </a:lnTo>
                <a:lnTo>
                  <a:pt x="17859" y="142875"/>
                </a:lnTo>
                <a:lnTo>
                  <a:pt x="17859" y="133946"/>
                </a:lnTo>
                <a:lnTo>
                  <a:pt x="26789" y="125016"/>
                </a:lnTo>
                <a:lnTo>
                  <a:pt x="26789" y="116086"/>
                </a:lnTo>
                <a:lnTo>
                  <a:pt x="26789" y="98227"/>
                </a:lnTo>
                <a:lnTo>
                  <a:pt x="26789" y="71438"/>
                </a:lnTo>
                <a:lnTo>
                  <a:pt x="26789" y="53578"/>
                </a:lnTo>
                <a:lnTo>
                  <a:pt x="35718" y="35719"/>
                </a:lnTo>
                <a:lnTo>
                  <a:pt x="44648" y="17860"/>
                </a:lnTo>
                <a:lnTo>
                  <a:pt x="44648" y="8930"/>
                </a:lnTo>
                <a:lnTo>
                  <a:pt x="53578" y="0"/>
                </a:lnTo>
                <a:lnTo>
                  <a:pt x="62507" y="0"/>
                </a:lnTo>
                <a:lnTo>
                  <a:pt x="71437" y="0"/>
                </a:lnTo>
                <a:lnTo>
                  <a:pt x="80367" y="0"/>
                </a:lnTo>
                <a:lnTo>
                  <a:pt x="89296" y="8930"/>
                </a:lnTo>
                <a:lnTo>
                  <a:pt x="98226" y="17860"/>
                </a:lnTo>
                <a:lnTo>
                  <a:pt x="107156" y="26789"/>
                </a:lnTo>
                <a:lnTo>
                  <a:pt x="107156" y="44649"/>
                </a:lnTo>
                <a:lnTo>
                  <a:pt x="116086" y="62508"/>
                </a:lnTo>
                <a:lnTo>
                  <a:pt x="116086" y="80367"/>
                </a:lnTo>
                <a:lnTo>
                  <a:pt x="125015" y="98227"/>
                </a:lnTo>
                <a:lnTo>
                  <a:pt x="125015" y="116086"/>
                </a:lnTo>
                <a:lnTo>
                  <a:pt x="125015" y="125016"/>
                </a:lnTo>
                <a:lnTo>
                  <a:pt x="125015" y="133946"/>
                </a:lnTo>
                <a:lnTo>
                  <a:pt x="125015" y="142875"/>
                </a:lnTo>
                <a:lnTo>
                  <a:pt x="133945" y="151805"/>
                </a:lnTo>
                <a:lnTo>
                  <a:pt x="133945" y="151805"/>
                </a:lnTo>
                <a:lnTo>
                  <a:pt x="133945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1134070" y="2053828"/>
            <a:ext cx="98228" cy="160735"/>
          </a:xfrm>
          <a:custGeom>
            <a:avLst/>
            <a:gdLst/>
            <a:ahLst/>
            <a:cxnLst/>
            <a:rect l="0" t="0" r="0" b="0"/>
            <a:pathLst>
              <a:path w="98228" h="160735">
                <a:moveTo>
                  <a:pt x="0" y="8930"/>
                </a:move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8930" y="80367"/>
                </a:lnTo>
                <a:lnTo>
                  <a:pt x="17860" y="98226"/>
                </a:lnTo>
                <a:lnTo>
                  <a:pt x="17860" y="116086"/>
                </a:lnTo>
                <a:lnTo>
                  <a:pt x="17860" y="125016"/>
                </a:lnTo>
                <a:lnTo>
                  <a:pt x="17860" y="133945"/>
                </a:lnTo>
                <a:lnTo>
                  <a:pt x="17860" y="142875"/>
                </a:lnTo>
                <a:lnTo>
                  <a:pt x="17860" y="142875"/>
                </a:lnTo>
                <a:lnTo>
                  <a:pt x="17860" y="142875"/>
                </a:lnTo>
                <a:lnTo>
                  <a:pt x="17860" y="142875"/>
                </a:lnTo>
                <a:lnTo>
                  <a:pt x="17860" y="133945"/>
                </a:lnTo>
                <a:lnTo>
                  <a:pt x="17860" y="116086"/>
                </a:lnTo>
                <a:lnTo>
                  <a:pt x="17860" y="98226"/>
                </a:lnTo>
                <a:lnTo>
                  <a:pt x="26789" y="80367"/>
                </a:lnTo>
                <a:lnTo>
                  <a:pt x="26789" y="62508"/>
                </a:lnTo>
                <a:lnTo>
                  <a:pt x="26789" y="35719"/>
                </a:lnTo>
                <a:lnTo>
                  <a:pt x="35719" y="26789"/>
                </a:lnTo>
                <a:lnTo>
                  <a:pt x="44649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62508" y="0"/>
                </a:lnTo>
                <a:lnTo>
                  <a:pt x="71438" y="8930"/>
                </a:lnTo>
                <a:lnTo>
                  <a:pt x="71438" y="8930"/>
                </a:lnTo>
                <a:lnTo>
                  <a:pt x="80367" y="26789"/>
                </a:lnTo>
                <a:lnTo>
                  <a:pt x="89297" y="35719"/>
                </a:lnTo>
                <a:lnTo>
                  <a:pt x="89297" y="53578"/>
                </a:lnTo>
                <a:lnTo>
                  <a:pt x="89297" y="71437"/>
                </a:lnTo>
                <a:lnTo>
                  <a:pt x="98227" y="89297"/>
                </a:lnTo>
                <a:lnTo>
                  <a:pt x="98227" y="116086"/>
                </a:lnTo>
                <a:lnTo>
                  <a:pt x="98227" y="133945"/>
                </a:lnTo>
                <a:lnTo>
                  <a:pt x="98227" y="142875"/>
                </a:lnTo>
                <a:lnTo>
                  <a:pt x="98227" y="151805"/>
                </a:lnTo>
                <a:lnTo>
                  <a:pt x="98227" y="160734"/>
                </a:lnTo>
                <a:lnTo>
                  <a:pt x="98227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1268016" y="2062758"/>
            <a:ext cx="107157" cy="142876"/>
          </a:xfrm>
          <a:custGeom>
            <a:avLst/>
            <a:gdLst/>
            <a:ahLst/>
            <a:cxnLst/>
            <a:rect l="0" t="0" r="0" b="0"/>
            <a:pathLst>
              <a:path w="107157" h="142876">
                <a:moveTo>
                  <a:pt x="8929" y="8929"/>
                </a:moveTo>
                <a:lnTo>
                  <a:pt x="8929" y="8929"/>
                </a:lnTo>
                <a:lnTo>
                  <a:pt x="8929" y="17859"/>
                </a:lnTo>
                <a:lnTo>
                  <a:pt x="0" y="17859"/>
                </a:lnTo>
                <a:lnTo>
                  <a:pt x="0" y="26789"/>
                </a:lnTo>
                <a:lnTo>
                  <a:pt x="8929" y="44648"/>
                </a:lnTo>
                <a:lnTo>
                  <a:pt x="8929" y="62507"/>
                </a:lnTo>
                <a:lnTo>
                  <a:pt x="17859" y="80367"/>
                </a:lnTo>
                <a:lnTo>
                  <a:pt x="17859" y="98226"/>
                </a:lnTo>
                <a:lnTo>
                  <a:pt x="17859" y="116086"/>
                </a:lnTo>
                <a:lnTo>
                  <a:pt x="26789" y="125015"/>
                </a:lnTo>
                <a:lnTo>
                  <a:pt x="35718" y="133945"/>
                </a:lnTo>
                <a:lnTo>
                  <a:pt x="44648" y="142875"/>
                </a:lnTo>
                <a:lnTo>
                  <a:pt x="44648" y="142875"/>
                </a:lnTo>
                <a:lnTo>
                  <a:pt x="53578" y="142875"/>
                </a:lnTo>
                <a:lnTo>
                  <a:pt x="62507" y="142875"/>
                </a:lnTo>
                <a:lnTo>
                  <a:pt x="71437" y="133945"/>
                </a:lnTo>
                <a:lnTo>
                  <a:pt x="80367" y="125015"/>
                </a:lnTo>
                <a:lnTo>
                  <a:pt x="89297" y="107156"/>
                </a:lnTo>
                <a:lnTo>
                  <a:pt x="89297" y="89296"/>
                </a:lnTo>
                <a:lnTo>
                  <a:pt x="98226" y="62507"/>
                </a:lnTo>
                <a:lnTo>
                  <a:pt x="98226" y="44648"/>
                </a:lnTo>
                <a:lnTo>
                  <a:pt x="107156" y="26789"/>
                </a:lnTo>
                <a:lnTo>
                  <a:pt x="107156" y="8929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1393031" y="2044898"/>
            <a:ext cx="71439" cy="151806"/>
          </a:xfrm>
          <a:custGeom>
            <a:avLst/>
            <a:gdLst/>
            <a:ahLst/>
            <a:cxnLst/>
            <a:rect l="0" t="0" r="0" b="0"/>
            <a:pathLst>
              <a:path w="71439" h="151806">
                <a:moveTo>
                  <a:pt x="71438" y="8930"/>
                </a:moveTo>
                <a:lnTo>
                  <a:pt x="71438" y="0"/>
                </a:lnTo>
                <a:lnTo>
                  <a:pt x="71438" y="0"/>
                </a:lnTo>
                <a:lnTo>
                  <a:pt x="71438" y="8930"/>
                </a:lnTo>
                <a:lnTo>
                  <a:pt x="62508" y="8930"/>
                </a:lnTo>
                <a:lnTo>
                  <a:pt x="53578" y="17860"/>
                </a:lnTo>
                <a:lnTo>
                  <a:pt x="44649" y="35719"/>
                </a:lnTo>
                <a:lnTo>
                  <a:pt x="26789" y="53578"/>
                </a:lnTo>
                <a:lnTo>
                  <a:pt x="17860" y="71438"/>
                </a:lnTo>
                <a:lnTo>
                  <a:pt x="8930" y="89297"/>
                </a:lnTo>
                <a:lnTo>
                  <a:pt x="8930" y="98227"/>
                </a:lnTo>
                <a:lnTo>
                  <a:pt x="0" y="116086"/>
                </a:lnTo>
                <a:lnTo>
                  <a:pt x="8930" y="125016"/>
                </a:lnTo>
                <a:lnTo>
                  <a:pt x="8930" y="133946"/>
                </a:lnTo>
                <a:lnTo>
                  <a:pt x="17860" y="142875"/>
                </a:lnTo>
                <a:lnTo>
                  <a:pt x="26789" y="151805"/>
                </a:lnTo>
                <a:lnTo>
                  <a:pt x="35719" y="151805"/>
                </a:lnTo>
                <a:lnTo>
                  <a:pt x="44649" y="151805"/>
                </a:lnTo>
                <a:lnTo>
                  <a:pt x="44649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1518047" y="2027039"/>
            <a:ext cx="133946" cy="178595"/>
          </a:xfrm>
          <a:custGeom>
            <a:avLst/>
            <a:gdLst/>
            <a:ahLst/>
            <a:cxnLst/>
            <a:rect l="0" t="0" r="0" b="0"/>
            <a:pathLst>
              <a:path w="133946" h="17859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29" y="35719"/>
                </a:lnTo>
                <a:lnTo>
                  <a:pt x="0" y="53578"/>
                </a:lnTo>
                <a:lnTo>
                  <a:pt x="8929" y="71437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16086"/>
                </a:lnTo>
                <a:lnTo>
                  <a:pt x="17859" y="133945"/>
                </a:lnTo>
                <a:lnTo>
                  <a:pt x="17859" y="142875"/>
                </a:lnTo>
                <a:lnTo>
                  <a:pt x="26789" y="151805"/>
                </a:lnTo>
                <a:lnTo>
                  <a:pt x="35719" y="151805"/>
                </a:lnTo>
                <a:lnTo>
                  <a:pt x="44648" y="160734"/>
                </a:lnTo>
                <a:lnTo>
                  <a:pt x="62508" y="160734"/>
                </a:lnTo>
                <a:lnTo>
                  <a:pt x="71437" y="151805"/>
                </a:lnTo>
                <a:lnTo>
                  <a:pt x="80367" y="142875"/>
                </a:lnTo>
                <a:lnTo>
                  <a:pt x="98226" y="133945"/>
                </a:lnTo>
                <a:lnTo>
                  <a:pt x="107156" y="125015"/>
                </a:lnTo>
                <a:lnTo>
                  <a:pt x="116086" y="107156"/>
                </a:lnTo>
                <a:lnTo>
                  <a:pt x="125015" y="89297"/>
                </a:lnTo>
                <a:lnTo>
                  <a:pt x="133945" y="71437"/>
                </a:lnTo>
                <a:lnTo>
                  <a:pt x="133945" y="53578"/>
                </a:lnTo>
                <a:lnTo>
                  <a:pt x="133945" y="44648"/>
                </a:lnTo>
                <a:lnTo>
                  <a:pt x="133945" y="35719"/>
                </a:lnTo>
                <a:lnTo>
                  <a:pt x="125015" y="35719"/>
                </a:lnTo>
                <a:lnTo>
                  <a:pt x="125015" y="35719"/>
                </a:lnTo>
                <a:lnTo>
                  <a:pt x="116086" y="35719"/>
                </a:lnTo>
                <a:lnTo>
                  <a:pt x="107156" y="44648"/>
                </a:lnTo>
                <a:lnTo>
                  <a:pt x="98226" y="53578"/>
                </a:lnTo>
                <a:lnTo>
                  <a:pt x="89297" y="62508"/>
                </a:lnTo>
                <a:lnTo>
                  <a:pt x="80367" y="80367"/>
                </a:lnTo>
                <a:lnTo>
                  <a:pt x="80367" y="89297"/>
                </a:lnTo>
                <a:lnTo>
                  <a:pt x="80367" y="107156"/>
                </a:lnTo>
                <a:lnTo>
                  <a:pt x="80367" y="125015"/>
                </a:lnTo>
                <a:lnTo>
                  <a:pt x="80367" y="133945"/>
                </a:lnTo>
                <a:lnTo>
                  <a:pt x="89297" y="151805"/>
                </a:lnTo>
                <a:lnTo>
                  <a:pt x="98226" y="160734"/>
                </a:lnTo>
                <a:lnTo>
                  <a:pt x="107156" y="169664"/>
                </a:lnTo>
                <a:lnTo>
                  <a:pt x="116086" y="169664"/>
                </a:lnTo>
                <a:lnTo>
                  <a:pt x="125015" y="178594"/>
                </a:lnTo>
                <a:lnTo>
                  <a:pt x="133945" y="178594"/>
                </a:lnTo>
                <a:lnTo>
                  <a:pt x="133945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1741289" y="2053828"/>
            <a:ext cx="107157" cy="116087"/>
          </a:xfrm>
          <a:custGeom>
            <a:avLst/>
            <a:gdLst/>
            <a:ahLst/>
            <a:cxnLst/>
            <a:rect l="0" t="0" r="0" b="0"/>
            <a:pathLst>
              <a:path w="107157" h="116087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98226"/>
                </a:lnTo>
                <a:lnTo>
                  <a:pt x="17859" y="107156"/>
                </a:lnTo>
                <a:lnTo>
                  <a:pt x="17859" y="116086"/>
                </a:lnTo>
                <a:lnTo>
                  <a:pt x="26789" y="116086"/>
                </a:lnTo>
                <a:lnTo>
                  <a:pt x="35719" y="116086"/>
                </a:lnTo>
                <a:lnTo>
                  <a:pt x="53578" y="116086"/>
                </a:lnTo>
                <a:lnTo>
                  <a:pt x="62508" y="116086"/>
                </a:lnTo>
                <a:lnTo>
                  <a:pt x="71437" y="116086"/>
                </a:lnTo>
                <a:lnTo>
                  <a:pt x="80367" y="107156"/>
                </a:lnTo>
                <a:lnTo>
                  <a:pt x="89297" y="98226"/>
                </a:lnTo>
                <a:lnTo>
                  <a:pt x="89297" y="80367"/>
                </a:lnTo>
                <a:lnTo>
                  <a:pt x="98226" y="62508"/>
                </a:lnTo>
                <a:lnTo>
                  <a:pt x="98226" y="44648"/>
                </a:lnTo>
                <a:lnTo>
                  <a:pt x="107156" y="26789"/>
                </a:lnTo>
                <a:lnTo>
                  <a:pt x="107156" y="893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1919883" y="2027039"/>
            <a:ext cx="44649" cy="151806"/>
          </a:xfrm>
          <a:custGeom>
            <a:avLst/>
            <a:gdLst/>
            <a:ahLst/>
            <a:cxnLst/>
            <a:rect l="0" t="0" r="0" b="0"/>
            <a:pathLst>
              <a:path w="44649" h="151806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8930"/>
                </a:lnTo>
                <a:lnTo>
                  <a:pt x="26789" y="8930"/>
                </a:lnTo>
                <a:lnTo>
                  <a:pt x="17859" y="17859"/>
                </a:lnTo>
                <a:lnTo>
                  <a:pt x="8929" y="26789"/>
                </a:lnTo>
                <a:lnTo>
                  <a:pt x="8929" y="35719"/>
                </a:lnTo>
                <a:lnTo>
                  <a:pt x="0" y="35719"/>
                </a:lnTo>
                <a:lnTo>
                  <a:pt x="0" y="44648"/>
                </a:lnTo>
                <a:lnTo>
                  <a:pt x="8929" y="62508"/>
                </a:lnTo>
                <a:lnTo>
                  <a:pt x="8929" y="71437"/>
                </a:lnTo>
                <a:lnTo>
                  <a:pt x="8929" y="80367"/>
                </a:lnTo>
                <a:lnTo>
                  <a:pt x="17859" y="98226"/>
                </a:lnTo>
                <a:lnTo>
                  <a:pt x="17859" y="107156"/>
                </a:lnTo>
                <a:lnTo>
                  <a:pt x="26789" y="116086"/>
                </a:lnTo>
                <a:lnTo>
                  <a:pt x="26789" y="125015"/>
                </a:lnTo>
                <a:lnTo>
                  <a:pt x="26789" y="133945"/>
                </a:lnTo>
                <a:lnTo>
                  <a:pt x="26789" y="142875"/>
                </a:lnTo>
                <a:lnTo>
                  <a:pt x="17859" y="142875"/>
                </a:lnTo>
                <a:lnTo>
                  <a:pt x="17859" y="151805"/>
                </a:lnTo>
                <a:lnTo>
                  <a:pt x="17859" y="151805"/>
                </a:lnTo>
                <a:lnTo>
                  <a:pt x="8929" y="151805"/>
                </a:lnTo>
                <a:lnTo>
                  <a:pt x="8929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276820" y="1660922"/>
            <a:ext cx="330400" cy="848321"/>
          </a:xfrm>
          <a:custGeom>
            <a:avLst/>
            <a:gdLst/>
            <a:ahLst/>
            <a:cxnLst/>
            <a:rect l="0" t="0" r="0" b="0"/>
            <a:pathLst>
              <a:path w="330400" h="848321">
                <a:moveTo>
                  <a:pt x="258961" y="8929"/>
                </a:moveTo>
                <a:lnTo>
                  <a:pt x="258961" y="8929"/>
                </a:lnTo>
                <a:lnTo>
                  <a:pt x="250032" y="8929"/>
                </a:lnTo>
                <a:lnTo>
                  <a:pt x="250032" y="8929"/>
                </a:lnTo>
                <a:lnTo>
                  <a:pt x="250032" y="8929"/>
                </a:lnTo>
                <a:lnTo>
                  <a:pt x="250032" y="8929"/>
                </a:lnTo>
                <a:lnTo>
                  <a:pt x="250032" y="0"/>
                </a:lnTo>
                <a:lnTo>
                  <a:pt x="250032" y="0"/>
                </a:lnTo>
                <a:lnTo>
                  <a:pt x="250032" y="0"/>
                </a:lnTo>
                <a:lnTo>
                  <a:pt x="250032" y="0"/>
                </a:lnTo>
                <a:lnTo>
                  <a:pt x="250032" y="0"/>
                </a:lnTo>
                <a:lnTo>
                  <a:pt x="250032" y="0"/>
                </a:lnTo>
                <a:lnTo>
                  <a:pt x="241102" y="0"/>
                </a:lnTo>
                <a:lnTo>
                  <a:pt x="241102" y="0"/>
                </a:lnTo>
                <a:lnTo>
                  <a:pt x="241102" y="0"/>
                </a:lnTo>
                <a:lnTo>
                  <a:pt x="241102" y="0"/>
                </a:lnTo>
                <a:lnTo>
                  <a:pt x="250032" y="0"/>
                </a:lnTo>
                <a:lnTo>
                  <a:pt x="250032" y="0"/>
                </a:lnTo>
                <a:lnTo>
                  <a:pt x="250032" y="0"/>
                </a:lnTo>
                <a:lnTo>
                  <a:pt x="250032" y="0"/>
                </a:lnTo>
                <a:lnTo>
                  <a:pt x="250032" y="0"/>
                </a:lnTo>
                <a:lnTo>
                  <a:pt x="250032" y="0"/>
                </a:lnTo>
                <a:lnTo>
                  <a:pt x="250032" y="0"/>
                </a:lnTo>
                <a:lnTo>
                  <a:pt x="250032" y="0"/>
                </a:lnTo>
                <a:lnTo>
                  <a:pt x="250032" y="0"/>
                </a:lnTo>
                <a:lnTo>
                  <a:pt x="250032" y="0"/>
                </a:lnTo>
                <a:lnTo>
                  <a:pt x="250032" y="0"/>
                </a:lnTo>
                <a:lnTo>
                  <a:pt x="250032" y="0"/>
                </a:lnTo>
                <a:lnTo>
                  <a:pt x="250032" y="0"/>
                </a:lnTo>
                <a:lnTo>
                  <a:pt x="250032" y="0"/>
                </a:lnTo>
                <a:lnTo>
                  <a:pt x="250032" y="0"/>
                </a:lnTo>
                <a:lnTo>
                  <a:pt x="250032" y="0"/>
                </a:lnTo>
                <a:lnTo>
                  <a:pt x="250032" y="0"/>
                </a:lnTo>
                <a:lnTo>
                  <a:pt x="250032" y="8929"/>
                </a:lnTo>
                <a:lnTo>
                  <a:pt x="250032" y="8929"/>
                </a:lnTo>
                <a:lnTo>
                  <a:pt x="250032" y="8929"/>
                </a:lnTo>
                <a:lnTo>
                  <a:pt x="250032" y="8929"/>
                </a:lnTo>
                <a:lnTo>
                  <a:pt x="250032" y="8929"/>
                </a:lnTo>
                <a:lnTo>
                  <a:pt x="250032" y="8929"/>
                </a:lnTo>
                <a:lnTo>
                  <a:pt x="250032" y="8929"/>
                </a:lnTo>
                <a:lnTo>
                  <a:pt x="250032" y="17859"/>
                </a:lnTo>
                <a:lnTo>
                  <a:pt x="250032" y="17859"/>
                </a:lnTo>
                <a:lnTo>
                  <a:pt x="250032" y="17859"/>
                </a:lnTo>
                <a:lnTo>
                  <a:pt x="250032" y="17859"/>
                </a:lnTo>
                <a:lnTo>
                  <a:pt x="241102" y="17859"/>
                </a:lnTo>
                <a:lnTo>
                  <a:pt x="241102" y="17859"/>
                </a:lnTo>
                <a:lnTo>
                  <a:pt x="241102" y="26789"/>
                </a:lnTo>
                <a:lnTo>
                  <a:pt x="241102" y="26789"/>
                </a:lnTo>
                <a:lnTo>
                  <a:pt x="241102" y="26789"/>
                </a:lnTo>
                <a:lnTo>
                  <a:pt x="241102" y="26789"/>
                </a:lnTo>
                <a:lnTo>
                  <a:pt x="241102" y="26789"/>
                </a:lnTo>
                <a:lnTo>
                  <a:pt x="241102" y="35718"/>
                </a:lnTo>
                <a:lnTo>
                  <a:pt x="241102" y="35718"/>
                </a:lnTo>
                <a:lnTo>
                  <a:pt x="250032" y="35718"/>
                </a:lnTo>
                <a:lnTo>
                  <a:pt x="250032" y="35718"/>
                </a:lnTo>
                <a:lnTo>
                  <a:pt x="250032" y="35718"/>
                </a:lnTo>
                <a:lnTo>
                  <a:pt x="250032" y="44648"/>
                </a:lnTo>
                <a:lnTo>
                  <a:pt x="250032" y="44648"/>
                </a:lnTo>
                <a:lnTo>
                  <a:pt x="250032" y="44648"/>
                </a:lnTo>
                <a:lnTo>
                  <a:pt x="250032" y="44648"/>
                </a:lnTo>
                <a:lnTo>
                  <a:pt x="250032" y="44648"/>
                </a:lnTo>
                <a:lnTo>
                  <a:pt x="250032" y="53578"/>
                </a:lnTo>
                <a:lnTo>
                  <a:pt x="250032" y="53578"/>
                </a:lnTo>
                <a:lnTo>
                  <a:pt x="250032" y="53578"/>
                </a:lnTo>
                <a:lnTo>
                  <a:pt x="250032" y="53578"/>
                </a:lnTo>
                <a:lnTo>
                  <a:pt x="250032" y="53578"/>
                </a:lnTo>
                <a:lnTo>
                  <a:pt x="250032" y="53578"/>
                </a:lnTo>
                <a:lnTo>
                  <a:pt x="250032" y="53578"/>
                </a:lnTo>
                <a:lnTo>
                  <a:pt x="250032" y="62507"/>
                </a:lnTo>
                <a:lnTo>
                  <a:pt x="250032" y="62507"/>
                </a:lnTo>
                <a:lnTo>
                  <a:pt x="250032" y="62507"/>
                </a:lnTo>
                <a:lnTo>
                  <a:pt x="250032" y="62507"/>
                </a:lnTo>
                <a:lnTo>
                  <a:pt x="250032" y="62507"/>
                </a:lnTo>
                <a:lnTo>
                  <a:pt x="250032" y="62507"/>
                </a:lnTo>
                <a:lnTo>
                  <a:pt x="250032" y="62507"/>
                </a:lnTo>
                <a:lnTo>
                  <a:pt x="250032" y="62507"/>
                </a:lnTo>
                <a:lnTo>
                  <a:pt x="250032" y="62507"/>
                </a:lnTo>
                <a:lnTo>
                  <a:pt x="250032" y="62507"/>
                </a:lnTo>
                <a:lnTo>
                  <a:pt x="250032" y="62507"/>
                </a:lnTo>
                <a:lnTo>
                  <a:pt x="250032" y="62507"/>
                </a:lnTo>
                <a:lnTo>
                  <a:pt x="250032" y="71437"/>
                </a:lnTo>
                <a:lnTo>
                  <a:pt x="250032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0032" y="71437"/>
                </a:lnTo>
                <a:lnTo>
                  <a:pt x="250032" y="71437"/>
                </a:lnTo>
                <a:lnTo>
                  <a:pt x="250032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0032" y="71437"/>
                </a:lnTo>
                <a:lnTo>
                  <a:pt x="250032" y="71437"/>
                </a:lnTo>
                <a:lnTo>
                  <a:pt x="250032" y="71437"/>
                </a:lnTo>
                <a:lnTo>
                  <a:pt x="250032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8961" y="71437"/>
                </a:lnTo>
                <a:lnTo>
                  <a:pt x="258961" y="80367"/>
                </a:lnTo>
                <a:lnTo>
                  <a:pt x="258961" y="80367"/>
                </a:lnTo>
                <a:lnTo>
                  <a:pt x="258961" y="80367"/>
                </a:lnTo>
                <a:lnTo>
                  <a:pt x="258961" y="80367"/>
                </a:lnTo>
                <a:lnTo>
                  <a:pt x="258961" y="80367"/>
                </a:lnTo>
                <a:lnTo>
                  <a:pt x="258961" y="80367"/>
                </a:lnTo>
                <a:lnTo>
                  <a:pt x="250032" y="80367"/>
                </a:lnTo>
                <a:lnTo>
                  <a:pt x="250032" y="80367"/>
                </a:lnTo>
                <a:lnTo>
                  <a:pt x="250032" y="80367"/>
                </a:lnTo>
                <a:lnTo>
                  <a:pt x="250032" y="80367"/>
                </a:lnTo>
                <a:lnTo>
                  <a:pt x="250032" y="80367"/>
                </a:lnTo>
                <a:lnTo>
                  <a:pt x="250032" y="80367"/>
                </a:lnTo>
                <a:lnTo>
                  <a:pt x="250032" y="80367"/>
                </a:lnTo>
                <a:lnTo>
                  <a:pt x="250032" y="80367"/>
                </a:lnTo>
                <a:lnTo>
                  <a:pt x="250032" y="80367"/>
                </a:lnTo>
                <a:lnTo>
                  <a:pt x="250032" y="80367"/>
                </a:lnTo>
                <a:lnTo>
                  <a:pt x="250032" y="89297"/>
                </a:lnTo>
                <a:lnTo>
                  <a:pt x="250032" y="89297"/>
                </a:lnTo>
                <a:lnTo>
                  <a:pt x="241102" y="89297"/>
                </a:lnTo>
                <a:lnTo>
                  <a:pt x="241102" y="89297"/>
                </a:lnTo>
                <a:lnTo>
                  <a:pt x="241102" y="89297"/>
                </a:lnTo>
                <a:lnTo>
                  <a:pt x="241102" y="89297"/>
                </a:lnTo>
                <a:lnTo>
                  <a:pt x="241102" y="98226"/>
                </a:lnTo>
                <a:lnTo>
                  <a:pt x="241102" y="98226"/>
                </a:lnTo>
                <a:lnTo>
                  <a:pt x="232172" y="98226"/>
                </a:lnTo>
                <a:lnTo>
                  <a:pt x="232172" y="98226"/>
                </a:lnTo>
                <a:lnTo>
                  <a:pt x="232172" y="98226"/>
                </a:lnTo>
                <a:lnTo>
                  <a:pt x="223242" y="98226"/>
                </a:lnTo>
                <a:lnTo>
                  <a:pt x="223242" y="98226"/>
                </a:lnTo>
                <a:lnTo>
                  <a:pt x="223242" y="98226"/>
                </a:lnTo>
                <a:lnTo>
                  <a:pt x="223242" y="107156"/>
                </a:lnTo>
                <a:lnTo>
                  <a:pt x="223242" y="107156"/>
                </a:lnTo>
                <a:lnTo>
                  <a:pt x="214313" y="107156"/>
                </a:lnTo>
                <a:lnTo>
                  <a:pt x="214313" y="107156"/>
                </a:lnTo>
                <a:lnTo>
                  <a:pt x="214313" y="107156"/>
                </a:lnTo>
                <a:lnTo>
                  <a:pt x="205383" y="107156"/>
                </a:lnTo>
                <a:lnTo>
                  <a:pt x="205383" y="107156"/>
                </a:lnTo>
                <a:lnTo>
                  <a:pt x="205383" y="107156"/>
                </a:lnTo>
                <a:lnTo>
                  <a:pt x="196453" y="116086"/>
                </a:lnTo>
                <a:lnTo>
                  <a:pt x="196453" y="116086"/>
                </a:lnTo>
                <a:lnTo>
                  <a:pt x="187524" y="116086"/>
                </a:lnTo>
                <a:lnTo>
                  <a:pt x="187524" y="116086"/>
                </a:lnTo>
                <a:lnTo>
                  <a:pt x="178594" y="125015"/>
                </a:lnTo>
                <a:lnTo>
                  <a:pt x="178594" y="125015"/>
                </a:lnTo>
                <a:lnTo>
                  <a:pt x="169664" y="125015"/>
                </a:lnTo>
                <a:lnTo>
                  <a:pt x="160735" y="125015"/>
                </a:lnTo>
                <a:lnTo>
                  <a:pt x="160735" y="133945"/>
                </a:lnTo>
                <a:lnTo>
                  <a:pt x="151805" y="133945"/>
                </a:lnTo>
                <a:lnTo>
                  <a:pt x="142875" y="133945"/>
                </a:lnTo>
                <a:lnTo>
                  <a:pt x="133946" y="142875"/>
                </a:lnTo>
                <a:lnTo>
                  <a:pt x="125016" y="142875"/>
                </a:lnTo>
                <a:lnTo>
                  <a:pt x="125016" y="142875"/>
                </a:lnTo>
                <a:lnTo>
                  <a:pt x="116086" y="151804"/>
                </a:lnTo>
                <a:lnTo>
                  <a:pt x="107157" y="151804"/>
                </a:lnTo>
                <a:lnTo>
                  <a:pt x="98227" y="160734"/>
                </a:lnTo>
                <a:lnTo>
                  <a:pt x="89297" y="160734"/>
                </a:lnTo>
                <a:lnTo>
                  <a:pt x="80367" y="160734"/>
                </a:lnTo>
                <a:lnTo>
                  <a:pt x="71438" y="169664"/>
                </a:lnTo>
                <a:lnTo>
                  <a:pt x="62508" y="169664"/>
                </a:lnTo>
                <a:lnTo>
                  <a:pt x="62508" y="178593"/>
                </a:lnTo>
                <a:lnTo>
                  <a:pt x="53578" y="178593"/>
                </a:lnTo>
                <a:lnTo>
                  <a:pt x="53578" y="187523"/>
                </a:lnTo>
                <a:lnTo>
                  <a:pt x="44649" y="187523"/>
                </a:lnTo>
                <a:lnTo>
                  <a:pt x="44649" y="196453"/>
                </a:lnTo>
                <a:lnTo>
                  <a:pt x="44649" y="196453"/>
                </a:lnTo>
                <a:lnTo>
                  <a:pt x="35719" y="205382"/>
                </a:lnTo>
                <a:lnTo>
                  <a:pt x="35719" y="214312"/>
                </a:lnTo>
                <a:lnTo>
                  <a:pt x="35719" y="223242"/>
                </a:lnTo>
                <a:lnTo>
                  <a:pt x="26789" y="232172"/>
                </a:lnTo>
                <a:lnTo>
                  <a:pt x="26789" y="241101"/>
                </a:lnTo>
                <a:lnTo>
                  <a:pt x="17860" y="250031"/>
                </a:lnTo>
                <a:lnTo>
                  <a:pt x="17860" y="258961"/>
                </a:lnTo>
                <a:lnTo>
                  <a:pt x="17860" y="267890"/>
                </a:lnTo>
                <a:lnTo>
                  <a:pt x="8930" y="285750"/>
                </a:lnTo>
                <a:lnTo>
                  <a:pt x="8930" y="294679"/>
                </a:lnTo>
                <a:lnTo>
                  <a:pt x="8930" y="303609"/>
                </a:lnTo>
                <a:lnTo>
                  <a:pt x="8930" y="312539"/>
                </a:lnTo>
                <a:lnTo>
                  <a:pt x="0" y="330398"/>
                </a:lnTo>
                <a:lnTo>
                  <a:pt x="0" y="339328"/>
                </a:lnTo>
                <a:lnTo>
                  <a:pt x="0" y="348257"/>
                </a:lnTo>
                <a:lnTo>
                  <a:pt x="0" y="366117"/>
                </a:lnTo>
                <a:lnTo>
                  <a:pt x="0" y="375047"/>
                </a:lnTo>
                <a:lnTo>
                  <a:pt x="0" y="392906"/>
                </a:lnTo>
                <a:lnTo>
                  <a:pt x="0" y="401836"/>
                </a:lnTo>
                <a:lnTo>
                  <a:pt x="0" y="410765"/>
                </a:lnTo>
                <a:lnTo>
                  <a:pt x="8930" y="419695"/>
                </a:lnTo>
                <a:lnTo>
                  <a:pt x="8930" y="437554"/>
                </a:lnTo>
                <a:lnTo>
                  <a:pt x="8930" y="446484"/>
                </a:lnTo>
                <a:lnTo>
                  <a:pt x="8930" y="455414"/>
                </a:lnTo>
                <a:lnTo>
                  <a:pt x="17860" y="464343"/>
                </a:lnTo>
                <a:lnTo>
                  <a:pt x="17860" y="482203"/>
                </a:lnTo>
                <a:lnTo>
                  <a:pt x="17860" y="491132"/>
                </a:lnTo>
                <a:lnTo>
                  <a:pt x="17860" y="500062"/>
                </a:lnTo>
                <a:lnTo>
                  <a:pt x="26789" y="508992"/>
                </a:lnTo>
                <a:lnTo>
                  <a:pt x="26789" y="526851"/>
                </a:lnTo>
                <a:lnTo>
                  <a:pt x="26789" y="535781"/>
                </a:lnTo>
                <a:lnTo>
                  <a:pt x="26789" y="544711"/>
                </a:lnTo>
                <a:lnTo>
                  <a:pt x="35719" y="562570"/>
                </a:lnTo>
                <a:lnTo>
                  <a:pt x="35719" y="571500"/>
                </a:lnTo>
                <a:lnTo>
                  <a:pt x="35719" y="580429"/>
                </a:lnTo>
                <a:lnTo>
                  <a:pt x="35719" y="589359"/>
                </a:lnTo>
                <a:lnTo>
                  <a:pt x="44649" y="607218"/>
                </a:lnTo>
                <a:lnTo>
                  <a:pt x="44649" y="616148"/>
                </a:lnTo>
                <a:lnTo>
                  <a:pt x="44649" y="625078"/>
                </a:lnTo>
                <a:lnTo>
                  <a:pt x="44649" y="642937"/>
                </a:lnTo>
                <a:lnTo>
                  <a:pt x="53578" y="651867"/>
                </a:lnTo>
                <a:lnTo>
                  <a:pt x="53578" y="660797"/>
                </a:lnTo>
                <a:lnTo>
                  <a:pt x="53578" y="678656"/>
                </a:lnTo>
                <a:lnTo>
                  <a:pt x="53578" y="687586"/>
                </a:lnTo>
                <a:lnTo>
                  <a:pt x="62508" y="696515"/>
                </a:lnTo>
                <a:lnTo>
                  <a:pt x="62508" y="705445"/>
                </a:lnTo>
                <a:lnTo>
                  <a:pt x="62508" y="714375"/>
                </a:lnTo>
                <a:lnTo>
                  <a:pt x="71438" y="723304"/>
                </a:lnTo>
                <a:lnTo>
                  <a:pt x="71438" y="732234"/>
                </a:lnTo>
                <a:lnTo>
                  <a:pt x="71438" y="741164"/>
                </a:lnTo>
                <a:lnTo>
                  <a:pt x="71438" y="750093"/>
                </a:lnTo>
                <a:lnTo>
                  <a:pt x="80367" y="759023"/>
                </a:lnTo>
                <a:lnTo>
                  <a:pt x="80367" y="767953"/>
                </a:lnTo>
                <a:lnTo>
                  <a:pt x="80367" y="776882"/>
                </a:lnTo>
                <a:lnTo>
                  <a:pt x="89297" y="776882"/>
                </a:lnTo>
                <a:lnTo>
                  <a:pt x="89297" y="785812"/>
                </a:lnTo>
                <a:lnTo>
                  <a:pt x="98227" y="785812"/>
                </a:lnTo>
                <a:lnTo>
                  <a:pt x="98227" y="794742"/>
                </a:lnTo>
                <a:lnTo>
                  <a:pt x="107157" y="794742"/>
                </a:lnTo>
                <a:lnTo>
                  <a:pt x="107157" y="803672"/>
                </a:lnTo>
                <a:lnTo>
                  <a:pt x="116086" y="803672"/>
                </a:lnTo>
                <a:lnTo>
                  <a:pt x="125016" y="803672"/>
                </a:lnTo>
                <a:lnTo>
                  <a:pt x="133946" y="812601"/>
                </a:lnTo>
                <a:lnTo>
                  <a:pt x="133946" y="812601"/>
                </a:lnTo>
                <a:lnTo>
                  <a:pt x="142875" y="812601"/>
                </a:lnTo>
                <a:lnTo>
                  <a:pt x="151805" y="821531"/>
                </a:lnTo>
                <a:lnTo>
                  <a:pt x="160735" y="821531"/>
                </a:lnTo>
                <a:lnTo>
                  <a:pt x="169664" y="821531"/>
                </a:lnTo>
                <a:lnTo>
                  <a:pt x="178594" y="821531"/>
                </a:lnTo>
                <a:lnTo>
                  <a:pt x="187524" y="821531"/>
                </a:lnTo>
                <a:lnTo>
                  <a:pt x="196453" y="830461"/>
                </a:lnTo>
                <a:lnTo>
                  <a:pt x="205383" y="830461"/>
                </a:lnTo>
                <a:lnTo>
                  <a:pt x="223242" y="830461"/>
                </a:lnTo>
                <a:lnTo>
                  <a:pt x="232172" y="830461"/>
                </a:lnTo>
                <a:lnTo>
                  <a:pt x="232172" y="830461"/>
                </a:lnTo>
                <a:lnTo>
                  <a:pt x="241102" y="830461"/>
                </a:lnTo>
                <a:lnTo>
                  <a:pt x="250032" y="830461"/>
                </a:lnTo>
                <a:lnTo>
                  <a:pt x="258961" y="830461"/>
                </a:lnTo>
                <a:lnTo>
                  <a:pt x="276821" y="839391"/>
                </a:lnTo>
                <a:lnTo>
                  <a:pt x="285750" y="839391"/>
                </a:lnTo>
                <a:lnTo>
                  <a:pt x="285750" y="839391"/>
                </a:lnTo>
                <a:lnTo>
                  <a:pt x="294680" y="839391"/>
                </a:lnTo>
                <a:lnTo>
                  <a:pt x="303610" y="839391"/>
                </a:lnTo>
                <a:lnTo>
                  <a:pt x="312539" y="839391"/>
                </a:lnTo>
                <a:lnTo>
                  <a:pt x="312539" y="839391"/>
                </a:lnTo>
                <a:lnTo>
                  <a:pt x="321469" y="839391"/>
                </a:lnTo>
                <a:lnTo>
                  <a:pt x="321469" y="848320"/>
                </a:lnTo>
                <a:lnTo>
                  <a:pt x="321469" y="848320"/>
                </a:lnTo>
                <a:lnTo>
                  <a:pt x="321469" y="848320"/>
                </a:lnTo>
                <a:lnTo>
                  <a:pt x="321469" y="848320"/>
                </a:lnTo>
                <a:lnTo>
                  <a:pt x="321469" y="848320"/>
                </a:lnTo>
                <a:lnTo>
                  <a:pt x="330399" y="848320"/>
                </a:lnTo>
                <a:lnTo>
                  <a:pt x="330399" y="848320"/>
                </a:lnTo>
                <a:lnTo>
                  <a:pt x="330399" y="848320"/>
                </a:lnTo>
                <a:lnTo>
                  <a:pt x="330399" y="848320"/>
                </a:lnTo>
                <a:lnTo>
                  <a:pt x="330399" y="84832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589359" y="2384226"/>
            <a:ext cx="62509" cy="160736"/>
          </a:xfrm>
          <a:custGeom>
            <a:avLst/>
            <a:gdLst/>
            <a:ahLst/>
            <a:cxnLst/>
            <a:rect l="0" t="0" r="0" b="0"/>
            <a:pathLst>
              <a:path w="62509" h="160736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17860" y="8930"/>
                </a:lnTo>
                <a:lnTo>
                  <a:pt x="26789" y="17860"/>
                </a:lnTo>
                <a:lnTo>
                  <a:pt x="26789" y="17860"/>
                </a:lnTo>
                <a:lnTo>
                  <a:pt x="35719" y="26789"/>
                </a:lnTo>
                <a:lnTo>
                  <a:pt x="44649" y="26789"/>
                </a:lnTo>
                <a:lnTo>
                  <a:pt x="44649" y="35719"/>
                </a:lnTo>
                <a:lnTo>
                  <a:pt x="53579" y="35719"/>
                </a:lnTo>
                <a:lnTo>
                  <a:pt x="53579" y="44649"/>
                </a:lnTo>
                <a:lnTo>
                  <a:pt x="53579" y="44649"/>
                </a:lnTo>
                <a:lnTo>
                  <a:pt x="62508" y="53578"/>
                </a:lnTo>
                <a:lnTo>
                  <a:pt x="62508" y="53578"/>
                </a:lnTo>
                <a:lnTo>
                  <a:pt x="62508" y="71438"/>
                </a:lnTo>
                <a:lnTo>
                  <a:pt x="62508" y="80368"/>
                </a:lnTo>
                <a:lnTo>
                  <a:pt x="53579" y="89297"/>
                </a:lnTo>
                <a:lnTo>
                  <a:pt x="53579" y="98227"/>
                </a:lnTo>
                <a:lnTo>
                  <a:pt x="44649" y="107157"/>
                </a:lnTo>
                <a:lnTo>
                  <a:pt x="44649" y="116087"/>
                </a:lnTo>
                <a:lnTo>
                  <a:pt x="44649" y="133946"/>
                </a:lnTo>
                <a:lnTo>
                  <a:pt x="35719" y="133946"/>
                </a:lnTo>
                <a:lnTo>
                  <a:pt x="35719" y="142876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60735"/>
                </a:lnTo>
                <a:lnTo>
                  <a:pt x="26789" y="160735"/>
                </a:lnTo>
                <a:lnTo>
                  <a:pt x="26789" y="160735"/>
                </a:lnTo>
                <a:lnTo>
                  <a:pt x="26789" y="160735"/>
                </a:lnTo>
                <a:lnTo>
                  <a:pt x="26789" y="160735"/>
                </a:lnTo>
                <a:lnTo>
                  <a:pt x="26789" y="160735"/>
                </a:lnTo>
                <a:lnTo>
                  <a:pt x="26789" y="160735"/>
                </a:lnTo>
                <a:lnTo>
                  <a:pt x="26789" y="160735"/>
                </a:lnTo>
                <a:lnTo>
                  <a:pt x="26789" y="160735"/>
                </a:lnTo>
                <a:lnTo>
                  <a:pt x="26789" y="151805"/>
                </a:lnTo>
                <a:lnTo>
                  <a:pt x="26789" y="142876"/>
                </a:lnTo>
                <a:lnTo>
                  <a:pt x="26789" y="133946"/>
                </a:lnTo>
                <a:lnTo>
                  <a:pt x="26789" y="125016"/>
                </a:lnTo>
                <a:lnTo>
                  <a:pt x="26789" y="107157"/>
                </a:lnTo>
                <a:lnTo>
                  <a:pt x="17860" y="98227"/>
                </a:lnTo>
                <a:lnTo>
                  <a:pt x="26789" y="80368"/>
                </a:lnTo>
                <a:lnTo>
                  <a:pt x="17860" y="71438"/>
                </a:lnTo>
                <a:lnTo>
                  <a:pt x="17860" y="62508"/>
                </a:lnTo>
                <a:lnTo>
                  <a:pt x="17860" y="53578"/>
                </a:lnTo>
                <a:lnTo>
                  <a:pt x="17860" y="35719"/>
                </a:lnTo>
                <a:lnTo>
                  <a:pt x="8930" y="35719"/>
                </a:lnTo>
                <a:lnTo>
                  <a:pt x="8930" y="26789"/>
                </a:lnTo>
                <a:lnTo>
                  <a:pt x="8930" y="1786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741164" y="2428875"/>
            <a:ext cx="8931" cy="133946"/>
          </a:xfrm>
          <a:custGeom>
            <a:avLst/>
            <a:gdLst/>
            <a:ahLst/>
            <a:cxnLst/>
            <a:rect l="0" t="0" r="0" b="0"/>
            <a:pathLst>
              <a:path w="8931" h="133946">
                <a:moveTo>
                  <a:pt x="893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0" y="26789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25016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732234" y="2375297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8929"/>
                </a:move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821531" y="2411015"/>
            <a:ext cx="107157" cy="151806"/>
          </a:xfrm>
          <a:custGeom>
            <a:avLst/>
            <a:gdLst/>
            <a:ahLst/>
            <a:cxnLst/>
            <a:rect l="0" t="0" r="0" b="0"/>
            <a:pathLst>
              <a:path w="107157" h="151806">
                <a:moveTo>
                  <a:pt x="0" y="17860"/>
                </a:move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8930" y="80368"/>
                </a:lnTo>
                <a:lnTo>
                  <a:pt x="8930" y="89298"/>
                </a:lnTo>
                <a:lnTo>
                  <a:pt x="8930" y="107157"/>
                </a:lnTo>
                <a:lnTo>
                  <a:pt x="8930" y="125016"/>
                </a:lnTo>
                <a:lnTo>
                  <a:pt x="8930" y="133946"/>
                </a:lnTo>
                <a:lnTo>
                  <a:pt x="17860" y="142876"/>
                </a:lnTo>
                <a:lnTo>
                  <a:pt x="17860" y="142876"/>
                </a:lnTo>
                <a:lnTo>
                  <a:pt x="17860" y="142876"/>
                </a:lnTo>
                <a:lnTo>
                  <a:pt x="17860" y="142876"/>
                </a:lnTo>
                <a:lnTo>
                  <a:pt x="17860" y="142876"/>
                </a:lnTo>
                <a:lnTo>
                  <a:pt x="17860" y="133946"/>
                </a:lnTo>
                <a:lnTo>
                  <a:pt x="17860" y="125016"/>
                </a:lnTo>
                <a:lnTo>
                  <a:pt x="17860" y="116087"/>
                </a:lnTo>
                <a:lnTo>
                  <a:pt x="17860" y="98227"/>
                </a:lnTo>
                <a:lnTo>
                  <a:pt x="17860" y="80368"/>
                </a:lnTo>
                <a:lnTo>
                  <a:pt x="26789" y="62508"/>
                </a:lnTo>
                <a:lnTo>
                  <a:pt x="26789" y="44649"/>
                </a:lnTo>
                <a:lnTo>
                  <a:pt x="35719" y="26789"/>
                </a:lnTo>
                <a:lnTo>
                  <a:pt x="44649" y="8930"/>
                </a:lnTo>
                <a:lnTo>
                  <a:pt x="44649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8930"/>
                </a:lnTo>
                <a:lnTo>
                  <a:pt x="80367" y="17860"/>
                </a:lnTo>
                <a:lnTo>
                  <a:pt x="80367" y="35719"/>
                </a:lnTo>
                <a:lnTo>
                  <a:pt x="89297" y="44649"/>
                </a:lnTo>
                <a:lnTo>
                  <a:pt x="98227" y="62508"/>
                </a:lnTo>
                <a:lnTo>
                  <a:pt x="98227" y="80368"/>
                </a:lnTo>
                <a:lnTo>
                  <a:pt x="98227" y="98227"/>
                </a:lnTo>
                <a:lnTo>
                  <a:pt x="98227" y="107157"/>
                </a:lnTo>
                <a:lnTo>
                  <a:pt x="107156" y="125016"/>
                </a:lnTo>
                <a:lnTo>
                  <a:pt x="107156" y="133946"/>
                </a:lnTo>
                <a:lnTo>
                  <a:pt x="107156" y="142876"/>
                </a:lnTo>
                <a:lnTo>
                  <a:pt x="107156" y="151805"/>
                </a:lnTo>
                <a:lnTo>
                  <a:pt x="107156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1026914" y="2393156"/>
            <a:ext cx="71438" cy="151806"/>
          </a:xfrm>
          <a:custGeom>
            <a:avLst/>
            <a:gdLst/>
            <a:ahLst/>
            <a:cxnLst/>
            <a:rect l="0" t="0" r="0" b="0"/>
            <a:pathLst>
              <a:path w="71438" h="151806">
                <a:moveTo>
                  <a:pt x="0" y="17859"/>
                </a:move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8930" y="44648"/>
                </a:lnTo>
                <a:lnTo>
                  <a:pt x="8930" y="53578"/>
                </a:lnTo>
                <a:lnTo>
                  <a:pt x="17859" y="71438"/>
                </a:lnTo>
                <a:lnTo>
                  <a:pt x="17859" y="98227"/>
                </a:lnTo>
                <a:lnTo>
                  <a:pt x="26789" y="107157"/>
                </a:lnTo>
                <a:lnTo>
                  <a:pt x="26789" y="125016"/>
                </a:lnTo>
                <a:lnTo>
                  <a:pt x="26789" y="142875"/>
                </a:lnTo>
                <a:lnTo>
                  <a:pt x="35719" y="151805"/>
                </a:lnTo>
                <a:lnTo>
                  <a:pt x="35719" y="151805"/>
                </a:lnTo>
                <a:lnTo>
                  <a:pt x="35719" y="151805"/>
                </a:lnTo>
                <a:lnTo>
                  <a:pt x="35719" y="151805"/>
                </a:lnTo>
                <a:lnTo>
                  <a:pt x="35719" y="151805"/>
                </a:lnTo>
                <a:lnTo>
                  <a:pt x="35719" y="151805"/>
                </a:lnTo>
                <a:lnTo>
                  <a:pt x="26789" y="142875"/>
                </a:lnTo>
                <a:lnTo>
                  <a:pt x="26789" y="125016"/>
                </a:lnTo>
                <a:lnTo>
                  <a:pt x="26789" y="107157"/>
                </a:lnTo>
                <a:lnTo>
                  <a:pt x="26789" y="89297"/>
                </a:lnTo>
                <a:lnTo>
                  <a:pt x="35719" y="71438"/>
                </a:lnTo>
                <a:lnTo>
                  <a:pt x="44648" y="53578"/>
                </a:lnTo>
                <a:lnTo>
                  <a:pt x="44648" y="35719"/>
                </a:lnTo>
                <a:lnTo>
                  <a:pt x="53578" y="26789"/>
                </a:lnTo>
                <a:lnTo>
                  <a:pt x="62508" y="8930"/>
                </a:lnTo>
                <a:lnTo>
                  <a:pt x="71437" y="893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1169789" y="2419945"/>
            <a:ext cx="8931" cy="125017"/>
          </a:xfrm>
          <a:custGeom>
            <a:avLst/>
            <a:gdLst/>
            <a:ahLst/>
            <a:cxnLst/>
            <a:rect l="0" t="0" r="0" b="0"/>
            <a:pathLst>
              <a:path w="8931" h="12501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8930" y="80368"/>
                </a:lnTo>
                <a:lnTo>
                  <a:pt x="0" y="98227"/>
                </a:lnTo>
                <a:lnTo>
                  <a:pt x="0" y="116086"/>
                </a:lnTo>
                <a:lnTo>
                  <a:pt x="8930" y="125016"/>
                </a:lnTo>
                <a:lnTo>
                  <a:pt x="8930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1169789" y="2357437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1268016" y="2393156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8929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107157"/>
                </a:lnTo>
                <a:lnTo>
                  <a:pt x="0" y="125016"/>
                </a:lnTo>
                <a:lnTo>
                  <a:pt x="0" y="142875"/>
                </a:lnTo>
                <a:lnTo>
                  <a:pt x="8929" y="160735"/>
                </a:lnTo>
                <a:lnTo>
                  <a:pt x="8929" y="169664"/>
                </a:lnTo>
                <a:lnTo>
                  <a:pt x="8929" y="169664"/>
                </a:lnTo>
                <a:lnTo>
                  <a:pt x="8929" y="169664"/>
                </a:lnTo>
                <a:lnTo>
                  <a:pt x="8929" y="169664"/>
                </a:lnTo>
                <a:lnTo>
                  <a:pt x="8929" y="160735"/>
                </a:lnTo>
                <a:lnTo>
                  <a:pt x="17859" y="151805"/>
                </a:lnTo>
                <a:lnTo>
                  <a:pt x="17859" y="133946"/>
                </a:lnTo>
                <a:lnTo>
                  <a:pt x="17859" y="116086"/>
                </a:lnTo>
                <a:lnTo>
                  <a:pt x="26789" y="89297"/>
                </a:lnTo>
                <a:lnTo>
                  <a:pt x="35718" y="71438"/>
                </a:lnTo>
                <a:lnTo>
                  <a:pt x="44648" y="53578"/>
                </a:lnTo>
                <a:lnTo>
                  <a:pt x="53578" y="44648"/>
                </a:lnTo>
                <a:lnTo>
                  <a:pt x="62507" y="35719"/>
                </a:lnTo>
                <a:lnTo>
                  <a:pt x="71437" y="35719"/>
                </a:lnTo>
                <a:lnTo>
                  <a:pt x="80367" y="35719"/>
                </a:lnTo>
                <a:lnTo>
                  <a:pt x="89297" y="44648"/>
                </a:lnTo>
                <a:lnTo>
                  <a:pt x="98226" y="53578"/>
                </a:lnTo>
                <a:lnTo>
                  <a:pt x="107156" y="71438"/>
                </a:lnTo>
                <a:lnTo>
                  <a:pt x="107156" y="89297"/>
                </a:lnTo>
                <a:lnTo>
                  <a:pt x="107156" y="98227"/>
                </a:lnTo>
                <a:lnTo>
                  <a:pt x="107156" y="116086"/>
                </a:lnTo>
                <a:lnTo>
                  <a:pt x="98226" y="125016"/>
                </a:lnTo>
                <a:lnTo>
                  <a:pt x="89297" y="133946"/>
                </a:lnTo>
                <a:lnTo>
                  <a:pt x="71437" y="142875"/>
                </a:lnTo>
                <a:lnTo>
                  <a:pt x="62507" y="142875"/>
                </a:lnTo>
                <a:lnTo>
                  <a:pt x="44648" y="151805"/>
                </a:lnTo>
                <a:lnTo>
                  <a:pt x="26789" y="151805"/>
                </a:lnTo>
                <a:lnTo>
                  <a:pt x="17859" y="151805"/>
                </a:lnTo>
                <a:lnTo>
                  <a:pt x="17859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1410891" y="2402086"/>
            <a:ext cx="71438" cy="125017"/>
          </a:xfrm>
          <a:custGeom>
            <a:avLst/>
            <a:gdLst/>
            <a:ahLst/>
            <a:cxnLst/>
            <a:rect l="0" t="0" r="0" b="0"/>
            <a:pathLst>
              <a:path w="71438" h="125017">
                <a:moveTo>
                  <a:pt x="17859" y="26789"/>
                </a:move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35718"/>
                </a:lnTo>
                <a:lnTo>
                  <a:pt x="8929" y="44648"/>
                </a:lnTo>
                <a:lnTo>
                  <a:pt x="8929" y="62508"/>
                </a:lnTo>
                <a:lnTo>
                  <a:pt x="0" y="71437"/>
                </a:lnTo>
                <a:lnTo>
                  <a:pt x="0" y="8929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8929" y="116086"/>
                </a:lnTo>
                <a:lnTo>
                  <a:pt x="17859" y="125016"/>
                </a:lnTo>
                <a:lnTo>
                  <a:pt x="26789" y="116086"/>
                </a:lnTo>
                <a:lnTo>
                  <a:pt x="35718" y="116086"/>
                </a:lnTo>
                <a:lnTo>
                  <a:pt x="44648" y="107156"/>
                </a:lnTo>
                <a:lnTo>
                  <a:pt x="53578" y="98227"/>
                </a:lnTo>
                <a:lnTo>
                  <a:pt x="62507" y="80367"/>
                </a:lnTo>
                <a:lnTo>
                  <a:pt x="71437" y="62508"/>
                </a:lnTo>
                <a:lnTo>
                  <a:pt x="71437" y="44648"/>
                </a:lnTo>
                <a:lnTo>
                  <a:pt x="71437" y="35718"/>
                </a:lnTo>
                <a:lnTo>
                  <a:pt x="62507" y="17859"/>
                </a:lnTo>
                <a:lnTo>
                  <a:pt x="62507" y="8929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1526976" y="2402086"/>
            <a:ext cx="26791" cy="116087"/>
          </a:xfrm>
          <a:custGeom>
            <a:avLst/>
            <a:gdLst/>
            <a:ahLst/>
            <a:cxnLst/>
            <a:rect l="0" t="0" r="0" b="0"/>
            <a:pathLst>
              <a:path w="26791" h="116087">
                <a:moveTo>
                  <a:pt x="26790" y="0"/>
                </a:moveTo>
                <a:lnTo>
                  <a:pt x="26790" y="0"/>
                </a:lnTo>
                <a:lnTo>
                  <a:pt x="26790" y="0"/>
                </a:lnTo>
                <a:lnTo>
                  <a:pt x="17860" y="0"/>
                </a:lnTo>
                <a:lnTo>
                  <a:pt x="17860" y="0"/>
                </a:lnTo>
                <a:lnTo>
                  <a:pt x="8930" y="8929"/>
                </a:lnTo>
                <a:lnTo>
                  <a:pt x="893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8"/>
                </a:lnTo>
                <a:lnTo>
                  <a:pt x="8930" y="71437"/>
                </a:lnTo>
                <a:lnTo>
                  <a:pt x="17860" y="80367"/>
                </a:lnTo>
                <a:lnTo>
                  <a:pt x="17860" y="89297"/>
                </a:lnTo>
                <a:lnTo>
                  <a:pt x="17860" y="98227"/>
                </a:lnTo>
                <a:lnTo>
                  <a:pt x="1786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1598414" y="2411015"/>
            <a:ext cx="71438" cy="98228"/>
          </a:xfrm>
          <a:custGeom>
            <a:avLst/>
            <a:gdLst/>
            <a:ahLst/>
            <a:cxnLst/>
            <a:rect l="0" t="0" r="0" b="0"/>
            <a:pathLst>
              <a:path w="71438" h="98228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8930"/>
                </a:lnTo>
                <a:lnTo>
                  <a:pt x="26789" y="17860"/>
                </a:lnTo>
                <a:lnTo>
                  <a:pt x="17859" y="26789"/>
                </a:lnTo>
                <a:lnTo>
                  <a:pt x="8930" y="44649"/>
                </a:lnTo>
                <a:lnTo>
                  <a:pt x="8930" y="53579"/>
                </a:lnTo>
                <a:lnTo>
                  <a:pt x="0" y="71438"/>
                </a:lnTo>
                <a:lnTo>
                  <a:pt x="0" y="80368"/>
                </a:lnTo>
                <a:lnTo>
                  <a:pt x="0" y="89298"/>
                </a:lnTo>
                <a:lnTo>
                  <a:pt x="8930" y="98227"/>
                </a:lnTo>
                <a:lnTo>
                  <a:pt x="17859" y="98227"/>
                </a:lnTo>
                <a:lnTo>
                  <a:pt x="26789" y="98227"/>
                </a:lnTo>
                <a:lnTo>
                  <a:pt x="35719" y="98227"/>
                </a:lnTo>
                <a:lnTo>
                  <a:pt x="44648" y="89298"/>
                </a:lnTo>
                <a:lnTo>
                  <a:pt x="53578" y="80368"/>
                </a:lnTo>
                <a:lnTo>
                  <a:pt x="62508" y="71438"/>
                </a:lnTo>
                <a:lnTo>
                  <a:pt x="71437" y="62508"/>
                </a:lnTo>
                <a:lnTo>
                  <a:pt x="71437" y="53579"/>
                </a:lnTo>
                <a:lnTo>
                  <a:pt x="71437" y="35719"/>
                </a:lnTo>
                <a:lnTo>
                  <a:pt x="71437" y="26789"/>
                </a:lnTo>
                <a:lnTo>
                  <a:pt x="71437" y="893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1732359" y="2402086"/>
            <a:ext cx="8931" cy="116087"/>
          </a:xfrm>
          <a:custGeom>
            <a:avLst/>
            <a:gdLst/>
            <a:ahLst/>
            <a:cxnLst/>
            <a:rect l="0" t="0" r="0" b="0"/>
            <a:pathLst>
              <a:path w="8931" h="116087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8930" y="98227"/>
                </a:lnTo>
                <a:lnTo>
                  <a:pt x="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07156"/>
                </a:lnTo>
                <a:lnTo>
                  <a:pt x="8930" y="98227"/>
                </a:lnTo>
                <a:lnTo>
                  <a:pt x="8930" y="98227"/>
                </a:lnTo>
                <a:lnTo>
                  <a:pt x="8930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1768078" y="2393156"/>
            <a:ext cx="125017" cy="125017"/>
          </a:xfrm>
          <a:custGeom>
            <a:avLst/>
            <a:gdLst/>
            <a:ahLst/>
            <a:cxnLst/>
            <a:rect l="0" t="0" r="0" b="0"/>
            <a:pathLst>
              <a:path w="125017" h="12501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8930"/>
                </a:lnTo>
                <a:lnTo>
                  <a:pt x="26789" y="26789"/>
                </a:lnTo>
                <a:lnTo>
                  <a:pt x="26789" y="35719"/>
                </a:lnTo>
                <a:lnTo>
                  <a:pt x="26789" y="53578"/>
                </a:lnTo>
                <a:lnTo>
                  <a:pt x="35719" y="62508"/>
                </a:lnTo>
                <a:lnTo>
                  <a:pt x="35719" y="80367"/>
                </a:lnTo>
                <a:lnTo>
                  <a:pt x="35719" y="89297"/>
                </a:lnTo>
                <a:lnTo>
                  <a:pt x="35719" y="98227"/>
                </a:lnTo>
                <a:lnTo>
                  <a:pt x="35719" y="107157"/>
                </a:lnTo>
                <a:lnTo>
                  <a:pt x="35719" y="107157"/>
                </a:lnTo>
                <a:lnTo>
                  <a:pt x="35719" y="107157"/>
                </a:lnTo>
                <a:lnTo>
                  <a:pt x="35719" y="98227"/>
                </a:lnTo>
                <a:lnTo>
                  <a:pt x="35719" y="98227"/>
                </a:lnTo>
                <a:lnTo>
                  <a:pt x="35719" y="89297"/>
                </a:lnTo>
                <a:lnTo>
                  <a:pt x="35719" y="71438"/>
                </a:lnTo>
                <a:lnTo>
                  <a:pt x="35719" y="53578"/>
                </a:lnTo>
                <a:lnTo>
                  <a:pt x="44648" y="35719"/>
                </a:lnTo>
                <a:lnTo>
                  <a:pt x="44648" y="26789"/>
                </a:lnTo>
                <a:lnTo>
                  <a:pt x="53578" y="893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8930"/>
                </a:lnTo>
                <a:lnTo>
                  <a:pt x="98226" y="17859"/>
                </a:lnTo>
                <a:lnTo>
                  <a:pt x="107156" y="26789"/>
                </a:lnTo>
                <a:lnTo>
                  <a:pt x="116086" y="44648"/>
                </a:lnTo>
                <a:lnTo>
                  <a:pt x="116086" y="53578"/>
                </a:lnTo>
                <a:lnTo>
                  <a:pt x="125016" y="71438"/>
                </a:lnTo>
                <a:lnTo>
                  <a:pt x="125016" y="80367"/>
                </a:lnTo>
                <a:lnTo>
                  <a:pt x="125016" y="98227"/>
                </a:lnTo>
                <a:lnTo>
                  <a:pt x="125016" y="107157"/>
                </a:lnTo>
                <a:lnTo>
                  <a:pt x="125016" y="116086"/>
                </a:lnTo>
                <a:lnTo>
                  <a:pt x="125016" y="125016"/>
                </a:lnTo>
                <a:lnTo>
                  <a:pt x="125016" y="125016"/>
                </a:lnTo>
                <a:lnTo>
                  <a:pt x="125016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1919883" y="2384226"/>
            <a:ext cx="107157" cy="142877"/>
          </a:xfrm>
          <a:custGeom>
            <a:avLst/>
            <a:gdLst/>
            <a:ahLst/>
            <a:cxnLst/>
            <a:rect l="0" t="0" r="0" b="0"/>
            <a:pathLst>
              <a:path w="107157" h="142877">
                <a:moveTo>
                  <a:pt x="0" y="80368"/>
                </a:moveTo>
                <a:lnTo>
                  <a:pt x="0" y="80368"/>
                </a:lnTo>
                <a:lnTo>
                  <a:pt x="0" y="80368"/>
                </a:lnTo>
                <a:lnTo>
                  <a:pt x="0" y="80368"/>
                </a:lnTo>
                <a:lnTo>
                  <a:pt x="8929" y="80368"/>
                </a:lnTo>
                <a:lnTo>
                  <a:pt x="8929" y="80368"/>
                </a:lnTo>
                <a:lnTo>
                  <a:pt x="17859" y="80368"/>
                </a:lnTo>
                <a:lnTo>
                  <a:pt x="26789" y="80368"/>
                </a:lnTo>
                <a:lnTo>
                  <a:pt x="35718" y="80368"/>
                </a:lnTo>
                <a:lnTo>
                  <a:pt x="44648" y="71438"/>
                </a:lnTo>
                <a:lnTo>
                  <a:pt x="53578" y="62508"/>
                </a:lnTo>
                <a:lnTo>
                  <a:pt x="62507" y="53578"/>
                </a:lnTo>
                <a:lnTo>
                  <a:pt x="71437" y="44649"/>
                </a:lnTo>
                <a:lnTo>
                  <a:pt x="80367" y="35719"/>
                </a:lnTo>
                <a:lnTo>
                  <a:pt x="89296" y="17860"/>
                </a:lnTo>
                <a:lnTo>
                  <a:pt x="89296" y="8930"/>
                </a:lnTo>
                <a:lnTo>
                  <a:pt x="89296" y="8930"/>
                </a:lnTo>
                <a:lnTo>
                  <a:pt x="89296" y="0"/>
                </a:lnTo>
                <a:lnTo>
                  <a:pt x="80367" y="0"/>
                </a:lnTo>
                <a:lnTo>
                  <a:pt x="80367" y="0"/>
                </a:lnTo>
                <a:lnTo>
                  <a:pt x="62507" y="0"/>
                </a:lnTo>
                <a:lnTo>
                  <a:pt x="53578" y="8930"/>
                </a:lnTo>
                <a:lnTo>
                  <a:pt x="44648" y="17860"/>
                </a:lnTo>
                <a:lnTo>
                  <a:pt x="35718" y="26789"/>
                </a:lnTo>
                <a:lnTo>
                  <a:pt x="26789" y="35719"/>
                </a:lnTo>
                <a:lnTo>
                  <a:pt x="26789" y="53578"/>
                </a:lnTo>
                <a:lnTo>
                  <a:pt x="26789" y="71438"/>
                </a:lnTo>
                <a:lnTo>
                  <a:pt x="26789" y="80368"/>
                </a:lnTo>
                <a:lnTo>
                  <a:pt x="26789" y="98227"/>
                </a:lnTo>
                <a:lnTo>
                  <a:pt x="35718" y="107157"/>
                </a:lnTo>
                <a:lnTo>
                  <a:pt x="44648" y="125016"/>
                </a:lnTo>
                <a:lnTo>
                  <a:pt x="53578" y="133946"/>
                </a:lnTo>
                <a:lnTo>
                  <a:pt x="71437" y="133946"/>
                </a:lnTo>
                <a:lnTo>
                  <a:pt x="80367" y="142876"/>
                </a:lnTo>
                <a:lnTo>
                  <a:pt x="98226" y="142876"/>
                </a:lnTo>
                <a:lnTo>
                  <a:pt x="107156" y="142876"/>
                </a:lnTo>
                <a:lnTo>
                  <a:pt x="107156" y="142876"/>
                </a:lnTo>
                <a:lnTo>
                  <a:pt x="107156" y="14287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2098476" y="2384226"/>
            <a:ext cx="53579" cy="116088"/>
          </a:xfrm>
          <a:custGeom>
            <a:avLst/>
            <a:gdLst/>
            <a:ahLst/>
            <a:cxnLst/>
            <a:rect l="0" t="0" r="0" b="0"/>
            <a:pathLst>
              <a:path w="53579" h="116088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8930" y="62508"/>
                </a:lnTo>
                <a:lnTo>
                  <a:pt x="17860" y="71438"/>
                </a:lnTo>
                <a:lnTo>
                  <a:pt x="26789" y="80368"/>
                </a:lnTo>
                <a:lnTo>
                  <a:pt x="35719" y="89297"/>
                </a:lnTo>
                <a:lnTo>
                  <a:pt x="44649" y="98227"/>
                </a:lnTo>
                <a:lnTo>
                  <a:pt x="44649" y="107157"/>
                </a:lnTo>
                <a:lnTo>
                  <a:pt x="53578" y="107157"/>
                </a:lnTo>
                <a:lnTo>
                  <a:pt x="53578" y="116087"/>
                </a:lnTo>
                <a:lnTo>
                  <a:pt x="53578" y="116087"/>
                </a:lnTo>
                <a:lnTo>
                  <a:pt x="44649" y="116087"/>
                </a:lnTo>
                <a:lnTo>
                  <a:pt x="44649" y="116087"/>
                </a:lnTo>
                <a:lnTo>
                  <a:pt x="35719" y="116087"/>
                </a:lnTo>
                <a:lnTo>
                  <a:pt x="35719" y="116087"/>
                </a:lnTo>
                <a:lnTo>
                  <a:pt x="26789" y="116087"/>
                </a:lnTo>
                <a:lnTo>
                  <a:pt x="26789" y="116087"/>
                </a:lnTo>
                <a:lnTo>
                  <a:pt x="17860" y="116087"/>
                </a:lnTo>
                <a:lnTo>
                  <a:pt x="17860" y="11608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383977" y="2866429"/>
            <a:ext cx="89297" cy="1"/>
          </a:xfrm>
          <a:custGeom>
            <a:avLst/>
            <a:gdLst/>
            <a:ahLst/>
            <a:cxnLst/>
            <a:rect l="0" t="0" r="0" b="0"/>
            <a:pathLst>
              <a:path w="89297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53578" y="0"/>
                </a:lnTo>
                <a:lnTo>
                  <a:pt x="62507" y="0"/>
                </a:lnTo>
                <a:lnTo>
                  <a:pt x="80367" y="0"/>
                </a:lnTo>
                <a:lnTo>
                  <a:pt x="89296" y="0"/>
                </a:lnTo>
                <a:lnTo>
                  <a:pt x="89296" y="0"/>
                </a:lnTo>
                <a:lnTo>
                  <a:pt x="8929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553641" y="2741414"/>
            <a:ext cx="98227" cy="214313"/>
          </a:xfrm>
          <a:custGeom>
            <a:avLst/>
            <a:gdLst/>
            <a:ahLst/>
            <a:cxnLst/>
            <a:rect l="0" t="0" r="0" b="0"/>
            <a:pathLst>
              <a:path w="98227" h="214313">
                <a:moveTo>
                  <a:pt x="0" y="35719"/>
                </a:moveTo>
                <a:lnTo>
                  <a:pt x="0" y="44649"/>
                </a:lnTo>
                <a:lnTo>
                  <a:pt x="0" y="44649"/>
                </a:lnTo>
                <a:lnTo>
                  <a:pt x="0" y="53578"/>
                </a:lnTo>
                <a:lnTo>
                  <a:pt x="0" y="71437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25015"/>
                </a:lnTo>
                <a:lnTo>
                  <a:pt x="8929" y="142875"/>
                </a:lnTo>
                <a:lnTo>
                  <a:pt x="17859" y="169664"/>
                </a:lnTo>
                <a:lnTo>
                  <a:pt x="17859" y="178594"/>
                </a:lnTo>
                <a:lnTo>
                  <a:pt x="17859" y="196453"/>
                </a:lnTo>
                <a:lnTo>
                  <a:pt x="17859" y="205383"/>
                </a:lnTo>
                <a:lnTo>
                  <a:pt x="26789" y="214312"/>
                </a:lnTo>
                <a:lnTo>
                  <a:pt x="26789" y="214312"/>
                </a:lnTo>
                <a:lnTo>
                  <a:pt x="26789" y="214312"/>
                </a:lnTo>
                <a:lnTo>
                  <a:pt x="26789" y="214312"/>
                </a:lnTo>
                <a:lnTo>
                  <a:pt x="26789" y="214312"/>
                </a:lnTo>
                <a:lnTo>
                  <a:pt x="17859" y="205383"/>
                </a:lnTo>
                <a:lnTo>
                  <a:pt x="17859" y="196453"/>
                </a:lnTo>
                <a:lnTo>
                  <a:pt x="8929" y="178594"/>
                </a:lnTo>
                <a:lnTo>
                  <a:pt x="8929" y="151805"/>
                </a:lnTo>
                <a:lnTo>
                  <a:pt x="8929" y="133945"/>
                </a:lnTo>
                <a:lnTo>
                  <a:pt x="8929" y="107156"/>
                </a:lnTo>
                <a:lnTo>
                  <a:pt x="0" y="89297"/>
                </a:lnTo>
                <a:lnTo>
                  <a:pt x="0" y="71437"/>
                </a:lnTo>
                <a:lnTo>
                  <a:pt x="0" y="53578"/>
                </a:lnTo>
                <a:lnTo>
                  <a:pt x="0" y="35719"/>
                </a:lnTo>
                <a:lnTo>
                  <a:pt x="8929" y="17859"/>
                </a:lnTo>
                <a:lnTo>
                  <a:pt x="8929" y="8930"/>
                </a:lnTo>
                <a:lnTo>
                  <a:pt x="17859" y="893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71437" y="8930"/>
                </a:lnTo>
                <a:lnTo>
                  <a:pt x="80367" y="17859"/>
                </a:lnTo>
                <a:lnTo>
                  <a:pt x="89297" y="35719"/>
                </a:lnTo>
                <a:lnTo>
                  <a:pt x="98226" y="53578"/>
                </a:lnTo>
                <a:lnTo>
                  <a:pt x="98226" y="80367"/>
                </a:lnTo>
                <a:lnTo>
                  <a:pt x="98226" y="98226"/>
                </a:lnTo>
                <a:lnTo>
                  <a:pt x="89297" y="125015"/>
                </a:lnTo>
                <a:lnTo>
                  <a:pt x="89297" y="142875"/>
                </a:lnTo>
                <a:lnTo>
                  <a:pt x="80367" y="151805"/>
                </a:lnTo>
                <a:lnTo>
                  <a:pt x="71437" y="169664"/>
                </a:lnTo>
                <a:lnTo>
                  <a:pt x="62507" y="178594"/>
                </a:lnTo>
                <a:lnTo>
                  <a:pt x="44648" y="178594"/>
                </a:lnTo>
                <a:lnTo>
                  <a:pt x="35718" y="187523"/>
                </a:lnTo>
                <a:lnTo>
                  <a:pt x="26789" y="187523"/>
                </a:lnTo>
                <a:lnTo>
                  <a:pt x="17859" y="187523"/>
                </a:lnTo>
                <a:lnTo>
                  <a:pt x="17859" y="187523"/>
                </a:lnTo>
                <a:lnTo>
                  <a:pt x="8929" y="187523"/>
                </a:lnTo>
                <a:lnTo>
                  <a:pt x="8929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723305" y="2759273"/>
            <a:ext cx="133946" cy="187525"/>
          </a:xfrm>
          <a:custGeom>
            <a:avLst/>
            <a:gdLst/>
            <a:ahLst/>
            <a:cxnLst/>
            <a:rect l="0" t="0" r="0" b="0"/>
            <a:pathLst>
              <a:path w="133946" h="18752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26790"/>
                </a:lnTo>
                <a:lnTo>
                  <a:pt x="0" y="44649"/>
                </a:lnTo>
                <a:lnTo>
                  <a:pt x="0" y="62508"/>
                </a:lnTo>
                <a:lnTo>
                  <a:pt x="8929" y="89297"/>
                </a:lnTo>
                <a:lnTo>
                  <a:pt x="8929" y="107156"/>
                </a:lnTo>
                <a:lnTo>
                  <a:pt x="8929" y="133946"/>
                </a:lnTo>
                <a:lnTo>
                  <a:pt x="8929" y="142875"/>
                </a:lnTo>
                <a:lnTo>
                  <a:pt x="8929" y="160735"/>
                </a:lnTo>
                <a:lnTo>
                  <a:pt x="17859" y="160735"/>
                </a:lnTo>
                <a:lnTo>
                  <a:pt x="17859" y="169664"/>
                </a:lnTo>
                <a:lnTo>
                  <a:pt x="8929" y="169664"/>
                </a:lnTo>
                <a:lnTo>
                  <a:pt x="8929" y="169664"/>
                </a:lnTo>
                <a:lnTo>
                  <a:pt x="8929" y="160735"/>
                </a:lnTo>
                <a:lnTo>
                  <a:pt x="8929" y="151805"/>
                </a:lnTo>
                <a:lnTo>
                  <a:pt x="17859" y="133946"/>
                </a:lnTo>
                <a:lnTo>
                  <a:pt x="17859" y="116086"/>
                </a:lnTo>
                <a:lnTo>
                  <a:pt x="17859" y="89297"/>
                </a:lnTo>
                <a:lnTo>
                  <a:pt x="17859" y="71438"/>
                </a:lnTo>
                <a:lnTo>
                  <a:pt x="17859" y="44649"/>
                </a:lnTo>
                <a:lnTo>
                  <a:pt x="17859" y="26790"/>
                </a:lnTo>
                <a:lnTo>
                  <a:pt x="17859" y="1786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8930"/>
                </a:lnTo>
                <a:lnTo>
                  <a:pt x="26789" y="26790"/>
                </a:lnTo>
                <a:lnTo>
                  <a:pt x="26789" y="44649"/>
                </a:lnTo>
                <a:lnTo>
                  <a:pt x="35718" y="71438"/>
                </a:lnTo>
                <a:lnTo>
                  <a:pt x="53578" y="89297"/>
                </a:lnTo>
                <a:lnTo>
                  <a:pt x="62507" y="116086"/>
                </a:lnTo>
                <a:lnTo>
                  <a:pt x="71437" y="133946"/>
                </a:lnTo>
                <a:lnTo>
                  <a:pt x="80367" y="151805"/>
                </a:lnTo>
                <a:lnTo>
                  <a:pt x="89297" y="169664"/>
                </a:lnTo>
                <a:lnTo>
                  <a:pt x="107156" y="178594"/>
                </a:lnTo>
                <a:lnTo>
                  <a:pt x="116086" y="178594"/>
                </a:lnTo>
                <a:lnTo>
                  <a:pt x="116086" y="187524"/>
                </a:lnTo>
                <a:lnTo>
                  <a:pt x="125015" y="187524"/>
                </a:lnTo>
                <a:lnTo>
                  <a:pt x="125015" y="187524"/>
                </a:lnTo>
                <a:lnTo>
                  <a:pt x="125015" y="178594"/>
                </a:lnTo>
                <a:lnTo>
                  <a:pt x="125015" y="169664"/>
                </a:lnTo>
                <a:lnTo>
                  <a:pt x="133945" y="151805"/>
                </a:lnTo>
                <a:lnTo>
                  <a:pt x="125015" y="133946"/>
                </a:lnTo>
                <a:lnTo>
                  <a:pt x="125015" y="107156"/>
                </a:lnTo>
                <a:lnTo>
                  <a:pt x="125015" y="89297"/>
                </a:lnTo>
                <a:lnTo>
                  <a:pt x="125015" y="62508"/>
                </a:lnTo>
                <a:lnTo>
                  <a:pt x="125015" y="44649"/>
                </a:lnTo>
                <a:lnTo>
                  <a:pt x="125015" y="26790"/>
                </a:lnTo>
                <a:lnTo>
                  <a:pt x="125015" y="893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  <a:lnTo>
                  <a:pt x="125015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910828" y="2741414"/>
            <a:ext cx="160735" cy="187524"/>
          </a:xfrm>
          <a:custGeom>
            <a:avLst/>
            <a:gdLst/>
            <a:ahLst/>
            <a:cxnLst/>
            <a:rect l="0" t="0" r="0" b="0"/>
            <a:pathLst>
              <a:path w="160735" h="187524">
                <a:moveTo>
                  <a:pt x="0" y="178594"/>
                </a:moveTo>
                <a:lnTo>
                  <a:pt x="0" y="178594"/>
                </a:lnTo>
                <a:lnTo>
                  <a:pt x="0" y="178594"/>
                </a:lnTo>
                <a:lnTo>
                  <a:pt x="8930" y="169664"/>
                </a:lnTo>
                <a:lnTo>
                  <a:pt x="8930" y="151805"/>
                </a:lnTo>
                <a:lnTo>
                  <a:pt x="17859" y="142875"/>
                </a:lnTo>
                <a:lnTo>
                  <a:pt x="26789" y="125015"/>
                </a:lnTo>
                <a:lnTo>
                  <a:pt x="35719" y="98226"/>
                </a:lnTo>
                <a:lnTo>
                  <a:pt x="44648" y="71437"/>
                </a:lnTo>
                <a:lnTo>
                  <a:pt x="44648" y="53578"/>
                </a:lnTo>
                <a:lnTo>
                  <a:pt x="53578" y="35719"/>
                </a:lnTo>
                <a:lnTo>
                  <a:pt x="53578" y="17859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62508" y="0"/>
                </a:lnTo>
                <a:lnTo>
                  <a:pt x="62508" y="8930"/>
                </a:lnTo>
                <a:lnTo>
                  <a:pt x="71438" y="17859"/>
                </a:lnTo>
                <a:lnTo>
                  <a:pt x="71438" y="17859"/>
                </a:lnTo>
                <a:lnTo>
                  <a:pt x="80367" y="35719"/>
                </a:lnTo>
                <a:lnTo>
                  <a:pt x="80367" y="53578"/>
                </a:lnTo>
                <a:lnTo>
                  <a:pt x="89297" y="71437"/>
                </a:lnTo>
                <a:lnTo>
                  <a:pt x="98227" y="89297"/>
                </a:lnTo>
                <a:lnTo>
                  <a:pt x="107156" y="116086"/>
                </a:lnTo>
                <a:lnTo>
                  <a:pt x="116086" y="133945"/>
                </a:lnTo>
                <a:lnTo>
                  <a:pt x="133945" y="151805"/>
                </a:lnTo>
                <a:lnTo>
                  <a:pt x="142875" y="160734"/>
                </a:lnTo>
                <a:lnTo>
                  <a:pt x="142875" y="169664"/>
                </a:lnTo>
                <a:lnTo>
                  <a:pt x="151805" y="178594"/>
                </a:lnTo>
                <a:lnTo>
                  <a:pt x="160734" y="187523"/>
                </a:lnTo>
                <a:lnTo>
                  <a:pt x="160734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910828" y="2830711"/>
            <a:ext cx="53579" cy="1"/>
          </a:xfrm>
          <a:custGeom>
            <a:avLst/>
            <a:gdLst/>
            <a:ahLst/>
            <a:cxnLst/>
            <a:rect l="0" t="0" r="0" b="0"/>
            <a:pathLst>
              <a:path w="53579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1169789" y="2777133"/>
            <a:ext cx="80368" cy="169665"/>
          </a:xfrm>
          <a:custGeom>
            <a:avLst/>
            <a:gdLst/>
            <a:ahLst/>
            <a:cxnLst/>
            <a:rect l="0" t="0" r="0" b="0"/>
            <a:pathLst>
              <a:path w="80368" h="169665">
                <a:moveTo>
                  <a:pt x="44648" y="0"/>
                </a:moveTo>
                <a:lnTo>
                  <a:pt x="35719" y="0"/>
                </a:lnTo>
                <a:lnTo>
                  <a:pt x="26789" y="0"/>
                </a:lnTo>
                <a:lnTo>
                  <a:pt x="17859" y="8930"/>
                </a:lnTo>
                <a:lnTo>
                  <a:pt x="893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17859" y="53578"/>
                </a:lnTo>
                <a:lnTo>
                  <a:pt x="26789" y="62507"/>
                </a:lnTo>
                <a:lnTo>
                  <a:pt x="35719" y="71437"/>
                </a:lnTo>
                <a:lnTo>
                  <a:pt x="53578" y="80367"/>
                </a:lnTo>
                <a:lnTo>
                  <a:pt x="62508" y="98226"/>
                </a:lnTo>
                <a:lnTo>
                  <a:pt x="71438" y="107156"/>
                </a:lnTo>
                <a:lnTo>
                  <a:pt x="80367" y="116086"/>
                </a:lnTo>
                <a:lnTo>
                  <a:pt x="80367" y="133945"/>
                </a:lnTo>
                <a:lnTo>
                  <a:pt x="80367" y="142875"/>
                </a:lnTo>
                <a:lnTo>
                  <a:pt x="71438" y="151804"/>
                </a:lnTo>
                <a:lnTo>
                  <a:pt x="62508" y="151804"/>
                </a:lnTo>
                <a:lnTo>
                  <a:pt x="53578" y="160734"/>
                </a:lnTo>
                <a:lnTo>
                  <a:pt x="44648" y="160734"/>
                </a:lnTo>
                <a:lnTo>
                  <a:pt x="35719" y="169664"/>
                </a:lnTo>
                <a:lnTo>
                  <a:pt x="26789" y="169664"/>
                </a:lnTo>
                <a:lnTo>
                  <a:pt x="26789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1285875" y="2768203"/>
            <a:ext cx="62509" cy="187524"/>
          </a:xfrm>
          <a:custGeom>
            <a:avLst/>
            <a:gdLst/>
            <a:ahLst/>
            <a:cxnLst/>
            <a:rect l="0" t="0" r="0" b="0"/>
            <a:pathLst>
              <a:path w="62509" h="187524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17859" y="44648"/>
                </a:lnTo>
                <a:lnTo>
                  <a:pt x="26789" y="62508"/>
                </a:lnTo>
                <a:lnTo>
                  <a:pt x="26789" y="80367"/>
                </a:lnTo>
                <a:lnTo>
                  <a:pt x="35719" y="107156"/>
                </a:lnTo>
                <a:lnTo>
                  <a:pt x="44648" y="125016"/>
                </a:lnTo>
                <a:lnTo>
                  <a:pt x="44648" y="142875"/>
                </a:lnTo>
                <a:lnTo>
                  <a:pt x="53578" y="160734"/>
                </a:lnTo>
                <a:lnTo>
                  <a:pt x="62508" y="169664"/>
                </a:lnTo>
                <a:lnTo>
                  <a:pt x="62508" y="178594"/>
                </a:lnTo>
                <a:lnTo>
                  <a:pt x="62508" y="187523"/>
                </a:lnTo>
                <a:lnTo>
                  <a:pt x="62508" y="1875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1250156" y="2839640"/>
            <a:ext cx="62509" cy="17861"/>
          </a:xfrm>
          <a:custGeom>
            <a:avLst/>
            <a:gdLst/>
            <a:ahLst/>
            <a:cxnLst/>
            <a:rect l="0" t="0" r="0" b="0"/>
            <a:pathLst>
              <a:path w="62509" h="17861">
                <a:moveTo>
                  <a:pt x="8930" y="17860"/>
                </a:moveTo>
                <a:lnTo>
                  <a:pt x="8930" y="1786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1419820" y="2803922"/>
            <a:ext cx="53579" cy="125016"/>
          </a:xfrm>
          <a:custGeom>
            <a:avLst/>
            <a:gdLst/>
            <a:ahLst/>
            <a:cxnLst/>
            <a:rect l="0" t="0" r="0" b="0"/>
            <a:pathLst>
              <a:path w="53579" h="125016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80367"/>
                </a:lnTo>
                <a:lnTo>
                  <a:pt x="17860" y="89297"/>
                </a:lnTo>
                <a:lnTo>
                  <a:pt x="17860" y="107156"/>
                </a:lnTo>
                <a:lnTo>
                  <a:pt x="17860" y="116086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25015"/>
                </a:lnTo>
                <a:lnTo>
                  <a:pt x="26789" y="116086"/>
                </a:lnTo>
                <a:lnTo>
                  <a:pt x="26789" y="98226"/>
                </a:lnTo>
                <a:lnTo>
                  <a:pt x="26789" y="80367"/>
                </a:lnTo>
                <a:lnTo>
                  <a:pt x="26789" y="62507"/>
                </a:lnTo>
                <a:lnTo>
                  <a:pt x="26789" y="44648"/>
                </a:lnTo>
                <a:lnTo>
                  <a:pt x="35719" y="35718"/>
                </a:lnTo>
                <a:lnTo>
                  <a:pt x="35719" y="26789"/>
                </a:lnTo>
                <a:lnTo>
                  <a:pt x="35719" y="17859"/>
                </a:lnTo>
                <a:lnTo>
                  <a:pt x="44649" y="8929"/>
                </a:lnTo>
                <a:lnTo>
                  <a:pt x="53578" y="8929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1544836" y="2794992"/>
            <a:ext cx="116087" cy="133946"/>
          </a:xfrm>
          <a:custGeom>
            <a:avLst/>
            <a:gdLst/>
            <a:ahLst/>
            <a:cxnLst/>
            <a:rect l="0" t="0" r="0" b="0"/>
            <a:pathLst>
              <a:path w="116087" h="13394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17859" y="98227"/>
                </a:lnTo>
                <a:lnTo>
                  <a:pt x="26789" y="107156"/>
                </a:lnTo>
                <a:lnTo>
                  <a:pt x="35719" y="116086"/>
                </a:lnTo>
                <a:lnTo>
                  <a:pt x="44648" y="125016"/>
                </a:lnTo>
                <a:lnTo>
                  <a:pt x="53578" y="133945"/>
                </a:lnTo>
                <a:lnTo>
                  <a:pt x="62508" y="133945"/>
                </a:lnTo>
                <a:lnTo>
                  <a:pt x="71437" y="133945"/>
                </a:lnTo>
                <a:lnTo>
                  <a:pt x="80367" y="125016"/>
                </a:lnTo>
                <a:lnTo>
                  <a:pt x="80367" y="125016"/>
                </a:lnTo>
                <a:lnTo>
                  <a:pt x="89297" y="107156"/>
                </a:lnTo>
                <a:lnTo>
                  <a:pt x="98226" y="98227"/>
                </a:lnTo>
                <a:lnTo>
                  <a:pt x="98226" y="80367"/>
                </a:lnTo>
                <a:lnTo>
                  <a:pt x="107156" y="62508"/>
                </a:lnTo>
                <a:lnTo>
                  <a:pt x="107156" y="44648"/>
                </a:lnTo>
                <a:lnTo>
                  <a:pt x="116086" y="35719"/>
                </a:lnTo>
                <a:lnTo>
                  <a:pt x="116086" y="26789"/>
                </a:lnTo>
                <a:lnTo>
                  <a:pt x="116086" y="17859"/>
                </a:lnTo>
                <a:lnTo>
                  <a:pt x="116086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1714500" y="2786063"/>
            <a:ext cx="62509" cy="133946"/>
          </a:xfrm>
          <a:custGeom>
            <a:avLst/>
            <a:gdLst/>
            <a:ahLst/>
            <a:cxnLst/>
            <a:rect l="0" t="0" r="0" b="0"/>
            <a:pathLst>
              <a:path w="62509" h="133946">
                <a:moveTo>
                  <a:pt x="44648" y="0"/>
                </a:moveTo>
                <a:lnTo>
                  <a:pt x="44648" y="0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8929"/>
                </a:lnTo>
                <a:lnTo>
                  <a:pt x="17859" y="26788"/>
                </a:lnTo>
                <a:lnTo>
                  <a:pt x="8929" y="35718"/>
                </a:lnTo>
                <a:lnTo>
                  <a:pt x="0" y="44648"/>
                </a:lnTo>
                <a:lnTo>
                  <a:pt x="0" y="53577"/>
                </a:lnTo>
                <a:lnTo>
                  <a:pt x="0" y="71437"/>
                </a:lnTo>
                <a:lnTo>
                  <a:pt x="0" y="80366"/>
                </a:lnTo>
                <a:lnTo>
                  <a:pt x="0" y="98226"/>
                </a:lnTo>
                <a:lnTo>
                  <a:pt x="0" y="107156"/>
                </a:lnTo>
                <a:lnTo>
                  <a:pt x="8929" y="116085"/>
                </a:lnTo>
                <a:lnTo>
                  <a:pt x="17859" y="116085"/>
                </a:lnTo>
                <a:lnTo>
                  <a:pt x="35719" y="125015"/>
                </a:lnTo>
                <a:lnTo>
                  <a:pt x="44648" y="133945"/>
                </a:lnTo>
                <a:lnTo>
                  <a:pt x="62508" y="133945"/>
                </a:lnTo>
                <a:lnTo>
                  <a:pt x="62508" y="133945"/>
                </a:lnTo>
                <a:lnTo>
                  <a:pt x="62508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1830586" y="2741414"/>
            <a:ext cx="26790" cy="178595"/>
          </a:xfrm>
          <a:custGeom>
            <a:avLst/>
            <a:gdLst/>
            <a:ahLst/>
            <a:cxnLst/>
            <a:rect l="0" t="0" r="0" b="0"/>
            <a:pathLst>
              <a:path w="26790" h="17859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26789"/>
                </a:lnTo>
                <a:lnTo>
                  <a:pt x="8929" y="35719"/>
                </a:lnTo>
                <a:lnTo>
                  <a:pt x="17859" y="53578"/>
                </a:lnTo>
                <a:lnTo>
                  <a:pt x="17859" y="71437"/>
                </a:lnTo>
                <a:lnTo>
                  <a:pt x="17859" y="98226"/>
                </a:lnTo>
                <a:lnTo>
                  <a:pt x="26789" y="116086"/>
                </a:lnTo>
                <a:lnTo>
                  <a:pt x="26789" y="133945"/>
                </a:lnTo>
                <a:lnTo>
                  <a:pt x="26789" y="142875"/>
                </a:lnTo>
                <a:lnTo>
                  <a:pt x="26789" y="151805"/>
                </a:lnTo>
                <a:lnTo>
                  <a:pt x="26789" y="160734"/>
                </a:lnTo>
                <a:lnTo>
                  <a:pt x="26789" y="169664"/>
                </a:lnTo>
                <a:lnTo>
                  <a:pt x="26789" y="169664"/>
                </a:lnTo>
                <a:lnTo>
                  <a:pt x="26789" y="178594"/>
                </a:lnTo>
                <a:lnTo>
                  <a:pt x="26789" y="178594"/>
                </a:lnTo>
                <a:lnTo>
                  <a:pt x="26789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1812726" y="2803922"/>
            <a:ext cx="71439" cy="8930"/>
          </a:xfrm>
          <a:custGeom>
            <a:avLst/>
            <a:gdLst/>
            <a:ahLst/>
            <a:cxnLst/>
            <a:rect l="0" t="0" r="0" b="0"/>
            <a:pathLst>
              <a:path w="71439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0"/>
                </a:lnTo>
                <a:lnTo>
                  <a:pt x="17860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1937742" y="2794992"/>
            <a:ext cx="98228" cy="151806"/>
          </a:xfrm>
          <a:custGeom>
            <a:avLst/>
            <a:gdLst/>
            <a:ahLst/>
            <a:cxnLst/>
            <a:rect l="0" t="0" r="0" b="0"/>
            <a:pathLst>
              <a:path w="98228" h="15180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44648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8930" y="116086"/>
                </a:lnTo>
                <a:lnTo>
                  <a:pt x="17859" y="125016"/>
                </a:lnTo>
                <a:lnTo>
                  <a:pt x="26789" y="142875"/>
                </a:lnTo>
                <a:lnTo>
                  <a:pt x="35719" y="151805"/>
                </a:lnTo>
                <a:lnTo>
                  <a:pt x="35719" y="151805"/>
                </a:lnTo>
                <a:lnTo>
                  <a:pt x="44648" y="151805"/>
                </a:lnTo>
                <a:lnTo>
                  <a:pt x="53578" y="151805"/>
                </a:lnTo>
                <a:lnTo>
                  <a:pt x="62508" y="142875"/>
                </a:lnTo>
                <a:lnTo>
                  <a:pt x="71437" y="133945"/>
                </a:lnTo>
                <a:lnTo>
                  <a:pt x="71437" y="125016"/>
                </a:lnTo>
                <a:lnTo>
                  <a:pt x="71437" y="98227"/>
                </a:lnTo>
                <a:lnTo>
                  <a:pt x="80367" y="80367"/>
                </a:lnTo>
                <a:lnTo>
                  <a:pt x="89297" y="62508"/>
                </a:lnTo>
                <a:lnTo>
                  <a:pt x="89297" y="44648"/>
                </a:lnTo>
                <a:lnTo>
                  <a:pt x="89297" y="35719"/>
                </a:lnTo>
                <a:lnTo>
                  <a:pt x="98227" y="2678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2071687" y="2768203"/>
            <a:ext cx="62509" cy="125017"/>
          </a:xfrm>
          <a:custGeom>
            <a:avLst/>
            <a:gdLst/>
            <a:ahLst/>
            <a:cxnLst/>
            <a:rect l="0" t="0" r="0" b="0"/>
            <a:pathLst>
              <a:path w="62509" h="125017">
                <a:moveTo>
                  <a:pt x="8930" y="8930"/>
                </a:move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30" y="35719"/>
                </a:lnTo>
                <a:lnTo>
                  <a:pt x="8930" y="53578"/>
                </a:lnTo>
                <a:lnTo>
                  <a:pt x="17860" y="71437"/>
                </a:lnTo>
                <a:lnTo>
                  <a:pt x="17860" y="89297"/>
                </a:lnTo>
                <a:lnTo>
                  <a:pt x="26789" y="9822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25016"/>
                </a:lnTo>
                <a:lnTo>
                  <a:pt x="26789" y="125016"/>
                </a:lnTo>
                <a:lnTo>
                  <a:pt x="26789" y="125016"/>
                </a:lnTo>
                <a:lnTo>
                  <a:pt x="26789" y="125016"/>
                </a:lnTo>
                <a:lnTo>
                  <a:pt x="26789" y="116086"/>
                </a:lnTo>
                <a:lnTo>
                  <a:pt x="26789" y="107156"/>
                </a:lnTo>
                <a:lnTo>
                  <a:pt x="26789" y="89297"/>
                </a:lnTo>
                <a:lnTo>
                  <a:pt x="35719" y="71437"/>
                </a:lnTo>
                <a:lnTo>
                  <a:pt x="35719" y="53578"/>
                </a:lnTo>
                <a:lnTo>
                  <a:pt x="35719" y="35719"/>
                </a:lnTo>
                <a:lnTo>
                  <a:pt x="35719" y="26789"/>
                </a:lnTo>
                <a:lnTo>
                  <a:pt x="44649" y="17860"/>
                </a:lnTo>
                <a:lnTo>
                  <a:pt x="53578" y="893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2152054" y="2741414"/>
            <a:ext cx="125017" cy="133946"/>
          </a:xfrm>
          <a:custGeom>
            <a:avLst/>
            <a:gdLst/>
            <a:ahLst/>
            <a:cxnLst/>
            <a:rect l="0" t="0" r="0" b="0"/>
            <a:pathLst>
              <a:path w="125017" h="133946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17860" y="71437"/>
                </a:lnTo>
                <a:lnTo>
                  <a:pt x="26790" y="71437"/>
                </a:lnTo>
                <a:lnTo>
                  <a:pt x="35719" y="71437"/>
                </a:lnTo>
                <a:lnTo>
                  <a:pt x="44649" y="62508"/>
                </a:lnTo>
                <a:lnTo>
                  <a:pt x="62508" y="53578"/>
                </a:lnTo>
                <a:lnTo>
                  <a:pt x="71438" y="44649"/>
                </a:lnTo>
                <a:lnTo>
                  <a:pt x="80368" y="44649"/>
                </a:lnTo>
                <a:lnTo>
                  <a:pt x="89297" y="35719"/>
                </a:lnTo>
                <a:lnTo>
                  <a:pt x="89297" y="17859"/>
                </a:lnTo>
                <a:lnTo>
                  <a:pt x="89297" y="17859"/>
                </a:lnTo>
                <a:lnTo>
                  <a:pt x="89297" y="8930"/>
                </a:lnTo>
                <a:lnTo>
                  <a:pt x="89297" y="0"/>
                </a:lnTo>
                <a:lnTo>
                  <a:pt x="89297" y="0"/>
                </a:lnTo>
                <a:lnTo>
                  <a:pt x="80368" y="0"/>
                </a:lnTo>
                <a:lnTo>
                  <a:pt x="71438" y="8930"/>
                </a:lnTo>
                <a:lnTo>
                  <a:pt x="53579" y="8930"/>
                </a:lnTo>
                <a:lnTo>
                  <a:pt x="44649" y="17859"/>
                </a:lnTo>
                <a:lnTo>
                  <a:pt x="44649" y="35719"/>
                </a:lnTo>
                <a:lnTo>
                  <a:pt x="35719" y="44649"/>
                </a:lnTo>
                <a:lnTo>
                  <a:pt x="26790" y="62508"/>
                </a:lnTo>
                <a:lnTo>
                  <a:pt x="26790" y="71437"/>
                </a:lnTo>
                <a:lnTo>
                  <a:pt x="35719" y="89297"/>
                </a:lnTo>
                <a:lnTo>
                  <a:pt x="44649" y="98226"/>
                </a:lnTo>
                <a:lnTo>
                  <a:pt x="53579" y="107156"/>
                </a:lnTo>
                <a:lnTo>
                  <a:pt x="62508" y="125015"/>
                </a:lnTo>
                <a:lnTo>
                  <a:pt x="71438" y="125015"/>
                </a:lnTo>
                <a:lnTo>
                  <a:pt x="89297" y="133945"/>
                </a:lnTo>
                <a:lnTo>
                  <a:pt x="98227" y="133945"/>
                </a:lnTo>
                <a:lnTo>
                  <a:pt x="107157" y="133945"/>
                </a:lnTo>
                <a:lnTo>
                  <a:pt x="116086" y="133945"/>
                </a:lnTo>
                <a:lnTo>
                  <a:pt x="125016" y="133945"/>
                </a:lnTo>
                <a:lnTo>
                  <a:pt x="125016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2348508" y="2848570"/>
            <a:ext cx="8930" cy="98228"/>
          </a:xfrm>
          <a:custGeom>
            <a:avLst/>
            <a:gdLst/>
            <a:ahLst/>
            <a:cxnLst/>
            <a:rect l="0" t="0" r="0" b="0"/>
            <a:pathLst>
              <a:path w="8930" h="98228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8929" y="17859"/>
                </a:lnTo>
                <a:lnTo>
                  <a:pt x="8929" y="35719"/>
                </a:lnTo>
                <a:lnTo>
                  <a:pt x="8929" y="44649"/>
                </a:lnTo>
                <a:lnTo>
                  <a:pt x="8929" y="53578"/>
                </a:lnTo>
                <a:lnTo>
                  <a:pt x="0" y="71438"/>
                </a:lnTo>
                <a:lnTo>
                  <a:pt x="0" y="7143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2473523" y="2759273"/>
            <a:ext cx="89298" cy="133947"/>
          </a:xfrm>
          <a:custGeom>
            <a:avLst/>
            <a:gdLst/>
            <a:ahLst/>
            <a:cxnLst/>
            <a:rect l="0" t="0" r="0" b="0"/>
            <a:pathLst>
              <a:path w="89298" h="133947">
                <a:moveTo>
                  <a:pt x="0" y="35719"/>
                </a:move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33946"/>
                </a:lnTo>
                <a:lnTo>
                  <a:pt x="17860" y="133946"/>
                </a:lnTo>
                <a:lnTo>
                  <a:pt x="17860" y="133946"/>
                </a:lnTo>
                <a:lnTo>
                  <a:pt x="17860" y="133946"/>
                </a:lnTo>
                <a:lnTo>
                  <a:pt x="17860" y="133946"/>
                </a:lnTo>
                <a:lnTo>
                  <a:pt x="17860" y="125016"/>
                </a:lnTo>
                <a:lnTo>
                  <a:pt x="26790" y="107156"/>
                </a:lnTo>
                <a:lnTo>
                  <a:pt x="26790" y="89297"/>
                </a:lnTo>
                <a:lnTo>
                  <a:pt x="26790" y="80367"/>
                </a:lnTo>
                <a:lnTo>
                  <a:pt x="26790" y="62508"/>
                </a:lnTo>
                <a:lnTo>
                  <a:pt x="35719" y="44649"/>
                </a:lnTo>
                <a:lnTo>
                  <a:pt x="35719" y="26790"/>
                </a:lnTo>
                <a:lnTo>
                  <a:pt x="44649" y="17860"/>
                </a:lnTo>
                <a:lnTo>
                  <a:pt x="53579" y="8930"/>
                </a:lnTo>
                <a:lnTo>
                  <a:pt x="62508" y="8930"/>
                </a:lnTo>
                <a:lnTo>
                  <a:pt x="71438" y="0"/>
                </a:lnTo>
                <a:lnTo>
                  <a:pt x="80368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09"/>
          <p:cNvSpPr/>
          <p:nvPr/>
        </p:nvSpPr>
        <p:spPr>
          <a:xfrm>
            <a:off x="2571750" y="2786063"/>
            <a:ext cx="98228" cy="98227"/>
          </a:xfrm>
          <a:custGeom>
            <a:avLst/>
            <a:gdLst/>
            <a:ahLst/>
            <a:cxnLst/>
            <a:rect l="0" t="0" r="0" b="0"/>
            <a:pathLst>
              <a:path w="98228" h="98227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8930" y="71437"/>
                </a:lnTo>
                <a:lnTo>
                  <a:pt x="17859" y="62507"/>
                </a:lnTo>
                <a:lnTo>
                  <a:pt x="35719" y="62507"/>
                </a:lnTo>
                <a:lnTo>
                  <a:pt x="53578" y="53577"/>
                </a:lnTo>
                <a:lnTo>
                  <a:pt x="71438" y="53577"/>
                </a:lnTo>
                <a:lnTo>
                  <a:pt x="80367" y="44648"/>
                </a:lnTo>
                <a:lnTo>
                  <a:pt x="89297" y="26788"/>
                </a:lnTo>
                <a:lnTo>
                  <a:pt x="98227" y="17859"/>
                </a:lnTo>
                <a:lnTo>
                  <a:pt x="98227" y="8929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29"/>
                </a:lnTo>
                <a:lnTo>
                  <a:pt x="44648" y="8929"/>
                </a:lnTo>
                <a:lnTo>
                  <a:pt x="35719" y="26788"/>
                </a:lnTo>
                <a:lnTo>
                  <a:pt x="26789" y="35718"/>
                </a:lnTo>
                <a:lnTo>
                  <a:pt x="26789" y="44648"/>
                </a:lnTo>
                <a:lnTo>
                  <a:pt x="26789" y="53577"/>
                </a:lnTo>
                <a:lnTo>
                  <a:pt x="26789" y="71437"/>
                </a:lnTo>
                <a:lnTo>
                  <a:pt x="35719" y="80366"/>
                </a:lnTo>
                <a:lnTo>
                  <a:pt x="44648" y="80366"/>
                </a:lnTo>
                <a:lnTo>
                  <a:pt x="53578" y="89296"/>
                </a:lnTo>
                <a:lnTo>
                  <a:pt x="53578" y="98226"/>
                </a:lnTo>
                <a:lnTo>
                  <a:pt x="62508" y="98226"/>
                </a:lnTo>
                <a:lnTo>
                  <a:pt x="71438" y="98226"/>
                </a:lnTo>
                <a:lnTo>
                  <a:pt x="80367" y="98226"/>
                </a:lnTo>
                <a:lnTo>
                  <a:pt x="80367" y="9822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2714625" y="2750344"/>
            <a:ext cx="80368" cy="232172"/>
          </a:xfrm>
          <a:custGeom>
            <a:avLst/>
            <a:gdLst/>
            <a:ahLst/>
            <a:cxnLst/>
            <a:rect l="0" t="0" r="0" b="0"/>
            <a:pathLst>
              <a:path w="80368" h="232172">
                <a:moveTo>
                  <a:pt x="893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17859" y="44648"/>
                </a:lnTo>
                <a:lnTo>
                  <a:pt x="17859" y="62507"/>
                </a:lnTo>
                <a:lnTo>
                  <a:pt x="26789" y="89296"/>
                </a:lnTo>
                <a:lnTo>
                  <a:pt x="26789" y="116085"/>
                </a:lnTo>
                <a:lnTo>
                  <a:pt x="26789" y="142875"/>
                </a:lnTo>
                <a:lnTo>
                  <a:pt x="26789" y="160734"/>
                </a:lnTo>
                <a:lnTo>
                  <a:pt x="35719" y="187523"/>
                </a:lnTo>
                <a:lnTo>
                  <a:pt x="35719" y="205382"/>
                </a:lnTo>
                <a:lnTo>
                  <a:pt x="35719" y="223242"/>
                </a:lnTo>
                <a:lnTo>
                  <a:pt x="35719" y="223242"/>
                </a:lnTo>
                <a:lnTo>
                  <a:pt x="35719" y="232171"/>
                </a:lnTo>
                <a:lnTo>
                  <a:pt x="35719" y="232171"/>
                </a:lnTo>
                <a:lnTo>
                  <a:pt x="35719" y="232171"/>
                </a:lnTo>
                <a:lnTo>
                  <a:pt x="35719" y="223242"/>
                </a:lnTo>
                <a:lnTo>
                  <a:pt x="26789" y="214312"/>
                </a:lnTo>
                <a:lnTo>
                  <a:pt x="26789" y="196453"/>
                </a:lnTo>
                <a:lnTo>
                  <a:pt x="17859" y="178593"/>
                </a:lnTo>
                <a:lnTo>
                  <a:pt x="17859" y="151804"/>
                </a:lnTo>
                <a:lnTo>
                  <a:pt x="8930" y="125015"/>
                </a:lnTo>
                <a:lnTo>
                  <a:pt x="8930" y="98226"/>
                </a:lnTo>
                <a:lnTo>
                  <a:pt x="8930" y="80367"/>
                </a:lnTo>
                <a:lnTo>
                  <a:pt x="0" y="62507"/>
                </a:lnTo>
                <a:lnTo>
                  <a:pt x="0" y="44648"/>
                </a:lnTo>
                <a:lnTo>
                  <a:pt x="0" y="35719"/>
                </a:lnTo>
                <a:lnTo>
                  <a:pt x="0" y="26789"/>
                </a:lnTo>
                <a:lnTo>
                  <a:pt x="0" y="17859"/>
                </a:lnTo>
                <a:lnTo>
                  <a:pt x="8930" y="8929"/>
                </a:lnTo>
                <a:lnTo>
                  <a:pt x="17859" y="0"/>
                </a:lnTo>
                <a:lnTo>
                  <a:pt x="35719" y="0"/>
                </a:lnTo>
                <a:lnTo>
                  <a:pt x="53578" y="0"/>
                </a:lnTo>
                <a:lnTo>
                  <a:pt x="62508" y="8929"/>
                </a:lnTo>
                <a:lnTo>
                  <a:pt x="71438" y="8929"/>
                </a:lnTo>
                <a:lnTo>
                  <a:pt x="80367" y="26789"/>
                </a:lnTo>
                <a:lnTo>
                  <a:pt x="80367" y="35719"/>
                </a:lnTo>
                <a:lnTo>
                  <a:pt x="80367" y="53578"/>
                </a:lnTo>
                <a:lnTo>
                  <a:pt x="80367" y="62507"/>
                </a:lnTo>
                <a:lnTo>
                  <a:pt x="71438" y="71437"/>
                </a:lnTo>
                <a:lnTo>
                  <a:pt x="62508" y="89296"/>
                </a:lnTo>
                <a:lnTo>
                  <a:pt x="53578" y="98226"/>
                </a:lnTo>
                <a:lnTo>
                  <a:pt x="44648" y="107156"/>
                </a:lnTo>
                <a:lnTo>
                  <a:pt x="26789" y="107156"/>
                </a:lnTo>
                <a:lnTo>
                  <a:pt x="17859" y="116085"/>
                </a:lnTo>
                <a:lnTo>
                  <a:pt x="8930" y="116085"/>
                </a:lnTo>
                <a:lnTo>
                  <a:pt x="0" y="116085"/>
                </a:lnTo>
                <a:lnTo>
                  <a:pt x="0" y="11608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2857500" y="2687836"/>
            <a:ext cx="35720" cy="169665"/>
          </a:xfrm>
          <a:custGeom>
            <a:avLst/>
            <a:gdLst/>
            <a:ahLst/>
            <a:cxnLst/>
            <a:rect l="0" t="0" r="0" b="0"/>
            <a:pathLst>
              <a:path w="35720" h="16966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17859"/>
                </a:lnTo>
                <a:lnTo>
                  <a:pt x="17859" y="26789"/>
                </a:lnTo>
                <a:lnTo>
                  <a:pt x="26789" y="44648"/>
                </a:lnTo>
                <a:lnTo>
                  <a:pt x="26789" y="62508"/>
                </a:lnTo>
                <a:lnTo>
                  <a:pt x="35719" y="89297"/>
                </a:lnTo>
                <a:lnTo>
                  <a:pt x="35719" y="107156"/>
                </a:lnTo>
                <a:lnTo>
                  <a:pt x="26789" y="125015"/>
                </a:lnTo>
                <a:lnTo>
                  <a:pt x="26789" y="142875"/>
                </a:lnTo>
                <a:lnTo>
                  <a:pt x="26789" y="160734"/>
                </a:lnTo>
                <a:lnTo>
                  <a:pt x="26789" y="169664"/>
                </a:lnTo>
                <a:lnTo>
                  <a:pt x="26789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2964656" y="2777133"/>
            <a:ext cx="17860" cy="125016"/>
          </a:xfrm>
          <a:custGeom>
            <a:avLst/>
            <a:gdLst/>
            <a:ahLst/>
            <a:cxnLst/>
            <a:rect l="0" t="0" r="0" b="0"/>
            <a:pathLst>
              <a:path w="17860" h="12501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17859" y="62507"/>
                </a:lnTo>
                <a:lnTo>
                  <a:pt x="17859" y="89296"/>
                </a:lnTo>
                <a:lnTo>
                  <a:pt x="17859" y="98226"/>
                </a:lnTo>
                <a:lnTo>
                  <a:pt x="17859" y="116086"/>
                </a:lnTo>
                <a:lnTo>
                  <a:pt x="17859" y="125015"/>
                </a:lnTo>
                <a:lnTo>
                  <a:pt x="17859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Freeform 113"/>
          <p:cNvSpPr/>
          <p:nvPr/>
        </p:nvSpPr>
        <p:spPr>
          <a:xfrm>
            <a:off x="2991445" y="2705695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Freeform 114"/>
          <p:cNvSpPr/>
          <p:nvPr/>
        </p:nvSpPr>
        <p:spPr>
          <a:xfrm>
            <a:off x="3053953" y="2741414"/>
            <a:ext cx="62509" cy="107157"/>
          </a:xfrm>
          <a:custGeom>
            <a:avLst/>
            <a:gdLst/>
            <a:ahLst/>
            <a:cxnLst/>
            <a:rect l="0" t="0" r="0" b="0"/>
            <a:pathLst>
              <a:path w="62509" h="107157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8" y="0"/>
                </a:lnTo>
                <a:lnTo>
                  <a:pt x="35719" y="8930"/>
                </a:lnTo>
                <a:lnTo>
                  <a:pt x="26789" y="17859"/>
                </a:lnTo>
                <a:lnTo>
                  <a:pt x="8930" y="26789"/>
                </a:lnTo>
                <a:lnTo>
                  <a:pt x="8930" y="44649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89297"/>
                </a:lnTo>
                <a:lnTo>
                  <a:pt x="8930" y="98226"/>
                </a:lnTo>
                <a:lnTo>
                  <a:pt x="17859" y="107156"/>
                </a:lnTo>
                <a:lnTo>
                  <a:pt x="26789" y="107156"/>
                </a:lnTo>
                <a:lnTo>
                  <a:pt x="26789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3134320" y="2723555"/>
            <a:ext cx="98228" cy="107157"/>
          </a:xfrm>
          <a:custGeom>
            <a:avLst/>
            <a:gdLst/>
            <a:ahLst/>
            <a:cxnLst/>
            <a:rect l="0" t="0" r="0" b="0"/>
            <a:pathLst>
              <a:path w="98228" h="107157">
                <a:moveTo>
                  <a:pt x="98227" y="0"/>
                </a:move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89297" y="0"/>
                </a:lnTo>
                <a:lnTo>
                  <a:pt x="80367" y="0"/>
                </a:lnTo>
                <a:lnTo>
                  <a:pt x="71438" y="8929"/>
                </a:lnTo>
                <a:lnTo>
                  <a:pt x="53578" y="8929"/>
                </a:lnTo>
                <a:lnTo>
                  <a:pt x="44649" y="17859"/>
                </a:lnTo>
                <a:lnTo>
                  <a:pt x="35719" y="26789"/>
                </a:lnTo>
                <a:lnTo>
                  <a:pt x="17859" y="35718"/>
                </a:lnTo>
                <a:lnTo>
                  <a:pt x="893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6"/>
                </a:lnTo>
                <a:lnTo>
                  <a:pt x="8930" y="89296"/>
                </a:lnTo>
                <a:lnTo>
                  <a:pt x="8930" y="98226"/>
                </a:lnTo>
                <a:lnTo>
                  <a:pt x="17859" y="98226"/>
                </a:lnTo>
                <a:lnTo>
                  <a:pt x="26789" y="98226"/>
                </a:lnTo>
                <a:lnTo>
                  <a:pt x="26789" y="89296"/>
                </a:lnTo>
                <a:lnTo>
                  <a:pt x="35719" y="89296"/>
                </a:lnTo>
                <a:lnTo>
                  <a:pt x="44649" y="80367"/>
                </a:lnTo>
                <a:lnTo>
                  <a:pt x="44649" y="62508"/>
                </a:lnTo>
                <a:lnTo>
                  <a:pt x="53578" y="53578"/>
                </a:lnTo>
                <a:lnTo>
                  <a:pt x="62508" y="44648"/>
                </a:lnTo>
                <a:lnTo>
                  <a:pt x="62508" y="26789"/>
                </a:lnTo>
                <a:lnTo>
                  <a:pt x="71438" y="17859"/>
                </a:lnTo>
                <a:lnTo>
                  <a:pt x="71438" y="8929"/>
                </a:lnTo>
                <a:lnTo>
                  <a:pt x="71438" y="8929"/>
                </a:lnTo>
                <a:lnTo>
                  <a:pt x="80367" y="8929"/>
                </a:lnTo>
                <a:lnTo>
                  <a:pt x="80367" y="8929"/>
                </a:lnTo>
                <a:lnTo>
                  <a:pt x="80367" y="8929"/>
                </a:lnTo>
                <a:lnTo>
                  <a:pt x="89297" y="8929"/>
                </a:lnTo>
                <a:lnTo>
                  <a:pt x="89297" y="17859"/>
                </a:lnTo>
                <a:lnTo>
                  <a:pt x="89297" y="35718"/>
                </a:lnTo>
                <a:lnTo>
                  <a:pt x="98227" y="44648"/>
                </a:lnTo>
                <a:lnTo>
                  <a:pt x="98227" y="62508"/>
                </a:lnTo>
                <a:lnTo>
                  <a:pt x="98227" y="80367"/>
                </a:lnTo>
                <a:lnTo>
                  <a:pt x="98227" y="89296"/>
                </a:lnTo>
                <a:lnTo>
                  <a:pt x="98227" y="107156"/>
                </a:lnTo>
                <a:lnTo>
                  <a:pt x="98227" y="107156"/>
                </a:lnTo>
                <a:lnTo>
                  <a:pt x="98227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>
          <a:xfrm>
            <a:off x="3286125" y="2678906"/>
            <a:ext cx="8930" cy="116087"/>
          </a:xfrm>
          <a:custGeom>
            <a:avLst/>
            <a:gdLst/>
            <a:ahLst/>
            <a:cxnLst/>
            <a:rect l="0" t="0" r="0" b="0"/>
            <a:pathLst>
              <a:path w="8930" h="11608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26789"/>
                </a:lnTo>
                <a:lnTo>
                  <a:pt x="8929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98227"/>
                </a:lnTo>
                <a:lnTo>
                  <a:pt x="0" y="107157"/>
                </a:lnTo>
                <a:lnTo>
                  <a:pt x="0" y="116086"/>
                </a:lnTo>
                <a:lnTo>
                  <a:pt x="0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3259336" y="2723555"/>
            <a:ext cx="62508" cy="8930"/>
          </a:xfrm>
          <a:custGeom>
            <a:avLst/>
            <a:gdLst/>
            <a:ahLst/>
            <a:cxnLst/>
            <a:rect l="0" t="0" r="0" b="0"/>
            <a:pathLst>
              <a:path w="62508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53578" y="0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3384351" y="2705695"/>
            <a:ext cx="8931" cy="89298"/>
          </a:xfrm>
          <a:custGeom>
            <a:avLst/>
            <a:gdLst/>
            <a:ahLst/>
            <a:cxnLst/>
            <a:rect l="0" t="0" r="0" b="0"/>
            <a:pathLst>
              <a:path w="8931" h="8929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44649"/>
                </a:lnTo>
                <a:lnTo>
                  <a:pt x="8930" y="53578"/>
                </a:lnTo>
                <a:lnTo>
                  <a:pt x="8930" y="71438"/>
                </a:lnTo>
                <a:lnTo>
                  <a:pt x="8930" y="80368"/>
                </a:lnTo>
                <a:lnTo>
                  <a:pt x="8930" y="89297"/>
                </a:lnTo>
                <a:lnTo>
                  <a:pt x="8930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3402211" y="2634258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3437929" y="2661047"/>
            <a:ext cx="98228" cy="142876"/>
          </a:xfrm>
          <a:custGeom>
            <a:avLst/>
            <a:gdLst/>
            <a:ahLst/>
            <a:cxnLst/>
            <a:rect l="0" t="0" r="0" b="0"/>
            <a:pathLst>
              <a:path w="98228" h="142876">
                <a:moveTo>
                  <a:pt x="53578" y="8930"/>
                </a:moveTo>
                <a:lnTo>
                  <a:pt x="44649" y="8930"/>
                </a:lnTo>
                <a:lnTo>
                  <a:pt x="44649" y="8930"/>
                </a:lnTo>
                <a:lnTo>
                  <a:pt x="44649" y="17859"/>
                </a:lnTo>
                <a:lnTo>
                  <a:pt x="35719" y="17859"/>
                </a:lnTo>
                <a:lnTo>
                  <a:pt x="35719" y="26789"/>
                </a:lnTo>
                <a:lnTo>
                  <a:pt x="26789" y="44648"/>
                </a:lnTo>
                <a:lnTo>
                  <a:pt x="17860" y="53578"/>
                </a:lnTo>
                <a:lnTo>
                  <a:pt x="8930" y="71437"/>
                </a:lnTo>
                <a:lnTo>
                  <a:pt x="8930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8930" y="125016"/>
                </a:lnTo>
                <a:lnTo>
                  <a:pt x="17860" y="133945"/>
                </a:lnTo>
                <a:lnTo>
                  <a:pt x="26789" y="142875"/>
                </a:lnTo>
                <a:lnTo>
                  <a:pt x="35719" y="142875"/>
                </a:lnTo>
                <a:lnTo>
                  <a:pt x="44649" y="142875"/>
                </a:lnTo>
                <a:lnTo>
                  <a:pt x="53578" y="142875"/>
                </a:lnTo>
                <a:lnTo>
                  <a:pt x="62508" y="133945"/>
                </a:lnTo>
                <a:lnTo>
                  <a:pt x="71438" y="125016"/>
                </a:lnTo>
                <a:lnTo>
                  <a:pt x="80367" y="107156"/>
                </a:lnTo>
                <a:lnTo>
                  <a:pt x="89297" y="98226"/>
                </a:lnTo>
                <a:lnTo>
                  <a:pt x="98227" y="80367"/>
                </a:lnTo>
                <a:lnTo>
                  <a:pt x="98227" y="62508"/>
                </a:lnTo>
                <a:lnTo>
                  <a:pt x="89297" y="44648"/>
                </a:lnTo>
                <a:lnTo>
                  <a:pt x="89297" y="26789"/>
                </a:lnTo>
                <a:lnTo>
                  <a:pt x="80367" y="17859"/>
                </a:lnTo>
                <a:lnTo>
                  <a:pt x="71438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3580804" y="2661047"/>
            <a:ext cx="17861" cy="116087"/>
          </a:xfrm>
          <a:custGeom>
            <a:avLst/>
            <a:gdLst/>
            <a:ahLst/>
            <a:cxnLst/>
            <a:rect l="0" t="0" r="0" b="0"/>
            <a:pathLst>
              <a:path w="17861" h="11608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53578"/>
                </a:lnTo>
                <a:lnTo>
                  <a:pt x="1786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16086"/>
                </a:lnTo>
                <a:lnTo>
                  <a:pt x="8930" y="11608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07156"/>
                </a:lnTo>
                <a:lnTo>
                  <a:pt x="8930" y="89297"/>
                </a:lnTo>
                <a:lnTo>
                  <a:pt x="8930" y="80367"/>
                </a:lnTo>
                <a:lnTo>
                  <a:pt x="17860" y="71437"/>
                </a:lnTo>
                <a:lnTo>
                  <a:pt x="17860" y="62508"/>
                </a:lnTo>
                <a:lnTo>
                  <a:pt x="17860" y="6250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122"/>
          <p:cNvSpPr/>
          <p:nvPr/>
        </p:nvSpPr>
        <p:spPr>
          <a:xfrm>
            <a:off x="3625453" y="2669977"/>
            <a:ext cx="62509" cy="125016"/>
          </a:xfrm>
          <a:custGeom>
            <a:avLst/>
            <a:gdLst/>
            <a:ahLst/>
            <a:cxnLst/>
            <a:rect l="0" t="0" r="0" b="0"/>
            <a:pathLst>
              <a:path w="62509" h="125016">
                <a:moveTo>
                  <a:pt x="0" y="8929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44648" y="8929"/>
                </a:lnTo>
                <a:lnTo>
                  <a:pt x="53578" y="17859"/>
                </a:lnTo>
                <a:lnTo>
                  <a:pt x="62508" y="26789"/>
                </a:lnTo>
                <a:lnTo>
                  <a:pt x="62508" y="35718"/>
                </a:lnTo>
                <a:lnTo>
                  <a:pt x="62508" y="53578"/>
                </a:lnTo>
                <a:lnTo>
                  <a:pt x="62508" y="62507"/>
                </a:lnTo>
                <a:lnTo>
                  <a:pt x="62508" y="80367"/>
                </a:lnTo>
                <a:lnTo>
                  <a:pt x="62508" y="89296"/>
                </a:lnTo>
                <a:lnTo>
                  <a:pt x="62508" y="107156"/>
                </a:lnTo>
                <a:lnTo>
                  <a:pt x="62508" y="116086"/>
                </a:lnTo>
                <a:lnTo>
                  <a:pt x="62508" y="125015"/>
                </a:lnTo>
                <a:lnTo>
                  <a:pt x="62508" y="125015"/>
                </a:lnTo>
                <a:lnTo>
                  <a:pt x="62508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3330773" y="2625328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124"/>
          <p:cNvSpPr/>
          <p:nvPr/>
        </p:nvSpPr>
        <p:spPr>
          <a:xfrm>
            <a:off x="3348632" y="2589609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3768328" y="2732484"/>
            <a:ext cx="17860" cy="80368"/>
          </a:xfrm>
          <a:custGeom>
            <a:avLst/>
            <a:gdLst/>
            <a:ahLst/>
            <a:cxnLst/>
            <a:rect l="0" t="0" r="0" b="0"/>
            <a:pathLst>
              <a:path w="17860" h="803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26789"/>
                </a:lnTo>
                <a:lnTo>
                  <a:pt x="17859" y="35719"/>
                </a:lnTo>
                <a:lnTo>
                  <a:pt x="17859" y="44649"/>
                </a:lnTo>
                <a:lnTo>
                  <a:pt x="17859" y="53579"/>
                </a:lnTo>
                <a:lnTo>
                  <a:pt x="8929" y="62508"/>
                </a:lnTo>
                <a:lnTo>
                  <a:pt x="8929" y="71438"/>
                </a:lnTo>
                <a:lnTo>
                  <a:pt x="8929" y="71438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3866554" y="2687836"/>
            <a:ext cx="98228" cy="232173"/>
          </a:xfrm>
          <a:custGeom>
            <a:avLst/>
            <a:gdLst/>
            <a:ahLst/>
            <a:cxnLst/>
            <a:rect l="0" t="0" r="0" b="0"/>
            <a:pathLst>
              <a:path w="98228" h="232173">
                <a:moveTo>
                  <a:pt x="3571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17859"/>
                </a:lnTo>
                <a:lnTo>
                  <a:pt x="44649" y="26789"/>
                </a:lnTo>
                <a:lnTo>
                  <a:pt x="53578" y="44648"/>
                </a:lnTo>
                <a:lnTo>
                  <a:pt x="71438" y="62508"/>
                </a:lnTo>
                <a:lnTo>
                  <a:pt x="80367" y="80367"/>
                </a:lnTo>
                <a:lnTo>
                  <a:pt x="80367" y="107156"/>
                </a:lnTo>
                <a:lnTo>
                  <a:pt x="89297" y="125015"/>
                </a:lnTo>
                <a:lnTo>
                  <a:pt x="89297" y="142875"/>
                </a:lnTo>
                <a:lnTo>
                  <a:pt x="98227" y="160734"/>
                </a:lnTo>
                <a:lnTo>
                  <a:pt x="98227" y="178593"/>
                </a:lnTo>
                <a:lnTo>
                  <a:pt x="98227" y="187523"/>
                </a:lnTo>
                <a:lnTo>
                  <a:pt x="98227" y="205383"/>
                </a:lnTo>
                <a:lnTo>
                  <a:pt x="98227" y="214312"/>
                </a:lnTo>
                <a:lnTo>
                  <a:pt x="89297" y="223242"/>
                </a:lnTo>
                <a:lnTo>
                  <a:pt x="80367" y="223242"/>
                </a:lnTo>
                <a:lnTo>
                  <a:pt x="80367" y="232172"/>
                </a:lnTo>
                <a:lnTo>
                  <a:pt x="71438" y="232172"/>
                </a:lnTo>
                <a:lnTo>
                  <a:pt x="53578" y="232172"/>
                </a:lnTo>
                <a:lnTo>
                  <a:pt x="44649" y="232172"/>
                </a:lnTo>
                <a:lnTo>
                  <a:pt x="35719" y="232172"/>
                </a:lnTo>
                <a:lnTo>
                  <a:pt x="26789" y="232172"/>
                </a:lnTo>
                <a:lnTo>
                  <a:pt x="17860" y="232172"/>
                </a:lnTo>
                <a:lnTo>
                  <a:pt x="893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3857625" y="258960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3973711" y="2643188"/>
            <a:ext cx="116086" cy="133946"/>
          </a:xfrm>
          <a:custGeom>
            <a:avLst/>
            <a:gdLst/>
            <a:ahLst/>
            <a:cxnLst/>
            <a:rect l="0" t="0" r="0" b="0"/>
            <a:pathLst>
              <a:path w="116086" h="133946">
                <a:moveTo>
                  <a:pt x="17859" y="26789"/>
                </a:move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2678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26789"/>
                </a:lnTo>
                <a:lnTo>
                  <a:pt x="8929" y="26789"/>
                </a:lnTo>
                <a:lnTo>
                  <a:pt x="8929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89296"/>
                </a:lnTo>
                <a:lnTo>
                  <a:pt x="0" y="89296"/>
                </a:lnTo>
                <a:lnTo>
                  <a:pt x="8929" y="98226"/>
                </a:lnTo>
                <a:lnTo>
                  <a:pt x="8929" y="107156"/>
                </a:lnTo>
                <a:lnTo>
                  <a:pt x="17859" y="116085"/>
                </a:lnTo>
                <a:lnTo>
                  <a:pt x="26789" y="125015"/>
                </a:lnTo>
                <a:lnTo>
                  <a:pt x="35718" y="125015"/>
                </a:lnTo>
                <a:lnTo>
                  <a:pt x="44648" y="133945"/>
                </a:lnTo>
                <a:lnTo>
                  <a:pt x="53578" y="133945"/>
                </a:lnTo>
                <a:lnTo>
                  <a:pt x="62507" y="133945"/>
                </a:lnTo>
                <a:lnTo>
                  <a:pt x="71437" y="133945"/>
                </a:lnTo>
                <a:lnTo>
                  <a:pt x="71437" y="125015"/>
                </a:lnTo>
                <a:lnTo>
                  <a:pt x="89296" y="116085"/>
                </a:lnTo>
                <a:lnTo>
                  <a:pt x="98226" y="107156"/>
                </a:lnTo>
                <a:lnTo>
                  <a:pt x="107156" y="98226"/>
                </a:lnTo>
                <a:lnTo>
                  <a:pt x="107156" y="89296"/>
                </a:lnTo>
                <a:lnTo>
                  <a:pt x="116085" y="71437"/>
                </a:lnTo>
                <a:lnTo>
                  <a:pt x="116085" y="62507"/>
                </a:lnTo>
                <a:lnTo>
                  <a:pt x="116085" y="53578"/>
                </a:lnTo>
                <a:lnTo>
                  <a:pt x="116085" y="35718"/>
                </a:lnTo>
                <a:lnTo>
                  <a:pt x="107156" y="26789"/>
                </a:lnTo>
                <a:lnTo>
                  <a:pt x="98226" y="17859"/>
                </a:lnTo>
                <a:lnTo>
                  <a:pt x="89296" y="8929"/>
                </a:lnTo>
                <a:lnTo>
                  <a:pt x="80367" y="0"/>
                </a:lnTo>
                <a:lnTo>
                  <a:pt x="62507" y="0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4125515" y="2580680"/>
            <a:ext cx="107157" cy="178594"/>
          </a:xfrm>
          <a:custGeom>
            <a:avLst/>
            <a:gdLst/>
            <a:ahLst/>
            <a:cxnLst/>
            <a:rect l="0" t="0" r="0" b="0"/>
            <a:pathLst>
              <a:path w="107157" h="178594">
                <a:moveTo>
                  <a:pt x="0" y="0"/>
                </a:moveTo>
                <a:lnTo>
                  <a:pt x="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8930" y="53578"/>
                </a:lnTo>
                <a:lnTo>
                  <a:pt x="8930" y="71437"/>
                </a:lnTo>
                <a:lnTo>
                  <a:pt x="8930" y="89297"/>
                </a:lnTo>
                <a:lnTo>
                  <a:pt x="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0" y="151804"/>
                </a:lnTo>
                <a:lnTo>
                  <a:pt x="0" y="16073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78593"/>
                </a:lnTo>
                <a:lnTo>
                  <a:pt x="0" y="178593"/>
                </a:lnTo>
                <a:lnTo>
                  <a:pt x="0" y="169664"/>
                </a:lnTo>
                <a:lnTo>
                  <a:pt x="0" y="169664"/>
                </a:lnTo>
                <a:lnTo>
                  <a:pt x="0" y="160734"/>
                </a:lnTo>
                <a:lnTo>
                  <a:pt x="0" y="151804"/>
                </a:lnTo>
                <a:lnTo>
                  <a:pt x="8930" y="142875"/>
                </a:lnTo>
                <a:lnTo>
                  <a:pt x="8930" y="133945"/>
                </a:lnTo>
                <a:lnTo>
                  <a:pt x="8930" y="125015"/>
                </a:lnTo>
                <a:lnTo>
                  <a:pt x="17860" y="107156"/>
                </a:lnTo>
                <a:lnTo>
                  <a:pt x="17860" y="98226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9" y="89297"/>
                </a:lnTo>
                <a:lnTo>
                  <a:pt x="53578" y="89297"/>
                </a:lnTo>
                <a:lnTo>
                  <a:pt x="62508" y="89297"/>
                </a:lnTo>
                <a:lnTo>
                  <a:pt x="71438" y="98226"/>
                </a:lnTo>
                <a:lnTo>
                  <a:pt x="89297" y="98226"/>
                </a:lnTo>
                <a:lnTo>
                  <a:pt x="89297" y="107156"/>
                </a:lnTo>
                <a:lnTo>
                  <a:pt x="98227" y="116086"/>
                </a:lnTo>
                <a:lnTo>
                  <a:pt x="107156" y="125015"/>
                </a:lnTo>
                <a:lnTo>
                  <a:pt x="107156" y="142875"/>
                </a:lnTo>
                <a:lnTo>
                  <a:pt x="107156" y="151804"/>
                </a:lnTo>
                <a:lnTo>
                  <a:pt x="107156" y="160734"/>
                </a:lnTo>
                <a:lnTo>
                  <a:pt x="98227" y="169664"/>
                </a:lnTo>
                <a:lnTo>
                  <a:pt x="89297" y="169664"/>
                </a:lnTo>
                <a:lnTo>
                  <a:pt x="80367" y="169664"/>
                </a:lnTo>
                <a:lnTo>
                  <a:pt x="71438" y="178593"/>
                </a:lnTo>
                <a:lnTo>
                  <a:pt x="62508" y="178593"/>
                </a:lnTo>
                <a:lnTo>
                  <a:pt x="53578" y="178593"/>
                </a:lnTo>
                <a:lnTo>
                  <a:pt x="44649" y="178593"/>
                </a:lnTo>
                <a:lnTo>
                  <a:pt x="35719" y="169664"/>
                </a:lnTo>
                <a:lnTo>
                  <a:pt x="26789" y="169664"/>
                </a:lnTo>
                <a:lnTo>
                  <a:pt x="17860" y="169664"/>
                </a:lnTo>
                <a:lnTo>
                  <a:pt x="17860" y="169664"/>
                </a:lnTo>
                <a:lnTo>
                  <a:pt x="17860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>
            <a:off x="3821906" y="2607469"/>
            <a:ext cx="62509" cy="35720"/>
          </a:xfrm>
          <a:custGeom>
            <a:avLst/>
            <a:gdLst/>
            <a:ahLst/>
            <a:cxnLst/>
            <a:rect l="0" t="0" r="0" b="0"/>
            <a:pathLst>
              <a:path w="62509" h="357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17859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26789" y="35719"/>
                </a:lnTo>
                <a:lnTo>
                  <a:pt x="35719" y="35719"/>
                </a:lnTo>
                <a:lnTo>
                  <a:pt x="44648" y="35719"/>
                </a:lnTo>
                <a:lnTo>
                  <a:pt x="53578" y="35719"/>
                </a:lnTo>
                <a:lnTo>
                  <a:pt x="53578" y="26789"/>
                </a:lnTo>
                <a:lnTo>
                  <a:pt x="53578" y="26789"/>
                </a:lnTo>
                <a:lnTo>
                  <a:pt x="53578" y="26789"/>
                </a:lnTo>
                <a:lnTo>
                  <a:pt x="62508" y="17859"/>
                </a:lnTo>
                <a:lnTo>
                  <a:pt x="53578" y="17859"/>
                </a:lnTo>
                <a:lnTo>
                  <a:pt x="53578" y="8929"/>
                </a:lnTo>
                <a:lnTo>
                  <a:pt x="53578" y="8929"/>
                </a:lnTo>
                <a:lnTo>
                  <a:pt x="44648" y="8929"/>
                </a:lnTo>
                <a:lnTo>
                  <a:pt x="44648" y="8929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910828" y="2803922"/>
            <a:ext cx="107157" cy="8930"/>
          </a:xfrm>
          <a:custGeom>
            <a:avLst/>
            <a:gdLst/>
            <a:ahLst/>
            <a:cxnLst/>
            <a:rect l="0" t="0" r="0" b="0"/>
            <a:pathLst>
              <a:path w="107157" h="8930">
                <a:moveTo>
                  <a:pt x="893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35719" y="0"/>
                </a:lnTo>
                <a:lnTo>
                  <a:pt x="44648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7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ECAIRO~1.SAI\AppData\Local\Temp\17_26GeneExpressSummary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1300"/>
            <a:ext cx="383667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ECAIRO~1.SAI\AppData\Local\Temp\17_05GeneticCode-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3633"/>
            <a:ext cx="3447485" cy="399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2458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Gene Expression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CAIRO~1.SAI\AppData\Local\Temp\18_03_TrpOperon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61950"/>
            <a:ext cx="395675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ECAIRO~1.SAI\AppData\Local\Temp\18_04_LacOperon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06" y="438150"/>
            <a:ext cx="376978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02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CAIRO~1.SAI\AppData\Local\Temp\18_10ActivatorAction_3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0550"/>
            <a:ext cx="392006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ECAIRO~1.SAI\AppData\Local\Temp\18_11_CellSpecTranscript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8150"/>
            <a:ext cx="3177116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1651992" y="598289"/>
            <a:ext cx="116087" cy="107157"/>
          </a:xfrm>
          <a:custGeom>
            <a:avLst/>
            <a:gdLst/>
            <a:ahLst/>
            <a:cxnLst/>
            <a:rect l="0" t="0" r="0" b="0"/>
            <a:pathLst>
              <a:path w="116087" h="107157">
                <a:moveTo>
                  <a:pt x="0" y="107156"/>
                </a:move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0" y="98227"/>
                </a:lnTo>
                <a:lnTo>
                  <a:pt x="0" y="98227"/>
                </a:lnTo>
                <a:lnTo>
                  <a:pt x="0" y="89297"/>
                </a:lnTo>
                <a:lnTo>
                  <a:pt x="0" y="89297"/>
                </a:lnTo>
                <a:lnTo>
                  <a:pt x="0" y="80367"/>
                </a:lnTo>
                <a:lnTo>
                  <a:pt x="0" y="71438"/>
                </a:lnTo>
                <a:lnTo>
                  <a:pt x="0" y="71438"/>
                </a:lnTo>
                <a:lnTo>
                  <a:pt x="0" y="62508"/>
                </a:lnTo>
                <a:lnTo>
                  <a:pt x="8930" y="62508"/>
                </a:lnTo>
                <a:lnTo>
                  <a:pt x="17859" y="53578"/>
                </a:lnTo>
                <a:lnTo>
                  <a:pt x="17859" y="53578"/>
                </a:lnTo>
                <a:lnTo>
                  <a:pt x="17859" y="44649"/>
                </a:lnTo>
                <a:lnTo>
                  <a:pt x="26789" y="44649"/>
                </a:lnTo>
                <a:lnTo>
                  <a:pt x="35719" y="35719"/>
                </a:lnTo>
                <a:lnTo>
                  <a:pt x="35719" y="26789"/>
                </a:lnTo>
                <a:lnTo>
                  <a:pt x="44648" y="26789"/>
                </a:lnTo>
                <a:lnTo>
                  <a:pt x="53578" y="26789"/>
                </a:lnTo>
                <a:lnTo>
                  <a:pt x="62508" y="17859"/>
                </a:lnTo>
                <a:lnTo>
                  <a:pt x="62508" y="17859"/>
                </a:lnTo>
                <a:lnTo>
                  <a:pt x="71437" y="17859"/>
                </a:lnTo>
                <a:lnTo>
                  <a:pt x="80367" y="8930"/>
                </a:lnTo>
                <a:lnTo>
                  <a:pt x="89297" y="8930"/>
                </a:lnTo>
                <a:lnTo>
                  <a:pt x="89297" y="8930"/>
                </a:lnTo>
                <a:lnTo>
                  <a:pt x="98227" y="0"/>
                </a:lnTo>
                <a:lnTo>
                  <a:pt x="98227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1794867" y="437555"/>
            <a:ext cx="71438" cy="133946"/>
          </a:xfrm>
          <a:custGeom>
            <a:avLst/>
            <a:gdLst/>
            <a:ahLst/>
            <a:cxnLst/>
            <a:rect l="0" t="0" r="0" b="0"/>
            <a:pathLst>
              <a:path w="71438" h="133946">
                <a:moveTo>
                  <a:pt x="53578" y="0"/>
                </a:moveTo>
                <a:lnTo>
                  <a:pt x="53578" y="0"/>
                </a:lnTo>
                <a:lnTo>
                  <a:pt x="44648" y="8929"/>
                </a:lnTo>
                <a:lnTo>
                  <a:pt x="35719" y="8929"/>
                </a:lnTo>
                <a:lnTo>
                  <a:pt x="26789" y="17859"/>
                </a:lnTo>
                <a:lnTo>
                  <a:pt x="17859" y="17859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35718"/>
                </a:lnTo>
                <a:lnTo>
                  <a:pt x="8930" y="35718"/>
                </a:lnTo>
                <a:lnTo>
                  <a:pt x="17859" y="44648"/>
                </a:lnTo>
                <a:lnTo>
                  <a:pt x="26789" y="44648"/>
                </a:lnTo>
                <a:lnTo>
                  <a:pt x="35719" y="53578"/>
                </a:lnTo>
                <a:lnTo>
                  <a:pt x="44648" y="53578"/>
                </a:lnTo>
                <a:lnTo>
                  <a:pt x="53578" y="62507"/>
                </a:lnTo>
                <a:lnTo>
                  <a:pt x="53578" y="71437"/>
                </a:lnTo>
                <a:lnTo>
                  <a:pt x="62508" y="71437"/>
                </a:lnTo>
                <a:lnTo>
                  <a:pt x="62508" y="80367"/>
                </a:lnTo>
                <a:lnTo>
                  <a:pt x="71437" y="89297"/>
                </a:lnTo>
                <a:lnTo>
                  <a:pt x="71437" y="98226"/>
                </a:lnTo>
                <a:lnTo>
                  <a:pt x="71437" y="107156"/>
                </a:lnTo>
                <a:lnTo>
                  <a:pt x="71437" y="107156"/>
                </a:lnTo>
                <a:lnTo>
                  <a:pt x="71437" y="116086"/>
                </a:lnTo>
                <a:lnTo>
                  <a:pt x="62508" y="116086"/>
                </a:lnTo>
                <a:lnTo>
                  <a:pt x="53578" y="125015"/>
                </a:lnTo>
                <a:lnTo>
                  <a:pt x="44648" y="125015"/>
                </a:lnTo>
                <a:lnTo>
                  <a:pt x="35719" y="125015"/>
                </a:lnTo>
                <a:lnTo>
                  <a:pt x="26789" y="125015"/>
                </a:lnTo>
                <a:lnTo>
                  <a:pt x="26789" y="133945"/>
                </a:lnTo>
                <a:lnTo>
                  <a:pt x="26789" y="133945"/>
                </a:lnTo>
                <a:lnTo>
                  <a:pt x="26789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902023" y="437555"/>
            <a:ext cx="62509" cy="107157"/>
          </a:xfrm>
          <a:custGeom>
            <a:avLst/>
            <a:gdLst/>
            <a:ahLst/>
            <a:cxnLst/>
            <a:rect l="0" t="0" r="0" b="0"/>
            <a:pathLst>
              <a:path w="62509" h="107157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8930" y="80367"/>
                </a:lnTo>
                <a:lnTo>
                  <a:pt x="17860" y="80367"/>
                </a:lnTo>
                <a:lnTo>
                  <a:pt x="17860" y="71437"/>
                </a:lnTo>
                <a:lnTo>
                  <a:pt x="26789" y="71437"/>
                </a:lnTo>
                <a:lnTo>
                  <a:pt x="35719" y="62507"/>
                </a:lnTo>
                <a:lnTo>
                  <a:pt x="35719" y="53578"/>
                </a:lnTo>
                <a:lnTo>
                  <a:pt x="44649" y="44648"/>
                </a:lnTo>
                <a:lnTo>
                  <a:pt x="53578" y="35718"/>
                </a:lnTo>
                <a:lnTo>
                  <a:pt x="53578" y="26789"/>
                </a:lnTo>
                <a:lnTo>
                  <a:pt x="53578" y="17859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8929"/>
                </a:lnTo>
                <a:lnTo>
                  <a:pt x="26789" y="8929"/>
                </a:lnTo>
                <a:lnTo>
                  <a:pt x="26789" y="17859"/>
                </a:lnTo>
                <a:lnTo>
                  <a:pt x="17860" y="26789"/>
                </a:lnTo>
                <a:lnTo>
                  <a:pt x="17860" y="35718"/>
                </a:lnTo>
                <a:lnTo>
                  <a:pt x="8930" y="53578"/>
                </a:lnTo>
                <a:lnTo>
                  <a:pt x="8930" y="62507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17860" y="98226"/>
                </a:lnTo>
                <a:lnTo>
                  <a:pt x="26789" y="98226"/>
                </a:lnTo>
                <a:lnTo>
                  <a:pt x="35719" y="107156"/>
                </a:lnTo>
                <a:lnTo>
                  <a:pt x="44649" y="107156"/>
                </a:lnTo>
                <a:lnTo>
                  <a:pt x="53578" y="107156"/>
                </a:lnTo>
                <a:lnTo>
                  <a:pt x="62508" y="107156"/>
                </a:lnTo>
                <a:lnTo>
                  <a:pt x="62508" y="107156"/>
                </a:lnTo>
                <a:lnTo>
                  <a:pt x="62508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044898" y="401836"/>
            <a:ext cx="62509" cy="241103"/>
          </a:xfrm>
          <a:custGeom>
            <a:avLst/>
            <a:gdLst/>
            <a:ahLst/>
            <a:cxnLst/>
            <a:rect l="0" t="0" r="0" b="0"/>
            <a:pathLst>
              <a:path w="62509" h="241103">
                <a:moveTo>
                  <a:pt x="62508" y="0"/>
                </a:move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26789" y="17859"/>
                </a:lnTo>
                <a:lnTo>
                  <a:pt x="17860" y="26789"/>
                </a:lnTo>
                <a:lnTo>
                  <a:pt x="8930" y="35719"/>
                </a:lnTo>
                <a:lnTo>
                  <a:pt x="893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0" y="80367"/>
                </a:lnTo>
                <a:lnTo>
                  <a:pt x="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17860" y="80367"/>
                </a:lnTo>
                <a:lnTo>
                  <a:pt x="17860" y="71437"/>
                </a:lnTo>
                <a:lnTo>
                  <a:pt x="26789" y="62508"/>
                </a:lnTo>
                <a:lnTo>
                  <a:pt x="35719" y="53578"/>
                </a:lnTo>
                <a:lnTo>
                  <a:pt x="35719" y="44648"/>
                </a:lnTo>
                <a:lnTo>
                  <a:pt x="44649" y="35719"/>
                </a:lnTo>
                <a:lnTo>
                  <a:pt x="44649" y="35719"/>
                </a:lnTo>
                <a:lnTo>
                  <a:pt x="44649" y="26789"/>
                </a:lnTo>
                <a:lnTo>
                  <a:pt x="44649" y="26789"/>
                </a:lnTo>
                <a:lnTo>
                  <a:pt x="44649" y="26789"/>
                </a:lnTo>
                <a:lnTo>
                  <a:pt x="44649" y="35719"/>
                </a:lnTo>
                <a:lnTo>
                  <a:pt x="44649" y="35719"/>
                </a:lnTo>
                <a:lnTo>
                  <a:pt x="44649" y="44648"/>
                </a:lnTo>
                <a:lnTo>
                  <a:pt x="44649" y="53578"/>
                </a:lnTo>
                <a:lnTo>
                  <a:pt x="44649" y="62508"/>
                </a:lnTo>
                <a:lnTo>
                  <a:pt x="44649" y="80367"/>
                </a:lnTo>
                <a:lnTo>
                  <a:pt x="44649" y="98226"/>
                </a:lnTo>
                <a:lnTo>
                  <a:pt x="44649" y="125016"/>
                </a:lnTo>
                <a:lnTo>
                  <a:pt x="44649" y="142875"/>
                </a:lnTo>
                <a:lnTo>
                  <a:pt x="35719" y="151805"/>
                </a:lnTo>
                <a:lnTo>
                  <a:pt x="35719" y="169664"/>
                </a:lnTo>
                <a:lnTo>
                  <a:pt x="35719" y="178594"/>
                </a:lnTo>
                <a:lnTo>
                  <a:pt x="44649" y="187523"/>
                </a:lnTo>
                <a:lnTo>
                  <a:pt x="44649" y="196453"/>
                </a:lnTo>
                <a:lnTo>
                  <a:pt x="44649" y="205383"/>
                </a:lnTo>
                <a:lnTo>
                  <a:pt x="44649" y="214312"/>
                </a:lnTo>
                <a:lnTo>
                  <a:pt x="53578" y="223242"/>
                </a:lnTo>
                <a:lnTo>
                  <a:pt x="53578" y="232172"/>
                </a:lnTo>
                <a:lnTo>
                  <a:pt x="53578" y="232172"/>
                </a:lnTo>
                <a:lnTo>
                  <a:pt x="62508" y="241102"/>
                </a:lnTo>
                <a:lnTo>
                  <a:pt x="62508" y="241102"/>
                </a:lnTo>
                <a:lnTo>
                  <a:pt x="62508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178844" y="392906"/>
            <a:ext cx="53579" cy="116087"/>
          </a:xfrm>
          <a:custGeom>
            <a:avLst/>
            <a:gdLst/>
            <a:ahLst/>
            <a:cxnLst/>
            <a:rect l="0" t="0" r="0" b="0"/>
            <a:pathLst>
              <a:path w="53579" h="116087">
                <a:moveTo>
                  <a:pt x="8929" y="26789"/>
                </a:moveTo>
                <a:lnTo>
                  <a:pt x="8929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71438"/>
                </a:lnTo>
                <a:lnTo>
                  <a:pt x="0" y="80367"/>
                </a:lnTo>
                <a:lnTo>
                  <a:pt x="8929" y="89297"/>
                </a:lnTo>
                <a:lnTo>
                  <a:pt x="8929" y="98227"/>
                </a:lnTo>
                <a:lnTo>
                  <a:pt x="8929" y="107156"/>
                </a:lnTo>
                <a:lnTo>
                  <a:pt x="17859" y="116086"/>
                </a:lnTo>
                <a:lnTo>
                  <a:pt x="1785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35718" y="116086"/>
                </a:lnTo>
                <a:lnTo>
                  <a:pt x="35718" y="107156"/>
                </a:lnTo>
                <a:lnTo>
                  <a:pt x="35718" y="98227"/>
                </a:lnTo>
                <a:lnTo>
                  <a:pt x="44648" y="80367"/>
                </a:lnTo>
                <a:lnTo>
                  <a:pt x="44648" y="62508"/>
                </a:lnTo>
                <a:lnTo>
                  <a:pt x="53578" y="53578"/>
                </a:lnTo>
                <a:lnTo>
                  <a:pt x="53578" y="35719"/>
                </a:lnTo>
                <a:lnTo>
                  <a:pt x="53578" y="17860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259211" y="375047"/>
            <a:ext cx="98227" cy="125016"/>
          </a:xfrm>
          <a:custGeom>
            <a:avLst/>
            <a:gdLst/>
            <a:ahLst/>
            <a:cxnLst/>
            <a:rect l="0" t="0" r="0" b="0"/>
            <a:pathLst>
              <a:path w="98227" h="125016">
                <a:moveTo>
                  <a:pt x="0" y="80367"/>
                </a:moveTo>
                <a:lnTo>
                  <a:pt x="0" y="80367"/>
                </a:lnTo>
                <a:lnTo>
                  <a:pt x="0" y="71437"/>
                </a:lnTo>
                <a:lnTo>
                  <a:pt x="8929" y="71437"/>
                </a:lnTo>
                <a:lnTo>
                  <a:pt x="17859" y="71437"/>
                </a:lnTo>
                <a:lnTo>
                  <a:pt x="17859" y="62508"/>
                </a:lnTo>
                <a:lnTo>
                  <a:pt x="26789" y="53578"/>
                </a:lnTo>
                <a:lnTo>
                  <a:pt x="35718" y="53578"/>
                </a:lnTo>
                <a:lnTo>
                  <a:pt x="44648" y="44648"/>
                </a:lnTo>
                <a:lnTo>
                  <a:pt x="53578" y="35719"/>
                </a:lnTo>
                <a:lnTo>
                  <a:pt x="62508" y="26789"/>
                </a:lnTo>
                <a:lnTo>
                  <a:pt x="71437" y="17859"/>
                </a:lnTo>
                <a:lnTo>
                  <a:pt x="71437" y="17859"/>
                </a:lnTo>
                <a:lnTo>
                  <a:pt x="80367" y="8930"/>
                </a:lnTo>
                <a:lnTo>
                  <a:pt x="80367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71437" y="0"/>
                </a:lnTo>
                <a:lnTo>
                  <a:pt x="71437" y="8930"/>
                </a:lnTo>
                <a:lnTo>
                  <a:pt x="62508" y="8930"/>
                </a:lnTo>
                <a:lnTo>
                  <a:pt x="62508" y="17859"/>
                </a:lnTo>
                <a:lnTo>
                  <a:pt x="53578" y="26789"/>
                </a:lnTo>
                <a:lnTo>
                  <a:pt x="53578" y="35719"/>
                </a:lnTo>
                <a:lnTo>
                  <a:pt x="44648" y="44648"/>
                </a:lnTo>
                <a:lnTo>
                  <a:pt x="44648" y="53578"/>
                </a:lnTo>
                <a:lnTo>
                  <a:pt x="44648" y="62508"/>
                </a:lnTo>
                <a:lnTo>
                  <a:pt x="44648" y="71437"/>
                </a:lnTo>
                <a:lnTo>
                  <a:pt x="44648" y="80367"/>
                </a:lnTo>
                <a:lnTo>
                  <a:pt x="44648" y="89297"/>
                </a:lnTo>
                <a:lnTo>
                  <a:pt x="53578" y="98226"/>
                </a:lnTo>
                <a:lnTo>
                  <a:pt x="62508" y="107156"/>
                </a:lnTo>
                <a:lnTo>
                  <a:pt x="71437" y="107156"/>
                </a:lnTo>
                <a:lnTo>
                  <a:pt x="80367" y="116086"/>
                </a:lnTo>
                <a:lnTo>
                  <a:pt x="89297" y="116086"/>
                </a:lnTo>
                <a:lnTo>
                  <a:pt x="89297" y="125015"/>
                </a:lnTo>
                <a:lnTo>
                  <a:pt x="98226" y="125015"/>
                </a:lnTo>
                <a:lnTo>
                  <a:pt x="98226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419945" y="339328"/>
            <a:ext cx="62509" cy="142876"/>
          </a:xfrm>
          <a:custGeom>
            <a:avLst/>
            <a:gdLst/>
            <a:ahLst/>
            <a:cxnLst/>
            <a:rect l="0" t="0" r="0" b="0"/>
            <a:pathLst>
              <a:path w="62509" h="142876">
                <a:moveTo>
                  <a:pt x="0" y="8930"/>
                </a:move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71438"/>
                </a:lnTo>
                <a:lnTo>
                  <a:pt x="0" y="80367"/>
                </a:lnTo>
                <a:lnTo>
                  <a:pt x="0" y="9822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33945"/>
                </a:lnTo>
                <a:lnTo>
                  <a:pt x="0" y="133945"/>
                </a:lnTo>
                <a:lnTo>
                  <a:pt x="0" y="125016"/>
                </a:lnTo>
                <a:lnTo>
                  <a:pt x="8930" y="125016"/>
                </a:lnTo>
                <a:lnTo>
                  <a:pt x="0" y="116086"/>
                </a:lnTo>
                <a:lnTo>
                  <a:pt x="0" y="107156"/>
                </a:lnTo>
                <a:lnTo>
                  <a:pt x="0" y="89297"/>
                </a:lnTo>
                <a:lnTo>
                  <a:pt x="0" y="62508"/>
                </a:lnTo>
                <a:lnTo>
                  <a:pt x="8930" y="44649"/>
                </a:lnTo>
                <a:lnTo>
                  <a:pt x="8930" y="35719"/>
                </a:lnTo>
                <a:lnTo>
                  <a:pt x="17859" y="17859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35719" y="8930"/>
                </a:lnTo>
                <a:lnTo>
                  <a:pt x="35719" y="8930"/>
                </a:lnTo>
                <a:lnTo>
                  <a:pt x="44649" y="17859"/>
                </a:lnTo>
                <a:lnTo>
                  <a:pt x="44649" y="17859"/>
                </a:lnTo>
                <a:lnTo>
                  <a:pt x="53578" y="35719"/>
                </a:lnTo>
                <a:lnTo>
                  <a:pt x="62508" y="44649"/>
                </a:lnTo>
                <a:lnTo>
                  <a:pt x="62508" y="53578"/>
                </a:lnTo>
                <a:lnTo>
                  <a:pt x="62508" y="71438"/>
                </a:lnTo>
                <a:lnTo>
                  <a:pt x="62508" y="89297"/>
                </a:lnTo>
                <a:lnTo>
                  <a:pt x="62508" y="98227"/>
                </a:lnTo>
                <a:lnTo>
                  <a:pt x="62508" y="116086"/>
                </a:lnTo>
                <a:lnTo>
                  <a:pt x="62508" y="125016"/>
                </a:lnTo>
                <a:lnTo>
                  <a:pt x="62508" y="133945"/>
                </a:lnTo>
                <a:lnTo>
                  <a:pt x="62508" y="142875"/>
                </a:lnTo>
                <a:lnTo>
                  <a:pt x="53578" y="142875"/>
                </a:lnTo>
                <a:lnTo>
                  <a:pt x="53578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536031" y="321469"/>
            <a:ext cx="71439" cy="125016"/>
          </a:xfrm>
          <a:custGeom>
            <a:avLst/>
            <a:gdLst/>
            <a:ahLst/>
            <a:cxnLst/>
            <a:rect l="0" t="0" r="0" b="0"/>
            <a:pathLst>
              <a:path w="71439" h="125016">
                <a:moveTo>
                  <a:pt x="71438" y="0"/>
                </a:move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29"/>
                </a:lnTo>
                <a:lnTo>
                  <a:pt x="44649" y="17859"/>
                </a:lnTo>
                <a:lnTo>
                  <a:pt x="35719" y="26789"/>
                </a:lnTo>
                <a:lnTo>
                  <a:pt x="26789" y="35718"/>
                </a:lnTo>
                <a:lnTo>
                  <a:pt x="17860" y="44648"/>
                </a:lnTo>
                <a:lnTo>
                  <a:pt x="8930" y="62508"/>
                </a:lnTo>
                <a:lnTo>
                  <a:pt x="8930" y="71437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30" y="107156"/>
                </a:lnTo>
                <a:lnTo>
                  <a:pt x="17860" y="116086"/>
                </a:lnTo>
                <a:lnTo>
                  <a:pt x="17860" y="116086"/>
                </a:lnTo>
                <a:lnTo>
                  <a:pt x="26789" y="116086"/>
                </a:lnTo>
                <a:lnTo>
                  <a:pt x="44649" y="125015"/>
                </a:lnTo>
                <a:lnTo>
                  <a:pt x="53578" y="125015"/>
                </a:lnTo>
                <a:lnTo>
                  <a:pt x="62508" y="125015"/>
                </a:lnTo>
                <a:lnTo>
                  <a:pt x="71438" y="125015"/>
                </a:lnTo>
                <a:lnTo>
                  <a:pt x="71438" y="12501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652117" y="321469"/>
            <a:ext cx="142876" cy="133946"/>
          </a:xfrm>
          <a:custGeom>
            <a:avLst/>
            <a:gdLst/>
            <a:ahLst/>
            <a:cxnLst/>
            <a:rect l="0" t="0" r="0" b="0"/>
            <a:pathLst>
              <a:path w="142876" h="133946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30" y="80367"/>
                </a:lnTo>
                <a:lnTo>
                  <a:pt x="17860" y="80367"/>
                </a:lnTo>
                <a:lnTo>
                  <a:pt x="17860" y="71437"/>
                </a:lnTo>
                <a:lnTo>
                  <a:pt x="26789" y="71437"/>
                </a:lnTo>
                <a:lnTo>
                  <a:pt x="35719" y="62508"/>
                </a:lnTo>
                <a:lnTo>
                  <a:pt x="44649" y="53578"/>
                </a:lnTo>
                <a:lnTo>
                  <a:pt x="53578" y="53578"/>
                </a:lnTo>
                <a:lnTo>
                  <a:pt x="62508" y="44648"/>
                </a:lnTo>
                <a:lnTo>
                  <a:pt x="71438" y="35718"/>
                </a:lnTo>
                <a:lnTo>
                  <a:pt x="71438" y="26789"/>
                </a:lnTo>
                <a:lnTo>
                  <a:pt x="80367" y="17859"/>
                </a:lnTo>
                <a:lnTo>
                  <a:pt x="80367" y="8929"/>
                </a:ln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29"/>
                </a:lnTo>
                <a:lnTo>
                  <a:pt x="44649" y="17859"/>
                </a:lnTo>
                <a:lnTo>
                  <a:pt x="35719" y="26789"/>
                </a:lnTo>
                <a:lnTo>
                  <a:pt x="35719" y="35718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80367"/>
                </a:lnTo>
                <a:lnTo>
                  <a:pt x="35719" y="98226"/>
                </a:lnTo>
                <a:lnTo>
                  <a:pt x="35719" y="107156"/>
                </a:lnTo>
                <a:lnTo>
                  <a:pt x="44649" y="116086"/>
                </a:lnTo>
                <a:lnTo>
                  <a:pt x="53578" y="125015"/>
                </a:lnTo>
                <a:lnTo>
                  <a:pt x="62508" y="125015"/>
                </a:lnTo>
                <a:lnTo>
                  <a:pt x="71438" y="133945"/>
                </a:lnTo>
                <a:lnTo>
                  <a:pt x="80367" y="133945"/>
                </a:lnTo>
                <a:lnTo>
                  <a:pt x="98227" y="133945"/>
                </a:lnTo>
                <a:lnTo>
                  <a:pt x="107156" y="133945"/>
                </a:lnTo>
                <a:lnTo>
                  <a:pt x="116086" y="125015"/>
                </a:lnTo>
                <a:lnTo>
                  <a:pt x="125016" y="116086"/>
                </a:lnTo>
                <a:lnTo>
                  <a:pt x="133946" y="116086"/>
                </a:lnTo>
                <a:lnTo>
                  <a:pt x="142875" y="107156"/>
                </a:lnTo>
                <a:lnTo>
                  <a:pt x="142875" y="107156"/>
                </a:lnTo>
                <a:lnTo>
                  <a:pt x="142875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920008" y="267891"/>
            <a:ext cx="62508" cy="142876"/>
          </a:xfrm>
          <a:custGeom>
            <a:avLst/>
            <a:gdLst/>
            <a:ahLst/>
            <a:cxnLst/>
            <a:rect l="0" t="0" r="0" b="0"/>
            <a:pathLst>
              <a:path w="62508" h="142876">
                <a:moveTo>
                  <a:pt x="26789" y="0"/>
                </a:moveTo>
                <a:lnTo>
                  <a:pt x="26789" y="8929"/>
                </a:lnTo>
                <a:lnTo>
                  <a:pt x="17859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44648"/>
                </a:lnTo>
                <a:lnTo>
                  <a:pt x="8929" y="53578"/>
                </a:lnTo>
                <a:lnTo>
                  <a:pt x="17859" y="62507"/>
                </a:lnTo>
                <a:lnTo>
                  <a:pt x="17859" y="71437"/>
                </a:lnTo>
                <a:lnTo>
                  <a:pt x="26789" y="71437"/>
                </a:lnTo>
                <a:lnTo>
                  <a:pt x="35718" y="80367"/>
                </a:lnTo>
                <a:lnTo>
                  <a:pt x="44648" y="89296"/>
                </a:lnTo>
                <a:lnTo>
                  <a:pt x="53578" y="98226"/>
                </a:lnTo>
                <a:lnTo>
                  <a:pt x="53578" y="107156"/>
                </a:lnTo>
                <a:lnTo>
                  <a:pt x="62507" y="116086"/>
                </a:lnTo>
                <a:lnTo>
                  <a:pt x="53578" y="116086"/>
                </a:lnTo>
                <a:lnTo>
                  <a:pt x="53578" y="125015"/>
                </a:lnTo>
                <a:lnTo>
                  <a:pt x="44648" y="133945"/>
                </a:lnTo>
                <a:lnTo>
                  <a:pt x="44648" y="142875"/>
                </a:lnTo>
                <a:lnTo>
                  <a:pt x="35718" y="142875"/>
                </a:lnTo>
                <a:lnTo>
                  <a:pt x="26789" y="142875"/>
                </a:lnTo>
                <a:lnTo>
                  <a:pt x="17859" y="142875"/>
                </a:lnTo>
                <a:lnTo>
                  <a:pt x="8929" y="142875"/>
                </a:lnTo>
                <a:lnTo>
                  <a:pt x="8929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000375" y="303609"/>
            <a:ext cx="116087" cy="196454"/>
          </a:xfrm>
          <a:custGeom>
            <a:avLst/>
            <a:gdLst/>
            <a:ahLst/>
            <a:cxnLst/>
            <a:rect l="0" t="0" r="0" b="0"/>
            <a:pathLst>
              <a:path w="116087" h="196454">
                <a:moveTo>
                  <a:pt x="0" y="8930"/>
                </a:moveTo>
                <a:lnTo>
                  <a:pt x="0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17859" y="17860"/>
                </a:lnTo>
                <a:lnTo>
                  <a:pt x="17859" y="26789"/>
                </a:lnTo>
                <a:lnTo>
                  <a:pt x="26789" y="44649"/>
                </a:lnTo>
                <a:lnTo>
                  <a:pt x="26789" y="53578"/>
                </a:lnTo>
                <a:lnTo>
                  <a:pt x="26789" y="71438"/>
                </a:lnTo>
                <a:lnTo>
                  <a:pt x="35719" y="89297"/>
                </a:lnTo>
                <a:lnTo>
                  <a:pt x="35719" y="107157"/>
                </a:lnTo>
                <a:lnTo>
                  <a:pt x="35719" y="125016"/>
                </a:lnTo>
                <a:lnTo>
                  <a:pt x="44648" y="142875"/>
                </a:lnTo>
                <a:lnTo>
                  <a:pt x="44648" y="160735"/>
                </a:lnTo>
                <a:lnTo>
                  <a:pt x="53578" y="169664"/>
                </a:lnTo>
                <a:lnTo>
                  <a:pt x="53578" y="178594"/>
                </a:lnTo>
                <a:lnTo>
                  <a:pt x="53578" y="187524"/>
                </a:lnTo>
                <a:lnTo>
                  <a:pt x="62508" y="196453"/>
                </a:lnTo>
                <a:lnTo>
                  <a:pt x="62508" y="196453"/>
                </a:lnTo>
                <a:lnTo>
                  <a:pt x="62508" y="196453"/>
                </a:lnTo>
                <a:lnTo>
                  <a:pt x="62508" y="196453"/>
                </a:lnTo>
                <a:lnTo>
                  <a:pt x="62508" y="187524"/>
                </a:lnTo>
                <a:lnTo>
                  <a:pt x="62508" y="187524"/>
                </a:lnTo>
                <a:lnTo>
                  <a:pt x="62508" y="169664"/>
                </a:lnTo>
                <a:lnTo>
                  <a:pt x="62508" y="151805"/>
                </a:lnTo>
                <a:lnTo>
                  <a:pt x="62508" y="133946"/>
                </a:lnTo>
                <a:lnTo>
                  <a:pt x="62508" y="116086"/>
                </a:lnTo>
                <a:lnTo>
                  <a:pt x="62508" y="89297"/>
                </a:lnTo>
                <a:lnTo>
                  <a:pt x="62508" y="71438"/>
                </a:lnTo>
                <a:lnTo>
                  <a:pt x="62508" y="53578"/>
                </a:lnTo>
                <a:lnTo>
                  <a:pt x="62508" y="35719"/>
                </a:lnTo>
                <a:lnTo>
                  <a:pt x="62508" y="26789"/>
                </a:lnTo>
                <a:lnTo>
                  <a:pt x="62508" y="17860"/>
                </a:lnTo>
                <a:lnTo>
                  <a:pt x="62508" y="8930"/>
                </a:lnTo>
                <a:lnTo>
                  <a:pt x="71437" y="893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  <a:lnTo>
                  <a:pt x="89297" y="8930"/>
                </a:lnTo>
                <a:lnTo>
                  <a:pt x="98226" y="8930"/>
                </a:lnTo>
                <a:lnTo>
                  <a:pt x="107156" y="17860"/>
                </a:lnTo>
                <a:lnTo>
                  <a:pt x="107156" y="26789"/>
                </a:lnTo>
                <a:lnTo>
                  <a:pt x="116086" y="35719"/>
                </a:lnTo>
                <a:lnTo>
                  <a:pt x="116086" y="53578"/>
                </a:lnTo>
                <a:lnTo>
                  <a:pt x="116086" y="62508"/>
                </a:lnTo>
                <a:lnTo>
                  <a:pt x="107156" y="71438"/>
                </a:lnTo>
                <a:lnTo>
                  <a:pt x="107156" y="80368"/>
                </a:lnTo>
                <a:lnTo>
                  <a:pt x="98226" y="89297"/>
                </a:lnTo>
                <a:lnTo>
                  <a:pt x="89297" y="98227"/>
                </a:lnTo>
                <a:lnTo>
                  <a:pt x="80367" y="98227"/>
                </a:lnTo>
                <a:lnTo>
                  <a:pt x="71437" y="107157"/>
                </a:lnTo>
                <a:lnTo>
                  <a:pt x="62508" y="107157"/>
                </a:lnTo>
                <a:lnTo>
                  <a:pt x="62508" y="107157"/>
                </a:lnTo>
                <a:lnTo>
                  <a:pt x="53578" y="107157"/>
                </a:lnTo>
                <a:lnTo>
                  <a:pt x="53578" y="107157"/>
                </a:lnTo>
                <a:lnTo>
                  <a:pt x="53578" y="107157"/>
                </a:lnTo>
                <a:lnTo>
                  <a:pt x="53578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170039" y="276820"/>
            <a:ext cx="80368" cy="125017"/>
          </a:xfrm>
          <a:custGeom>
            <a:avLst/>
            <a:gdLst/>
            <a:ahLst/>
            <a:cxnLst/>
            <a:rect l="0" t="0" r="0" b="0"/>
            <a:pathLst>
              <a:path w="80368" h="125017">
                <a:moveTo>
                  <a:pt x="0" y="89297"/>
                </a:move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17859" y="80367"/>
                </a:lnTo>
                <a:lnTo>
                  <a:pt x="17859" y="71438"/>
                </a:lnTo>
                <a:lnTo>
                  <a:pt x="26789" y="71438"/>
                </a:lnTo>
                <a:lnTo>
                  <a:pt x="35719" y="62508"/>
                </a:lnTo>
                <a:lnTo>
                  <a:pt x="44648" y="44649"/>
                </a:lnTo>
                <a:lnTo>
                  <a:pt x="53578" y="35719"/>
                </a:lnTo>
                <a:lnTo>
                  <a:pt x="62508" y="26789"/>
                </a:lnTo>
                <a:lnTo>
                  <a:pt x="62508" y="1786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0"/>
                </a:lnTo>
                <a:lnTo>
                  <a:pt x="71437" y="0"/>
                </a:lnTo>
                <a:lnTo>
                  <a:pt x="6250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8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26789" y="44649"/>
                </a:lnTo>
                <a:lnTo>
                  <a:pt x="26789" y="53578"/>
                </a:lnTo>
                <a:lnTo>
                  <a:pt x="26789" y="71438"/>
                </a:lnTo>
                <a:lnTo>
                  <a:pt x="26789" y="80367"/>
                </a:lnTo>
                <a:lnTo>
                  <a:pt x="35719" y="89297"/>
                </a:lnTo>
                <a:lnTo>
                  <a:pt x="35719" y="98227"/>
                </a:lnTo>
                <a:lnTo>
                  <a:pt x="44648" y="107157"/>
                </a:lnTo>
                <a:lnTo>
                  <a:pt x="53578" y="116086"/>
                </a:lnTo>
                <a:lnTo>
                  <a:pt x="62508" y="125016"/>
                </a:lnTo>
                <a:lnTo>
                  <a:pt x="71437" y="125016"/>
                </a:lnTo>
                <a:lnTo>
                  <a:pt x="80367" y="125016"/>
                </a:lnTo>
                <a:lnTo>
                  <a:pt x="80367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321843" y="258961"/>
            <a:ext cx="53579" cy="142876"/>
          </a:xfrm>
          <a:custGeom>
            <a:avLst/>
            <a:gdLst/>
            <a:ahLst/>
            <a:cxnLst/>
            <a:rect l="0" t="0" r="0" b="0"/>
            <a:pathLst>
              <a:path w="53579" h="142876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44649" y="8930"/>
                </a:lnTo>
                <a:lnTo>
                  <a:pt x="35719" y="8930"/>
                </a:lnTo>
                <a:lnTo>
                  <a:pt x="35719" y="17859"/>
                </a:lnTo>
                <a:lnTo>
                  <a:pt x="17860" y="26789"/>
                </a:lnTo>
                <a:lnTo>
                  <a:pt x="17860" y="35719"/>
                </a:lnTo>
                <a:lnTo>
                  <a:pt x="893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0" y="116086"/>
                </a:lnTo>
                <a:lnTo>
                  <a:pt x="8930" y="116086"/>
                </a:lnTo>
                <a:lnTo>
                  <a:pt x="17860" y="125016"/>
                </a:lnTo>
                <a:lnTo>
                  <a:pt x="26789" y="133945"/>
                </a:lnTo>
                <a:lnTo>
                  <a:pt x="35719" y="133945"/>
                </a:lnTo>
                <a:lnTo>
                  <a:pt x="44649" y="133945"/>
                </a:lnTo>
                <a:lnTo>
                  <a:pt x="53578" y="133945"/>
                </a:lnTo>
                <a:lnTo>
                  <a:pt x="53578" y="142875"/>
                </a:lnTo>
                <a:lnTo>
                  <a:pt x="53578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464718" y="258961"/>
            <a:ext cx="1" cy="133946"/>
          </a:xfrm>
          <a:custGeom>
            <a:avLst/>
            <a:gdLst/>
            <a:ahLst/>
            <a:cxnLst/>
            <a:rect l="0" t="0" r="0" b="0"/>
            <a:pathLst>
              <a:path w="1" h="13394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6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491507" y="178594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571875" y="160734"/>
            <a:ext cx="53579" cy="187525"/>
          </a:xfrm>
          <a:custGeom>
            <a:avLst/>
            <a:gdLst/>
            <a:ahLst/>
            <a:cxnLst/>
            <a:rect l="0" t="0" r="0" b="0"/>
            <a:pathLst>
              <a:path w="53579" h="187525">
                <a:moveTo>
                  <a:pt x="35718" y="187524"/>
                </a:moveTo>
                <a:lnTo>
                  <a:pt x="35718" y="187524"/>
                </a:lnTo>
                <a:lnTo>
                  <a:pt x="35718" y="187524"/>
                </a:lnTo>
                <a:lnTo>
                  <a:pt x="35718" y="178594"/>
                </a:lnTo>
                <a:lnTo>
                  <a:pt x="35718" y="178594"/>
                </a:lnTo>
                <a:lnTo>
                  <a:pt x="35718" y="178594"/>
                </a:lnTo>
                <a:lnTo>
                  <a:pt x="35718" y="178594"/>
                </a:lnTo>
                <a:lnTo>
                  <a:pt x="35718" y="178594"/>
                </a:lnTo>
                <a:lnTo>
                  <a:pt x="35718" y="178594"/>
                </a:lnTo>
                <a:lnTo>
                  <a:pt x="35718" y="169664"/>
                </a:lnTo>
                <a:lnTo>
                  <a:pt x="35718" y="151805"/>
                </a:lnTo>
                <a:lnTo>
                  <a:pt x="26789" y="133946"/>
                </a:lnTo>
                <a:lnTo>
                  <a:pt x="26789" y="125016"/>
                </a:lnTo>
                <a:lnTo>
                  <a:pt x="26789" y="107157"/>
                </a:lnTo>
                <a:lnTo>
                  <a:pt x="17859" y="89297"/>
                </a:lnTo>
                <a:lnTo>
                  <a:pt x="17859" y="71438"/>
                </a:lnTo>
                <a:lnTo>
                  <a:pt x="8929" y="53578"/>
                </a:lnTo>
                <a:lnTo>
                  <a:pt x="8929" y="35719"/>
                </a:lnTo>
                <a:lnTo>
                  <a:pt x="0" y="26789"/>
                </a:lnTo>
                <a:lnTo>
                  <a:pt x="0" y="17860"/>
                </a:lnTo>
                <a:lnTo>
                  <a:pt x="8929" y="8930"/>
                </a:lnTo>
                <a:lnTo>
                  <a:pt x="17859" y="0"/>
                </a:lnTo>
                <a:lnTo>
                  <a:pt x="26789" y="0"/>
                </a:lnTo>
                <a:lnTo>
                  <a:pt x="3571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598664" y="232172"/>
            <a:ext cx="26790" cy="17860"/>
          </a:xfrm>
          <a:custGeom>
            <a:avLst/>
            <a:gdLst/>
            <a:ahLst/>
            <a:cxnLst/>
            <a:rect l="0" t="0" r="0" b="0"/>
            <a:pathLst>
              <a:path w="26790" h="17860">
                <a:moveTo>
                  <a:pt x="0" y="17859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1785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696890" y="187523"/>
            <a:ext cx="26790" cy="151806"/>
          </a:xfrm>
          <a:custGeom>
            <a:avLst/>
            <a:gdLst/>
            <a:ahLst/>
            <a:cxnLst/>
            <a:rect l="0" t="0" r="0" b="0"/>
            <a:pathLst>
              <a:path w="26790" h="15180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17860" y="35719"/>
                </a:lnTo>
                <a:lnTo>
                  <a:pt x="17860" y="53579"/>
                </a:lnTo>
                <a:lnTo>
                  <a:pt x="17860" y="71438"/>
                </a:lnTo>
                <a:lnTo>
                  <a:pt x="17860" y="89297"/>
                </a:lnTo>
                <a:lnTo>
                  <a:pt x="17860" y="107157"/>
                </a:lnTo>
                <a:lnTo>
                  <a:pt x="17860" y="116086"/>
                </a:lnTo>
                <a:lnTo>
                  <a:pt x="17860" y="133946"/>
                </a:lnTo>
                <a:lnTo>
                  <a:pt x="17860" y="142875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786187" y="133945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821906" y="80367"/>
            <a:ext cx="125016" cy="178595"/>
          </a:xfrm>
          <a:custGeom>
            <a:avLst/>
            <a:gdLst/>
            <a:ahLst/>
            <a:cxnLst/>
            <a:rect l="0" t="0" r="0" b="0"/>
            <a:pathLst>
              <a:path w="125016" h="178595">
                <a:moveTo>
                  <a:pt x="62508" y="0"/>
                </a:move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8930"/>
                </a:lnTo>
                <a:lnTo>
                  <a:pt x="35719" y="17860"/>
                </a:lnTo>
                <a:lnTo>
                  <a:pt x="26789" y="17860"/>
                </a:lnTo>
                <a:lnTo>
                  <a:pt x="17859" y="26789"/>
                </a:lnTo>
                <a:lnTo>
                  <a:pt x="17859" y="44649"/>
                </a:lnTo>
                <a:lnTo>
                  <a:pt x="8930" y="53578"/>
                </a:lnTo>
                <a:lnTo>
                  <a:pt x="8930" y="71438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0" y="125016"/>
                </a:lnTo>
                <a:lnTo>
                  <a:pt x="8930" y="133945"/>
                </a:lnTo>
                <a:lnTo>
                  <a:pt x="17859" y="142875"/>
                </a:lnTo>
                <a:lnTo>
                  <a:pt x="26789" y="151805"/>
                </a:lnTo>
                <a:lnTo>
                  <a:pt x="26789" y="160735"/>
                </a:lnTo>
                <a:lnTo>
                  <a:pt x="35719" y="169664"/>
                </a:lnTo>
                <a:lnTo>
                  <a:pt x="44648" y="169664"/>
                </a:lnTo>
                <a:lnTo>
                  <a:pt x="44648" y="169664"/>
                </a:lnTo>
                <a:lnTo>
                  <a:pt x="53578" y="178594"/>
                </a:lnTo>
                <a:lnTo>
                  <a:pt x="53578" y="178594"/>
                </a:lnTo>
                <a:lnTo>
                  <a:pt x="62508" y="178594"/>
                </a:lnTo>
                <a:lnTo>
                  <a:pt x="53578" y="178594"/>
                </a:lnTo>
                <a:lnTo>
                  <a:pt x="53578" y="178594"/>
                </a:lnTo>
                <a:lnTo>
                  <a:pt x="53578" y="178594"/>
                </a:lnTo>
                <a:lnTo>
                  <a:pt x="53578" y="178594"/>
                </a:lnTo>
                <a:lnTo>
                  <a:pt x="62508" y="178594"/>
                </a:lnTo>
                <a:lnTo>
                  <a:pt x="62508" y="178594"/>
                </a:lnTo>
                <a:lnTo>
                  <a:pt x="62508" y="178594"/>
                </a:lnTo>
                <a:lnTo>
                  <a:pt x="62508" y="178594"/>
                </a:lnTo>
                <a:lnTo>
                  <a:pt x="62508" y="178594"/>
                </a:lnTo>
                <a:lnTo>
                  <a:pt x="62508" y="178594"/>
                </a:lnTo>
                <a:lnTo>
                  <a:pt x="62508" y="178594"/>
                </a:lnTo>
                <a:lnTo>
                  <a:pt x="62508" y="178594"/>
                </a:lnTo>
                <a:lnTo>
                  <a:pt x="62508" y="178594"/>
                </a:lnTo>
                <a:lnTo>
                  <a:pt x="62508" y="178594"/>
                </a:lnTo>
                <a:lnTo>
                  <a:pt x="62508" y="178594"/>
                </a:lnTo>
                <a:lnTo>
                  <a:pt x="62508" y="178594"/>
                </a:lnTo>
                <a:lnTo>
                  <a:pt x="62508" y="178594"/>
                </a:lnTo>
                <a:lnTo>
                  <a:pt x="62508" y="178594"/>
                </a:lnTo>
                <a:lnTo>
                  <a:pt x="62508" y="178594"/>
                </a:lnTo>
                <a:lnTo>
                  <a:pt x="62508" y="178594"/>
                </a:lnTo>
                <a:lnTo>
                  <a:pt x="62508" y="178594"/>
                </a:lnTo>
                <a:lnTo>
                  <a:pt x="71437" y="178594"/>
                </a:lnTo>
                <a:lnTo>
                  <a:pt x="71437" y="178594"/>
                </a:lnTo>
                <a:lnTo>
                  <a:pt x="71437" y="178594"/>
                </a:lnTo>
                <a:lnTo>
                  <a:pt x="71437" y="178594"/>
                </a:lnTo>
                <a:lnTo>
                  <a:pt x="80367" y="178594"/>
                </a:lnTo>
                <a:lnTo>
                  <a:pt x="80367" y="178594"/>
                </a:lnTo>
                <a:lnTo>
                  <a:pt x="89297" y="178594"/>
                </a:lnTo>
                <a:lnTo>
                  <a:pt x="89297" y="178594"/>
                </a:lnTo>
                <a:lnTo>
                  <a:pt x="98226" y="178594"/>
                </a:lnTo>
                <a:lnTo>
                  <a:pt x="98226" y="178594"/>
                </a:lnTo>
                <a:lnTo>
                  <a:pt x="107156" y="178594"/>
                </a:lnTo>
                <a:lnTo>
                  <a:pt x="107156" y="178594"/>
                </a:lnTo>
                <a:lnTo>
                  <a:pt x="116086" y="178594"/>
                </a:lnTo>
                <a:lnTo>
                  <a:pt x="116086" y="178594"/>
                </a:lnTo>
                <a:lnTo>
                  <a:pt x="125015" y="178594"/>
                </a:lnTo>
                <a:lnTo>
                  <a:pt x="125015" y="178594"/>
                </a:lnTo>
                <a:lnTo>
                  <a:pt x="125015" y="178594"/>
                </a:lnTo>
                <a:lnTo>
                  <a:pt x="125015" y="178594"/>
                </a:lnTo>
                <a:lnTo>
                  <a:pt x="125015" y="178594"/>
                </a:lnTo>
                <a:lnTo>
                  <a:pt x="125015" y="178594"/>
                </a:lnTo>
                <a:lnTo>
                  <a:pt x="125015" y="178594"/>
                </a:lnTo>
                <a:lnTo>
                  <a:pt x="125015" y="178594"/>
                </a:lnTo>
                <a:lnTo>
                  <a:pt x="125015" y="178594"/>
                </a:lnTo>
                <a:lnTo>
                  <a:pt x="125015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339703" y="455414"/>
            <a:ext cx="26790" cy="107157"/>
          </a:xfrm>
          <a:custGeom>
            <a:avLst/>
            <a:gdLst/>
            <a:ahLst/>
            <a:cxnLst/>
            <a:rect l="0" t="0" r="0" b="0"/>
            <a:pathLst>
              <a:path w="26790" h="10715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8929" y="53578"/>
                </a:lnTo>
                <a:lnTo>
                  <a:pt x="8929" y="62508"/>
                </a:lnTo>
                <a:lnTo>
                  <a:pt x="8929" y="71438"/>
                </a:lnTo>
                <a:lnTo>
                  <a:pt x="8929" y="80367"/>
                </a:lnTo>
                <a:lnTo>
                  <a:pt x="17859" y="89297"/>
                </a:lnTo>
                <a:lnTo>
                  <a:pt x="17859" y="98227"/>
                </a:lnTo>
                <a:lnTo>
                  <a:pt x="26789" y="107156"/>
                </a:lnTo>
                <a:lnTo>
                  <a:pt x="26789" y="107156"/>
                </a:lnTo>
                <a:lnTo>
                  <a:pt x="26789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295054" y="491133"/>
            <a:ext cx="71439" cy="17860"/>
          </a:xfrm>
          <a:custGeom>
            <a:avLst/>
            <a:gdLst/>
            <a:ahLst/>
            <a:cxnLst/>
            <a:rect l="0" t="0" r="0" b="0"/>
            <a:pathLst>
              <a:path w="71439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60" y="8929"/>
                </a:lnTo>
                <a:lnTo>
                  <a:pt x="26789" y="8929"/>
                </a:lnTo>
                <a:lnTo>
                  <a:pt x="35719" y="0"/>
                </a:lnTo>
                <a:lnTo>
                  <a:pt x="4464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429000" y="464344"/>
            <a:ext cx="89297" cy="98227"/>
          </a:xfrm>
          <a:custGeom>
            <a:avLst/>
            <a:gdLst/>
            <a:ahLst/>
            <a:cxnLst/>
            <a:rect l="0" t="0" r="0" b="0"/>
            <a:pathLst>
              <a:path w="89297" h="98227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35718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8929" y="80367"/>
                </a:lnTo>
                <a:lnTo>
                  <a:pt x="17859" y="89297"/>
                </a:lnTo>
                <a:lnTo>
                  <a:pt x="26789" y="98226"/>
                </a:lnTo>
                <a:lnTo>
                  <a:pt x="35718" y="98226"/>
                </a:lnTo>
                <a:lnTo>
                  <a:pt x="44648" y="98226"/>
                </a:lnTo>
                <a:lnTo>
                  <a:pt x="53578" y="98226"/>
                </a:lnTo>
                <a:lnTo>
                  <a:pt x="62507" y="98226"/>
                </a:lnTo>
                <a:lnTo>
                  <a:pt x="80367" y="89297"/>
                </a:lnTo>
                <a:lnTo>
                  <a:pt x="80367" y="80367"/>
                </a:lnTo>
                <a:lnTo>
                  <a:pt x="89296" y="71437"/>
                </a:lnTo>
                <a:lnTo>
                  <a:pt x="89296" y="53578"/>
                </a:lnTo>
                <a:lnTo>
                  <a:pt x="89296" y="44648"/>
                </a:lnTo>
                <a:lnTo>
                  <a:pt x="80367" y="26789"/>
                </a:lnTo>
                <a:lnTo>
                  <a:pt x="80367" y="17859"/>
                </a:lnTo>
                <a:lnTo>
                  <a:pt x="62507" y="8929"/>
                </a:lnTo>
                <a:lnTo>
                  <a:pt x="53578" y="0"/>
                </a:lnTo>
                <a:lnTo>
                  <a:pt x="44648" y="8929"/>
                </a:lnTo>
                <a:lnTo>
                  <a:pt x="35718" y="8929"/>
                </a:lnTo>
                <a:lnTo>
                  <a:pt x="35718" y="892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643312" y="419695"/>
            <a:ext cx="89298" cy="151806"/>
          </a:xfrm>
          <a:custGeom>
            <a:avLst/>
            <a:gdLst/>
            <a:ahLst/>
            <a:cxnLst/>
            <a:rect l="0" t="0" r="0" b="0"/>
            <a:pathLst>
              <a:path w="89298" h="151806">
                <a:moveTo>
                  <a:pt x="26789" y="17860"/>
                </a:moveTo>
                <a:lnTo>
                  <a:pt x="26789" y="17860"/>
                </a:lnTo>
                <a:lnTo>
                  <a:pt x="26789" y="26789"/>
                </a:lnTo>
                <a:lnTo>
                  <a:pt x="26789" y="35719"/>
                </a:lnTo>
                <a:lnTo>
                  <a:pt x="17859" y="53578"/>
                </a:lnTo>
                <a:lnTo>
                  <a:pt x="17859" y="71438"/>
                </a:lnTo>
                <a:lnTo>
                  <a:pt x="17859" y="89297"/>
                </a:lnTo>
                <a:lnTo>
                  <a:pt x="17859" y="107157"/>
                </a:lnTo>
                <a:lnTo>
                  <a:pt x="17859" y="125016"/>
                </a:lnTo>
                <a:lnTo>
                  <a:pt x="17859" y="133946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42875"/>
                </a:lnTo>
                <a:lnTo>
                  <a:pt x="26789" y="133946"/>
                </a:lnTo>
                <a:lnTo>
                  <a:pt x="17859" y="125016"/>
                </a:lnTo>
                <a:lnTo>
                  <a:pt x="17859" y="107157"/>
                </a:lnTo>
                <a:lnTo>
                  <a:pt x="8930" y="89297"/>
                </a:lnTo>
                <a:lnTo>
                  <a:pt x="8930" y="62508"/>
                </a:lnTo>
                <a:lnTo>
                  <a:pt x="0" y="44649"/>
                </a:lnTo>
                <a:lnTo>
                  <a:pt x="0" y="26789"/>
                </a:lnTo>
                <a:lnTo>
                  <a:pt x="0" y="1786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0"/>
                </a:lnTo>
                <a:lnTo>
                  <a:pt x="26789" y="0"/>
                </a:lnTo>
                <a:lnTo>
                  <a:pt x="35719" y="8930"/>
                </a:lnTo>
                <a:lnTo>
                  <a:pt x="53578" y="8930"/>
                </a:lnTo>
                <a:lnTo>
                  <a:pt x="62508" y="17860"/>
                </a:lnTo>
                <a:lnTo>
                  <a:pt x="71438" y="35719"/>
                </a:lnTo>
                <a:lnTo>
                  <a:pt x="80367" y="44649"/>
                </a:lnTo>
                <a:lnTo>
                  <a:pt x="89297" y="62508"/>
                </a:lnTo>
                <a:lnTo>
                  <a:pt x="89297" y="71438"/>
                </a:lnTo>
                <a:lnTo>
                  <a:pt x="89297" y="89297"/>
                </a:lnTo>
                <a:lnTo>
                  <a:pt x="89297" y="98227"/>
                </a:lnTo>
                <a:lnTo>
                  <a:pt x="89297" y="107157"/>
                </a:lnTo>
                <a:lnTo>
                  <a:pt x="80367" y="116086"/>
                </a:lnTo>
                <a:lnTo>
                  <a:pt x="71438" y="125016"/>
                </a:lnTo>
                <a:lnTo>
                  <a:pt x="53578" y="133946"/>
                </a:lnTo>
                <a:lnTo>
                  <a:pt x="4464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  <a:lnTo>
                  <a:pt x="35719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125515" y="455414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295179" y="375047"/>
            <a:ext cx="151806" cy="133946"/>
          </a:xfrm>
          <a:custGeom>
            <a:avLst/>
            <a:gdLst/>
            <a:ahLst/>
            <a:cxnLst/>
            <a:rect l="0" t="0" r="0" b="0"/>
            <a:pathLst>
              <a:path w="151806" h="133946">
                <a:moveTo>
                  <a:pt x="8930" y="17859"/>
                </a:moveTo>
                <a:lnTo>
                  <a:pt x="893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893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0" y="12501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25015"/>
                </a:lnTo>
                <a:lnTo>
                  <a:pt x="8930" y="116086"/>
                </a:lnTo>
                <a:lnTo>
                  <a:pt x="8930" y="98226"/>
                </a:lnTo>
                <a:lnTo>
                  <a:pt x="8930" y="80367"/>
                </a:lnTo>
                <a:lnTo>
                  <a:pt x="8930" y="62508"/>
                </a:lnTo>
                <a:lnTo>
                  <a:pt x="8930" y="35719"/>
                </a:lnTo>
                <a:lnTo>
                  <a:pt x="17860" y="26789"/>
                </a:lnTo>
                <a:lnTo>
                  <a:pt x="17860" y="8930"/>
                </a:lnTo>
                <a:lnTo>
                  <a:pt x="17860" y="0"/>
                </a:lnTo>
                <a:lnTo>
                  <a:pt x="26789" y="0"/>
                </a:lnTo>
                <a:lnTo>
                  <a:pt x="35719" y="0"/>
                </a:lnTo>
                <a:lnTo>
                  <a:pt x="35719" y="0"/>
                </a:lnTo>
                <a:lnTo>
                  <a:pt x="44649" y="8930"/>
                </a:lnTo>
                <a:lnTo>
                  <a:pt x="53578" y="26789"/>
                </a:lnTo>
                <a:lnTo>
                  <a:pt x="62508" y="35719"/>
                </a:lnTo>
                <a:lnTo>
                  <a:pt x="62508" y="53578"/>
                </a:lnTo>
                <a:lnTo>
                  <a:pt x="62508" y="80367"/>
                </a:lnTo>
                <a:lnTo>
                  <a:pt x="71438" y="89297"/>
                </a:lnTo>
                <a:lnTo>
                  <a:pt x="71438" y="107156"/>
                </a:lnTo>
                <a:lnTo>
                  <a:pt x="71438" y="116086"/>
                </a:lnTo>
                <a:lnTo>
                  <a:pt x="71438" y="125015"/>
                </a:lnTo>
                <a:lnTo>
                  <a:pt x="71438" y="125015"/>
                </a:lnTo>
                <a:lnTo>
                  <a:pt x="71438" y="125015"/>
                </a:lnTo>
                <a:lnTo>
                  <a:pt x="71438" y="125015"/>
                </a:lnTo>
                <a:lnTo>
                  <a:pt x="71438" y="116086"/>
                </a:lnTo>
                <a:lnTo>
                  <a:pt x="71438" y="98226"/>
                </a:lnTo>
                <a:lnTo>
                  <a:pt x="80367" y="80367"/>
                </a:lnTo>
                <a:lnTo>
                  <a:pt x="80367" y="62508"/>
                </a:lnTo>
                <a:lnTo>
                  <a:pt x="89297" y="44648"/>
                </a:lnTo>
                <a:lnTo>
                  <a:pt x="98227" y="26789"/>
                </a:lnTo>
                <a:lnTo>
                  <a:pt x="98227" y="8930"/>
                </a:lnTo>
                <a:lnTo>
                  <a:pt x="107157" y="0"/>
                </a:lnTo>
                <a:lnTo>
                  <a:pt x="116086" y="0"/>
                </a:lnTo>
                <a:lnTo>
                  <a:pt x="116086" y="0"/>
                </a:lnTo>
                <a:lnTo>
                  <a:pt x="125016" y="8930"/>
                </a:lnTo>
                <a:lnTo>
                  <a:pt x="133946" y="17859"/>
                </a:lnTo>
                <a:lnTo>
                  <a:pt x="133946" y="26789"/>
                </a:lnTo>
                <a:lnTo>
                  <a:pt x="142875" y="53578"/>
                </a:lnTo>
                <a:lnTo>
                  <a:pt x="142875" y="71437"/>
                </a:lnTo>
                <a:lnTo>
                  <a:pt x="151805" y="89297"/>
                </a:lnTo>
                <a:lnTo>
                  <a:pt x="151805" y="107156"/>
                </a:lnTo>
                <a:lnTo>
                  <a:pt x="151805" y="125015"/>
                </a:lnTo>
                <a:lnTo>
                  <a:pt x="151805" y="133945"/>
                </a:lnTo>
                <a:lnTo>
                  <a:pt x="151805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518421" y="366117"/>
            <a:ext cx="116087" cy="169665"/>
          </a:xfrm>
          <a:custGeom>
            <a:avLst/>
            <a:gdLst/>
            <a:ahLst/>
            <a:cxnLst/>
            <a:rect l="0" t="0" r="0" b="0"/>
            <a:pathLst>
              <a:path w="116087" h="169665">
                <a:moveTo>
                  <a:pt x="35719" y="17860"/>
                </a:moveTo>
                <a:lnTo>
                  <a:pt x="35719" y="17860"/>
                </a:lnTo>
                <a:lnTo>
                  <a:pt x="35719" y="17860"/>
                </a:lnTo>
                <a:lnTo>
                  <a:pt x="35719" y="26789"/>
                </a:lnTo>
                <a:lnTo>
                  <a:pt x="35719" y="35719"/>
                </a:lnTo>
                <a:lnTo>
                  <a:pt x="26790" y="53578"/>
                </a:lnTo>
                <a:lnTo>
                  <a:pt x="17860" y="71438"/>
                </a:lnTo>
                <a:lnTo>
                  <a:pt x="8930" y="98227"/>
                </a:lnTo>
                <a:lnTo>
                  <a:pt x="8930" y="116086"/>
                </a:lnTo>
                <a:lnTo>
                  <a:pt x="0" y="133945"/>
                </a:lnTo>
                <a:lnTo>
                  <a:pt x="8930" y="151805"/>
                </a:lnTo>
                <a:lnTo>
                  <a:pt x="17860" y="160735"/>
                </a:lnTo>
                <a:lnTo>
                  <a:pt x="26790" y="169664"/>
                </a:lnTo>
                <a:lnTo>
                  <a:pt x="35719" y="169664"/>
                </a:lnTo>
                <a:lnTo>
                  <a:pt x="53579" y="151805"/>
                </a:lnTo>
                <a:lnTo>
                  <a:pt x="62508" y="151805"/>
                </a:lnTo>
                <a:lnTo>
                  <a:pt x="71438" y="142875"/>
                </a:lnTo>
                <a:lnTo>
                  <a:pt x="89297" y="125016"/>
                </a:lnTo>
                <a:lnTo>
                  <a:pt x="98227" y="107156"/>
                </a:lnTo>
                <a:lnTo>
                  <a:pt x="107157" y="89297"/>
                </a:lnTo>
                <a:lnTo>
                  <a:pt x="107157" y="71438"/>
                </a:lnTo>
                <a:lnTo>
                  <a:pt x="116086" y="53578"/>
                </a:lnTo>
                <a:lnTo>
                  <a:pt x="107157" y="35719"/>
                </a:lnTo>
                <a:lnTo>
                  <a:pt x="98227" y="26789"/>
                </a:lnTo>
                <a:lnTo>
                  <a:pt x="98227" y="8930"/>
                </a:lnTo>
                <a:lnTo>
                  <a:pt x="80368" y="893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688086" y="285750"/>
            <a:ext cx="98227" cy="169665"/>
          </a:xfrm>
          <a:custGeom>
            <a:avLst/>
            <a:gdLst/>
            <a:ahLst/>
            <a:cxnLst/>
            <a:rect l="0" t="0" r="0" b="0"/>
            <a:pathLst>
              <a:path w="98227" h="169665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8929" y="71437"/>
                </a:lnTo>
                <a:lnTo>
                  <a:pt x="8929" y="89297"/>
                </a:lnTo>
                <a:lnTo>
                  <a:pt x="8929" y="116086"/>
                </a:lnTo>
                <a:lnTo>
                  <a:pt x="17859" y="133945"/>
                </a:lnTo>
                <a:lnTo>
                  <a:pt x="17859" y="142875"/>
                </a:lnTo>
                <a:lnTo>
                  <a:pt x="26789" y="160734"/>
                </a:lnTo>
                <a:lnTo>
                  <a:pt x="35718" y="169664"/>
                </a:lnTo>
                <a:lnTo>
                  <a:pt x="53578" y="169664"/>
                </a:lnTo>
                <a:lnTo>
                  <a:pt x="62507" y="160734"/>
                </a:lnTo>
                <a:lnTo>
                  <a:pt x="80367" y="151805"/>
                </a:lnTo>
                <a:lnTo>
                  <a:pt x="89296" y="151805"/>
                </a:lnTo>
                <a:lnTo>
                  <a:pt x="98226" y="142875"/>
                </a:lnTo>
                <a:lnTo>
                  <a:pt x="98226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759523" y="339328"/>
            <a:ext cx="44649" cy="125017"/>
          </a:xfrm>
          <a:custGeom>
            <a:avLst/>
            <a:gdLst/>
            <a:ahLst/>
            <a:cxnLst/>
            <a:rect l="0" t="0" r="0" b="0"/>
            <a:pathLst>
              <a:path w="44649" h="125017">
                <a:moveTo>
                  <a:pt x="44648" y="8930"/>
                </a:move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59" y="26789"/>
                </a:lnTo>
                <a:lnTo>
                  <a:pt x="893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6"/>
                </a:lnTo>
                <a:lnTo>
                  <a:pt x="17859" y="116086"/>
                </a:lnTo>
                <a:lnTo>
                  <a:pt x="26789" y="116086"/>
                </a:lnTo>
                <a:lnTo>
                  <a:pt x="26789" y="125016"/>
                </a:lnTo>
                <a:lnTo>
                  <a:pt x="26789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4902398" y="303609"/>
            <a:ext cx="53580" cy="133947"/>
          </a:xfrm>
          <a:custGeom>
            <a:avLst/>
            <a:gdLst/>
            <a:ahLst/>
            <a:cxnLst/>
            <a:rect l="0" t="0" r="0" b="0"/>
            <a:pathLst>
              <a:path w="53580" h="133947">
                <a:moveTo>
                  <a:pt x="53579" y="0"/>
                </a:move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90" y="17860"/>
                </a:lnTo>
                <a:lnTo>
                  <a:pt x="1786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8930" y="107157"/>
                </a:lnTo>
                <a:lnTo>
                  <a:pt x="17860" y="116086"/>
                </a:lnTo>
                <a:lnTo>
                  <a:pt x="26790" y="125016"/>
                </a:lnTo>
                <a:lnTo>
                  <a:pt x="35719" y="125016"/>
                </a:lnTo>
                <a:lnTo>
                  <a:pt x="44649" y="125016"/>
                </a:lnTo>
                <a:lnTo>
                  <a:pt x="53579" y="133946"/>
                </a:lnTo>
                <a:lnTo>
                  <a:pt x="53579" y="13394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045273" y="276820"/>
            <a:ext cx="89298" cy="107158"/>
          </a:xfrm>
          <a:custGeom>
            <a:avLst/>
            <a:gdLst/>
            <a:ahLst/>
            <a:cxnLst/>
            <a:rect l="0" t="0" r="0" b="0"/>
            <a:pathLst>
              <a:path w="89298" h="10715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8930" y="80367"/>
                </a:lnTo>
                <a:lnTo>
                  <a:pt x="17860" y="89297"/>
                </a:lnTo>
                <a:lnTo>
                  <a:pt x="17860" y="98227"/>
                </a:lnTo>
                <a:lnTo>
                  <a:pt x="26790" y="107157"/>
                </a:lnTo>
                <a:lnTo>
                  <a:pt x="35719" y="107157"/>
                </a:lnTo>
                <a:lnTo>
                  <a:pt x="44649" y="107157"/>
                </a:lnTo>
                <a:lnTo>
                  <a:pt x="53579" y="107157"/>
                </a:lnTo>
                <a:lnTo>
                  <a:pt x="62508" y="98227"/>
                </a:lnTo>
                <a:lnTo>
                  <a:pt x="71438" y="89297"/>
                </a:lnTo>
                <a:lnTo>
                  <a:pt x="80368" y="80367"/>
                </a:lnTo>
                <a:lnTo>
                  <a:pt x="80368" y="62508"/>
                </a:lnTo>
                <a:lnTo>
                  <a:pt x="89297" y="44649"/>
                </a:lnTo>
                <a:lnTo>
                  <a:pt x="89297" y="35719"/>
                </a:lnTo>
                <a:lnTo>
                  <a:pt x="89297" y="17860"/>
                </a:lnTo>
                <a:lnTo>
                  <a:pt x="89297" y="17860"/>
                </a:lnTo>
                <a:lnTo>
                  <a:pt x="89297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5197078" y="214312"/>
            <a:ext cx="178595" cy="125017"/>
          </a:xfrm>
          <a:custGeom>
            <a:avLst/>
            <a:gdLst/>
            <a:ahLst/>
            <a:cxnLst/>
            <a:rect l="0" t="0" r="0" b="0"/>
            <a:pathLst>
              <a:path w="178595" h="12501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26790"/>
                </a:lnTo>
                <a:lnTo>
                  <a:pt x="0" y="35719"/>
                </a:lnTo>
                <a:lnTo>
                  <a:pt x="8930" y="53579"/>
                </a:lnTo>
                <a:lnTo>
                  <a:pt x="8930" y="62508"/>
                </a:lnTo>
                <a:lnTo>
                  <a:pt x="8930" y="80368"/>
                </a:lnTo>
                <a:lnTo>
                  <a:pt x="8930" y="89297"/>
                </a:lnTo>
                <a:lnTo>
                  <a:pt x="17860" y="98227"/>
                </a:lnTo>
                <a:lnTo>
                  <a:pt x="17860" y="107157"/>
                </a:lnTo>
                <a:lnTo>
                  <a:pt x="26789" y="116086"/>
                </a:lnTo>
                <a:lnTo>
                  <a:pt x="44649" y="125016"/>
                </a:lnTo>
                <a:lnTo>
                  <a:pt x="53578" y="125016"/>
                </a:lnTo>
                <a:lnTo>
                  <a:pt x="62508" y="125016"/>
                </a:lnTo>
                <a:lnTo>
                  <a:pt x="80367" y="125016"/>
                </a:lnTo>
                <a:lnTo>
                  <a:pt x="89297" y="125016"/>
                </a:lnTo>
                <a:lnTo>
                  <a:pt x="107156" y="107157"/>
                </a:lnTo>
                <a:lnTo>
                  <a:pt x="116086" y="98227"/>
                </a:lnTo>
                <a:lnTo>
                  <a:pt x="125016" y="80368"/>
                </a:lnTo>
                <a:lnTo>
                  <a:pt x="133945" y="62508"/>
                </a:lnTo>
                <a:lnTo>
                  <a:pt x="133945" y="53579"/>
                </a:lnTo>
                <a:lnTo>
                  <a:pt x="142875" y="44649"/>
                </a:lnTo>
                <a:lnTo>
                  <a:pt x="133945" y="35719"/>
                </a:lnTo>
                <a:lnTo>
                  <a:pt x="133945" y="26790"/>
                </a:lnTo>
                <a:lnTo>
                  <a:pt x="133945" y="26790"/>
                </a:lnTo>
                <a:lnTo>
                  <a:pt x="133945" y="26790"/>
                </a:lnTo>
                <a:lnTo>
                  <a:pt x="125016" y="26790"/>
                </a:lnTo>
                <a:lnTo>
                  <a:pt x="116086" y="35719"/>
                </a:lnTo>
                <a:lnTo>
                  <a:pt x="107156" y="44649"/>
                </a:lnTo>
                <a:lnTo>
                  <a:pt x="98227" y="53579"/>
                </a:lnTo>
                <a:lnTo>
                  <a:pt x="98227" y="71438"/>
                </a:lnTo>
                <a:lnTo>
                  <a:pt x="89297" y="80368"/>
                </a:lnTo>
                <a:lnTo>
                  <a:pt x="89297" y="89297"/>
                </a:lnTo>
                <a:lnTo>
                  <a:pt x="98227" y="98227"/>
                </a:lnTo>
                <a:lnTo>
                  <a:pt x="107156" y="107157"/>
                </a:lnTo>
                <a:lnTo>
                  <a:pt x="116086" y="116086"/>
                </a:lnTo>
                <a:lnTo>
                  <a:pt x="125016" y="116086"/>
                </a:lnTo>
                <a:lnTo>
                  <a:pt x="133945" y="125016"/>
                </a:lnTo>
                <a:lnTo>
                  <a:pt x="142875" y="125016"/>
                </a:lnTo>
                <a:lnTo>
                  <a:pt x="160735" y="125016"/>
                </a:lnTo>
                <a:lnTo>
                  <a:pt x="169664" y="125016"/>
                </a:lnTo>
                <a:lnTo>
                  <a:pt x="169664" y="125016"/>
                </a:lnTo>
                <a:lnTo>
                  <a:pt x="178594" y="125016"/>
                </a:lnTo>
                <a:lnTo>
                  <a:pt x="178594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571875" y="1044773"/>
            <a:ext cx="89297" cy="151806"/>
          </a:xfrm>
          <a:custGeom>
            <a:avLst/>
            <a:gdLst/>
            <a:ahLst/>
            <a:cxnLst/>
            <a:rect l="0" t="0" r="0" b="0"/>
            <a:pathLst>
              <a:path w="89297" h="151806">
                <a:moveTo>
                  <a:pt x="8929" y="44649"/>
                </a:moveTo>
                <a:lnTo>
                  <a:pt x="0" y="44649"/>
                </a:lnTo>
                <a:lnTo>
                  <a:pt x="0" y="53578"/>
                </a:lnTo>
                <a:lnTo>
                  <a:pt x="0" y="53578"/>
                </a:lnTo>
                <a:lnTo>
                  <a:pt x="0" y="71438"/>
                </a:lnTo>
                <a:lnTo>
                  <a:pt x="8929" y="89297"/>
                </a:lnTo>
                <a:lnTo>
                  <a:pt x="8929" y="98227"/>
                </a:lnTo>
                <a:lnTo>
                  <a:pt x="17859" y="116086"/>
                </a:lnTo>
                <a:lnTo>
                  <a:pt x="26789" y="125016"/>
                </a:lnTo>
                <a:lnTo>
                  <a:pt x="35718" y="133946"/>
                </a:lnTo>
                <a:lnTo>
                  <a:pt x="35718" y="142875"/>
                </a:lnTo>
                <a:lnTo>
                  <a:pt x="35718" y="151805"/>
                </a:lnTo>
                <a:lnTo>
                  <a:pt x="44648" y="151805"/>
                </a:lnTo>
                <a:lnTo>
                  <a:pt x="44648" y="151805"/>
                </a:lnTo>
                <a:lnTo>
                  <a:pt x="35718" y="142875"/>
                </a:lnTo>
                <a:lnTo>
                  <a:pt x="35718" y="133946"/>
                </a:lnTo>
                <a:lnTo>
                  <a:pt x="35718" y="125016"/>
                </a:lnTo>
                <a:lnTo>
                  <a:pt x="26789" y="107157"/>
                </a:lnTo>
                <a:lnTo>
                  <a:pt x="17859" y="89297"/>
                </a:lnTo>
                <a:lnTo>
                  <a:pt x="8929" y="62508"/>
                </a:lnTo>
                <a:lnTo>
                  <a:pt x="0" y="44649"/>
                </a:lnTo>
                <a:lnTo>
                  <a:pt x="0" y="26789"/>
                </a:lnTo>
                <a:lnTo>
                  <a:pt x="0" y="17860"/>
                </a:lnTo>
                <a:lnTo>
                  <a:pt x="8929" y="8930"/>
                </a:lnTo>
                <a:lnTo>
                  <a:pt x="8929" y="0"/>
                </a:lnTo>
                <a:lnTo>
                  <a:pt x="17859" y="0"/>
                </a:lnTo>
                <a:lnTo>
                  <a:pt x="26789" y="0"/>
                </a:lnTo>
                <a:lnTo>
                  <a:pt x="35718" y="8930"/>
                </a:lnTo>
                <a:lnTo>
                  <a:pt x="44648" y="17860"/>
                </a:lnTo>
                <a:lnTo>
                  <a:pt x="53578" y="26789"/>
                </a:lnTo>
                <a:lnTo>
                  <a:pt x="71437" y="44649"/>
                </a:lnTo>
                <a:lnTo>
                  <a:pt x="80367" y="62508"/>
                </a:lnTo>
                <a:lnTo>
                  <a:pt x="80367" y="71438"/>
                </a:lnTo>
                <a:lnTo>
                  <a:pt x="89296" y="89297"/>
                </a:lnTo>
                <a:lnTo>
                  <a:pt x="89296" y="98227"/>
                </a:lnTo>
                <a:lnTo>
                  <a:pt x="89296" y="116086"/>
                </a:lnTo>
                <a:lnTo>
                  <a:pt x="80367" y="125016"/>
                </a:lnTo>
                <a:lnTo>
                  <a:pt x="80367" y="133946"/>
                </a:lnTo>
                <a:lnTo>
                  <a:pt x="71437" y="133946"/>
                </a:lnTo>
                <a:lnTo>
                  <a:pt x="71437" y="142875"/>
                </a:lnTo>
                <a:lnTo>
                  <a:pt x="62507" y="142875"/>
                </a:lnTo>
                <a:lnTo>
                  <a:pt x="62507" y="151805"/>
                </a:lnTo>
                <a:lnTo>
                  <a:pt x="62507" y="151805"/>
                </a:lnTo>
                <a:lnTo>
                  <a:pt x="62507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687961" y="991195"/>
            <a:ext cx="98227" cy="160736"/>
          </a:xfrm>
          <a:custGeom>
            <a:avLst/>
            <a:gdLst/>
            <a:ahLst/>
            <a:cxnLst/>
            <a:rect l="0" t="0" r="0" b="0"/>
            <a:pathLst>
              <a:path w="98227" h="160736">
                <a:moveTo>
                  <a:pt x="0" y="44649"/>
                </a:move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8929" y="53578"/>
                </a:lnTo>
                <a:lnTo>
                  <a:pt x="17859" y="62508"/>
                </a:lnTo>
                <a:lnTo>
                  <a:pt x="17859" y="80367"/>
                </a:lnTo>
                <a:lnTo>
                  <a:pt x="35718" y="98227"/>
                </a:lnTo>
                <a:lnTo>
                  <a:pt x="44648" y="107156"/>
                </a:lnTo>
                <a:lnTo>
                  <a:pt x="53578" y="125016"/>
                </a:lnTo>
                <a:lnTo>
                  <a:pt x="62507" y="142875"/>
                </a:lnTo>
                <a:lnTo>
                  <a:pt x="71437" y="151805"/>
                </a:lnTo>
                <a:lnTo>
                  <a:pt x="80367" y="160735"/>
                </a:lnTo>
                <a:lnTo>
                  <a:pt x="89296" y="160735"/>
                </a:lnTo>
                <a:lnTo>
                  <a:pt x="89296" y="160735"/>
                </a:lnTo>
                <a:lnTo>
                  <a:pt x="89296" y="160735"/>
                </a:lnTo>
                <a:lnTo>
                  <a:pt x="98226" y="160735"/>
                </a:lnTo>
                <a:lnTo>
                  <a:pt x="89296" y="151805"/>
                </a:lnTo>
                <a:lnTo>
                  <a:pt x="98226" y="142875"/>
                </a:lnTo>
                <a:lnTo>
                  <a:pt x="89296" y="133946"/>
                </a:lnTo>
                <a:lnTo>
                  <a:pt x="89296" y="116086"/>
                </a:lnTo>
                <a:lnTo>
                  <a:pt x="80367" y="89297"/>
                </a:lnTo>
                <a:lnTo>
                  <a:pt x="80367" y="71438"/>
                </a:lnTo>
                <a:lnTo>
                  <a:pt x="71437" y="53578"/>
                </a:lnTo>
                <a:lnTo>
                  <a:pt x="71437" y="44649"/>
                </a:lnTo>
                <a:lnTo>
                  <a:pt x="62507" y="26789"/>
                </a:lnTo>
                <a:lnTo>
                  <a:pt x="62507" y="17860"/>
                </a:lnTo>
                <a:lnTo>
                  <a:pt x="62507" y="893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759398" y="955476"/>
            <a:ext cx="142876" cy="160736"/>
          </a:xfrm>
          <a:custGeom>
            <a:avLst/>
            <a:gdLst/>
            <a:ahLst/>
            <a:cxnLst/>
            <a:rect l="0" t="0" r="0" b="0"/>
            <a:pathLst>
              <a:path w="142876" h="160736">
                <a:moveTo>
                  <a:pt x="8930" y="53579"/>
                </a:moveTo>
                <a:lnTo>
                  <a:pt x="8930" y="53579"/>
                </a:lnTo>
                <a:lnTo>
                  <a:pt x="0" y="53579"/>
                </a:lnTo>
                <a:lnTo>
                  <a:pt x="8930" y="62508"/>
                </a:lnTo>
                <a:lnTo>
                  <a:pt x="8930" y="62508"/>
                </a:lnTo>
                <a:lnTo>
                  <a:pt x="8930" y="71438"/>
                </a:lnTo>
                <a:lnTo>
                  <a:pt x="17859" y="80368"/>
                </a:lnTo>
                <a:lnTo>
                  <a:pt x="26789" y="89297"/>
                </a:lnTo>
                <a:lnTo>
                  <a:pt x="35719" y="98227"/>
                </a:lnTo>
                <a:lnTo>
                  <a:pt x="44648" y="107157"/>
                </a:lnTo>
                <a:lnTo>
                  <a:pt x="62508" y="116086"/>
                </a:lnTo>
                <a:lnTo>
                  <a:pt x="71438" y="125016"/>
                </a:lnTo>
                <a:lnTo>
                  <a:pt x="80367" y="133946"/>
                </a:lnTo>
                <a:lnTo>
                  <a:pt x="98227" y="142875"/>
                </a:lnTo>
                <a:lnTo>
                  <a:pt x="107156" y="142875"/>
                </a:lnTo>
                <a:lnTo>
                  <a:pt x="116086" y="151805"/>
                </a:lnTo>
                <a:lnTo>
                  <a:pt x="125016" y="151805"/>
                </a:lnTo>
                <a:lnTo>
                  <a:pt x="133945" y="160735"/>
                </a:lnTo>
                <a:lnTo>
                  <a:pt x="133945" y="160735"/>
                </a:lnTo>
                <a:lnTo>
                  <a:pt x="142875" y="160735"/>
                </a:lnTo>
                <a:lnTo>
                  <a:pt x="142875" y="160735"/>
                </a:lnTo>
                <a:lnTo>
                  <a:pt x="142875" y="160735"/>
                </a:lnTo>
                <a:lnTo>
                  <a:pt x="142875" y="151805"/>
                </a:lnTo>
                <a:lnTo>
                  <a:pt x="133945" y="142875"/>
                </a:lnTo>
                <a:lnTo>
                  <a:pt x="133945" y="133946"/>
                </a:lnTo>
                <a:lnTo>
                  <a:pt x="133945" y="116086"/>
                </a:lnTo>
                <a:lnTo>
                  <a:pt x="125016" y="98227"/>
                </a:lnTo>
                <a:lnTo>
                  <a:pt x="116086" y="80368"/>
                </a:lnTo>
                <a:lnTo>
                  <a:pt x="107156" y="53579"/>
                </a:lnTo>
                <a:lnTo>
                  <a:pt x="98227" y="35719"/>
                </a:lnTo>
                <a:lnTo>
                  <a:pt x="89297" y="17860"/>
                </a:lnTo>
                <a:lnTo>
                  <a:pt x="80367" y="8930"/>
                </a:lnTo>
                <a:lnTo>
                  <a:pt x="71438" y="8930"/>
                </a:lnTo>
                <a:lnTo>
                  <a:pt x="7143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3955851" y="928687"/>
            <a:ext cx="125017" cy="151806"/>
          </a:xfrm>
          <a:custGeom>
            <a:avLst/>
            <a:gdLst/>
            <a:ahLst/>
            <a:cxnLst/>
            <a:rect l="0" t="0" r="0" b="0"/>
            <a:pathLst>
              <a:path w="125017" h="151806">
                <a:moveTo>
                  <a:pt x="8930" y="151805"/>
                </a:moveTo>
                <a:lnTo>
                  <a:pt x="0" y="142875"/>
                </a:lnTo>
                <a:lnTo>
                  <a:pt x="0" y="142875"/>
                </a:lnTo>
                <a:lnTo>
                  <a:pt x="0" y="133946"/>
                </a:lnTo>
                <a:lnTo>
                  <a:pt x="0" y="116086"/>
                </a:lnTo>
                <a:lnTo>
                  <a:pt x="0" y="98227"/>
                </a:lnTo>
                <a:lnTo>
                  <a:pt x="0" y="80368"/>
                </a:lnTo>
                <a:lnTo>
                  <a:pt x="0" y="62508"/>
                </a:lnTo>
                <a:lnTo>
                  <a:pt x="0" y="44649"/>
                </a:lnTo>
                <a:lnTo>
                  <a:pt x="0" y="26789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0"/>
                </a:lnTo>
                <a:lnTo>
                  <a:pt x="17860" y="8930"/>
                </a:lnTo>
                <a:lnTo>
                  <a:pt x="17860" y="8930"/>
                </a:lnTo>
                <a:lnTo>
                  <a:pt x="35719" y="17860"/>
                </a:lnTo>
                <a:lnTo>
                  <a:pt x="44649" y="26789"/>
                </a:lnTo>
                <a:lnTo>
                  <a:pt x="53578" y="35719"/>
                </a:lnTo>
                <a:lnTo>
                  <a:pt x="71438" y="53579"/>
                </a:lnTo>
                <a:lnTo>
                  <a:pt x="89297" y="62508"/>
                </a:lnTo>
                <a:lnTo>
                  <a:pt x="98227" y="71438"/>
                </a:lnTo>
                <a:lnTo>
                  <a:pt x="107156" y="89297"/>
                </a:lnTo>
                <a:lnTo>
                  <a:pt x="116086" y="89297"/>
                </a:lnTo>
                <a:lnTo>
                  <a:pt x="125016" y="98227"/>
                </a:lnTo>
                <a:lnTo>
                  <a:pt x="125016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973711" y="964406"/>
            <a:ext cx="53579" cy="53579"/>
          </a:xfrm>
          <a:custGeom>
            <a:avLst/>
            <a:gdLst/>
            <a:ahLst/>
            <a:cxnLst/>
            <a:rect l="0" t="0" r="0" b="0"/>
            <a:pathLst>
              <a:path w="53579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44649"/>
                </a:lnTo>
                <a:lnTo>
                  <a:pt x="8929" y="35719"/>
                </a:lnTo>
                <a:lnTo>
                  <a:pt x="17859" y="26789"/>
                </a:lnTo>
                <a:lnTo>
                  <a:pt x="35718" y="17860"/>
                </a:lnTo>
                <a:lnTo>
                  <a:pt x="44648" y="893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152304" y="848320"/>
            <a:ext cx="80368" cy="142876"/>
          </a:xfrm>
          <a:custGeom>
            <a:avLst/>
            <a:gdLst/>
            <a:ahLst/>
            <a:cxnLst/>
            <a:rect l="0" t="0" r="0" b="0"/>
            <a:pathLst>
              <a:path w="80368" h="142876">
                <a:moveTo>
                  <a:pt x="17860" y="53578"/>
                </a:moveTo>
                <a:lnTo>
                  <a:pt x="17860" y="53578"/>
                </a:lnTo>
                <a:lnTo>
                  <a:pt x="17860" y="62508"/>
                </a:lnTo>
                <a:lnTo>
                  <a:pt x="26789" y="71438"/>
                </a:lnTo>
                <a:lnTo>
                  <a:pt x="26789" y="80367"/>
                </a:lnTo>
                <a:lnTo>
                  <a:pt x="35719" y="98227"/>
                </a:lnTo>
                <a:lnTo>
                  <a:pt x="44649" y="116086"/>
                </a:lnTo>
                <a:lnTo>
                  <a:pt x="53578" y="125016"/>
                </a:lnTo>
                <a:lnTo>
                  <a:pt x="62508" y="133946"/>
                </a:lnTo>
                <a:lnTo>
                  <a:pt x="62508" y="133946"/>
                </a:lnTo>
                <a:lnTo>
                  <a:pt x="62508" y="142875"/>
                </a:lnTo>
                <a:lnTo>
                  <a:pt x="62508" y="142875"/>
                </a:lnTo>
                <a:lnTo>
                  <a:pt x="62508" y="142875"/>
                </a:lnTo>
                <a:lnTo>
                  <a:pt x="62508" y="133946"/>
                </a:lnTo>
                <a:lnTo>
                  <a:pt x="62508" y="125016"/>
                </a:lnTo>
                <a:lnTo>
                  <a:pt x="53578" y="116086"/>
                </a:lnTo>
                <a:lnTo>
                  <a:pt x="44649" y="98227"/>
                </a:lnTo>
                <a:lnTo>
                  <a:pt x="35719" y="80367"/>
                </a:lnTo>
                <a:lnTo>
                  <a:pt x="26789" y="62508"/>
                </a:lnTo>
                <a:lnTo>
                  <a:pt x="17860" y="35719"/>
                </a:lnTo>
                <a:lnTo>
                  <a:pt x="8930" y="26789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35719" y="8930"/>
                </a:lnTo>
                <a:lnTo>
                  <a:pt x="44649" y="8930"/>
                </a:lnTo>
                <a:lnTo>
                  <a:pt x="62508" y="17860"/>
                </a:lnTo>
                <a:lnTo>
                  <a:pt x="71438" y="35719"/>
                </a:lnTo>
                <a:lnTo>
                  <a:pt x="80367" y="44649"/>
                </a:lnTo>
                <a:lnTo>
                  <a:pt x="80367" y="53578"/>
                </a:lnTo>
                <a:lnTo>
                  <a:pt x="80367" y="71438"/>
                </a:lnTo>
                <a:lnTo>
                  <a:pt x="80367" y="80367"/>
                </a:lnTo>
                <a:lnTo>
                  <a:pt x="71438" y="89297"/>
                </a:lnTo>
                <a:lnTo>
                  <a:pt x="62508" y="107156"/>
                </a:lnTo>
                <a:lnTo>
                  <a:pt x="53578" y="116086"/>
                </a:lnTo>
                <a:lnTo>
                  <a:pt x="53578" y="116086"/>
                </a:lnTo>
                <a:lnTo>
                  <a:pt x="53578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4286250" y="85725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4277320" y="866180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4295179" y="830461"/>
            <a:ext cx="89298" cy="98227"/>
          </a:xfrm>
          <a:custGeom>
            <a:avLst/>
            <a:gdLst/>
            <a:ahLst/>
            <a:cxnLst/>
            <a:rect l="0" t="0" r="0" b="0"/>
            <a:pathLst>
              <a:path w="89298" h="98227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0" y="71437"/>
                </a:lnTo>
                <a:lnTo>
                  <a:pt x="0" y="80367"/>
                </a:lnTo>
                <a:lnTo>
                  <a:pt x="8930" y="89297"/>
                </a:lnTo>
                <a:lnTo>
                  <a:pt x="17860" y="98226"/>
                </a:lnTo>
                <a:lnTo>
                  <a:pt x="26789" y="98226"/>
                </a:lnTo>
                <a:lnTo>
                  <a:pt x="35719" y="98226"/>
                </a:lnTo>
                <a:lnTo>
                  <a:pt x="44649" y="98226"/>
                </a:lnTo>
                <a:lnTo>
                  <a:pt x="53578" y="98226"/>
                </a:lnTo>
                <a:lnTo>
                  <a:pt x="62508" y="89297"/>
                </a:lnTo>
                <a:lnTo>
                  <a:pt x="71438" y="80367"/>
                </a:lnTo>
                <a:lnTo>
                  <a:pt x="80367" y="71437"/>
                </a:lnTo>
                <a:lnTo>
                  <a:pt x="80367" y="62508"/>
                </a:lnTo>
                <a:lnTo>
                  <a:pt x="89297" y="44648"/>
                </a:lnTo>
                <a:lnTo>
                  <a:pt x="80367" y="26789"/>
                </a:lnTo>
                <a:lnTo>
                  <a:pt x="80367" y="17859"/>
                </a:lnTo>
                <a:lnTo>
                  <a:pt x="71438" y="0"/>
                </a:lnTo>
                <a:lnTo>
                  <a:pt x="53578" y="0"/>
                </a:lnTo>
                <a:lnTo>
                  <a:pt x="44649" y="0"/>
                </a:lnTo>
                <a:lnTo>
                  <a:pt x="26789" y="8930"/>
                </a:lnTo>
                <a:lnTo>
                  <a:pt x="17860" y="8930"/>
                </a:lnTo>
                <a:lnTo>
                  <a:pt x="17860" y="17859"/>
                </a:lnTo>
                <a:lnTo>
                  <a:pt x="17860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384476" y="732234"/>
            <a:ext cx="151806" cy="142876"/>
          </a:xfrm>
          <a:custGeom>
            <a:avLst/>
            <a:gdLst/>
            <a:ahLst/>
            <a:cxnLst/>
            <a:rect l="0" t="0" r="0" b="0"/>
            <a:pathLst>
              <a:path w="151806" h="1428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26789"/>
                </a:lnTo>
                <a:lnTo>
                  <a:pt x="17860" y="44649"/>
                </a:lnTo>
                <a:lnTo>
                  <a:pt x="17860" y="53578"/>
                </a:lnTo>
                <a:lnTo>
                  <a:pt x="26789" y="71438"/>
                </a:lnTo>
                <a:lnTo>
                  <a:pt x="26789" y="80368"/>
                </a:lnTo>
                <a:lnTo>
                  <a:pt x="35719" y="98227"/>
                </a:lnTo>
                <a:lnTo>
                  <a:pt x="44649" y="107157"/>
                </a:lnTo>
                <a:lnTo>
                  <a:pt x="53578" y="125016"/>
                </a:lnTo>
                <a:lnTo>
                  <a:pt x="62508" y="133946"/>
                </a:lnTo>
                <a:lnTo>
                  <a:pt x="62508" y="133946"/>
                </a:lnTo>
                <a:lnTo>
                  <a:pt x="71438" y="142875"/>
                </a:lnTo>
                <a:lnTo>
                  <a:pt x="71438" y="142875"/>
                </a:lnTo>
                <a:lnTo>
                  <a:pt x="71438" y="142875"/>
                </a:lnTo>
                <a:lnTo>
                  <a:pt x="71438" y="142875"/>
                </a:lnTo>
                <a:lnTo>
                  <a:pt x="71438" y="142875"/>
                </a:lnTo>
                <a:lnTo>
                  <a:pt x="71438" y="133946"/>
                </a:lnTo>
                <a:lnTo>
                  <a:pt x="71438" y="125016"/>
                </a:lnTo>
                <a:lnTo>
                  <a:pt x="71438" y="116086"/>
                </a:lnTo>
                <a:lnTo>
                  <a:pt x="62508" y="98227"/>
                </a:lnTo>
                <a:lnTo>
                  <a:pt x="62508" y="80368"/>
                </a:lnTo>
                <a:lnTo>
                  <a:pt x="71438" y="62508"/>
                </a:lnTo>
                <a:lnTo>
                  <a:pt x="71438" y="44649"/>
                </a:lnTo>
                <a:lnTo>
                  <a:pt x="71438" y="35719"/>
                </a:lnTo>
                <a:lnTo>
                  <a:pt x="80367" y="35719"/>
                </a:lnTo>
                <a:lnTo>
                  <a:pt x="89297" y="35719"/>
                </a:lnTo>
                <a:lnTo>
                  <a:pt x="89297" y="35719"/>
                </a:lnTo>
                <a:lnTo>
                  <a:pt x="107156" y="44649"/>
                </a:lnTo>
                <a:lnTo>
                  <a:pt x="116086" y="44649"/>
                </a:lnTo>
                <a:lnTo>
                  <a:pt x="125016" y="53578"/>
                </a:lnTo>
                <a:lnTo>
                  <a:pt x="133945" y="71438"/>
                </a:lnTo>
                <a:lnTo>
                  <a:pt x="142875" y="80368"/>
                </a:lnTo>
                <a:lnTo>
                  <a:pt x="142875" y="89297"/>
                </a:lnTo>
                <a:lnTo>
                  <a:pt x="151805" y="98227"/>
                </a:lnTo>
                <a:lnTo>
                  <a:pt x="151805" y="107157"/>
                </a:lnTo>
                <a:lnTo>
                  <a:pt x="151805" y="116086"/>
                </a:lnTo>
                <a:lnTo>
                  <a:pt x="151805" y="125016"/>
                </a:lnTo>
                <a:lnTo>
                  <a:pt x="151805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4572000" y="696516"/>
            <a:ext cx="53579" cy="107157"/>
          </a:xfrm>
          <a:custGeom>
            <a:avLst/>
            <a:gdLst/>
            <a:ahLst/>
            <a:cxnLst/>
            <a:rect l="0" t="0" r="0" b="0"/>
            <a:pathLst>
              <a:path w="53579" h="107157">
                <a:moveTo>
                  <a:pt x="53578" y="8929"/>
                </a:moveTo>
                <a:lnTo>
                  <a:pt x="53578" y="0"/>
                </a:lnTo>
                <a:lnTo>
                  <a:pt x="53578" y="0"/>
                </a:ln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26789" y="8929"/>
                </a:lnTo>
                <a:lnTo>
                  <a:pt x="17859" y="17859"/>
                </a:lnTo>
                <a:lnTo>
                  <a:pt x="8929" y="35718"/>
                </a:lnTo>
                <a:lnTo>
                  <a:pt x="0" y="44648"/>
                </a:lnTo>
                <a:lnTo>
                  <a:pt x="0" y="62507"/>
                </a:lnTo>
                <a:lnTo>
                  <a:pt x="0" y="71437"/>
                </a:lnTo>
                <a:lnTo>
                  <a:pt x="0" y="80367"/>
                </a:lnTo>
                <a:lnTo>
                  <a:pt x="0" y="98226"/>
                </a:lnTo>
                <a:lnTo>
                  <a:pt x="8929" y="98226"/>
                </a:lnTo>
                <a:lnTo>
                  <a:pt x="17859" y="107156"/>
                </a:lnTo>
                <a:lnTo>
                  <a:pt x="26789" y="107156"/>
                </a:lnTo>
                <a:lnTo>
                  <a:pt x="35718" y="107156"/>
                </a:lnTo>
                <a:lnTo>
                  <a:pt x="44648" y="107156"/>
                </a:lnTo>
                <a:lnTo>
                  <a:pt x="44648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616648" y="634008"/>
            <a:ext cx="44649" cy="133946"/>
          </a:xfrm>
          <a:custGeom>
            <a:avLst/>
            <a:gdLst/>
            <a:ahLst/>
            <a:cxnLst/>
            <a:rect l="0" t="0" r="0" b="0"/>
            <a:pathLst>
              <a:path w="44649" h="13394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8930" y="53578"/>
                </a:lnTo>
                <a:lnTo>
                  <a:pt x="8930" y="62508"/>
                </a:lnTo>
                <a:lnTo>
                  <a:pt x="17859" y="80367"/>
                </a:lnTo>
                <a:lnTo>
                  <a:pt x="26789" y="98226"/>
                </a:lnTo>
                <a:lnTo>
                  <a:pt x="35719" y="116086"/>
                </a:lnTo>
                <a:lnTo>
                  <a:pt x="35719" y="125015"/>
                </a:lnTo>
                <a:lnTo>
                  <a:pt x="44648" y="133945"/>
                </a:lnTo>
                <a:lnTo>
                  <a:pt x="44648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4732734" y="678656"/>
            <a:ext cx="26790" cy="80368"/>
          </a:xfrm>
          <a:custGeom>
            <a:avLst/>
            <a:gdLst/>
            <a:ahLst/>
            <a:cxnLst/>
            <a:rect l="0" t="0" r="0" b="0"/>
            <a:pathLst>
              <a:path w="26790" h="803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17859" y="44649"/>
                </a:lnTo>
                <a:lnTo>
                  <a:pt x="17859" y="62508"/>
                </a:lnTo>
                <a:lnTo>
                  <a:pt x="17859" y="71438"/>
                </a:lnTo>
                <a:lnTo>
                  <a:pt x="26789" y="80367"/>
                </a:lnTo>
                <a:lnTo>
                  <a:pt x="26789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714875" y="607219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4804171" y="580430"/>
            <a:ext cx="116088" cy="142876"/>
          </a:xfrm>
          <a:custGeom>
            <a:avLst/>
            <a:gdLst/>
            <a:ahLst/>
            <a:cxnLst/>
            <a:rect l="0" t="0" r="0" b="0"/>
            <a:pathLst>
              <a:path w="116088" h="142876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8930" y="44648"/>
                </a:lnTo>
                <a:lnTo>
                  <a:pt x="17860" y="62508"/>
                </a:lnTo>
                <a:lnTo>
                  <a:pt x="17860" y="71437"/>
                </a:lnTo>
                <a:lnTo>
                  <a:pt x="26790" y="89297"/>
                </a:lnTo>
                <a:lnTo>
                  <a:pt x="26790" y="107156"/>
                </a:lnTo>
                <a:lnTo>
                  <a:pt x="26790" y="125015"/>
                </a:lnTo>
                <a:lnTo>
                  <a:pt x="35719" y="133945"/>
                </a:lnTo>
                <a:lnTo>
                  <a:pt x="35719" y="133945"/>
                </a:lnTo>
                <a:lnTo>
                  <a:pt x="35719" y="142875"/>
                </a:lnTo>
                <a:lnTo>
                  <a:pt x="35719" y="133945"/>
                </a:lnTo>
                <a:lnTo>
                  <a:pt x="35719" y="133945"/>
                </a:lnTo>
                <a:lnTo>
                  <a:pt x="35719" y="125015"/>
                </a:lnTo>
                <a:lnTo>
                  <a:pt x="35719" y="107156"/>
                </a:lnTo>
                <a:lnTo>
                  <a:pt x="35719" y="89297"/>
                </a:lnTo>
                <a:lnTo>
                  <a:pt x="35719" y="71437"/>
                </a:lnTo>
                <a:lnTo>
                  <a:pt x="35719" y="53578"/>
                </a:lnTo>
                <a:lnTo>
                  <a:pt x="35719" y="35718"/>
                </a:lnTo>
                <a:lnTo>
                  <a:pt x="35719" y="26789"/>
                </a:lnTo>
                <a:lnTo>
                  <a:pt x="35719" y="8929"/>
                </a:lnTo>
                <a:lnTo>
                  <a:pt x="44649" y="8929"/>
                </a:lnTo>
                <a:lnTo>
                  <a:pt x="53579" y="0"/>
                </a:lnTo>
                <a:lnTo>
                  <a:pt x="62508" y="0"/>
                </a:lnTo>
                <a:lnTo>
                  <a:pt x="71438" y="0"/>
                </a:lnTo>
                <a:lnTo>
                  <a:pt x="80368" y="0"/>
                </a:lnTo>
                <a:lnTo>
                  <a:pt x="89298" y="8929"/>
                </a:lnTo>
                <a:lnTo>
                  <a:pt x="98227" y="26789"/>
                </a:lnTo>
                <a:lnTo>
                  <a:pt x="107157" y="35718"/>
                </a:lnTo>
                <a:lnTo>
                  <a:pt x="107157" y="62508"/>
                </a:lnTo>
                <a:lnTo>
                  <a:pt x="116087" y="71437"/>
                </a:lnTo>
                <a:lnTo>
                  <a:pt x="116087" y="89297"/>
                </a:lnTo>
                <a:lnTo>
                  <a:pt x="116087" y="107156"/>
                </a:lnTo>
                <a:lnTo>
                  <a:pt x="116087" y="107156"/>
                </a:lnTo>
                <a:lnTo>
                  <a:pt x="116087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929188" y="571500"/>
            <a:ext cx="98227" cy="80368"/>
          </a:xfrm>
          <a:custGeom>
            <a:avLst/>
            <a:gdLst/>
            <a:ahLst/>
            <a:cxnLst/>
            <a:rect l="0" t="0" r="0" b="0"/>
            <a:pathLst>
              <a:path w="98227" h="80368">
                <a:moveTo>
                  <a:pt x="98226" y="0"/>
                </a:moveTo>
                <a:lnTo>
                  <a:pt x="98226" y="0"/>
                </a:lnTo>
                <a:lnTo>
                  <a:pt x="98226" y="0"/>
                </a:lnTo>
                <a:lnTo>
                  <a:pt x="89296" y="0"/>
                </a:lnTo>
                <a:lnTo>
                  <a:pt x="89296" y="0"/>
                </a:lnTo>
                <a:lnTo>
                  <a:pt x="80367" y="0"/>
                </a:lnTo>
                <a:lnTo>
                  <a:pt x="62507" y="8930"/>
                </a:lnTo>
                <a:lnTo>
                  <a:pt x="44648" y="17859"/>
                </a:lnTo>
                <a:lnTo>
                  <a:pt x="26789" y="26789"/>
                </a:lnTo>
                <a:lnTo>
                  <a:pt x="17859" y="44648"/>
                </a:lnTo>
                <a:lnTo>
                  <a:pt x="8929" y="53578"/>
                </a:lnTo>
                <a:lnTo>
                  <a:pt x="0" y="71438"/>
                </a:lnTo>
                <a:lnTo>
                  <a:pt x="0" y="71438"/>
                </a:lnTo>
                <a:lnTo>
                  <a:pt x="0" y="80367"/>
                </a:lnTo>
                <a:lnTo>
                  <a:pt x="8929" y="80367"/>
                </a:lnTo>
                <a:lnTo>
                  <a:pt x="8929" y="80367"/>
                </a:lnTo>
                <a:lnTo>
                  <a:pt x="8929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4991695" y="571500"/>
            <a:ext cx="107158" cy="285751"/>
          </a:xfrm>
          <a:custGeom>
            <a:avLst/>
            <a:gdLst/>
            <a:ahLst/>
            <a:cxnLst/>
            <a:rect l="0" t="0" r="0" b="0"/>
            <a:pathLst>
              <a:path w="107158" h="285751">
                <a:moveTo>
                  <a:pt x="17860" y="26789"/>
                </a:moveTo>
                <a:lnTo>
                  <a:pt x="17860" y="17859"/>
                </a:lnTo>
                <a:lnTo>
                  <a:pt x="26789" y="17859"/>
                </a:lnTo>
                <a:lnTo>
                  <a:pt x="26789" y="893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8930"/>
                </a:lnTo>
                <a:lnTo>
                  <a:pt x="53578" y="17859"/>
                </a:lnTo>
                <a:lnTo>
                  <a:pt x="62508" y="35719"/>
                </a:lnTo>
                <a:lnTo>
                  <a:pt x="71438" y="53578"/>
                </a:lnTo>
                <a:lnTo>
                  <a:pt x="80368" y="71438"/>
                </a:lnTo>
                <a:lnTo>
                  <a:pt x="89297" y="98227"/>
                </a:lnTo>
                <a:lnTo>
                  <a:pt x="98227" y="125016"/>
                </a:lnTo>
                <a:lnTo>
                  <a:pt x="98227" y="160734"/>
                </a:lnTo>
                <a:lnTo>
                  <a:pt x="107157" y="187523"/>
                </a:lnTo>
                <a:lnTo>
                  <a:pt x="107157" y="214312"/>
                </a:lnTo>
                <a:lnTo>
                  <a:pt x="107157" y="232172"/>
                </a:lnTo>
                <a:lnTo>
                  <a:pt x="98227" y="250031"/>
                </a:lnTo>
                <a:lnTo>
                  <a:pt x="89297" y="267891"/>
                </a:lnTo>
                <a:lnTo>
                  <a:pt x="71438" y="276820"/>
                </a:lnTo>
                <a:lnTo>
                  <a:pt x="53578" y="285750"/>
                </a:lnTo>
                <a:lnTo>
                  <a:pt x="35719" y="285750"/>
                </a:lnTo>
                <a:lnTo>
                  <a:pt x="26789" y="285750"/>
                </a:lnTo>
                <a:lnTo>
                  <a:pt x="8930" y="285750"/>
                </a:lnTo>
                <a:lnTo>
                  <a:pt x="0" y="276820"/>
                </a:lnTo>
                <a:lnTo>
                  <a:pt x="0" y="267891"/>
                </a:lnTo>
                <a:lnTo>
                  <a:pt x="0" y="258961"/>
                </a:lnTo>
                <a:lnTo>
                  <a:pt x="8930" y="241102"/>
                </a:lnTo>
                <a:lnTo>
                  <a:pt x="17860" y="223242"/>
                </a:lnTo>
                <a:lnTo>
                  <a:pt x="26789" y="205383"/>
                </a:lnTo>
                <a:lnTo>
                  <a:pt x="35719" y="196453"/>
                </a:lnTo>
                <a:lnTo>
                  <a:pt x="53578" y="178594"/>
                </a:lnTo>
                <a:lnTo>
                  <a:pt x="62508" y="178594"/>
                </a:lnTo>
                <a:lnTo>
                  <a:pt x="71438" y="169664"/>
                </a:lnTo>
                <a:lnTo>
                  <a:pt x="71438" y="16966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4125515" y="732234"/>
            <a:ext cx="107157" cy="214314"/>
          </a:xfrm>
          <a:custGeom>
            <a:avLst/>
            <a:gdLst/>
            <a:ahLst/>
            <a:cxnLst/>
            <a:rect l="0" t="0" r="0" b="0"/>
            <a:pathLst>
              <a:path w="107157" h="214314">
                <a:moveTo>
                  <a:pt x="8930" y="893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8930" y="35719"/>
                </a:lnTo>
                <a:lnTo>
                  <a:pt x="8930" y="44649"/>
                </a:lnTo>
                <a:lnTo>
                  <a:pt x="17860" y="62508"/>
                </a:lnTo>
                <a:lnTo>
                  <a:pt x="26789" y="89297"/>
                </a:lnTo>
                <a:lnTo>
                  <a:pt x="35719" y="107157"/>
                </a:lnTo>
                <a:lnTo>
                  <a:pt x="44649" y="125016"/>
                </a:lnTo>
                <a:lnTo>
                  <a:pt x="53578" y="142875"/>
                </a:lnTo>
                <a:lnTo>
                  <a:pt x="62508" y="160735"/>
                </a:lnTo>
                <a:lnTo>
                  <a:pt x="71438" y="169664"/>
                </a:lnTo>
                <a:lnTo>
                  <a:pt x="80367" y="178594"/>
                </a:lnTo>
                <a:lnTo>
                  <a:pt x="89297" y="196453"/>
                </a:lnTo>
                <a:lnTo>
                  <a:pt x="89297" y="205383"/>
                </a:lnTo>
                <a:lnTo>
                  <a:pt x="98227" y="205383"/>
                </a:lnTo>
                <a:lnTo>
                  <a:pt x="98227" y="214313"/>
                </a:lnTo>
                <a:lnTo>
                  <a:pt x="98227" y="214313"/>
                </a:lnTo>
                <a:lnTo>
                  <a:pt x="107156" y="214313"/>
                </a:lnTo>
                <a:lnTo>
                  <a:pt x="107156" y="214313"/>
                </a:lnTo>
                <a:lnTo>
                  <a:pt x="107156" y="214313"/>
                </a:lnTo>
                <a:lnTo>
                  <a:pt x="107156" y="21431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3589734" y="1357313"/>
            <a:ext cx="71438" cy="169664"/>
          </a:xfrm>
          <a:custGeom>
            <a:avLst/>
            <a:gdLst/>
            <a:ahLst/>
            <a:cxnLst/>
            <a:rect l="0" t="0" r="0" b="0"/>
            <a:pathLst>
              <a:path w="71438" h="169664">
                <a:moveTo>
                  <a:pt x="26789" y="53578"/>
                </a:moveTo>
                <a:lnTo>
                  <a:pt x="26789" y="53578"/>
                </a:lnTo>
                <a:lnTo>
                  <a:pt x="26789" y="62507"/>
                </a:lnTo>
                <a:lnTo>
                  <a:pt x="35719" y="80367"/>
                </a:lnTo>
                <a:lnTo>
                  <a:pt x="35719" y="107156"/>
                </a:lnTo>
                <a:lnTo>
                  <a:pt x="44648" y="125015"/>
                </a:lnTo>
                <a:lnTo>
                  <a:pt x="53578" y="142874"/>
                </a:lnTo>
                <a:lnTo>
                  <a:pt x="62508" y="160734"/>
                </a:lnTo>
                <a:lnTo>
                  <a:pt x="62508" y="169663"/>
                </a:lnTo>
                <a:lnTo>
                  <a:pt x="71437" y="169663"/>
                </a:lnTo>
                <a:lnTo>
                  <a:pt x="71437" y="169663"/>
                </a:lnTo>
                <a:lnTo>
                  <a:pt x="71437" y="169663"/>
                </a:lnTo>
                <a:lnTo>
                  <a:pt x="71437" y="169663"/>
                </a:lnTo>
                <a:lnTo>
                  <a:pt x="71437" y="169663"/>
                </a:lnTo>
                <a:lnTo>
                  <a:pt x="62508" y="169663"/>
                </a:lnTo>
                <a:lnTo>
                  <a:pt x="62508" y="160734"/>
                </a:lnTo>
                <a:lnTo>
                  <a:pt x="53578" y="142874"/>
                </a:lnTo>
                <a:lnTo>
                  <a:pt x="35719" y="125015"/>
                </a:lnTo>
                <a:lnTo>
                  <a:pt x="26789" y="107156"/>
                </a:lnTo>
                <a:lnTo>
                  <a:pt x="17859" y="89296"/>
                </a:lnTo>
                <a:lnTo>
                  <a:pt x="8930" y="62507"/>
                </a:lnTo>
                <a:lnTo>
                  <a:pt x="0" y="44648"/>
                </a:lnTo>
                <a:lnTo>
                  <a:pt x="0" y="26789"/>
                </a:lnTo>
                <a:lnTo>
                  <a:pt x="0" y="17859"/>
                </a:lnTo>
                <a:lnTo>
                  <a:pt x="0" y="8929"/>
                </a:lnTo>
                <a:lnTo>
                  <a:pt x="8930" y="0"/>
                </a:lnTo>
                <a:lnTo>
                  <a:pt x="17859" y="0"/>
                </a:lnTo>
                <a:lnTo>
                  <a:pt x="26789" y="0"/>
                </a:lnTo>
                <a:lnTo>
                  <a:pt x="44648" y="8929"/>
                </a:lnTo>
                <a:lnTo>
                  <a:pt x="53578" y="17859"/>
                </a:lnTo>
                <a:lnTo>
                  <a:pt x="62508" y="26789"/>
                </a:lnTo>
                <a:lnTo>
                  <a:pt x="71437" y="35718"/>
                </a:lnTo>
                <a:lnTo>
                  <a:pt x="71437" y="44648"/>
                </a:lnTo>
                <a:lnTo>
                  <a:pt x="71437" y="53578"/>
                </a:lnTo>
                <a:lnTo>
                  <a:pt x="71437" y="62507"/>
                </a:lnTo>
                <a:lnTo>
                  <a:pt x="62508" y="62507"/>
                </a:lnTo>
                <a:lnTo>
                  <a:pt x="62508" y="71437"/>
                </a:lnTo>
                <a:lnTo>
                  <a:pt x="53578" y="80367"/>
                </a:lnTo>
                <a:lnTo>
                  <a:pt x="44648" y="89296"/>
                </a:lnTo>
                <a:lnTo>
                  <a:pt x="35719" y="89296"/>
                </a:lnTo>
                <a:lnTo>
                  <a:pt x="35719" y="8929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3696890" y="1285875"/>
            <a:ext cx="62509" cy="133946"/>
          </a:xfrm>
          <a:custGeom>
            <a:avLst/>
            <a:gdLst/>
            <a:ahLst/>
            <a:cxnLst/>
            <a:rect l="0" t="0" r="0" b="0"/>
            <a:pathLst>
              <a:path w="62509" h="133946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8930" y="62508"/>
                </a:lnTo>
                <a:lnTo>
                  <a:pt x="17860" y="80367"/>
                </a:lnTo>
                <a:lnTo>
                  <a:pt x="26789" y="98227"/>
                </a:lnTo>
                <a:lnTo>
                  <a:pt x="35719" y="107156"/>
                </a:lnTo>
                <a:lnTo>
                  <a:pt x="44649" y="116086"/>
                </a:lnTo>
                <a:lnTo>
                  <a:pt x="44649" y="125016"/>
                </a:lnTo>
                <a:lnTo>
                  <a:pt x="53578" y="125016"/>
                </a:lnTo>
                <a:lnTo>
                  <a:pt x="53578" y="133945"/>
                </a:lnTo>
                <a:lnTo>
                  <a:pt x="53578" y="133945"/>
                </a:lnTo>
                <a:lnTo>
                  <a:pt x="53578" y="125016"/>
                </a:lnTo>
                <a:lnTo>
                  <a:pt x="53578" y="125016"/>
                </a:lnTo>
                <a:lnTo>
                  <a:pt x="53578" y="116086"/>
                </a:lnTo>
                <a:lnTo>
                  <a:pt x="44649" y="98227"/>
                </a:lnTo>
                <a:lnTo>
                  <a:pt x="44649" y="80367"/>
                </a:lnTo>
                <a:lnTo>
                  <a:pt x="44649" y="62508"/>
                </a:lnTo>
                <a:lnTo>
                  <a:pt x="44649" y="44648"/>
                </a:lnTo>
                <a:lnTo>
                  <a:pt x="44649" y="26789"/>
                </a:lnTo>
                <a:lnTo>
                  <a:pt x="53578" y="17859"/>
                </a:lnTo>
                <a:lnTo>
                  <a:pt x="53578" y="893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3795117" y="1259086"/>
            <a:ext cx="98227" cy="116087"/>
          </a:xfrm>
          <a:custGeom>
            <a:avLst/>
            <a:gdLst/>
            <a:ahLst/>
            <a:cxnLst/>
            <a:rect l="0" t="0" r="0" b="0"/>
            <a:pathLst>
              <a:path w="98227" h="116087">
                <a:moveTo>
                  <a:pt x="26789" y="0"/>
                </a:moveTo>
                <a:lnTo>
                  <a:pt x="2678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8929" y="26789"/>
                </a:lnTo>
                <a:lnTo>
                  <a:pt x="8929" y="35719"/>
                </a:lnTo>
                <a:lnTo>
                  <a:pt x="0" y="53578"/>
                </a:lnTo>
                <a:lnTo>
                  <a:pt x="0" y="71437"/>
                </a:lnTo>
                <a:lnTo>
                  <a:pt x="0" y="80367"/>
                </a:lnTo>
                <a:lnTo>
                  <a:pt x="8929" y="98227"/>
                </a:lnTo>
                <a:lnTo>
                  <a:pt x="17859" y="107156"/>
                </a:lnTo>
                <a:lnTo>
                  <a:pt x="26789" y="116086"/>
                </a:lnTo>
                <a:lnTo>
                  <a:pt x="35719" y="116086"/>
                </a:lnTo>
                <a:lnTo>
                  <a:pt x="44648" y="116086"/>
                </a:lnTo>
                <a:lnTo>
                  <a:pt x="62508" y="107156"/>
                </a:lnTo>
                <a:lnTo>
                  <a:pt x="80367" y="107156"/>
                </a:lnTo>
                <a:lnTo>
                  <a:pt x="89297" y="89297"/>
                </a:lnTo>
                <a:lnTo>
                  <a:pt x="98226" y="80367"/>
                </a:lnTo>
                <a:lnTo>
                  <a:pt x="98226" y="71437"/>
                </a:lnTo>
                <a:lnTo>
                  <a:pt x="98226" y="53578"/>
                </a:lnTo>
                <a:lnTo>
                  <a:pt x="98226" y="35719"/>
                </a:lnTo>
                <a:lnTo>
                  <a:pt x="89297" y="26789"/>
                </a:lnTo>
                <a:lnTo>
                  <a:pt x="80367" y="8930"/>
                </a:lnTo>
                <a:lnTo>
                  <a:pt x="62508" y="893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8930"/>
                </a:lnTo>
                <a:lnTo>
                  <a:pt x="35719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3920132" y="1223367"/>
            <a:ext cx="62509" cy="142876"/>
          </a:xfrm>
          <a:custGeom>
            <a:avLst/>
            <a:gdLst/>
            <a:ahLst/>
            <a:cxnLst/>
            <a:rect l="0" t="0" r="0" b="0"/>
            <a:pathLst>
              <a:path w="62509" h="1428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17860" y="17860"/>
                </a:lnTo>
                <a:lnTo>
                  <a:pt x="17860" y="26789"/>
                </a:lnTo>
                <a:lnTo>
                  <a:pt x="26789" y="44649"/>
                </a:lnTo>
                <a:lnTo>
                  <a:pt x="35719" y="62508"/>
                </a:lnTo>
                <a:lnTo>
                  <a:pt x="35719" y="80367"/>
                </a:lnTo>
                <a:lnTo>
                  <a:pt x="44649" y="98227"/>
                </a:lnTo>
                <a:lnTo>
                  <a:pt x="53579" y="107156"/>
                </a:lnTo>
                <a:lnTo>
                  <a:pt x="53579" y="125016"/>
                </a:lnTo>
                <a:lnTo>
                  <a:pt x="62508" y="133946"/>
                </a:lnTo>
                <a:lnTo>
                  <a:pt x="62508" y="133946"/>
                </a:lnTo>
                <a:lnTo>
                  <a:pt x="62508" y="133946"/>
                </a:lnTo>
                <a:lnTo>
                  <a:pt x="62508" y="142875"/>
                </a:lnTo>
                <a:lnTo>
                  <a:pt x="62508" y="142875"/>
                </a:lnTo>
                <a:lnTo>
                  <a:pt x="62508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3937992" y="1187648"/>
            <a:ext cx="142876" cy="125017"/>
          </a:xfrm>
          <a:custGeom>
            <a:avLst/>
            <a:gdLst/>
            <a:ahLst/>
            <a:cxnLst/>
            <a:rect l="0" t="0" r="0" b="0"/>
            <a:pathLst>
              <a:path w="142876" h="125017">
                <a:moveTo>
                  <a:pt x="17859" y="125016"/>
                </a:moveTo>
                <a:lnTo>
                  <a:pt x="8929" y="125016"/>
                </a:lnTo>
                <a:lnTo>
                  <a:pt x="8929" y="125016"/>
                </a:lnTo>
                <a:lnTo>
                  <a:pt x="8929" y="125016"/>
                </a:lnTo>
                <a:lnTo>
                  <a:pt x="8929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8929" y="107157"/>
                </a:lnTo>
                <a:lnTo>
                  <a:pt x="8929" y="107157"/>
                </a:lnTo>
                <a:lnTo>
                  <a:pt x="17859" y="98227"/>
                </a:lnTo>
                <a:lnTo>
                  <a:pt x="26789" y="89297"/>
                </a:lnTo>
                <a:lnTo>
                  <a:pt x="44648" y="80368"/>
                </a:lnTo>
                <a:lnTo>
                  <a:pt x="53578" y="71438"/>
                </a:lnTo>
                <a:lnTo>
                  <a:pt x="71437" y="53579"/>
                </a:lnTo>
                <a:lnTo>
                  <a:pt x="89297" y="44649"/>
                </a:lnTo>
                <a:lnTo>
                  <a:pt x="98226" y="26789"/>
                </a:lnTo>
                <a:lnTo>
                  <a:pt x="107156" y="17860"/>
                </a:lnTo>
                <a:lnTo>
                  <a:pt x="116086" y="8930"/>
                </a:lnTo>
                <a:lnTo>
                  <a:pt x="125015" y="0"/>
                </a:lnTo>
                <a:lnTo>
                  <a:pt x="125015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17860"/>
                </a:lnTo>
                <a:lnTo>
                  <a:pt x="89297" y="26789"/>
                </a:lnTo>
                <a:lnTo>
                  <a:pt x="80367" y="35719"/>
                </a:lnTo>
                <a:lnTo>
                  <a:pt x="80367" y="53579"/>
                </a:lnTo>
                <a:lnTo>
                  <a:pt x="71437" y="71438"/>
                </a:lnTo>
                <a:lnTo>
                  <a:pt x="71437" y="80368"/>
                </a:lnTo>
                <a:lnTo>
                  <a:pt x="71437" y="89297"/>
                </a:lnTo>
                <a:lnTo>
                  <a:pt x="71437" y="98227"/>
                </a:lnTo>
                <a:lnTo>
                  <a:pt x="80367" y="107157"/>
                </a:lnTo>
                <a:lnTo>
                  <a:pt x="98226" y="116086"/>
                </a:lnTo>
                <a:lnTo>
                  <a:pt x="107156" y="116086"/>
                </a:lnTo>
                <a:lnTo>
                  <a:pt x="125015" y="116086"/>
                </a:lnTo>
                <a:lnTo>
                  <a:pt x="142875" y="107157"/>
                </a:lnTo>
                <a:lnTo>
                  <a:pt x="142875" y="107157"/>
                </a:lnTo>
                <a:lnTo>
                  <a:pt x="142875" y="10715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4116586" y="1169789"/>
            <a:ext cx="53579" cy="107157"/>
          </a:xfrm>
          <a:custGeom>
            <a:avLst/>
            <a:gdLst/>
            <a:ahLst/>
            <a:cxnLst/>
            <a:rect l="0" t="0" r="0" b="0"/>
            <a:pathLst>
              <a:path w="53579" h="107157">
                <a:moveTo>
                  <a:pt x="8929" y="8930"/>
                </a:move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17859"/>
                </a:lnTo>
                <a:lnTo>
                  <a:pt x="8929" y="35719"/>
                </a:lnTo>
                <a:lnTo>
                  <a:pt x="17859" y="44648"/>
                </a:lnTo>
                <a:lnTo>
                  <a:pt x="26789" y="62508"/>
                </a:lnTo>
                <a:lnTo>
                  <a:pt x="35718" y="80367"/>
                </a:lnTo>
                <a:lnTo>
                  <a:pt x="35718" y="89297"/>
                </a:lnTo>
                <a:lnTo>
                  <a:pt x="44648" y="98227"/>
                </a:lnTo>
                <a:lnTo>
                  <a:pt x="53578" y="107156"/>
                </a:lnTo>
                <a:lnTo>
                  <a:pt x="53578" y="107156"/>
                </a:lnTo>
                <a:lnTo>
                  <a:pt x="53578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4098726" y="1125141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196953" y="1116211"/>
            <a:ext cx="142876" cy="133946"/>
          </a:xfrm>
          <a:custGeom>
            <a:avLst/>
            <a:gdLst/>
            <a:ahLst/>
            <a:cxnLst/>
            <a:rect l="0" t="0" r="0" b="0"/>
            <a:pathLst>
              <a:path w="142876" h="133946">
                <a:moveTo>
                  <a:pt x="0" y="26789"/>
                </a:moveTo>
                <a:lnTo>
                  <a:pt x="0" y="26789"/>
                </a:lnTo>
                <a:lnTo>
                  <a:pt x="8929" y="35719"/>
                </a:lnTo>
                <a:lnTo>
                  <a:pt x="8929" y="44648"/>
                </a:lnTo>
                <a:lnTo>
                  <a:pt x="17859" y="62508"/>
                </a:lnTo>
                <a:lnTo>
                  <a:pt x="26789" y="80367"/>
                </a:lnTo>
                <a:lnTo>
                  <a:pt x="26789" y="98226"/>
                </a:lnTo>
                <a:lnTo>
                  <a:pt x="35718" y="116086"/>
                </a:lnTo>
                <a:lnTo>
                  <a:pt x="44648" y="125016"/>
                </a:lnTo>
                <a:lnTo>
                  <a:pt x="44648" y="125016"/>
                </a:lnTo>
                <a:lnTo>
                  <a:pt x="44648" y="133945"/>
                </a:lnTo>
                <a:lnTo>
                  <a:pt x="44648" y="133945"/>
                </a:lnTo>
                <a:lnTo>
                  <a:pt x="44648" y="125016"/>
                </a:lnTo>
                <a:lnTo>
                  <a:pt x="44648" y="125016"/>
                </a:lnTo>
                <a:lnTo>
                  <a:pt x="44648" y="116086"/>
                </a:lnTo>
                <a:lnTo>
                  <a:pt x="44648" y="98226"/>
                </a:lnTo>
                <a:lnTo>
                  <a:pt x="44648" y="80367"/>
                </a:lnTo>
                <a:lnTo>
                  <a:pt x="44648" y="62508"/>
                </a:lnTo>
                <a:lnTo>
                  <a:pt x="44648" y="44648"/>
                </a:lnTo>
                <a:lnTo>
                  <a:pt x="53578" y="26789"/>
                </a:lnTo>
                <a:lnTo>
                  <a:pt x="53578" y="893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9297" y="0"/>
                </a:lnTo>
                <a:lnTo>
                  <a:pt x="98226" y="8930"/>
                </a:lnTo>
                <a:lnTo>
                  <a:pt x="107156" y="26789"/>
                </a:lnTo>
                <a:lnTo>
                  <a:pt x="116086" y="44648"/>
                </a:lnTo>
                <a:lnTo>
                  <a:pt x="125015" y="62508"/>
                </a:lnTo>
                <a:lnTo>
                  <a:pt x="133945" y="89297"/>
                </a:lnTo>
                <a:lnTo>
                  <a:pt x="133945" y="98226"/>
                </a:lnTo>
                <a:lnTo>
                  <a:pt x="142875" y="116086"/>
                </a:lnTo>
                <a:lnTo>
                  <a:pt x="142875" y="116086"/>
                </a:lnTo>
                <a:lnTo>
                  <a:pt x="142875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3804046" y="1518047"/>
            <a:ext cx="71439" cy="142876"/>
          </a:xfrm>
          <a:custGeom>
            <a:avLst/>
            <a:gdLst/>
            <a:ahLst/>
            <a:cxnLst/>
            <a:rect l="0" t="0" r="0" b="0"/>
            <a:pathLst>
              <a:path w="71439" h="142876">
                <a:moveTo>
                  <a:pt x="71438" y="142875"/>
                </a:moveTo>
                <a:lnTo>
                  <a:pt x="71438" y="142875"/>
                </a:lnTo>
                <a:lnTo>
                  <a:pt x="71438" y="133945"/>
                </a:lnTo>
                <a:lnTo>
                  <a:pt x="62508" y="133945"/>
                </a:lnTo>
                <a:lnTo>
                  <a:pt x="62508" y="125015"/>
                </a:lnTo>
                <a:lnTo>
                  <a:pt x="53579" y="116086"/>
                </a:lnTo>
                <a:lnTo>
                  <a:pt x="53579" y="107156"/>
                </a:lnTo>
                <a:lnTo>
                  <a:pt x="44649" y="89297"/>
                </a:lnTo>
                <a:lnTo>
                  <a:pt x="35719" y="80367"/>
                </a:lnTo>
                <a:lnTo>
                  <a:pt x="26790" y="62508"/>
                </a:lnTo>
                <a:lnTo>
                  <a:pt x="17860" y="44648"/>
                </a:lnTo>
                <a:lnTo>
                  <a:pt x="8930" y="35719"/>
                </a:lnTo>
                <a:lnTo>
                  <a:pt x="8930" y="17859"/>
                </a:lnTo>
                <a:lnTo>
                  <a:pt x="0" y="8929"/>
                </a:lnTo>
                <a:lnTo>
                  <a:pt x="8930" y="8929"/>
                </a:lnTo>
                <a:lnTo>
                  <a:pt x="8930" y="0"/>
                </a:lnTo>
                <a:lnTo>
                  <a:pt x="17860" y="0"/>
                </a:lnTo>
                <a:lnTo>
                  <a:pt x="26790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3804046" y="1580555"/>
            <a:ext cx="44650" cy="26790"/>
          </a:xfrm>
          <a:custGeom>
            <a:avLst/>
            <a:gdLst/>
            <a:ahLst/>
            <a:cxnLst/>
            <a:rect l="0" t="0" r="0" b="0"/>
            <a:pathLst>
              <a:path w="44650" h="26790">
                <a:moveTo>
                  <a:pt x="8930" y="26789"/>
                </a:move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17859"/>
                </a:lnTo>
                <a:lnTo>
                  <a:pt x="26790" y="8929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902273" y="1526976"/>
            <a:ext cx="116087" cy="107158"/>
          </a:xfrm>
          <a:custGeom>
            <a:avLst/>
            <a:gdLst/>
            <a:ahLst/>
            <a:cxnLst/>
            <a:rect l="0" t="0" r="0" b="0"/>
            <a:pathLst>
              <a:path w="116087" h="107158">
                <a:moveTo>
                  <a:pt x="17859" y="8930"/>
                </a:moveTo>
                <a:lnTo>
                  <a:pt x="17859" y="8930"/>
                </a:lnTo>
                <a:lnTo>
                  <a:pt x="17859" y="8930"/>
                </a:lnTo>
                <a:lnTo>
                  <a:pt x="8930" y="8930"/>
                </a:lnTo>
                <a:lnTo>
                  <a:pt x="8930" y="17860"/>
                </a:lnTo>
                <a:lnTo>
                  <a:pt x="0" y="26790"/>
                </a:lnTo>
                <a:lnTo>
                  <a:pt x="0" y="44649"/>
                </a:lnTo>
                <a:lnTo>
                  <a:pt x="0" y="53579"/>
                </a:lnTo>
                <a:lnTo>
                  <a:pt x="0" y="62508"/>
                </a:lnTo>
                <a:lnTo>
                  <a:pt x="0" y="80368"/>
                </a:lnTo>
                <a:lnTo>
                  <a:pt x="8930" y="89297"/>
                </a:lnTo>
                <a:lnTo>
                  <a:pt x="17859" y="98227"/>
                </a:lnTo>
                <a:lnTo>
                  <a:pt x="26789" y="107157"/>
                </a:lnTo>
                <a:lnTo>
                  <a:pt x="35719" y="107157"/>
                </a:lnTo>
                <a:lnTo>
                  <a:pt x="53578" y="107157"/>
                </a:lnTo>
                <a:lnTo>
                  <a:pt x="62508" y="98227"/>
                </a:lnTo>
                <a:lnTo>
                  <a:pt x="80367" y="89297"/>
                </a:lnTo>
                <a:lnTo>
                  <a:pt x="98227" y="80368"/>
                </a:lnTo>
                <a:lnTo>
                  <a:pt x="107156" y="71438"/>
                </a:lnTo>
                <a:lnTo>
                  <a:pt x="116086" y="53579"/>
                </a:lnTo>
                <a:lnTo>
                  <a:pt x="116086" y="44649"/>
                </a:lnTo>
                <a:lnTo>
                  <a:pt x="116086" y="26790"/>
                </a:lnTo>
                <a:lnTo>
                  <a:pt x="107156" y="17860"/>
                </a:lnTo>
                <a:lnTo>
                  <a:pt x="98227" y="8930"/>
                </a:lnTo>
                <a:lnTo>
                  <a:pt x="80367" y="0"/>
                </a:lnTo>
                <a:lnTo>
                  <a:pt x="62508" y="8930"/>
                </a:lnTo>
                <a:lnTo>
                  <a:pt x="53578" y="8930"/>
                </a:lnTo>
                <a:lnTo>
                  <a:pt x="44648" y="8930"/>
                </a:lnTo>
                <a:lnTo>
                  <a:pt x="44648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4045148" y="1446609"/>
            <a:ext cx="125017" cy="142876"/>
          </a:xfrm>
          <a:custGeom>
            <a:avLst/>
            <a:gdLst/>
            <a:ahLst/>
            <a:cxnLst/>
            <a:rect l="0" t="0" r="0" b="0"/>
            <a:pathLst>
              <a:path w="125017" h="142876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8930" y="80367"/>
                </a:lnTo>
                <a:lnTo>
                  <a:pt x="17859" y="98227"/>
                </a:lnTo>
                <a:lnTo>
                  <a:pt x="17859" y="116086"/>
                </a:lnTo>
                <a:lnTo>
                  <a:pt x="35719" y="125016"/>
                </a:lnTo>
                <a:lnTo>
                  <a:pt x="44648" y="133946"/>
                </a:lnTo>
                <a:lnTo>
                  <a:pt x="53578" y="142875"/>
                </a:lnTo>
                <a:lnTo>
                  <a:pt x="71438" y="142875"/>
                </a:lnTo>
                <a:lnTo>
                  <a:pt x="80367" y="142875"/>
                </a:lnTo>
                <a:lnTo>
                  <a:pt x="89297" y="133946"/>
                </a:lnTo>
                <a:lnTo>
                  <a:pt x="98227" y="125016"/>
                </a:lnTo>
                <a:lnTo>
                  <a:pt x="107156" y="116086"/>
                </a:lnTo>
                <a:lnTo>
                  <a:pt x="116086" y="98227"/>
                </a:lnTo>
                <a:lnTo>
                  <a:pt x="125016" y="80367"/>
                </a:lnTo>
                <a:lnTo>
                  <a:pt x="125016" y="62508"/>
                </a:lnTo>
                <a:lnTo>
                  <a:pt x="125016" y="35719"/>
                </a:lnTo>
                <a:lnTo>
                  <a:pt x="116086" y="26789"/>
                </a:lnTo>
                <a:lnTo>
                  <a:pt x="107156" y="8930"/>
                </a:lnTo>
                <a:lnTo>
                  <a:pt x="98227" y="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4170164" y="1428750"/>
            <a:ext cx="151805" cy="107157"/>
          </a:xfrm>
          <a:custGeom>
            <a:avLst/>
            <a:gdLst/>
            <a:ahLst/>
            <a:cxnLst/>
            <a:rect l="0" t="0" r="0" b="0"/>
            <a:pathLst>
              <a:path w="151805" h="107157">
                <a:moveTo>
                  <a:pt x="8929" y="8930"/>
                </a:moveTo>
                <a:lnTo>
                  <a:pt x="8929" y="8930"/>
                </a:lnTo>
                <a:lnTo>
                  <a:pt x="0" y="8930"/>
                </a:lnTo>
                <a:lnTo>
                  <a:pt x="8929" y="17859"/>
                </a:lnTo>
                <a:lnTo>
                  <a:pt x="8929" y="17859"/>
                </a:lnTo>
                <a:lnTo>
                  <a:pt x="17859" y="35719"/>
                </a:lnTo>
                <a:lnTo>
                  <a:pt x="26789" y="53578"/>
                </a:lnTo>
                <a:lnTo>
                  <a:pt x="35718" y="62508"/>
                </a:lnTo>
                <a:lnTo>
                  <a:pt x="44648" y="80367"/>
                </a:lnTo>
                <a:lnTo>
                  <a:pt x="44648" y="89297"/>
                </a:lnTo>
                <a:lnTo>
                  <a:pt x="53578" y="98226"/>
                </a:lnTo>
                <a:lnTo>
                  <a:pt x="53578" y="107156"/>
                </a:lnTo>
                <a:lnTo>
                  <a:pt x="53578" y="107156"/>
                </a:lnTo>
                <a:lnTo>
                  <a:pt x="62507" y="107156"/>
                </a:lnTo>
                <a:lnTo>
                  <a:pt x="62507" y="107156"/>
                </a:lnTo>
                <a:lnTo>
                  <a:pt x="62507" y="98226"/>
                </a:lnTo>
                <a:lnTo>
                  <a:pt x="62507" y="80367"/>
                </a:lnTo>
                <a:lnTo>
                  <a:pt x="62507" y="62508"/>
                </a:lnTo>
                <a:lnTo>
                  <a:pt x="71437" y="44648"/>
                </a:lnTo>
                <a:lnTo>
                  <a:pt x="71437" y="26789"/>
                </a:lnTo>
                <a:lnTo>
                  <a:pt x="80367" y="8930"/>
                </a:lnTo>
                <a:lnTo>
                  <a:pt x="80367" y="0"/>
                </a:lnTo>
                <a:lnTo>
                  <a:pt x="80367" y="0"/>
                </a:lnTo>
                <a:lnTo>
                  <a:pt x="89297" y="0"/>
                </a:lnTo>
                <a:lnTo>
                  <a:pt x="98226" y="0"/>
                </a:lnTo>
                <a:lnTo>
                  <a:pt x="98226" y="8930"/>
                </a:lnTo>
                <a:lnTo>
                  <a:pt x="116086" y="17859"/>
                </a:lnTo>
                <a:lnTo>
                  <a:pt x="125015" y="35719"/>
                </a:lnTo>
                <a:lnTo>
                  <a:pt x="133945" y="53578"/>
                </a:lnTo>
                <a:lnTo>
                  <a:pt x="133945" y="71437"/>
                </a:lnTo>
                <a:lnTo>
                  <a:pt x="142875" y="80367"/>
                </a:lnTo>
                <a:lnTo>
                  <a:pt x="151804" y="89297"/>
                </a:lnTo>
                <a:lnTo>
                  <a:pt x="151804" y="8929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4357687" y="1375172"/>
            <a:ext cx="53579" cy="133946"/>
          </a:xfrm>
          <a:custGeom>
            <a:avLst/>
            <a:gdLst/>
            <a:ahLst/>
            <a:cxnLst/>
            <a:rect l="0" t="0" r="0" b="0"/>
            <a:pathLst>
              <a:path w="53579" h="133946">
                <a:moveTo>
                  <a:pt x="53578" y="17859"/>
                </a:move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44649" y="0"/>
                </a:lnTo>
                <a:lnTo>
                  <a:pt x="44649" y="8930"/>
                </a:lnTo>
                <a:lnTo>
                  <a:pt x="35719" y="17859"/>
                </a:lnTo>
                <a:lnTo>
                  <a:pt x="26789" y="26789"/>
                </a:lnTo>
                <a:lnTo>
                  <a:pt x="17859" y="44648"/>
                </a:lnTo>
                <a:lnTo>
                  <a:pt x="8930" y="62508"/>
                </a:lnTo>
                <a:lnTo>
                  <a:pt x="0" y="80367"/>
                </a:lnTo>
                <a:lnTo>
                  <a:pt x="0" y="98226"/>
                </a:lnTo>
                <a:lnTo>
                  <a:pt x="0" y="107156"/>
                </a:lnTo>
                <a:lnTo>
                  <a:pt x="0" y="125015"/>
                </a:lnTo>
                <a:lnTo>
                  <a:pt x="8930" y="125015"/>
                </a:lnTo>
                <a:lnTo>
                  <a:pt x="26789" y="133945"/>
                </a:lnTo>
                <a:lnTo>
                  <a:pt x="35719" y="125015"/>
                </a:lnTo>
                <a:lnTo>
                  <a:pt x="44649" y="125015"/>
                </a:lnTo>
                <a:lnTo>
                  <a:pt x="53578" y="116086"/>
                </a:lnTo>
                <a:lnTo>
                  <a:pt x="53578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4393406" y="1330523"/>
            <a:ext cx="80368" cy="160736"/>
          </a:xfrm>
          <a:custGeom>
            <a:avLst/>
            <a:gdLst/>
            <a:ahLst/>
            <a:cxnLst/>
            <a:rect l="0" t="0" r="0" b="0"/>
            <a:pathLst>
              <a:path w="80368" h="160736">
                <a:moveTo>
                  <a:pt x="35719" y="26790"/>
                </a:moveTo>
                <a:lnTo>
                  <a:pt x="26789" y="17860"/>
                </a:lnTo>
                <a:lnTo>
                  <a:pt x="26789" y="17860"/>
                </a:lnTo>
                <a:lnTo>
                  <a:pt x="17859" y="893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26790"/>
                </a:lnTo>
                <a:lnTo>
                  <a:pt x="26789" y="44649"/>
                </a:lnTo>
                <a:lnTo>
                  <a:pt x="35719" y="62508"/>
                </a:lnTo>
                <a:lnTo>
                  <a:pt x="44648" y="89297"/>
                </a:lnTo>
                <a:lnTo>
                  <a:pt x="44648" y="107157"/>
                </a:lnTo>
                <a:lnTo>
                  <a:pt x="53578" y="125016"/>
                </a:lnTo>
                <a:lnTo>
                  <a:pt x="62508" y="133946"/>
                </a:lnTo>
                <a:lnTo>
                  <a:pt x="71437" y="142875"/>
                </a:lnTo>
                <a:lnTo>
                  <a:pt x="80367" y="151805"/>
                </a:lnTo>
                <a:lnTo>
                  <a:pt x="80367" y="160735"/>
                </a:lnTo>
                <a:lnTo>
                  <a:pt x="80367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4554140" y="1321594"/>
            <a:ext cx="35720" cy="80368"/>
          </a:xfrm>
          <a:custGeom>
            <a:avLst/>
            <a:gdLst/>
            <a:ahLst/>
            <a:cxnLst/>
            <a:rect l="0" t="0" r="0" b="0"/>
            <a:pathLst>
              <a:path w="35720" h="8036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8930" y="26789"/>
                </a:lnTo>
                <a:lnTo>
                  <a:pt x="17860" y="8929"/>
                </a:lnTo>
                <a:lnTo>
                  <a:pt x="17860" y="26789"/>
                </a:lnTo>
                <a:lnTo>
                  <a:pt x="26789" y="44648"/>
                </a:lnTo>
                <a:lnTo>
                  <a:pt x="35719" y="53578"/>
                </a:lnTo>
                <a:lnTo>
                  <a:pt x="35719" y="71437"/>
                </a:lnTo>
                <a:lnTo>
                  <a:pt x="35719" y="80367"/>
                </a:lnTo>
                <a:lnTo>
                  <a:pt x="35719" y="80367"/>
                </a:lnTo>
                <a:lnTo>
                  <a:pt x="35719" y="803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4563070" y="1259086"/>
            <a:ext cx="1" cy="1"/>
          </a:xfrm>
          <a:custGeom>
            <a:avLst/>
            <a:gdLst/>
            <a:ahLst/>
            <a:cxnLst/>
            <a:rect l="0" t="0" r="0" b="0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4652367" y="1214437"/>
            <a:ext cx="116087" cy="142877"/>
          </a:xfrm>
          <a:custGeom>
            <a:avLst/>
            <a:gdLst/>
            <a:ahLst/>
            <a:cxnLst/>
            <a:rect l="0" t="0" r="0" b="0"/>
            <a:pathLst>
              <a:path w="116087" h="142877">
                <a:moveTo>
                  <a:pt x="0" y="26790"/>
                </a:moveTo>
                <a:lnTo>
                  <a:pt x="0" y="26790"/>
                </a:lnTo>
                <a:lnTo>
                  <a:pt x="0" y="35719"/>
                </a:lnTo>
                <a:lnTo>
                  <a:pt x="0" y="53579"/>
                </a:lnTo>
                <a:lnTo>
                  <a:pt x="8929" y="71438"/>
                </a:lnTo>
                <a:lnTo>
                  <a:pt x="8929" y="89297"/>
                </a:lnTo>
                <a:lnTo>
                  <a:pt x="17859" y="107157"/>
                </a:lnTo>
                <a:lnTo>
                  <a:pt x="17859" y="116086"/>
                </a:lnTo>
                <a:lnTo>
                  <a:pt x="17859" y="133946"/>
                </a:lnTo>
                <a:lnTo>
                  <a:pt x="26789" y="133946"/>
                </a:lnTo>
                <a:lnTo>
                  <a:pt x="26789" y="142876"/>
                </a:lnTo>
                <a:lnTo>
                  <a:pt x="26789" y="142876"/>
                </a:lnTo>
                <a:lnTo>
                  <a:pt x="26789" y="142876"/>
                </a:lnTo>
                <a:lnTo>
                  <a:pt x="17859" y="133946"/>
                </a:lnTo>
                <a:lnTo>
                  <a:pt x="17859" y="125016"/>
                </a:lnTo>
                <a:lnTo>
                  <a:pt x="17859" y="107157"/>
                </a:lnTo>
                <a:lnTo>
                  <a:pt x="17859" y="89297"/>
                </a:lnTo>
                <a:lnTo>
                  <a:pt x="17859" y="71438"/>
                </a:lnTo>
                <a:lnTo>
                  <a:pt x="17859" y="44649"/>
                </a:lnTo>
                <a:lnTo>
                  <a:pt x="26789" y="26790"/>
                </a:lnTo>
                <a:lnTo>
                  <a:pt x="26789" y="17860"/>
                </a:lnTo>
                <a:lnTo>
                  <a:pt x="35719" y="8930"/>
                </a:lnTo>
                <a:lnTo>
                  <a:pt x="44648" y="0"/>
                </a:lnTo>
                <a:lnTo>
                  <a:pt x="53578" y="8930"/>
                </a:lnTo>
                <a:lnTo>
                  <a:pt x="62508" y="8930"/>
                </a:lnTo>
                <a:lnTo>
                  <a:pt x="71437" y="26790"/>
                </a:lnTo>
                <a:lnTo>
                  <a:pt x="71437" y="44649"/>
                </a:lnTo>
                <a:lnTo>
                  <a:pt x="80367" y="53579"/>
                </a:lnTo>
                <a:lnTo>
                  <a:pt x="89297" y="71438"/>
                </a:lnTo>
                <a:lnTo>
                  <a:pt x="98226" y="89297"/>
                </a:lnTo>
                <a:lnTo>
                  <a:pt x="107156" y="107157"/>
                </a:lnTo>
                <a:lnTo>
                  <a:pt x="107156" y="125016"/>
                </a:lnTo>
                <a:lnTo>
                  <a:pt x="116086" y="133946"/>
                </a:lnTo>
                <a:lnTo>
                  <a:pt x="116086" y="142876"/>
                </a:lnTo>
                <a:lnTo>
                  <a:pt x="116086" y="14287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3750468" y="1741289"/>
            <a:ext cx="62509" cy="160735"/>
          </a:xfrm>
          <a:custGeom>
            <a:avLst/>
            <a:gdLst/>
            <a:ahLst/>
            <a:cxnLst/>
            <a:rect l="0" t="0" r="0" b="0"/>
            <a:pathLst>
              <a:path w="62509" h="160735">
                <a:moveTo>
                  <a:pt x="53578" y="0"/>
                </a:moveTo>
                <a:lnTo>
                  <a:pt x="4464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60" y="17859"/>
                </a:lnTo>
                <a:lnTo>
                  <a:pt x="8930" y="26789"/>
                </a:lnTo>
                <a:lnTo>
                  <a:pt x="0" y="35719"/>
                </a:lnTo>
                <a:lnTo>
                  <a:pt x="0" y="44648"/>
                </a:lnTo>
                <a:lnTo>
                  <a:pt x="8930" y="53578"/>
                </a:lnTo>
                <a:lnTo>
                  <a:pt x="8930" y="62508"/>
                </a:lnTo>
                <a:lnTo>
                  <a:pt x="17860" y="71437"/>
                </a:lnTo>
                <a:lnTo>
                  <a:pt x="26789" y="80367"/>
                </a:lnTo>
                <a:lnTo>
                  <a:pt x="35719" y="98226"/>
                </a:lnTo>
                <a:lnTo>
                  <a:pt x="44649" y="107156"/>
                </a:lnTo>
                <a:lnTo>
                  <a:pt x="53578" y="116086"/>
                </a:lnTo>
                <a:lnTo>
                  <a:pt x="62508" y="125015"/>
                </a:lnTo>
                <a:lnTo>
                  <a:pt x="62508" y="133945"/>
                </a:lnTo>
                <a:lnTo>
                  <a:pt x="62508" y="142875"/>
                </a:lnTo>
                <a:lnTo>
                  <a:pt x="53578" y="151805"/>
                </a:lnTo>
                <a:lnTo>
                  <a:pt x="44649" y="151805"/>
                </a:lnTo>
                <a:lnTo>
                  <a:pt x="35719" y="160734"/>
                </a:lnTo>
                <a:lnTo>
                  <a:pt x="26789" y="160734"/>
                </a:lnTo>
                <a:lnTo>
                  <a:pt x="17860" y="160734"/>
                </a:lnTo>
                <a:lnTo>
                  <a:pt x="8930" y="160734"/>
                </a:lnTo>
                <a:lnTo>
                  <a:pt x="8930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3830836" y="1759148"/>
            <a:ext cx="107157" cy="116087"/>
          </a:xfrm>
          <a:custGeom>
            <a:avLst/>
            <a:gdLst/>
            <a:ahLst/>
            <a:cxnLst/>
            <a:rect l="0" t="0" r="0" b="0"/>
            <a:pathLst>
              <a:path w="107157" h="116087">
                <a:moveTo>
                  <a:pt x="8929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98227"/>
                </a:lnTo>
                <a:lnTo>
                  <a:pt x="8929" y="107156"/>
                </a:lnTo>
                <a:lnTo>
                  <a:pt x="17859" y="116086"/>
                </a:lnTo>
                <a:lnTo>
                  <a:pt x="35718" y="116086"/>
                </a:lnTo>
                <a:lnTo>
                  <a:pt x="53578" y="116086"/>
                </a:lnTo>
                <a:lnTo>
                  <a:pt x="71437" y="107156"/>
                </a:lnTo>
                <a:lnTo>
                  <a:pt x="80367" y="98227"/>
                </a:lnTo>
                <a:lnTo>
                  <a:pt x="98226" y="89297"/>
                </a:lnTo>
                <a:lnTo>
                  <a:pt x="107156" y="80367"/>
                </a:lnTo>
                <a:lnTo>
                  <a:pt x="107156" y="62508"/>
                </a:lnTo>
                <a:lnTo>
                  <a:pt x="107156" y="53578"/>
                </a:lnTo>
                <a:lnTo>
                  <a:pt x="107156" y="44649"/>
                </a:lnTo>
                <a:lnTo>
                  <a:pt x="98226" y="26789"/>
                </a:lnTo>
                <a:lnTo>
                  <a:pt x="80367" y="17860"/>
                </a:lnTo>
                <a:lnTo>
                  <a:pt x="62507" y="8930"/>
                </a:lnTo>
                <a:lnTo>
                  <a:pt x="53578" y="8930"/>
                </a:lnTo>
                <a:lnTo>
                  <a:pt x="44648" y="0"/>
                </a:lnTo>
                <a:lnTo>
                  <a:pt x="4464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3973711" y="1705570"/>
            <a:ext cx="375047" cy="151806"/>
          </a:xfrm>
          <a:custGeom>
            <a:avLst/>
            <a:gdLst/>
            <a:ahLst/>
            <a:cxnLst/>
            <a:rect l="0" t="0" r="0" b="0"/>
            <a:pathLst>
              <a:path w="375047" h="151806">
                <a:moveTo>
                  <a:pt x="0" y="26789"/>
                </a:move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8929" y="71438"/>
                </a:lnTo>
                <a:lnTo>
                  <a:pt x="17859" y="89297"/>
                </a:lnTo>
                <a:lnTo>
                  <a:pt x="26789" y="116086"/>
                </a:lnTo>
                <a:lnTo>
                  <a:pt x="26789" y="125016"/>
                </a:lnTo>
                <a:lnTo>
                  <a:pt x="35718" y="142875"/>
                </a:lnTo>
                <a:lnTo>
                  <a:pt x="44648" y="151805"/>
                </a:lnTo>
                <a:lnTo>
                  <a:pt x="44648" y="151805"/>
                </a:lnTo>
                <a:lnTo>
                  <a:pt x="53578" y="151805"/>
                </a:lnTo>
                <a:lnTo>
                  <a:pt x="53578" y="142875"/>
                </a:lnTo>
                <a:lnTo>
                  <a:pt x="53578" y="133945"/>
                </a:lnTo>
                <a:lnTo>
                  <a:pt x="62507" y="125016"/>
                </a:lnTo>
                <a:lnTo>
                  <a:pt x="62507" y="107156"/>
                </a:lnTo>
                <a:lnTo>
                  <a:pt x="62507" y="89297"/>
                </a:lnTo>
                <a:lnTo>
                  <a:pt x="62507" y="71438"/>
                </a:lnTo>
                <a:lnTo>
                  <a:pt x="62507" y="62508"/>
                </a:lnTo>
                <a:lnTo>
                  <a:pt x="62507" y="44649"/>
                </a:lnTo>
                <a:lnTo>
                  <a:pt x="71437" y="35719"/>
                </a:lnTo>
                <a:lnTo>
                  <a:pt x="71437" y="35719"/>
                </a:lnTo>
                <a:lnTo>
                  <a:pt x="71437" y="35719"/>
                </a:lnTo>
                <a:lnTo>
                  <a:pt x="71437" y="35719"/>
                </a:lnTo>
                <a:lnTo>
                  <a:pt x="80367" y="44649"/>
                </a:lnTo>
                <a:lnTo>
                  <a:pt x="89296" y="62508"/>
                </a:lnTo>
                <a:lnTo>
                  <a:pt x="98226" y="71438"/>
                </a:lnTo>
                <a:lnTo>
                  <a:pt x="98226" y="89297"/>
                </a:lnTo>
                <a:lnTo>
                  <a:pt x="107156" y="116086"/>
                </a:lnTo>
                <a:lnTo>
                  <a:pt x="116085" y="125016"/>
                </a:lnTo>
                <a:lnTo>
                  <a:pt x="116085" y="133945"/>
                </a:lnTo>
                <a:lnTo>
                  <a:pt x="116085" y="133945"/>
                </a:lnTo>
                <a:lnTo>
                  <a:pt x="116085" y="133945"/>
                </a:lnTo>
                <a:lnTo>
                  <a:pt x="116085" y="133945"/>
                </a:lnTo>
                <a:lnTo>
                  <a:pt x="116085" y="125016"/>
                </a:lnTo>
                <a:lnTo>
                  <a:pt x="125015" y="116086"/>
                </a:lnTo>
                <a:lnTo>
                  <a:pt x="125015" y="107156"/>
                </a:lnTo>
                <a:lnTo>
                  <a:pt x="125015" y="89297"/>
                </a:lnTo>
                <a:lnTo>
                  <a:pt x="125015" y="71438"/>
                </a:lnTo>
                <a:lnTo>
                  <a:pt x="125015" y="62508"/>
                </a:lnTo>
                <a:lnTo>
                  <a:pt x="133945" y="53578"/>
                </a:lnTo>
                <a:lnTo>
                  <a:pt x="133945" y="44649"/>
                </a:lnTo>
                <a:lnTo>
                  <a:pt x="133945" y="35719"/>
                </a:lnTo>
                <a:lnTo>
                  <a:pt x="142875" y="35719"/>
                </a:lnTo>
                <a:lnTo>
                  <a:pt x="142875" y="44649"/>
                </a:lnTo>
                <a:lnTo>
                  <a:pt x="151804" y="44649"/>
                </a:lnTo>
                <a:lnTo>
                  <a:pt x="160734" y="62508"/>
                </a:lnTo>
                <a:lnTo>
                  <a:pt x="169664" y="71438"/>
                </a:lnTo>
                <a:lnTo>
                  <a:pt x="178593" y="89297"/>
                </a:lnTo>
                <a:lnTo>
                  <a:pt x="187523" y="98227"/>
                </a:lnTo>
                <a:lnTo>
                  <a:pt x="196453" y="116086"/>
                </a:lnTo>
                <a:lnTo>
                  <a:pt x="205382" y="125016"/>
                </a:lnTo>
                <a:lnTo>
                  <a:pt x="214312" y="133945"/>
                </a:lnTo>
                <a:lnTo>
                  <a:pt x="214312" y="142875"/>
                </a:lnTo>
                <a:lnTo>
                  <a:pt x="223242" y="142875"/>
                </a:lnTo>
                <a:lnTo>
                  <a:pt x="232171" y="133945"/>
                </a:lnTo>
                <a:lnTo>
                  <a:pt x="241101" y="125016"/>
                </a:lnTo>
                <a:lnTo>
                  <a:pt x="250031" y="116086"/>
                </a:lnTo>
                <a:lnTo>
                  <a:pt x="258960" y="98227"/>
                </a:lnTo>
                <a:lnTo>
                  <a:pt x="267890" y="80367"/>
                </a:lnTo>
                <a:lnTo>
                  <a:pt x="267890" y="62508"/>
                </a:lnTo>
                <a:lnTo>
                  <a:pt x="267890" y="44649"/>
                </a:lnTo>
                <a:lnTo>
                  <a:pt x="267890" y="26789"/>
                </a:lnTo>
                <a:lnTo>
                  <a:pt x="258960" y="8930"/>
                </a:lnTo>
                <a:lnTo>
                  <a:pt x="258960" y="0"/>
                </a:lnTo>
                <a:lnTo>
                  <a:pt x="250031" y="0"/>
                </a:lnTo>
                <a:lnTo>
                  <a:pt x="241101" y="8930"/>
                </a:lnTo>
                <a:lnTo>
                  <a:pt x="241101" y="17859"/>
                </a:lnTo>
                <a:lnTo>
                  <a:pt x="232171" y="35719"/>
                </a:lnTo>
                <a:lnTo>
                  <a:pt x="223242" y="53578"/>
                </a:lnTo>
                <a:lnTo>
                  <a:pt x="223242" y="71438"/>
                </a:lnTo>
                <a:lnTo>
                  <a:pt x="223242" y="89297"/>
                </a:lnTo>
                <a:lnTo>
                  <a:pt x="223242" y="107156"/>
                </a:lnTo>
                <a:lnTo>
                  <a:pt x="232171" y="116086"/>
                </a:lnTo>
                <a:lnTo>
                  <a:pt x="241101" y="125016"/>
                </a:lnTo>
                <a:lnTo>
                  <a:pt x="258960" y="125016"/>
                </a:lnTo>
                <a:lnTo>
                  <a:pt x="276820" y="125016"/>
                </a:lnTo>
                <a:lnTo>
                  <a:pt x="303609" y="125016"/>
                </a:lnTo>
                <a:lnTo>
                  <a:pt x="321468" y="125016"/>
                </a:lnTo>
                <a:lnTo>
                  <a:pt x="339328" y="116086"/>
                </a:lnTo>
                <a:lnTo>
                  <a:pt x="357187" y="107156"/>
                </a:lnTo>
                <a:lnTo>
                  <a:pt x="375046" y="98227"/>
                </a:lnTo>
                <a:lnTo>
                  <a:pt x="375046" y="98227"/>
                </a:lnTo>
                <a:lnTo>
                  <a:pt x="375046" y="9822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77"/>
          <p:cNvSpPr/>
          <p:nvPr/>
        </p:nvSpPr>
        <p:spPr>
          <a:xfrm>
            <a:off x="3670101" y="2071687"/>
            <a:ext cx="17861" cy="205384"/>
          </a:xfrm>
          <a:custGeom>
            <a:avLst/>
            <a:gdLst/>
            <a:ahLst/>
            <a:cxnLst/>
            <a:rect l="0" t="0" r="0" b="0"/>
            <a:pathLst>
              <a:path w="17861" h="205384">
                <a:moveTo>
                  <a:pt x="17860" y="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62508"/>
                </a:lnTo>
                <a:lnTo>
                  <a:pt x="0" y="89297"/>
                </a:lnTo>
                <a:lnTo>
                  <a:pt x="8930" y="116086"/>
                </a:lnTo>
                <a:lnTo>
                  <a:pt x="8930" y="142875"/>
                </a:lnTo>
                <a:lnTo>
                  <a:pt x="8930" y="160735"/>
                </a:lnTo>
                <a:lnTo>
                  <a:pt x="8930" y="178594"/>
                </a:lnTo>
                <a:lnTo>
                  <a:pt x="17860" y="187524"/>
                </a:lnTo>
                <a:lnTo>
                  <a:pt x="17860" y="196453"/>
                </a:lnTo>
                <a:lnTo>
                  <a:pt x="17860" y="205383"/>
                </a:lnTo>
                <a:lnTo>
                  <a:pt x="17860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3625453" y="2196703"/>
            <a:ext cx="62509" cy="26790"/>
          </a:xfrm>
          <a:custGeom>
            <a:avLst/>
            <a:gdLst/>
            <a:ahLst/>
            <a:cxnLst/>
            <a:rect l="0" t="0" r="0" b="0"/>
            <a:pathLst>
              <a:path w="62509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26789" y="17859"/>
                </a:lnTo>
                <a:lnTo>
                  <a:pt x="44648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3759398" y="2160984"/>
            <a:ext cx="26790" cy="107157"/>
          </a:xfrm>
          <a:custGeom>
            <a:avLst/>
            <a:gdLst/>
            <a:ahLst/>
            <a:cxnLst/>
            <a:rect l="0" t="0" r="0" b="0"/>
            <a:pathLst>
              <a:path w="26790" h="107157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60"/>
                </a:lnTo>
                <a:lnTo>
                  <a:pt x="0" y="35719"/>
                </a:lnTo>
                <a:lnTo>
                  <a:pt x="0" y="44649"/>
                </a:lnTo>
                <a:lnTo>
                  <a:pt x="8930" y="62508"/>
                </a:lnTo>
                <a:lnTo>
                  <a:pt x="8930" y="80367"/>
                </a:lnTo>
                <a:lnTo>
                  <a:pt x="17859" y="89297"/>
                </a:lnTo>
                <a:lnTo>
                  <a:pt x="17859" y="98227"/>
                </a:lnTo>
                <a:lnTo>
                  <a:pt x="26789" y="107156"/>
                </a:lnTo>
                <a:lnTo>
                  <a:pt x="26789" y="107156"/>
                </a:lnTo>
                <a:lnTo>
                  <a:pt x="26789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3723679" y="2098476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3812976" y="2098476"/>
            <a:ext cx="89298" cy="160736"/>
          </a:xfrm>
          <a:custGeom>
            <a:avLst/>
            <a:gdLst/>
            <a:ahLst/>
            <a:cxnLst/>
            <a:rect l="0" t="0" r="0" b="0"/>
            <a:pathLst>
              <a:path w="89298" h="160736">
                <a:moveTo>
                  <a:pt x="62508" y="0"/>
                </a:moveTo>
                <a:lnTo>
                  <a:pt x="62508" y="0"/>
                </a:lnTo>
                <a:lnTo>
                  <a:pt x="62508" y="0"/>
                </a:lnTo>
                <a:lnTo>
                  <a:pt x="53578" y="0"/>
                </a:lnTo>
                <a:lnTo>
                  <a:pt x="44649" y="8930"/>
                </a:lnTo>
                <a:lnTo>
                  <a:pt x="35719" y="17860"/>
                </a:lnTo>
                <a:lnTo>
                  <a:pt x="26789" y="26789"/>
                </a:lnTo>
                <a:lnTo>
                  <a:pt x="17860" y="26789"/>
                </a:lnTo>
                <a:lnTo>
                  <a:pt x="893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8930" y="53578"/>
                </a:lnTo>
                <a:lnTo>
                  <a:pt x="17860" y="62508"/>
                </a:lnTo>
                <a:lnTo>
                  <a:pt x="26789" y="71438"/>
                </a:lnTo>
                <a:lnTo>
                  <a:pt x="44649" y="80368"/>
                </a:lnTo>
                <a:lnTo>
                  <a:pt x="62508" y="89297"/>
                </a:lnTo>
                <a:lnTo>
                  <a:pt x="71438" y="98227"/>
                </a:lnTo>
                <a:lnTo>
                  <a:pt x="89297" y="116086"/>
                </a:lnTo>
                <a:lnTo>
                  <a:pt x="89297" y="125016"/>
                </a:lnTo>
                <a:lnTo>
                  <a:pt x="89297" y="133946"/>
                </a:lnTo>
                <a:lnTo>
                  <a:pt x="89297" y="142875"/>
                </a:lnTo>
                <a:lnTo>
                  <a:pt x="80367" y="151805"/>
                </a:lnTo>
                <a:lnTo>
                  <a:pt x="71438" y="160735"/>
                </a:lnTo>
                <a:lnTo>
                  <a:pt x="62508" y="160735"/>
                </a:lnTo>
                <a:lnTo>
                  <a:pt x="44649" y="160735"/>
                </a:lnTo>
                <a:lnTo>
                  <a:pt x="44649" y="160735"/>
                </a:lnTo>
                <a:lnTo>
                  <a:pt x="44649" y="16073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911203" y="2098476"/>
            <a:ext cx="71438" cy="178595"/>
          </a:xfrm>
          <a:custGeom>
            <a:avLst/>
            <a:gdLst/>
            <a:ahLst/>
            <a:cxnLst/>
            <a:rect l="0" t="0" r="0" b="0"/>
            <a:pathLst>
              <a:path w="71438" h="178595">
                <a:moveTo>
                  <a:pt x="35718" y="0"/>
                </a:moveTo>
                <a:lnTo>
                  <a:pt x="35718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30"/>
                </a:lnTo>
                <a:lnTo>
                  <a:pt x="8929" y="17860"/>
                </a:lnTo>
                <a:lnTo>
                  <a:pt x="8929" y="26789"/>
                </a:lnTo>
                <a:lnTo>
                  <a:pt x="0" y="44649"/>
                </a:lnTo>
                <a:lnTo>
                  <a:pt x="0" y="44649"/>
                </a:lnTo>
                <a:lnTo>
                  <a:pt x="8929" y="62508"/>
                </a:lnTo>
                <a:lnTo>
                  <a:pt x="17859" y="71438"/>
                </a:lnTo>
                <a:lnTo>
                  <a:pt x="26789" y="80368"/>
                </a:lnTo>
                <a:lnTo>
                  <a:pt x="35718" y="89297"/>
                </a:lnTo>
                <a:lnTo>
                  <a:pt x="53578" y="107157"/>
                </a:lnTo>
                <a:lnTo>
                  <a:pt x="62508" y="116086"/>
                </a:lnTo>
                <a:lnTo>
                  <a:pt x="71437" y="125016"/>
                </a:lnTo>
                <a:lnTo>
                  <a:pt x="71437" y="133946"/>
                </a:lnTo>
                <a:lnTo>
                  <a:pt x="71437" y="142875"/>
                </a:lnTo>
                <a:lnTo>
                  <a:pt x="71437" y="151805"/>
                </a:lnTo>
                <a:lnTo>
                  <a:pt x="62508" y="160735"/>
                </a:lnTo>
                <a:lnTo>
                  <a:pt x="53578" y="169664"/>
                </a:lnTo>
                <a:lnTo>
                  <a:pt x="44648" y="169664"/>
                </a:lnTo>
                <a:lnTo>
                  <a:pt x="44648" y="178594"/>
                </a:lnTo>
                <a:lnTo>
                  <a:pt x="44648" y="1785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3991570" y="2098476"/>
            <a:ext cx="285751" cy="142876"/>
          </a:xfrm>
          <a:custGeom>
            <a:avLst/>
            <a:gdLst/>
            <a:ahLst/>
            <a:cxnLst/>
            <a:rect l="0" t="0" r="0" b="0"/>
            <a:pathLst>
              <a:path w="285751" h="142876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35719"/>
                </a:lnTo>
                <a:lnTo>
                  <a:pt x="8930" y="44649"/>
                </a:lnTo>
                <a:lnTo>
                  <a:pt x="17859" y="62508"/>
                </a:lnTo>
                <a:lnTo>
                  <a:pt x="26789" y="80368"/>
                </a:lnTo>
                <a:lnTo>
                  <a:pt x="26789" y="98227"/>
                </a:lnTo>
                <a:lnTo>
                  <a:pt x="35719" y="107157"/>
                </a:lnTo>
                <a:lnTo>
                  <a:pt x="44648" y="116086"/>
                </a:lnTo>
                <a:lnTo>
                  <a:pt x="53578" y="125016"/>
                </a:lnTo>
                <a:lnTo>
                  <a:pt x="62508" y="125016"/>
                </a:lnTo>
                <a:lnTo>
                  <a:pt x="71437" y="125016"/>
                </a:lnTo>
                <a:lnTo>
                  <a:pt x="80367" y="125016"/>
                </a:lnTo>
                <a:lnTo>
                  <a:pt x="89297" y="116086"/>
                </a:lnTo>
                <a:lnTo>
                  <a:pt x="98226" y="107157"/>
                </a:lnTo>
                <a:lnTo>
                  <a:pt x="98226" y="89297"/>
                </a:lnTo>
                <a:lnTo>
                  <a:pt x="107156" y="71438"/>
                </a:lnTo>
                <a:lnTo>
                  <a:pt x="107156" y="53578"/>
                </a:lnTo>
                <a:lnTo>
                  <a:pt x="98226" y="35719"/>
                </a:lnTo>
                <a:lnTo>
                  <a:pt x="98226" y="17860"/>
                </a:lnTo>
                <a:lnTo>
                  <a:pt x="98226" y="8930"/>
                </a:lnTo>
                <a:lnTo>
                  <a:pt x="98226" y="8930"/>
                </a:lnTo>
                <a:lnTo>
                  <a:pt x="98226" y="0"/>
                </a:lnTo>
                <a:lnTo>
                  <a:pt x="98226" y="0"/>
                </a:lnTo>
                <a:lnTo>
                  <a:pt x="98226" y="8930"/>
                </a:lnTo>
                <a:lnTo>
                  <a:pt x="98226" y="8930"/>
                </a:lnTo>
                <a:lnTo>
                  <a:pt x="107156" y="17860"/>
                </a:lnTo>
                <a:lnTo>
                  <a:pt x="116086" y="17860"/>
                </a:lnTo>
                <a:lnTo>
                  <a:pt x="125016" y="35719"/>
                </a:lnTo>
                <a:lnTo>
                  <a:pt x="133945" y="44649"/>
                </a:lnTo>
                <a:lnTo>
                  <a:pt x="151805" y="53578"/>
                </a:lnTo>
                <a:lnTo>
                  <a:pt x="160734" y="62508"/>
                </a:lnTo>
                <a:lnTo>
                  <a:pt x="178594" y="71438"/>
                </a:lnTo>
                <a:lnTo>
                  <a:pt x="196453" y="71438"/>
                </a:lnTo>
                <a:lnTo>
                  <a:pt x="214312" y="71438"/>
                </a:lnTo>
                <a:lnTo>
                  <a:pt x="232172" y="62508"/>
                </a:lnTo>
                <a:lnTo>
                  <a:pt x="241101" y="53578"/>
                </a:lnTo>
                <a:lnTo>
                  <a:pt x="250031" y="44649"/>
                </a:lnTo>
                <a:lnTo>
                  <a:pt x="258961" y="35719"/>
                </a:lnTo>
                <a:lnTo>
                  <a:pt x="267891" y="17860"/>
                </a:lnTo>
                <a:lnTo>
                  <a:pt x="267891" y="8930"/>
                </a:lnTo>
                <a:lnTo>
                  <a:pt x="258961" y="0"/>
                </a:lnTo>
                <a:lnTo>
                  <a:pt x="258961" y="0"/>
                </a:lnTo>
                <a:lnTo>
                  <a:pt x="250031" y="0"/>
                </a:lnTo>
                <a:lnTo>
                  <a:pt x="241101" y="0"/>
                </a:lnTo>
                <a:lnTo>
                  <a:pt x="223242" y="0"/>
                </a:lnTo>
                <a:lnTo>
                  <a:pt x="214312" y="8930"/>
                </a:lnTo>
                <a:lnTo>
                  <a:pt x="205383" y="17860"/>
                </a:lnTo>
                <a:lnTo>
                  <a:pt x="196453" y="35719"/>
                </a:lnTo>
                <a:lnTo>
                  <a:pt x="187523" y="44649"/>
                </a:lnTo>
                <a:lnTo>
                  <a:pt x="178594" y="62508"/>
                </a:lnTo>
                <a:lnTo>
                  <a:pt x="178594" y="71438"/>
                </a:lnTo>
                <a:lnTo>
                  <a:pt x="178594" y="89297"/>
                </a:lnTo>
                <a:lnTo>
                  <a:pt x="187523" y="107157"/>
                </a:lnTo>
                <a:lnTo>
                  <a:pt x="196453" y="125016"/>
                </a:lnTo>
                <a:lnTo>
                  <a:pt x="205383" y="133946"/>
                </a:lnTo>
                <a:lnTo>
                  <a:pt x="223242" y="133946"/>
                </a:lnTo>
                <a:lnTo>
                  <a:pt x="232172" y="142875"/>
                </a:lnTo>
                <a:lnTo>
                  <a:pt x="250031" y="142875"/>
                </a:lnTo>
                <a:lnTo>
                  <a:pt x="258961" y="142875"/>
                </a:lnTo>
                <a:lnTo>
                  <a:pt x="267891" y="142875"/>
                </a:lnTo>
                <a:lnTo>
                  <a:pt x="276820" y="142875"/>
                </a:lnTo>
                <a:lnTo>
                  <a:pt x="285750" y="142875"/>
                </a:lnTo>
                <a:lnTo>
                  <a:pt x="285750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4295179" y="2080617"/>
            <a:ext cx="62509" cy="142876"/>
          </a:xfrm>
          <a:custGeom>
            <a:avLst/>
            <a:gdLst/>
            <a:ahLst/>
            <a:cxnLst/>
            <a:rect l="0" t="0" r="0" b="0"/>
            <a:pathLst>
              <a:path w="62509" h="142876">
                <a:moveTo>
                  <a:pt x="44649" y="0"/>
                </a:move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53578"/>
                </a:lnTo>
                <a:lnTo>
                  <a:pt x="8930" y="62508"/>
                </a:lnTo>
                <a:lnTo>
                  <a:pt x="17860" y="71437"/>
                </a:lnTo>
                <a:lnTo>
                  <a:pt x="26789" y="89297"/>
                </a:lnTo>
                <a:lnTo>
                  <a:pt x="35719" y="98227"/>
                </a:lnTo>
                <a:lnTo>
                  <a:pt x="44649" y="107156"/>
                </a:lnTo>
                <a:lnTo>
                  <a:pt x="53578" y="116086"/>
                </a:lnTo>
                <a:lnTo>
                  <a:pt x="53578" y="125016"/>
                </a:lnTo>
                <a:lnTo>
                  <a:pt x="62508" y="125016"/>
                </a:lnTo>
                <a:lnTo>
                  <a:pt x="53578" y="133945"/>
                </a:lnTo>
                <a:lnTo>
                  <a:pt x="53578" y="133945"/>
                </a:lnTo>
                <a:lnTo>
                  <a:pt x="53578" y="142875"/>
                </a:lnTo>
                <a:lnTo>
                  <a:pt x="53578" y="142875"/>
                </a:lnTo>
                <a:lnTo>
                  <a:pt x="53578" y="1428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4411265" y="2232422"/>
            <a:ext cx="17861" cy="107157"/>
          </a:xfrm>
          <a:custGeom>
            <a:avLst/>
            <a:gdLst/>
            <a:ahLst/>
            <a:cxnLst/>
            <a:rect l="0" t="0" r="0" b="0"/>
            <a:pathLst>
              <a:path w="17861" h="107157">
                <a:moveTo>
                  <a:pt x="1786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35718"/>
                </a:lnTo>
                <a:lnTo>
                  <a:pt x="0" y="44648"/>
                </a:lnTo>
                <a:lnTo>
                  <a:pt x="0" y="62507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8930" y="107156"/>
                </a:lnTo>
                <a:lnTo>
                  <a:pt x="8930" y="107156"/>
                </a:lnTo>
                <a:lnTo>
                  <a:pt x="8930" y="10715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4491632" y="2107406"/>
            <a:ext cx="125017" cy="151806"/>
          </a:xfrm>
          <a:custGeom>
            <a:avLst/>
            <a:gdLst/>
            <a:ahLst/>
            <a:cxnLst/>
            <a:rect l="0" t="0" r="0" b="0"/>
            <a:pathLst>
              <a:path w="125017" h="151806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17860" y="0"/>
                </a:lnTo>
                <a:lnTo>
                  <a:pt x="17860" y="8930"/>
                </a:lnTo>
                <a:lnTo>
                  <a:pt x="26789" y="26789"/>
                </a:lnTo>
                <a:lnTo>
                  <a:pt x="26789" y="44648"/>
                </a:lnTo>
                <a:lnTo>
                  <a:pt x="35719" y="62508"/>
                </a:lnTo>
                <a:lnTo>
                  <a:pt x="35719" y="89297"/>
                </a:lnTo>
                <a:lnTo>
                  <a:pt x="35719" y="107156"/>
                </a:lnTo>
                <a:lnTo>
                  <a:pt x="35719" y="116086"/>
                </a:lnTo>
                <a:lnTo>
                  <a:pt x="35719" y="133945"/>
                </a:lnTo>
                <a:lnTo>
                  <a:pt x="35719" y="142875"/>
                </a:lnTo>
                <a:lnTo>
                  <a:pt x="35719" y="151805"/>
                </a:lnTo>
                <a:lnTo>
                  <a:pt x="35719" y="151805"/>
                </a:lnTo>
                <a:lnTo>
                  <a:pt x="35719" y="151805"/>
                </a:lnTo>
                <a:lnTo>
                  <a:pt x="35719" y="151805"/>
                </a:lnTo>
                <a:lnTo>
                  <a:pt x="44649" y="151805"/>
                </a:lnTo>
                <a:lnTo>
                  <a:pt x="44649" y="142875"/>
                </a:lnTo>
                <a:lnTo>
                  <a:pt x="44649" y="133945"/>
                </a:lnTo>
                <a:lnTo>
                  <a:pt x="53579" y="125016"/>
                </a:lnTo>
                <a:lnTo>
                  <a:pt x="53579" y="107156"/>
                </a:lnTo>
                <a:lnTo>
                  <a:pt x="62508" y="98227"/>
                </a:lnTo>
                <a:lnTo>
                  <a:pt x="71438" y="80367"/>
                </a:lnTo>
                <a:lnTo>
                  <a:pt x="89297" y="62508"/>
                </a:lnTo>
                <a:lnTo>
                  <a:pt x="98227" y="62508"/>
                </a:lnTo>
                <a:lnTo>
                  <a:pt x="107157" y="62508"/>
                </a:lnTo>
                <a:lnTo>
                  <a:pt x="107157" y="62508"/>
                </a:lnTo>
                <a:lnTo>
                  <a:pt x="116086" y="62508"/>
                </a:lnTo>
                <a:lnTo>
                  <a:pt x="125016" y="71438"/>
                </a:lnTo>
                <a:lnTo>
                  <a:pt x="125016" y="80367"/>
                </a:lnTo>
                <a:lnTo>
                  <a:pt x="125016" y="89297"/>
                </a:lnTo>
                <a:lnTo>
                  <a:pt x="116086" y="107156"/>
                </a:lnTo>
                <a:lnTo>
                  <a:pt x="116086" y="116086"/>
                </a:lnTo>
                <a:lnTo>
                  <a:pt x="107157" y="116086"/>
                </a:lnTo>
                <a:lnTo>
                  <a:pt x="98227" y="125016"/>
                </a:lnTo>
                <a:lnTo>
                  <a:pt x="89297" y="133945"/>
                </a:lnTo>
                <a:lnTo>
                  <a:pt x="80368" y="133945"/>
                </a:lnTo>
                <a:lnTo>
                  <a:pt x="71438" y="142875"/>
                </a:lnTo>
                <a:lnTo>
                  <a:pt x="62508" y="151805"/>
                </a:lnTo>
                <a:lnTo>
                  <a:pt x="62508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4652367" y="2125265"/>
            <a:ext cx="98227" cy="98228"/>
          </a:xfrm>
          <a:custGeom>
            <a:avLst/>
            <a:gdLst/>
            <a:ahLst/>
            <a:cxnLst/>
            <a:rect l="0" t="0" r="0" b="0"/>
            <a:pathLst>
              <a:path w="98227" h="98228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44649"/>
                </a:lnTo>
                <a:lnTo>
                  <a:pt x="0" y="62508"/>
                </a:lnTo>
                <a:lnTo>
                  <a:pt x="0" y="71438"/>
                </a:lnTo>
                <a:lnTo>
                  <a:pt x="8929" y="80368"/>
                </a:lnTo>
                <a:lnTo>
                  <a:pt x="17859" y="89297"/>
                </a:lnTo>
                <a:lnTo>
                  <a:pt x="26789" y="98227"/>
                </a:lnTo>
                <a:lnTo>
                  <a:pt x="35719" y="98227"/>
                </a:lnTo>
                <a:lnTo>
                  <a:pt x="44648" y="98227"/>
                </a:lnTo>
                <a:lnTo>
                  <a:pt x="62508" y="98227"/>
                </a:lnTo>
                <a:lnTo>
                  <a:pt x="71437" y="89297"/>
                </a:lnTo>
                <a:lnTo>
                  <a:pt x="80367" y="80368"/>
                </a:lnTo>
                <a:lnTo>
                  <a:pt x="89297" y="62508"/>
                </a:lnTo>
                <a:lnTo>
                  <a:pt x="89297" y="44649"/>
                </a:lnTo>
                <a:lnTo>
                  <a:pt x="98226" y="26789"/>
                </a:lnTo>
                <a:lnTo>
                  <a:pt x="98226" y="17860"/>
                </a:lnTo>
                <a:lnTo>
                  <a:pt x="98226" y="8930"/>
                </a:lnTo>
                <a:lnTo>
                  <a:pt x="98226" y="89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4822031" y="2062758"/>
            <a:ext cx="17860" cy="133946"/>
          </a:xfrm>
          <a:custGeom>
            <a:avLst/>
            <a:gdLst/>
            <a:ahLst/>
            <a:cxnLst/>
            <a:rect l="0" t="0" r="0" b="0"/>
            <a:pathLst>
              <a:path w="17860" h="133946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80367"/>
                </a:lnTo>
                <a:lnTo>
                  <a:pt x="17859" y="107156"/>
                </a:lnTo>
                <a:lnTo>
                  <a:pt x="17859" y="116086"/>
                </a:lnTo>
                <a:lnTo>
                  <a:pt x="8930" y="133945"/>
                </a:lnTo>
                <a:lnTo>
                  <a:pt x="8930" y="133945"/>
                </a:lnTo>
                <a:lnTo>
                  <a:pt x="8930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4804171" y="2089547"/>
            <a:ext cx="89299" cy="35719"/>
          </a:xfrm>
          <a:custGeom>
            <a:avLst/>
            <a:gdLst/>
            <a:ahLst/>
            <a:cxnLst/>
            <a:rect l="0" t="0" r="0" b="0"/>
            <a:pathLst>
              <a:path w="89299" h="35719">
                <a:moveTo>
                  <a:pt x="0" y="35718"/>
                </a:moveTo>
                <a:lnTo>
                  <a:pt x="0" y="35718"/>
                </a:lnTo>
                <a:lnTo>
                  <a:pt x="0" y="35718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17859"/>
                </a:lnTo>
                <a:lnTo>
                  <a:pt x="26790" y="17859"/>
                </a:lnTo>
                <a:lnTo>
                  <a:pt x="44649" y="8929"/>
                </a:lnTo>
                <a:lnTo>
                  <a:pt x="62508" y="8929"/>
                </a:lnTo>
                <a:lnTo>
                  <a:pt x="71438" y="0"/>
                </a:lnTo>
                <a:lnTo>
                  <a:pt x="80368" y="0"/>
                </a:lnTo>
                <a:lnTo>
                  <a:pt x="89298" y="0"/>
                </a:lnTo>
                <a:lnTo>
                  <a:pt x="8929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3491507" y="2428875"/>
            <a:ext cx="107158" cy="142876"/>
          </a:xfrm>
          <a:custGeom>
            <a:avLst/>
            <a:gdLst/>
            <a:ahLst/>
            <a:cxnLst/>
            <a:rect l="0" t="0" r="0" b="0"/>
            <a:pathLst>
              <a:path w="107158" h="142876">
                <a:moveTo>
                  <a:pt x="8930" y="17859"/>
                </a:move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98227"/>
                </a:lnTo>
                <a:lnTo>
                  <a:pt x="17860" y="116086"/>
                </a:lnTo>
                <a:lnTo>
                  <a:pt x="26789" y="125016"/>
                </a:lnTo>
                <a:lnTo>
                  <a:pt x="26789" y="133945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42875"/>
                </a:lnTo>
                <a:lnTo>
                  <a:pt x="26789" y="133945"/>
                </a:lnTo>
                <a:lnTo>
                  <a:pt x="26789" y="125016"/>
                </a:lnTo>
                <a:lnTo>
                  <a:pt x="26789" y="107156"/>
                </a:lnTo>
                <a:lnTo>
                  <a:pt x="26789" y="89297"/>
                </a:lnTo>
                <a:lnTo>
                  <a:pt x="26789" y="71438"/>
                </a:lnTo>
                <a:lnTo>
                  <a:pt x="26789" y="53578"/>
                </a:lnTo>
                <a:lnTo>
                  <a:pt x="26789" y="35719"/>
                </a:lnTo>
                <a:lnTo>
                  <a:pt x="26789" y="17859"/>
                </a:lnTo>
                <a:lnTo>
                  <a:pt x="35719" y="8929"/>
                </a:lnTo>
                <a:lnTo>
                  <a:pt x="35719" y="0"/>
                </a:lnTo>
                <a:lnTo>
                  <a:pt x="44649" y="0"/>
                </a:lnTo>
                <a:lnTo>
                  <a:pt x="53579" y="0"/>
                </a:lnTo>
                <a:lnTo>
                  <a:pt x="71438" y="0"/>
                </a:lnTo>
                <a:lnTo>
                  <a:pt x="80368" y="8929"/>
                </a:lnTo>
                <a:lnTo>
                  <a:pt x="89297" y="17859"/>
                </a:lnTo>
                <a:lnTo>
                  <a:pt x="89297" y="35719"/>
                </a:lnTo>
                <a:lnTo>
                  <a:pt x="98227" y="62508"/>
                </a:lnTo>
                <a:lnTo>
                  <a:pt x="98227" y="71438"/>
                </a:lnTo>
                <a:lnTo>
                  <a:pt x="107157" y="89297"/>
                </a:lnTo>
                <a:lnTo>
                  <a:pt x="107157" y="107156"/>
                </a:lnTo>
                <a:lnTo>
                  <a:pt x="107157" y="116086"/>
                </a:lnTo>
                <a:lnTo>
                  <a:pt x="107157" y="116086"/>
                </a:lnTo>
                <a:lnTo>
                  <a:pt x="107157" y="11608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3616523" y="2411015"/>
            <a:ext cx="89298" cy="151806"/>
          </a:xfrm>
          <a:custGeom>
            <a:avLst/>
            <a:gdLst/>
            <a:ahLst/>
            <a:cxnLst/>
            <a:rect l="0" t="0" r="0" b="0"/>
            <a:pathLst>
              <a:path w="89298" h="151806">
                <a:moveTo>
                  <a:pt x="26789" y="8930"/>
                </a:moveTo>
                <a:lnTo>
                  <a:pt x="26789" y="8930"/>
                </a:lnTo>
                <a:lnTo>
                  <a:pt x="17859" y="8930"/>
                </a:lnTo>
                <a:lnTo>
                  <a:pt x="17859" y="17860"/>
                </a:lnTo>
                <a:lnTo>
                  <a:pt x="17859" y="26789"/>
                </a:lnTo>
                <a:lnTo>
                  <a:pt x="17859" y="35719"/>
                </a:lnTo>
                <a:lnTo>
                  <a:pt x="8930" y="53579"/>
                </a:lnTo>
                <a:lnTo>
                  <a:pt x="0" y="80368"/>
                </a:lnTo>
                <a:lnTo>
                  <a:pt x="0" y="98227"/>
                </a:lnTo>
                <a:lnTo>
                  <a:pt x="0" y="116087"/>
                </a:lnTo>
                <a:lnTo>
                  <a:pt x="8930" y="133946"/>
                </a:lnTo>
                <a:lnTo>
                  <a:pt x="8930" y="142876"/>
                </a:lnTo>
                <a:lnTo>
                  <a:pt x="26789" y="151805"/>
                </a:lnTo>
                <a:lnTo>
                  <a:pt x="35719" y="151805"/>
                </a:lnTo>
                <a:lnTo>
                  <a:pt x="44648" y="151805"/>
                </a:lnTo>
                <a:lnTo>
                  <a:pt x="53578" y="151805"/>
                </a:lnTo>
                <a:lnTo>
                  <a:pt x="62508" y="142876"/>
                </a:lnTo>
                <a:lnTo>
                  <a:pt x="71438" y="133946"/>
                </a:lnTo>
                <a:lnTo>
                  <a:pt x="80367" y="116087"/>
                </a:lnTo>
                <a:lnTo>
                  <a:pt x="89297" y="107157"/>
                </a:lnTo>
                <a:lnTo>
                  <a:pt x="80367" y="89298"/>
                </a:lnTo>
                <a:lnTo>
                  <a:pt x="80367" y="71438"/>
                </a:lnTo>
                <a:lnTo>
                  <a:pt x="71438" y="44649"/>
                </a:lnTo>
                <a:lnTo>
                  <a:pt x="62508" y="26789"/>
                </a:lnTo>
                <a:lnTo>
                  <a:pt x="53578" y="17860"/>
                </a:lnTo>
                <a:lnTo>
                  <a:pt x="44648" y="893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3714750" y="2393156"/>
            <a:ext cx="26790" cy="151806"/>
          </a:xfrm>
          <a:custGeom>
            <a:avLst/>
            <a:gdLst/>
            <a:ahLst/>
            <a:cxnLst/>
            <a:rect l="0" t="0" r="0" b="0"/>
            <a:pathLst>
              <a:path w="26790" h="15180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29" y="35719"/>
                </a:lnTo>
                <a:lnTo>
                  <a:pt x="8929" y="53578"/>
                </a:lnTo>
                <a:lnTo>
                  <a:pt x="8929" y="80367"/>
                </a:lnTo>
                <a:lnTo>
                  <a:pt x="17859" y="98227"/>
                </a:lnTo>
                <a:lnTo>
                  <a:pt x="17859" y="125016"/>
                </a:lnTo>
                <a:lnTo>
                  <a:pt x="26789" y="133946"/>
                </a:lnTo>
                <a:lnTo>
                  <a:pt x="26789" y="142875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5180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3705820" y="2446734"/>
            <a:ext cx="71438" cy="26790"/>
          </a:xfrm>
          <a:custGeom>
            <a:avLst/>
            <a:gdLst/>
            <a:ahLst/>
            <a:cxnLst/>
            <a:rect l="0" t="0" r="0" b="0"/>
            <a:pathLst>
              <a:path w="71438" h="26790">
                <a:moveTo>
                  <a:pt x="893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60"/>
                </a:lnTo>
                <a:lnTo>
                  <a:pt x="8930" y="17860"/>
                </a:lnTo>
                <a:lnTo>
                  <a:pt x="17859" y="17860"/>
                </a:lnTo>
                <a:lnTo>
                  <a:pt x="35719" y="8930"/>
                </a:lnTo>
                <a:lnTo>
                  <a:pt x="44648" y="8930"/>
                </a:lnTo>
                <a:lnTo>
                  <a:pt x="62508" y="8930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3893343" y="2428875"/>
            <a:ext cx="116087" cy="142876"/>
          </a:xfrm>
          <a:custGeom>
            <a:avLst/>
            <a:gdLst/>
            <a:ahLst/>
            <a:cxnLst/>
            <a:rect l="0" t="0" r="0" b="0"/>
            <a:pathLst>
              <a:path w="116087" h="142876">
                <a:moveTo>
                  <a:pt x="62508" y="17859"/>
                </a:moveTo>
                <a:lnTo>
                  <a:pt x="6250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44649" y="26789"/>
                </a:lnTo>
                <a:lnTo>
                  <a:pt x="35719" y="35719"/>
                </a:lnTo>
                <a:lnTo>
                  <a:pt x="35719" y="44648"/>
                </a:lnTo>
                <a:lnTo>
                  <a:pt x="26789" y="53578"/>
                </a:lnTo>
                <a:lnTo>
                  <a:pt x="17860" y="71438"/>
                </a:lnTo>
                <a:lnTo>
                  <a:pt x="8930" y="89297"/>
                </a:lnTo>
                <a:lnTo>
                  <a:pt x="8930" y="98227"/>
                </a:lnTo>
                <a:lnTo>
                  <a:pt x="0" y="116086"/>
                </a:lnTo>
                <a:lnTo>
                  <a:pt x="8930" y="125016"/>
                </a:lnTo>
                <a:lnTo>
                  <a:pt x="17860" y="133945"/>
                </a:lnTo>
                <a:lnTo>
                  <a:pt x="26789" y="142875"/>
                </a:lnTo>
                <a:lnTo>
                  <a:pt x="35719" y="142875"/>
                </a:lnTo>
                <a:lnTo>
                  <a:pt x="53578" y="133945"/>
                </a:lnTo>
                <a:lnTo>
                  <a:pt x="71438" y="133945"/>
                </a:lnTo>
                <a:lnTo>
                  <a:pt x="89297" y="125016"/>
                </a:lnTo>
                <a:lnTo>
                  <a:pt x="98227" y="116086"/>
                </a:lnTo>
                <a:lnTo>
                  <a:pt x="107157" y="98227"/>
                </a:lnTo>
                <a:lnTo>
                  <a:pt x="116086" y="89297"/>
                </a:lnTo>
                <a:lnTo>
                  <a:pt x="116086" y="71438"/>
                </a:lnTo>
                <a:lnTo>
                  <a:pt x="116086" y="53578"/>
                </a:lnTo>
                <a:lnTo>
                  <a:pt x="107157" y="35719"/>
                </a:lnTo>
                <a:lnTo>
                  <a:pt x="98227" y="26789"/>
                </a:lnTo>
                <a:lnTo>
                  <a:pt x="89297" y="8929"/>
                </a:lnTo>
                <a:lnTo>
                  <a:pt x="80368" y="8929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4071937" y="2402086"/>
            <a:ext cx="17860" cy="160735"/>
          </a:xfrm>
          <a:custGeom>
            <a:avLst/>
            <a:gdLst/>
            <a:ahLst/>
            <a:cxnLst/>
            <a:rect l="0" t="0" r="0" b="0"/>
            <a:pathLst>
              <a:path w="17860" h="1607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0" y="26789"/>
                </a:lnTo>
                <a:lnTo>
                  <a:pt x="0" y="44648"/>
                </a:lnTo>
                <a:lnTo>
                  <a:pt x="8930" y="71437"/>
                </a:lnTo>
                <a:lnTo>
                  <a:pt x="8930" y="89297"/>
                </a:lnTo>
                <a:lnTo>
                  <a:pt x="8930" y="107156"/>
                </a:lnTo>
                <a:lnTo>
                  <a:pt x="8930" y="125016"/>
                </a:lnTo>
                <a:lnTo>
                  <a:pt x="8930" y="142875"/>
                </a:lnTo>
                <a:lnTo>
                  <a:pt x="17859" y="151805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  <a:lnTo>
                  <a:pt x="17859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4063007" y="2455664"/>
            <a:ext cx="71439" cy="8931"/>
          </a:xfrm>
          <a:custGeom>
            <a:avLst/>
            <a:gdLst/>
            <a:ahLst/>
            <a:cxnLst/>
            <a:rect l="0" t="0" r="0" b="0"/>
            <a:pathLst>
              <a:path w="71439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44649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4161234" y="2428875"/>
            <a:ext cx="258962" cy="160735"/>
          </a:xfrm>
          <a:custGeom>
            <a:avLst/>
            <a:gdLst/>
            <a:ahLst/>
            <a:cxnLst/>
            <a:rect l="0" t="0" r="0" b="0"/>
            <a:pathLst>
              <a:path w="258962" h="16073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29"/>
                </a:lnTo>
                <a:lnTo>
                  <a:pt x="17859" y="26789"/>
                </a:lnTo>
                <a:lnTo>
                  <a:pt x="26789" y="35719"/>
                </a:lnTo>
                <a:lnTo>
                  <a:pt x="26789" y="62508"/>
                </a:lnTo>
                <a:lnTo>
                  <a:pt x="35719" y="80367"/>
                </a:lnTo>
                <a:lnTo>
                  <a:pt x="44648" y="98227"/>
                </a:lnTo>
                <a:lnTo>
                  <a:pt x="44648" y="116086"/>
                </a:lnTo>
                <a:lnTo>
                  <a:pt x="44648" y="125016"/>
                </a:lnTo>
                <a:lnTo>
                  <a:pt x="44648" y="133945"/>
                </a:lnTo>
                <a:lnTo>
                  <a:pt x="53578" y="142875"/>
                </a:lnTo>
                <a:lnTo>
                  <a:pt x="53578" y="142875"/>
                </a:lnTo>
                <a:lnTo>
                  <a:pt x="53578" y="142875"/>
                </a:lnTo>
                <a:lnTo>
                  <a:pt x="44648" y="142875"/>
                </a:lnTo>
                <a:lnTo>
                  <a:pt x="44648" y="133945"/>
                </a:lnTo>
                <a:lnTo>
                  <a:pt x="44648" y="125016"/>
                </a:lnTo>
                <a:lnTo>
                  <a:pt x="44648" y="116086"/>
                </a:lnTo>
                <a:lnTo>
                  <a:pt x="53578" y="98227"/>
                </a:lnTo>
                <a:lnTo>
                  <a:pt x="53578" y="80367"/>
                </a:lnTo>
                <a:lnTo>
                  <a:pt x="62508" y="62508"/>
                </a:lnTo>
                <a:lnTo>
                  <a:pt x="62508" y="53578"/>
                </a:lnTo>
                <a:lnTo>
                  <a:pt x="71437" y="44648"/>
                </a:lnTo>
                <a:lnTo>
                  <a:pt x="80367" y="35719"/>
                </a:lnTo>
                <a:lnTo>
                  <a:pt x="89297" y="26789"/>
                </a:lnTo>
                <a:lnTo>
                  <a:pt x="98227" y="26789"/>
                </a:lnTo>
                <a:lnTo>
                  <a:pt x="107156" y="26789"/>
                </a:lnTo>
                <a:lnTo>
                  <a:pt x="116086" y="35719"/>
                </a:lnTo>
                <a:lnTo>
                  <a:pt x="125016" y="44648"/>
                </a:lnTo>
                <a:lnTo>
                  <a:pt x="125016" y="53578"/>
                </a:lnTo>
                <a:lnTo>
                  <a:pt x="133945" y="71438"/>
                </a:lnTo>
                <a:lnTo>
                  <a:pt x="133945" y="89297"/>
                </a:lnTo>
                <a:lnTo>
                  <a:pt x="142875" y="107156"/>
                </a:lnTo>
                <a:lnTo>
                  <a:pt x="142875" y="125016"/>
                </a:lnTo>
                <a:lnTo>
                  <a:pt x="151805" y="133945"/>
                </a:lnTo>
                <a:lnTo>
                  <a:pt x="160734" y="142875"/>
                </a:lnTo>
                <a:lnTo>
                  <a:pt x="160734" y="151805"/>
                </a:lnTo>
                <a:lnTo>
                  <a:pt x="169664" y="151805"/>
                </a:lnTo>
                <a:lnTo>
                  <a:pt x="178594" y="151805"/>
                </a:lnTo>
                <a:lnTo>
                  <a:pt x="187523" y="151805"/>
                </a:lnTo>
                <a:lnTo>
                  <a:pt x="196453" y="142875"/>
                </a:lnTo>
                <a:lnTo>
                  <a:pt x="205383" y="133945"/>
                </a:lnTo>
                <a:lnTo>
                  <a:pt x="214312" y="116086"/>
                </a:lnTo>
                <a:lnTo>
                  <a:pt x="223242" y="98227"/>
                </a:lnTo>
                <a:lnTo>
                  <a:pt x="232172" y="80367"/>
                </a:lnTo>
                <a:lnTo>
                  <a:pt x="232172" y="62508"/>
                </a:lnTo>
                <a:lnTo>
                  <a:pt x="232172" y="44648"/>
                </a:lnTo>
                <a:lnTo>
                  <a:pt x="223242" y="35719"/>
                </a:lnTo>
                <a:lnTo>
                  <a:pt x="223242" y="17859"/>
                </a:lnTo>
                <a:lnTo>
                  <a:pt x="214312" y="17859"/>
                </a:lnTo>
                <a:lnTo>
                  <a:pt x="205383" y="17859"/>
                </a:lnTo>
                <a:lnTo>
                  <a:pt x="196453" y="17859"/>
                </a:lnTo>
                <a:lnTo>
                  <a:pt x="187523" y="26789"/>
                </a:lnTo>
                <a:lnTo>
                  <a:pt x="178594" y="44648"/>
                </a:lnTo>
                <a:lnTo>
                  <a:pt x="169664" y="62508"/>
                </a:lnTo>
                <a:lnTo>
                  <a:pt x="160734" y="71438"/>
                </a:lnTo>
                <a:lnTo>
                  <a:pt x="160734" y="89297"/>
                </a:lnTo>
                <a:lnTo>
                  <a:pt x="169664" y="107156"/>
                </a:lnTo>
                <a:lnTo>
                  <a:pt x="178594" y="116086"/>
                </a:lnTo>
                <a:lnTo>
                  <a:pt x="178594" y="133945"/>
                </a:lnTo>
                <a:lnTo>
                  <a:pt x="196453" y="142875"/>
                </a:lnTo>
                <a:lnTo>
                  <a:pt x="214312" y="151805"/>
                </a:lnTo>
                <a:lnTo>
                  <a:pt x="223242" y="151805"/>
                </a:lnTo>
                <a:lnTo>
                  <a:pt x="241102" y="160734"/>
                </a:lnTo>
                <a:lnTo>
                  <a:pt x="258961" y="160734"/>
                </a:lnTo>
                <a:lnTo>
                  <a:pt x="258961" y="160734"/>
                </a:lnTo>
                <a:lnTo>
                  <a:pt x="258961" y="16073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4455914" y="2446734"/>
            <a:ext cx="62508" cy="142876"/>
          </a:xfrm>
          <a:custGeom>
            <a:avLst/>
            <a:gdLst/>
            <a:ahLst/>
            <a:cxnLst/>
            <a:rect l="0" t="0" r="0" b="0"/>
            <a:pathLst>
              <a:path w="62508" h="14287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29" y="8930"/>
                </a:lnTo>
                <a:lnTo>
                  <a:pt x="8929" y="17860"/>
                </a:lnTo>
                <a:lnTo>
                  <a:pt x="17859" y="35719"/>
                </a:lnTo>
                <a:lnTo>
                  <a:pt x="17859" y="53579"/>
                </a:lnTo>
                <a:lnTo>
                  <a:pt x="26789" y="71438"/>
                </a:lnTo>
                <a:lnTo>
                  <a:pt x="26789" y="98227"/>
                </a:lnTo>
                <a:lnTo>
                  <a:pt x="26789" y="107157"/>
                </a:lnTo>
                <a:lnTo>
                  <a:pt x="26789" y="125016"/>
                </a:lnTo>
                <a:lnTo>
                  <a:pt x="35718" y="133946"/>
                </a:lnTo>
                <a:lnTo>
                  <a:pt x="35718" y="142875"/>
                </a:lnTo>
                <a:lnTo>
                  <a:pt x="35718" y="142875"/>
                </a:lnTo>
                <a:lnTo>
                  <a:pt x="35718" y="142875"/>
                </a:lnTo>
                <a:lnTo>
                  <a:pt x="35718" y="142875"/>
                </a:lnTo>
                <a:lnTo>
                  <a:pt x="35718" y="142875"/>
                </a:lnTo>
                <a:lnTo>
                  <a:pt x="35718" y="133946"/>
                </a:lnTo>
                <a:lnTo>
                  <a:pt x="35718" y="116086"/>
                </a:lnTo>
                <a:lnTo>
                  <a:pt x="35718" y="98227"/>
                </a:lnTo>
                <a:lnTo>
                  <a:pt x="35718" y="89297"/>
                </a:lnTo>
                <a:lnTo>
                  <a:pt x="35718" y="71438"/>
                </a:lnTo>
                <a:lnTo>
                  <a:pt x="35718" y="53579"/>
                </a:lnTo>
                <a:lnTo>
                  <a:pt x="35718" y="35719"/>
                </a:lnTo>
                <a:lnTo>
                  <a:pt x="44648" y="17860"/>
                </a:lnTo>
                <a:lnTo>
                  <a:pt x="53578" y="8930"/>
                </a:lnTo>
                <a:lnTo>
                  <a:pt x="53578" y="8930"/>
                </a:lnTo>
                <a:lnTo>
                  <a:pt x="62507" y="0"/>
                </a:lnTo>
                <a:lnTo>
                  <a:pt x="6250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4607718" y="2419945"/>
            <a:ext cx="53579" cy="125017"/>
          </a:xfrm>
          <a:custGeom>
            <a:avLst/>
            <a:gdLst/>
            <a:ahLst/>
            <a:cxnLst/>
            <a:rect l="0" t="0" r="0" b="0"/>
            <a:pathLst>
              <a:path w="53579" h="125017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8930" y="53578"/>
                </a:lnTo>
                <a:lnTo>
                  <a:pt x="8930" y="62508"/>
                </a:lnTo>
                <a:lnTo>
                  <a:pt x="17860" y="80368"/>
                </a:lnTo>
                <a:lnTo>
                  <a:pt x="26789" y="89297"/>
                </a:lnTo>
                <a:lnTo>
                  <a:pt x="26789" y="98227"/>
                </a:lnTo>
                <a:lnTo>
                  <a:pt x="26789" y="98227"/>
                </a:lnTo>
                <a:lnTo>
                  <a:pt x="35719" y="107157"/>
                </a:lnTo>
                <a:lnTo>
                  <a:pt x="26789" y="116086"/>
                </a:lnTo>
                <a:lnTo>
                  <a:pt x="26789" y="116086"/>
                </a:lnTo>
                <a:lnTo>
                  <a:pt x="17860" y="116086"/>
                </a:lnTo>
                <a:lnTo>
                  <a:pt x="17860" y="116086"/>
                </a:lnTo>
                <a:lnTo>
                  <a:pt x="8930" y="125016"/>
                </a:lnTo>
                <a:lnTo>
                  <a:pt x="893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3830836" y="339328"/>
            <a:ext cx="196454" cy="250032"/>
          </a:xfrm>
          <a:custGeom>
            <a:avLst/>
            <a:gdLst/>
            <a:ahLst/>
            <a:cxnLst/>
            <a:rect l="0" t="0" r="0" b="0"/>
            <a:pathLst>
              <a:path w="196454" h="250032">
                <a:moveTo>
                  <a:pt x="8929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71438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51805"/>
                </a:lnTo>
                <a:lnTo>
                  <a:pt x="0" y="169664"/>
                </a:lnTo>
                <a:lnTo>
                  <a:pt x="8929" y="187524"/>
                </a:lnTo>
                <a:lnTo>
                  <a:pt x="0" y="196453"/>
                </a:lnTo>
                <a:lnTo>
                  <a:pt x="0" y="214313"/>
                </a:lnTo>
                <a:lnTo>
                  <a:pt x="0" y="223242"/>
                </a:lnTo>
                <a:lnTo>
                  <a:pt x="0" y="232172"/>
                </a:lnTo>
                <a:lnTo>
                  <a:pt x="0" y="241102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0" y="241102"/>
                </a:lnTo>
                <a:lnTo>
                  <a:pt x="0" y="232172"/>
                </a:lnTo>
                <a:lnTo>
                  <a:pt x="0" y="223242"/>
                </a:lnTo>
                <a:lnTo>
                  <a:pt x="0" y="205383"/>
                </a:lnTo>
                <a:lnTo>
                  <a:pt x="0" y="196453"/>
                </a:lnTo>
                <a:lnTo>
                  <a:pt x="0" y="178594"/>
                </a:lnTo>
                <a:lnTo>
                  <a:pt x="0" y="160734"/>
                </a:lnTo>
                <a:lnTo>
                  <a:pt x="0" y="151805"/>
                </a:lnTo>
                <a:lnTo>
                  <a:pt x="0" y="133945"/>
                </a:lnTo>
                <a:lnTo>
                  <a:pt x="0" y="116086"/>
                </a:lnTo>
                <a:lnTo>
                  <a:pt x="8929" y="98227"/>
                </a:lnTo>
                <a:lnTo>
                  <a:pt x="8929" y="80367"/>
                </a:lnTo>
                <a:lnTo>
                  <a:pt x="8929" y="71438"/>
                </a:lnTo>
                <a:lnTo>
                  <a:pt x="8929" y="62508"/>
                </a:lnTo>
                <a:lnTo>
                  <a:pt x="8929" y="44649"/>
                </a:lnTo>
                <a:lnTo>
                  <a:pt x="8929" y="35719"/>
                </a:lnTo>
                <a:lnTo>
                  <a:pt x="8929" y="26789"/>
                </a:lnTo>
                <a:lnTo>
                  <a:pt x="8929" y="17859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26789" y="0"/>
                </a:lnTo>
                <a:lnTo>
                  <a:pt x="26789" y="8930"/>
                </a:lnTo>
                <a:lnTo>
                  <a:pt x="35718" y="8930"/>
                </a:lnTo>
                <a:lnTo>
                  <a:pt x="44648" y="26789"/>
                </a:lnTo>
                <a:lnTo>
                  <a:pt x="44648" y="35719"/>
                </a:lnTo>
                <a:lnTo>
                  <a:pt x="53578" y="53578"/>
                </a:lnTo>
                <a:lnTo>
                  <a:pt x="62507" y="71438"/>
                </a:lnTo>
                <a:lnTo>
                  <a:pt x="71437" y="98227"/>
                </a:lnTo>
                <a:lnTo>
                  <a:pt x="80367" y="116086"/>
                </a:lnTo>
                <a:lnTo>
                  <a:pt x="89296" y="142875"/>
                </a:lnTo>
                <a:lnTo>
                  <a:pt x="89296" y="160734"/>
                </a:lnTo>
                <a:lnTo>
                  <a:pt x="107156" y="178594"/>
                </a:lnTo>
                <a:lnTo>
                  <a:pt x="116085" y="187524"/>
                </a:lnTo>
                <a:lnTo>
                  <a:pt x="125015" y="196453"/>
                </a:lnTo>
                <a:lnTo>
                  <a:pt x="125015" y="205383"/>
                </a:lnTo>
                <a:lnTo>
                  <a:pt x="133945" y="214313"/>
                </a:lnTo>
                <a:lnTo>
                  <a:pt x="133945" y="214313"/>
                </a:lnTo>
                <a:lnTo>
                  <a:pt x="142875" y="223242"/>
                </a:lnTo>
                <a:lnTo>
                  <a:pt x="142875" y="223242"/>
                </a:lnTo>
                <a:lnTo>
                  <a:pt x="142875" y="223242"/>
                </a:lnTo>
                <a:lnTo>
                  <a:pt x="142875" y="214313"/>
                </a:lnTo>
                <a:lnTo>
                  <a:pt x="142875" y="214313"/>
                </a:lnTo>
                <a:lnTo>
                  <a:pt x="142875" y="205383"/>
                </a:lnTo>
                <a:lnTo>
                  <a:pt x="151804" y="187524"/>
                </a:lnTo>
                <a:lnTo>
                  <a:pt x="151804" y="169664"/>
                </a:lnTo>
                <a:lnTo>
                  <a:pt x="160734" y="151805"/>
                </a:lnTo>
                <a:lnTo>
                  <a:pt x="160734" y="133945"/>
                </a:lnTo>
                <a:lnTo>
                  <a:pt x="169664" y="116086"/>
                </a:lnTo>
                <a:lnTo>
                  <a:pt x="178593" y="98227"/>
                </a:lnTo>
                <a:lnTo>
                  <a:pt x="178593" y="80367"/>
                </a:lnTo>
                <a:lnTo>
                  <a:pt x="187523" y="62508"/>
                </a:lnTo>
                <a:lnTo>
                  <a:pt x="187523" y="53578"/>
                </a:lnTo>
                <a:lnTo>
                  <a:pt x="196453" y="44649"/>
                </a:lnTo>
                <a:lnTo>
                  <a:pt x="196453" y="35719"/>
                </a:lnTo>
                <a:lnTo>
                  <a:pt x="196453" y="26789"/>
                </a:lnTo>
                <a:lnTo>
                  <a:pt x="196453" y="17859"/>
                </a:lnTo>
                <a:lnTo>
                  <a:pt x="196453" y="17859"/>
                </a:lnTo>
                <a:lnTo>
                  <a:pt x="196453" y="1785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4054078" y="312539"/>
            <a:ext cx="205384" cy="267892"/>
          </a:xfrm>
          <a:custGeom>
            <a:avLst/>
            <a:gdLst/>
            <a:ahLst/>
            <a:cxnLst/>
            <a:rect l="0" t="0" r="0" b="0"/>
            <a:pathLst>
              <a:path w="205384" h="267892">
                <a:moveTo>
                  <a:pt x="0" y="267891"/>
                </a:moveTo>
                <a:lnTo>
                  <a:pt x="0" y="267891"/>
                </a:lnTo>
                <a:lnTo>
                  <a:pt x="0" y="267891"/>
                </a:lnTo>
                <a:lnTo>
                  <a:pt x="0" y="267891"/>
                </a:lnTo>
                <a:lnTo>
                  <a:pt x="0" y="258961"/>
                </a:lnTo>
                <a:lnTo>
                  <a:pt x="0" y="258961"/>
                </a:lnTo>
                <a:lnTo>
                  <a:pt x="0" y="250031"/>
                </a:lnTo>
                <a:lnTo>
                  <a:pt x="8929" y="250031"/>
                </a:lnTo>
                <a:lnTo>
                  <a:pt x="8929" y="232172"/>
                </a:lnTo>
                <a:lnTo>
                  <a:pt x="17859" y="223242"/>
                </a:lnTo>
                <a:lnTo>
                  <a:pt x="17859" y="205383"/>
                </a:lnTo>
                <a:lnTo>
                  <a:pt x="26789" y="196453"/>
                </a:lnTo>
                <a:lnTo>
                  <a:pt x="35718" y="169664"/>
                </a:lnTo>
                <a:lnTo>
                  <a:pt x="44648" y="151805"/>
                </a:lnTo>
                <a:lnTo>
                  <a:pt x="53578" y="133945"/>
                </a:lnTo>
                <a:lnTo>
                  <a:pt x="53578" y="116086"/>
                </a:lnTo>
                <a:lnTo>
                  <a:pt x="62508" y="98227"/>
                </a:lnTo>
                <a:lnTo>
                  <a:pt x="62508" y="80367"/>
                </a:lnTo>
                <a:lnTo>
                  <a:pt x="71437" y="53578"/>
                </a:lnTo>
                <a:lnTo>
                  <a:pt x="71437" y="35719"/>
                </a:lnTo>
                <a:lnTo>
                  <a:pt x="71437" y="26789"/>
                </a:lnTo>
                <a:lnTo>
                  <a:pt x="80367" y="17859"/>
                </a:lnTo>
                <a:lnTo>
                  <a:pt x="80367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30"/>
                </a:lnTo>
                <a:lnTo>
                  <a:pt x="89297" y="8930"/>
                </a:lnTo>
                <a:lnTo>
                  <a:pt x="89297" y="17859"/>
                </a:lnTo>
                <a:lnTo>
                  <a:pt x="98226" y="35719"/>
                </a:lnTo>
                <a:lnTo>
                  <a:pt x="98226" y="44648"/>
                </a:lnTo>
                <a:lnTo>
                  <a:pt x="107156" y="62508"/>
                </a:lnTo>
                <a:lnTo>
                  <a:pt x="116086" y="71438"/>
                </a:lnTo>
                <a:lnTo>
                  <a:pt x="125015" y="89297"/>
                </a:lnTo>
                <a:lnTo>
                  <a:pt x="133945" y="107156"/>
                </a:lnTo>
                <a:lnTo>
                  <a:pt x="142875" y="125016"/>
                </a:lnTo>
                <a:lnTo>
                  <a:pt x="151804" y="142875"/>
                </a:lnTo>
                <a:lnTo>
                  <a:pt x="160734" y="151805"/>
                </a:lnTo>
                <a:lnTo>
                  <a:pt x="169664" y="169664"/>
                </a:lnTo>
                <a:lnTo>
                  <a:pt x="169664" y="178594"/>
                </a:lnTo>
                <a:lnTo>
                  <a:pt x="178593" y="196453"/>
                </a:lnTo>
                <a:lnTo>
                  <a:pt x="178593" y="205383"/>
                </a:lnTo>
                <a:lnTo>
                  <a:pt x="187523" y="214313"/>
                </a:lnTo>
                <a:lnTo>
                  <a:pt x="187523" y="223242"/>
                </a:lnTo>
                <a:lnTo>
                  <a:pt x="196453" y="232172"/>
                </a:lnTo>
                <a:lnTo>
                  <a:pt x="196453" y="232172"/>
                </a:lnTo>
                <a:lnTo>
                  <a:pt x="196453" y="232172"/>
                </a:lnTo>
                <a:lnTo>
                  <a:pt x="205383" y="241102"/>
                </a:lnTo>
                <a:lnTo>
                  <a:pt x="205383" y="241102"/>
                </a:lnTo>
                <a:lnTo>
                  <a:pt x="205383" y="241102"/>
                </a:lnTo>
                <a:lnTo>
                  <a:pt x="205383" y="241102"/>
                </a:lnTo>
                <a:lnTo>
                  <a:pt x="205383" y="241102"/>
                </a:lnTo>
                <a:lnTo>
                  <a:pt x="205383" y="241102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4143375" y="419695"/>
            <a:ext cx="89297" cy="26790"/>
          </a:xfrm>
          <a:custGeom>
            <a:avLst/>
            <a:gdLst/>
            <a:ahLst/>
            <a:cxnLst/>
            <a:rect l="0" t="0" r="0" b="0"/>
            <a:pathLst>
              <a:path w="89297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17860"/>
                </a:lnTo>
                <a:lnTo>
                  <a:pt x="26789" y="17860"/>
                </a:lnTo>
                <a:lnTo>
                  <a:pt x="35718" y="8930"/>
                </a:lnTo>
                <a:lnTo>
                  <a:pt x="53578" y="8930"/>
                </a:lnTo>
                <a:lnTo>
                  <a:pt x="62507" y="8930"/>
                </a:lnTo>
                <a:lnTo>
                  <a:pt x="71437" y="8930"/>
                </a:lnTo>
                <a:lnTo>
                  <a:pt x="80367" y="8930"/>
                </a:lnTo>
                <a:lnTo>
                  <a:pt x="89296" y="8930"/>
                </a:lnTo>
                <a:lnTo>
                  <a:pt x="89296" y="0"/>
                </a:lnTo>
                <a:lnTo>
                  <a:pt x="89296" y="0"/>
                </a:lnTo>
                <a:lnTo>
                  <a:pt x="89296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8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63</Words>
  <Application>Microsoft Office PowerPoint</Application>
  <PresentationFormat>On-screen Show (16:9)</PresentationFormat>
  <Paragraphs>29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light-gradient</vt:lpstr>
      <vt:lpstr>Review Part 2</vt:lpstr>
      <vt:lpstr>Ecology</vt:lpstr>
      <vt:lpstr>PowerPoint Presentation</vt:lpstr>
      <vt:lpstr>PowerPoint Presentation</vt:lpstr>
      <vt:lpstr>Gene Expression</vt:lpstr>
      <vt:lpstr>PowerPoint Presentation</vt:lpstr>
      <vt:lpstr>Regulation of Gene Expression</vt:lpstr>
      <vt:lpstr>PowerPoint Presentation</vt:lpstr>
      <vt:lpstr>PowerPoint Presentation</vt:lpstr>
      <vt:lpstr>Genetics</vt:lpstr>
      <vt:lpstr>PowerPoint Presentation</vt:lpstr>
      <vt:lpstr>Systems </vt:lpstr>
      <vt:lpstr>PowerPoint Presentation</vt:lpstr>
      <vt:lpstr>PowerPoint Presentation</vt:lpstr>
      <vt:lpstr>Feedback and Communication</vt:lpstr>
      <vt:lpstr>PowerPoint Presentation</vt:lpstr>
      <vt:lpstr>DNA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Part 2</dc:title>
  <dc:creator>Eileen Cairo</dc:creator>
  <cp:lastModifiedBy>Saint Viator</cp:lastModifiedBy>
  <cp:revision>21</cp:revision>
  <dcterms:modified xsi:type="dcterms:W3CDTF">2014-04-29T18:21:40Z</dcterms:modified>
</cp:coreProperties>
</file>