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8" r:id="rId3"/>
    <p:sldId id="257" r:id="rId4"/>
    <p:sldId id="266" r:id="rId5"/>
    <p:sldId id="259" r:id="rId6"/>
    <p:sldId id="263" r:id="rId7"/>
    <p:sldId id="271" r:id="rId8"/>
    <p:sldId id="272" r:id="rId9"/>
    <p:sldId id="270" r:id="rId10"/>
    <p:sldId id="260" r:id="rId11"/>
    <p:sldId id="264" r:id="rId12"/>
    <p:sldId id="261" r:id="rId13"/>
    <p:sldId id="265" r:id="rId14"/>
    <p:sldId id="273" r:id="rId15"/>
    <p:sldId id="262" r:id="rId16"/>
    <p:sldId id="268" r:id="rId17"/>
    <p:sldId id="267" r:id="rId18"/>
    <p:sldId id="274" r:id="rId19"/>
    <p:sldId id="275" r:id="rId20"/>
    <p:sldId id="276" r:id="rId21"/>
    <p:sldId id="279" r:id="rId22"/>
    <p:sldId id="278" r:id="rId23"/>
    <p:sldId id="269" r:id="rId2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08385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Review Part 2</a:t>
            </a:r>
            <a:endParaRPr lang="en" dirty="0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Period 1</a:t>
            </a: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uic.edu/classes/bms/bms655/gfx/pedigree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1150"/>
            <a:ext cx="357187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doctortee.com/dsu/tiftickjian/cse-img/genetics/mendelian/dom-pedigree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962400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245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48-01-VertebNervousSys-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9550"/>
            <a:ext cx="3794651" cy="2703689"/>
          </a:xfrm>
          <a:prstGeom prst="rect">
            <a:avLst/>
          </a:prstGeom>
          <a:noFill/>
        </p:spPr>
      </p:pic>
      <p:pic>
        <p:nvPicPr>
          <p:cNvPr id="3" name="Picture 5" descr="48_10ActionPotential_5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02722"/>
            <a:ext cx="3782979" cy="2883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245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43-10-ImmuneResponses-L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8150"/>
            <a:ext cx="4419599" cy="298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ECAIRO~1.SAI\AppData\Local\Temp\43_02ImmunityOverview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7811"/>
            <a:ext cx="3310908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403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and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CAIRO~1.SAI\AppData\Local\Temp\44_19ADHFluidReten_2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9550"/>
            <a:ext cx="348657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676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40222"/>
            <a:ext cx="2286000" cy="249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aternity_test_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95550"/>
            <a:ext cx="3086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20-17-DNAFingerprints-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"/>
            <a:ext cx="370278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5954"/>
            <a:ext cx="2133600" cy="208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8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4887"/>
            <a:ext cx="437313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19" y="1352550"/>
            <a:ext cx="350592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044773" y="1035844"/>
            <a:ext cx="17861" cy="294680"/>
          </a:xfrm>
          <a:custGeom>
            <a:avLst/>
            <a:gdLst/>
            <a:ahLst/>
            <a:cxnLst/>
            <a:rect l="0" t="0" r="0" b="0"/>
            <a:pathLst>
              <a:path w="17861" h="29468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51804"/>
                </a:lnTo>
                <a:lnTo>
                  <a:pt x="17860" y="178593"/>
                </a:lnTo>
                <a:lnTo>
                  <a:pt x="17860" y="205383"/>
                </a:lnTo>
                <a:lnTo>
                  <a:pt x="17860" y="223242"/>
                </a:lnTo>
                <a:lnTo>
                  <a:pt x="17860" y="241101"/>
                </a:lnTo>
                <a:lnTo>
                  <a:pt x="17860" y="258961"/>
                </a:lnTo>
                <a:lnTo>
                  <a:pt x="17860" y="267890"/>
                </a:lnTo>
                <a:lnTo>
                  <a:pt x="17860" y="285750"/>
                </a:lnTo>
                <a:lnTo>
                  <a:pt x="17860" y="285750"/>
                </a:lnTo>
                <a:lnTo>
                  <a:pt x="17860" y="294679"/>
                </a:lnTo>
                <a:lnTo>
                  <a:pt x="17860" y="294679"/>
                </a:lnTo>
                <a:lnTo>
                  <a:pt x="17860" y="29467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973336" y="1205508"/>
            <a:ext cx="214313" cy="26790"/>
          </a:xfrm>
          <a:custGeom>
            <a:avLst/>
            <a:gdLst/>
            <a:ahLst/>
            <a:cxnLst/>
            <a:rect l="0" t="0" r="0" b="0"/>
            <a:pathLst>
              <a:path w="214313" h="26790">
                <a:moveTo>
                  <a:pt x="0" y="26789"/>
                </a:moveTo>
                <a:lnTo>
                  <a:pt x="0" y="2678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8" y="8929"/>
                </a:lnTo>
                <a:lnTo>
                  <a:pt x="80367" y="8929"/>
                </a:lnTo>
                <a:lnTo>
                  <a:pt x="107156" y="8929"/>
                </a:lnTo>
                <a:lnTo>
                  <a:pt x="133945" y="8929"/>
                </a:lnTo>
                <a:lnTo>
                  <a:pt x="151805" y="0"/>
                </a:lnTo>
                <a:lnTo>
                  <a:pt x="169664" y="0"/>
                </a:lnTo>
                <a:lnTo>
                  <a:pt x="187523" y="0"/>
                </a:lnTo>
                <a:lnTo>
                  <a:pt x="205383" y="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41227" y="1125141"/>
            <a:ext cx="71438" cy="214313"/>
          </a:xfrm>
          <a:custGeom>
            <a:avLst/>
            <a:gdLst/>
            <a:ahLst/>
            <a:cxnLst/>
            <a:rect l="0" t="0" r="0" b="0"/>
            <a:pathLst>
              <a:path w="71438" h="214313">
                <a:moveTo>
                  <a:pt x="0" y="89296"/>
                </a:move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78593"/>
                </a:lnTo>
                <a:lnTo>
                  <a:pt x="8929" y="187523"/>
                </a:lnTo>
                <a:lnTo>
                  <a:pt x="8929" y="196453"/>
                </a:lnTo>
                <a:lnTo>
                  <a:pt x="8929" y="205382"/>
                </a:lnTo>
                <a:lnTo>
                  <a:pt x="8929" y="214312"/>
                </a:lnTo>
                <a:lnTo>
                  <a:pt x="8929" y="214312"/>
                </a:lnTo>
                <a:lnTo>
                  <a:pt x="8929" y="214312"/>
                </a:lnTo>
                <a:lnTo>
                  <a:pt x="8929" y="205382"/>
                </a:lnTo>
                <a:lnTo>
                  <a:pt x="8929" y="196453"/>
                </a:lnTo>
                <a:lnTo>
                  <a:pt x="0" y="178593"/>
                </a:lnTo>
                <a:lnTo>
                  <a:pt x="0" y="151804"/>
                </a:lnTo>
                <a:lnTo>
                  <a:pt x="0" y="125015"/>
                </a:lnTo>
                <a:lnTo>
                  <a:pt x="0" y="107156"/>
                </a:lnTo>
                <a:lnTo>
                  <a:pt x="0" y="89296"/>
                </a:lnTo>
                <a:lnTo>
                  <a:pt x="0" y="71437"/>
                </a:lnTo>
                <a:lnTo>
                  <a:pt x="8929" y="53578"/>
                </a:lnTo>
                <a:lnTo>
                  <a:pt x="17859" y="44648"/>
                </a:lnTo>
                <a:lnTo>
                  <a:pt x="26789" y="26789"/>
                </a:lnTo>
                <a:lnTo>
                  <a:pt x="26789" y="17859"/>
                </a:lnTo>
                <a:lnTo>
                  <a:pt x="44648" y="8929"/>
                </a:lnTo>
                <a:lnTo>
                  <a:pt x="5357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66242" y="1143000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98227" y="26789"/>
                </a:moveTo>
                <a:lnTo>
                  <a:pt x="89297" y="26789"/>
                </a:lnTo>
                <a:lnTo>
                  <a:pt x="89297" y="26789"/>
                </a:lnTo>
                <a:lnTo>
                  <a:pt x="80367" y="35719"/>
                </a:lnTo>
                <a:lnTo>
                  <a:pt x="62508" y="35719"/>
                </a:lnTo>
                <a:lnTo>
                  <a:pt x="53578" y="44648"/>
                </a:lnTo>
                <a:lnTo>
                  <a:pt x="44649" y="53578"/>
                </a:lnTo>
                <a:lnTo>
                  <a:pt x="35719" y="62508"/>
                </a:lnTo>
                <a:lnTo>
                  <a:pt x="26789" y="80367"/>
                </a:lnTo>
                <a:lnTo>
                  <a:pt x="17860" y="98227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4"/>
                </a:lnTo>
                <a:lnTo>
                  <a:pt x="17860" y="169664"/>
                </a:lnTo>
                <a:lnTo>
                  <a:pt x="26789" y="169664"/>
                </a:lnTo>
                <a:lnTo>
                  <a:pt x="44649" y="160734"/>
                </a:lnTo>
                <a:lnTo>
                  <a:pt x="53578" y="151805"/>
                </a:lnTo>
                <a:lnTo>
                  <a:pt x="71438" y="142875"/>
                </a:lnTo>
                <a:lnTo>
                  <a:pt x="89297" y="125016"/>
                </a:lnTo>
                <a:lnTo>
                  <a:pt x="107156" y="107156"/>
                </a:lnTo>
                <a:lnTo>
                  <a:pt x="125016" y="89297"/>
                </a:lnTo>
                <a:lnTo>
                  <a:pt x="133945" y="71437"/>
                </a:lnTo>
                <a:lnTo>
                  <a:pt x="142875" y="53578"/>
                </a:lnTo>
                <a:lnTo>
                  <a:pt x="151805" y="44648"/>
                </a:lnTo>
                <a:lnTo>
                  <a:pt x="151805" y="26789"/>
                </a:lnTo>
                <a:lnTo>
                  <a:pt x="142875" y="17859"/>
                </a:lnTo>
                <a:lnTo>
                  <a:pt x="142875" y="8930"/>
                </a:lnTo>
                <a:lnTo>
                  <a:pt x="133945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35906" y="1125141"/>
            <a:ext cx="178595" cy="455415"/>
          </a:xfrm>
          <a:custGeom>
            <a:avLst/>
            <a:gdLst/>
            <a:ahLst/>
            <a:cxnLst/>
            <a:rect l="0" t="0" r="0" b="0"/>
            <a:pathLst>
              <a:path w="178595" h="455415">
                <a:moveTo>
                  <a:pt x="71438" y="71437"/>
                </a:moveTo>
                <a:lnTo>
                  <a:pt x="71438" y="80367"/>
                </a:lnTo>
                <a:lnTo>
                  <a:pt x="71438" y="80367"/>
                </a:lnTo>
                <a:lnTo>
                  <a:pt x="62508" y="89296"/>
                </a:lnTo>
                <a:lnTo>
                  <a:pt x="62508" y="107156"/>
                </a:lnTo>
                <a:lnTo>
                  <a:pt x="53578" y="125015"/>
                </a:lnTo>
                <a:lnTo>
                  <a:pt x="53578" y="142875"/>
                </a:lnTo>
                <a:lnTo>
                  <a:pt x="53578" y="160734"/>
                </a:lnTo>
                <a:lnTo>
                  <a:pt x="53578" y="178593"/>
                </a:lnTo>
                <a:lnTo>
                  <a:pt x="62508" y="187523"/>
                </a:lnTo>
                <a:lnTo>
                  <a:pt x="71438" y="196453"/>
                </a:lnTo>
                <a:lnTo>
                  <a:pt x="71438" y="205382"/>
                </a:lnTo>
                <a:lnTo>
                  <a:pt x="80367" y="214312"/>
                </a:lnTo>
                <a:lnTo>
                  <a:pt x="89297" y="214312"/>
                </a:lnTo>
                <a:lnTo>
                  <a:pt x="98227" y="205382"/>
                </a:lnTo>
                <a:lnTo>
                  <a:pt x="116086" y="196453"/>
                </a:lnTo>
                <a:lnTo>
                  <a:pt x="125016" y="187523"/>
                </a:lnTo>
                <a:lnTo>
                  <a:pt x="142875" y="169664"/>
                </a:lnTo>
                <a:lnTo>
                  <a:pt x="151805" y="151804"/>
                </a:lnTo>
                <a:lnTo>
                  <a:pt x="160734" y="133945"/>
                </a:lnTo>
                <a:lnTo>
                  <a:pt x="169664" y="116086"/>
                </a:lnTo>
                <a:lnTo>
                  <a:pt x="169664" y="89296"/>
                </a:lnTo>
                <a:lnTo>
                  <a:pt x="178594" y="71437"/>
                </a:lnTo>
                <a:lnTo>
                  <a:pt x="178594" y="53578"/>
                </a:lnTo>
                <a:lnTo>
                  <a:pt x="169664" y="44648"/>
                </a:lnTo>
                <a:lnTo>
                  <a:pt x="169664" y="26789"/>
                </a:lnTo>
                <a:lnTo>
                  <a:pt x="160734" y="17859"/>
                </a:lnTo>
                <a:lnTo>
                  <a:pt x="151805" y="8929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8929"/>
                </a:lnTo>
                <a:lnTo>
                  <a:pt x="89297" y="26789"/>
                </a:lnTo>
                <a:lnTo>
                  <a:pt x="80367" y="35718"/>
                </a:lnTo>
                <a:lnTo>
                  <a:pt x="71438" y="53578"/>
                </a:lnTo>
                <a:lnTo>
                  <a:pt x="53578" y="80367"/>
                </a:lnTo>
                <a:lnTo>
                  <a:pt x="44649" y="107156"/>
                </a:lnTo>
                <a:lnTo>
                  <a:pt x="35719" y="133945"/>
                </a:lnTo>
                <a:lnTo>
                  <a:pt x="26789" y="160734"/>
                </a:lnTo>
                <a:lnTo>
                  <a:pt x="17860" y="196453"/>
                </a:lnTo>
                <a:lnTo>
                  <a:pt x="17860" y="223242"/>
                </a:lnTo>
                <a:lnTo>
                  <a:pt x="8930" y="258961"/>
                </a:lnTo>
                <a:lnTo>
                  <a:pt x="8930" y="285750"/>
                </a:lnTo>
                <a:lnTo>
                  <a:pt x="0" y="312539"/>
                </a:lnTo>
                <a:lnTo>
                  <a:pt x="8930" y="348257"/>
                </a:lnTo>
                <a:lnTo>
                  <a:pt x="8930" y="366117"/>
                </a:lnTo>
                <a:lnTo>
                  <a:pt x="8930" y="392906"/>
                </a:lnTo>
                <a:lnTo>
                  <a:pt x="8930" y="410765"/>
                </a:lnTo>
                <a:lnTo>
                  <a:pt x="17860" y="428625"/>
                </a:lnTo>
                <a:lnTo>
                  <a:pt x="17860" y="437554"/>
                </a:lnTo>
                <a:lnTo>
                  <a:pt x="26789" y="446484"/>
                </a:lnTo>
                <a:lnTo>
                  <a:pt x="26789" y="455414"/>
                </a:lnTo>
                <a:lnTo>
                  <a:pt x="35719" y="455414"/>
                </a:lnTo>
                <a:lnTo>
                  <a:pt x="35719" y="45541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777008" y="1009055"/>
            <a:ext cx="169665" cy="303610"/>
          </a:xfrm>
          <a:custGeom>
            <a:avLst/>
            <a:gdLst/>
            <a:ahLst/>
            <a:cxnLst/>
            <a:rect l="0" t="0" r="0" b="0"/>
            <a:pathLst>
              <a:path w="169665" h="303610">
                <a:moveTo>
                  <a:pt x="53578" y="0"/>
                </a:moveTo>
                <a:lnTo>
                  <a:pt x="5357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35718"/>
                </a:lnTo>
                <a:lnTo>
                  <a:pt x="53578" y="53578"/>
                </a:lnTo>
                <a:lnTo>
                  <a:pt x="53578" y="80367"/>
                </a:lnTo>
                <a:lnTo>
                  <a:pt x="53578" y="107156"/>
                </a:lnTo>
                <a:lnTo>
                  <a:pt x="44648" y="133945"/>
                </a:lnTo>
                <a:lnTo>
                  <a:pt x="44648" y="160734"/>
                </a:lnTo>
                <a:lnTo>
                  <a:pt x="35718" y="187523"/>
                </a:lnTo>
                <a:lnTo>
                  <a:pt x="26789" y="214312"/>
                </a:lnTo>
                <a:lnTo>
                  <a:pt x="26789" y="241101"/>
                </a:lnTo>
                <a:lnTo>
                  <a:pt x="17859" y="258961"/>
                </a:lnTo>
                <a:lnTo>
                  <a:pt x="8929" y="267890"/>
                </a:lnTo>
                <a:lnTo>
                  <a:pt x="8929" y="276820"/>
                </a:lnTo>
                <a:lnTo>
                  <a:pt x="0" y="276820"/>
                </a:lnTo>
                <a:lnTo>
                  <a:pt x="8929" y="276820"/>
                </a:lnTo>
                <a:lnTo>
                  <a:pt x="8929" y="276820"/>
                </a:lnTo>
                <a:lnTo>
                  <a:pt x="8929" y="267890"/>
                </a:lnTo>
                <a:lnTo>
                  <a:pt x="17859" y="250031"/>
                </a:lnTo>
                <a:lnTo>
                  <a:pt x="26789" y="232172"/>
                </a:lnTo>
                <a:lnTo>
                  <a:pt x="35718" y="214312"/>
                </a:lnTo>
                <a:lnTo>
                  <a:pt x="44648" y="187523"/>
                </a:lnTo>
                <a:lnTo>
                  <a:pt x="62507" y="169664"/>
                </a:lnTo>
                <a:lnTo>
                  <a:pt x="80367" y="160734"/>
                </a:lnTo>
                <a:lnTo>
                  <a:pt x="89296" y="151804"/>
                </a:lnTo>
                <a:lnTo>
                  <a:pt x="107156" y="142875"/>
                </a:lnTo>
                <a:lnTo>
                  <a:pt x="125015" y="133945"/>
                </a:lnTo>
                <a:lnTo>
                  <a:pt x="142875" y="133945"/>
                </a:lnTo>
                <a:lnTo>
                  <a:pt x="151804" y="133945"/>
                </a:lnTo>
                <a:lnTo>
                  <a:pt x="160734" y="142875"/>
                </a:lnTo>
                <a:lnTo>
                  <a:pt x="169664" y="142875"/>
                </a:lnTo>
                <a:lnTo>
                  <a:pt x="169664" y="160734"/>
                </a:lnTo>
                <a:lnTo>
                  <a:pt x="169664" y="169664"/>
                </a:lnTo>
                <a:lnTo>
                  <a:pt x="169664" y="196453"/>
                </a:lnTo>
                <a:lnTo>
                  <a:pt x="160734" y="214312"/>
                </a:lnTo>
                <a:lnTo>
                  <a:pt x="160734" y="232172"/>
                </a:lnTo>
                <a:lnTo>
                  <a:pt x="160734" y="250031"/>
                </a:lnTo>
                <a:lnTo>
                  <a:pt x="160734" y="258961"/>
                </a:lnTo>
                <a:lnTo>
                  <a:pt x="160734" y="276820"/>
                </a:lnTo>
                <a:lnTo>
                  <a:pt x="160734" y="285750"/>
                </a:lnTo>
                <a:lnTo>
                  <a:pt x="151804" y="294679"/>
                </a:lnTo>
                <a:lnTo>
                  <a:pt x="151804" y="303609"/>
                </a:lnTo>
                <a:lnTo>
                  <a:pt x="151804" y="303609"/>
                </a:lnTo>
                <a:lnTo>
                  <a:pt x="151804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062758" y="1187648"/>
            <a:ext cx="17860" cy="80369"/>
          </a:xfrm>
          <a:custGeom>
            <a:avLst/>
            <a:gdLst/>
            <a:ahLst/>
            <a:cxnLst/>
            <a:rect l="0" t="0" r="0" b="0"/>
            <a:pathLst>
              <a:path w="17860" h="80369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8929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16336" y="105370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152054" y="1116211"/>
            <a:ext cx="133947" cy="160735"/>
          </a:xfrm>
          <a:custGeom>
            <a:avLst/>
            <a:gdLst/>
            <a:ahLst/>
            <a:cxnLst/>
            <a:rect l="0" t="0" r="0" b="0"/>
            <a:pathLst>
              <a:path w="133947" h="160735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8930"/>
                </a:lnTo>
                <a:lnTo>
                  <a:pt x="80368" y="17859"/>
                </a:lnTo>
                <a:lnTo>
                  <a:pt x="62508" y="35719"/>
                </a:lnTo>
                <a:lnTo>
                  <a:pt x="44649" y="44648"/>
                </a:lnTo>
                <a:lnTo>
                  <a:pt x="35719" y="62508"/>
                </a:lnTo>
                <a:lnTo>
                  <a:pt x="17860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51805"/>
                </a:lnTo>
                <a:lnTo>
                  <a:pt x="26790" y="160734"/>
                </a:lnTo>
                <a:lnTo>
                  <a:pt x="35719" y="160734"/>
                </a:lnTo>
                <a:lnTo>
                  <a:pt x="53579" y="160734"/>
                </a:lnTo>
                <a:lnTo>
                  <a:pt x="71438" y="160734"/>
                </a:lnTo>
                <a:lnTo>
                  <a:pt x="98227" y="151805"/>
                </a:lnTo>
                <a:lnTo>
                  <a:pt x="116086" y="151805"/>
                </a:lnTo>
                <a:lnTo>
                  <a:pt x="125016" y="151805"/>
                </a:lnTo>
                <a:lnTo>
                  <a:pt x="133946" y="142875"/>
                </a:lnTo>
                <a:lnTo>
                  <a:pt x="133946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89547" y="108049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080617" y="1080492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071687" y="1062633"/>
            <a:ext cx="44650" cy="53579"/>
          </a:xfrm>
          <a:custGeom>
            <a:avLst/>
            <a:gdLst/>
            <a:ahLst/>
            <a:cxnLst/>
            <a:rect l="0" t="0" r="0" b="0"/>
            <a:pathLst>
              <a:path w="44650" h="53579">
                <a:moveTo>
                  <a:pt x="26789" y="53578"/>
                </a:moveTo>
                <a:lnTo>
                  <a:pt x="26789" y="44648"/>
                </a:lnTo>
                <a:lnTo>
                  <a:pt x="26789" y="44648"/>
                </a:lnTo>
                <a:lnTo>
                  <a:pt x="35719" y="35718"/>
                </a:lnTo>
                <a:lnTo>
                  <a:pt x="35719" y="35718"/>
                </a:lnTo>
                <a:lnTo>
                  <a:pt x="35719" y="26789"/>
                </a:lnTo>
                <a:lnTo>
                  <a:pt x="44649" y="17859"/>
                </a:lnTo>
                <a:lnTo>
                  <a:pt x="44649" y="17859"/>
                </a:lnTo>
                <a:lnTo>
                  <a:pt x="44649" y="8929"/>
                </a:lnTo>
                <a:lnTo>
                  <a:pt x="35719" y="8929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428875" y="991195"/>
            <a:ext cx="232173" cy="312540"/>
          </a:xfrm>
          <a:custGeom>
            <a:avLst/>
            <a:gdLst/>
            <a:ahLst/>
            <a:cxnLst/>
            <a:rect l="0" t="0" r="0" b="0"/>
            <a:pathLst>
              <a:path w="232173" h="312540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16086" y="26789"/>
                </a:lnTo>
                <a:lnTo>
                  <a:pt x="116086" y="44649"/>
                </a:lnTo>
                <a:lnTo>
                  <a:pt x="107156" y="62508"/>
                </a:lnTo>
                <a:lnTo>
                  <a:pt x="98227" y="89297"/>
                </a:lnTo>
                <a:lnTo>
                  <a:pt x="89297" y="116086"/>
                </a:lnTo>
                <a:lnTo>
                  <a:pt x="71438" y="142875"/>
                </a:lnTo>
                <a:lnTo>
                  <a:pt x="62508" y="178594"/>
                </a:lnTo>
                <a:lnTo>
                  <a:pt x="53578" y="205383"/>
                </a:lnTo>
                <a:lnTo>
                  <a:pt x="35719" y="232172"/>
                </a:lnTo>
                <a:lnTo>
                  <a:pt x="26789" y="250032"/>
                </a:lnTo>
                <a:lnTo>
                  <a:pt x="17859" y="267891"/>
                </a:lnTo>
                <a:lnTo>
                  <a:pt x="8929" y="285750"/>
                </a:lnTo>
                <a:lnTo>
                  <a:pt x="0" y="294680"/>
                </a:lnTo>
                <a:lnTo>
                  <a:pt x="0" y="303610"/>
                </a:lnTo>
                <a:lnTo>
                  <a:pt x="0" y="303610"/>
                </a:lnTo>
                <a:lnTo>
                  <a:pt x="8929" y="312539"/>
                </a:lnTo>
                <a:lnTo>
                  <a:pt x="26789" y="312539"/>
                </a:lnTo>
                <a:lnTo>
                  <a:pt x="44648" y="312539"/>
                </a:lnTo>
                <a:lnTo>
                  <a:pt x="62508" y="312539"/>
                </a:lnTo>
                <a:lnTo>
                  <a:pt x="89297" y="312539"/>
                </a:lnTo>
                <a:lnTo>
                  <a:pt x="116086" y="303610"/>
                </a:lnTo>
                <a:lnTo>
                  <a:pt x="142875" y="303610"/>
                </a:lnTo>
                <a:lnTo>
                  <a:pt x="169664" y="303610"/>
                </a:lnTo>
                <a:lnTo>
                  <a:pt x="187523" y="303610"/>
                </a:lnTo>
                <a:lnTo>
                  <a:pt x="205383" y="303610"/>
                </a:lnTo>
                <a:lnTo>
                  <a:pt x="232172" y="303610"/>
                </a:lnTo>
                <a:lnTo>
                  <a:pt x="232172" y="303610"/>
                </a:lnTo>
                <a:lnTo>
                  <a:pt x="232172" y="303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14625" y="1107281"/>
            <a:ext cx="142876" cy="187525"/>
          </a:xfrm>
          <a:custGeom>
            <a:avLst/>
            <a:gdLst/>
            <a:ahLst/>
            <a:cxnLst/>
            <a:rect l="0" t="0" r="0" b="0"/>
            <a:pathLst>
              <a:path w="142876" h="187525">
                <a:moveTo>
                  <a:pt x="53578" y="98227"/>
                </a:moveTo>
                <a:lnTo>
                  <a:pt x="53578" y="98227"/>
                </a:lnTo>
                <a:lnTo>
                  <a:pt x="53578" y="98227"/>
                </a:lnTo>
                <a:lnTo>
                  <a:pt x="62508" y="98227"/>
                </a:lnTo>
                <a:lnTo>
                  <a:pt x="71438" y="89297"/>
                </a:lnTo>
                <a:lnTo>
                  <a:pt x="89297" y="89297"/>
                </a:lnTo>
                <a:lnTo>
                  <a:pt x="98226" y="80367"/>
                </a:lnTo>
                <a:lnTo>
                  <a:pt x="116086" y="71438"/>
                </a:lnTo>
                <a:lnTo>
                  <a:pt x="125015" y="62508"/>
                </a:lnTo>
                <a:lnTo>
                  <a:pt x="133945" y="44649"/>
                </a:lnTo>
                <a:lnTo>
                  <a:pt x="133945" y="35719"/>
                </a:lnTo>
                <a:lnTo>
                  <a:pt x="142875" y="26789"/>
                </a:lnTo>
                <a:lnTo>
                  <a:pt x="142875" y="17860"/>
                </a:lnTo>
                <a:lnTo>
                  <a:pt x="142875" y="8930"/>
                </a:lnTo>
                <a:lnTo>
                  <a:pt x="133945" y="8930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8930"/>
                </a:lnTo>
                <a:lnTo>
                  <a:pt x="80367" y="17860"/>
                </a:lnTo>
                <a:lnTo>
                  <a:pt x="62508" y="26789"/>
                </a:lnTo>
                <a:lnTo>
                  <a:pt x="44648" y="44649"/>
                </a:lnTo>
                <a:lnTo>
                  <a:pt x="26789" y="62508"/>
                </a:lnTo>
                <a:lnTo>
                  <a:pt x="17859" y="8036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9664"/>
                </a:lnTo>
                <a:lnTo>
                  <a:pt x="17859" y="178594"/>
                </a:lnTo>
                <a:lnTo>
                  <a:pt x="35719" y="187524"/>
                </a:lnTo>
                <a:lnTo>
                  <a:pt x="53578" y="187524"/>
                </a:lnTo>
                <a:lnTo>
                  <a:pt x="71438" y="187524"/>
                </a:lnTo>
                <a:lnTo>
                  <a:pt x="80367" y="187524"/>
                </a:lnTo>
                <a:lnTo>
                  <a:pt x="89297" y="187524"/>
                </a:lnTo>
                <a:lnTo>
                  <a:pt x="89297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946797" y="1098351"/>
            <a:ext cx="178594" cy="178595"/>
          </a:xfrm>
          <a:custGeom>
            <a:avLst/>
            <a:gdLst/>
            <a:ahLst/>
            <a:cxnLst/>
            <a:rect l="0" t="0" r="0" b="0"/>
            <a:pathLst>
              <a:path w="178594" h="178595">
                <a:moveTo>
                  <a:pt x="26789" y="35719"/>
                </a:moveTo>
                <a:lnTo>
                  <a:pt x="26789" y="35719"/>
                </a:lnTo>
                <a:lnTo>
                  <a:pt x="26789" y="44649"/>
                </a:lnTo>
                <a:lnTo>
                  <a:pt x="26789" y="53579"/>
                </a:lnTo>
                <a:lnTo>
                  <a:pt x="17859" y="71438"/>
                </a:lnTo>
                <a:lnTo>
                  <a:pt x="8929" y="89297"/>
                </a:lnTo>
                <a:lnTo>
                  <a:pt x="8929" y="107157"/>
                </a:lnTo>
                <a:lnTo>
                  <a:pt x="0" y="133946"/>
                </a:lnTo>
                <a:lnTo>
                  <a:pt x="0" y="142876"/>
                </a:lnTo>
                <a:lnTo>
                  <a:pt x="0" y="160735"/>
                </a:lnTo>
                <a:lnTo>
                  <a:pt x="0" y="169665"/>
                </a:lnTo>
                <a:lnTo>
                  <a:pt x="0" y="169665"/>
                </a:lnTo>
                <a:lnTo>
                  <a:pt x="0" y="178594"/>
                </a:lnTo>
                <a:lnTo>
                  <a:pt x="8929" y="178594"/>
                </a:lnTo>
                <a:lnTo>
                  <a:pt x="17859" y="169665"/>
                </a:lnTo>
                <a:lnTo>
                  <a:pt x="26789" y="160735"/>
                </a:lnTo>
                <a:lnTo>
                  <a:pt x="44648" y="151805"/>
                </a:lnTo>
                <a:lnTo>
                  <a:pt x="62507" y="133946"/>
                </a:lnTo>
                <a:lnTo>
                  <a:pt x="80367" y="107157"/>
                </a:lnTo>
                <a:lnTo>
                  <a:pt x="98226" y="89297"/>
                </a:lnTo>
                <a:lnTo>
                  <a:pt x="116086" y="62508"/>
                </a:lnTo>
                <a:lnTo>
                  <a:pt x="125015" y="44649"/>
                </a:lnTo>
                <a:lnTo>
                  <a:pt x="142875" y="35719"/>
                </a:lnTo>
                <a:lnTo>
                  <a:pt x="151804" y="26790"/>
                </a:lnTo>
                <a:lnTo>
                  <a:pt x="169664" y="8930"/>
                </a:lnTo>
                <a:lnTo>
                  <a:pt x="169664" y="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125390" y="1098351"/>
            <a:ext cx="160736" cy="178595"/>
          </a:xfrm>
          <a:custGeom>
            <a:avLst/>
            <a:gdLst/>
            <a:ahLst/>
            <a:cxnLst/>
            <a:rect l="0" t="0" r="0" b="0"/>
            <a:pathLst>
              <a:path w="160736" h="178595">
                <a:moveTo>
                  <a:pt x="53579" y="80368"/>
                </a:moveTo>
                <a:lnTo>
                  <a:pt x="53579" y="80368"/>
                </a:lnTo>
                <a:lnTo>
                  <a:pt x="53579" y="89297"/>
                </a:lnTo>
                <a:lnTo>
                  <a:pt x="53579" y="89297"/>
                </a:lnTo>
                <a:lnTo>
                  <a:pt x="62508" y="98227"/>
                </a:lnTo>
                <a:lnTo>
                  <a:pt x="71438" y="98227"/>
                </a:lnTo>
                <a:lnTo>
                  <a:pt x="80368" y="89297"/>
                </a:lnTo>
                <a:lnTo>
                  <a:pt x="89297" y="89297"/>
                </a:lnTo>
                <a:lnTo>
                  <a:pt x="98227" y="80368"/>
                </a:lnTo>
                <a:lnTo>
                  <a:pt x="116086" y="71438"/>
                </a:lnTo>
                <a:lnTo>
                  <a:pt x="125016" y="62508"/>
                </a:lnTo>
                <a:lnTo>
                  <a:pt x="133946" y="53579"/>
                </a:lnTo>
                <a:lnTo>
                  <a:pt x="142875" y="35719"/>
                </a:lnTo>
                <a:lnTo>
                  <a:pt x="151805" y="26790"/>
                </a:lnTo>
                <a:lnTo>
                  <a:pt x="160735" y="17860"/>
                </a:lnTo>
                <a:lnTo>
                  <a:pt x="160735" y="8930"/>
                </a:lnTo>
                <a:lnTo>
                  <a:pt x="160735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0"/>
                </a:lnTo>
                <a:lnTo>
                  <a:pt x="107157" y="8930"/>
                </a:lnTo>
                <a:lnTo>
                  <a:pt x="89297" y="17860"/>
                </a:lnTo>
                <a:lnTo>
                  <a:pt x="62508" y="26790"/>
                </a:lnTo>
                <a:lnTo>
                  <a:pt x="44649" y="44649"/>
                </a:lnTo>
                <a:lnTo>
                  <a:pt x="35719" y="62508"/>
                </a:lnTo>
                <a:lnTo>
                  <a:pt x="17860" y="89297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51805"/>
                </a:lnTo>
                <a:lnTo>
                  <a:pt x="17860" y="160735"/>
                </a:lnTo>
                <a:lnTo>
                  <a:pt x="26789" y="169665"/>
                </a:lnTo>
                <a:lnTo>
                  <a:pt x="44649" y="169665"/>
                </a:lnTo>
                <a:lnTo>
                  <a:pt x="62508" y="178594"/>
                </a:lnTo>
                <a:lnTo>
                  <a:pt x="80368" y="169665"/>
                </a:lnTo>
                <a:lnTo>
                  <a:pt x="107157" y="169665"/>
                </a:lnTo>
                <a:lnTo>
                  <a:pt x="125016" y="160735"/>
                </a:lnTo>
                <a:lnTo>
                  <a:pt x="142875" y="160735"/>
                </a:lnTo>
                <a:lnTo>
                  <a:pt x="151805" y="151805"/>
                </a:lnTo>
                <a:lnTo>
                  <a:pt x="151805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384351" y="955476"/>
            <a:ext cx="160736" cy="312541"/>
          </a:xfrm>
          <a:custGeom>
            <a:avLst/>
            <a:gdLst/>
            <a:ahLst/>
            <a:cxnLst/>
            <a:rect l="0" t="0" r="0" b="0"/>
            <a:pathLst>
              <a:path w="160736" h="312541">
                <a:moveTo>
                  <a:pt x="160735" y="0"/>
                </a:moveTo>
                <a:lnTo>
                  <a:pt x="151805" y="8930"/>
                </a:lnTo>
                <a:lnTo>
                  <a:pt x="151805" y="8930"/>
                </a:lnTo>
                <a:lnTo>
                  <a:pt x="151805" y="26790"/>
                </a:lnTo>
                <a:lnTo>
                  <a:pt x="142875" y="44649"/>
                </a:lnTo>
                <a:lnTo>
                  <a:pt x="133945" y="62508"/>
                </a:lnTo>
                <a:lnTo>
                  <a:pt x="125016" y="89297"/>
                </a:lnTo>
                <a:lnTo>
                  <a:pt x="116086" y="107157"/>
                </a:lnTo>
                <a:lnTo>
                  <a:pt x="107156" y="133946"/>
                </a:lnTo>
                <a:lnTo>
                  <a:pt x="89297" y="160735"/>
                </a:lnTo>
                <a:lnTo>
                  <a:pt x="71438" y="178594"/>
                </a:lnTo>
                <a:lnTo>
                  <a:pt x="62508" y="205383"/>
                </a:lnTo>
                <a:lnTo>
                  <a:pt x="53578" y="223243"/>
                </a:lnTo>
                <a:lnTo>
                  <a:pt x="35719" y="241102"/>
                </a:lnTo>
                <a:lnTo>
                  <a:pt x="26789" y="258961"/>
                </a:lnTo>
                <a:lnTo>
                  <a:pt x="26789" y="267891"/>
                </a:lnTo>
                <a:lnTo>
                  <a:pt x="17860" y="285751"/>
                </a:lnTo>
                <a:lnTo>
                  <a:pt x="8930" y="294680"/>
                </a:lnTo>
                <a:lnTo>
                  <a:pt x="8930" y="303610"/>
                </a:lnTo>
                <a:lnTo>
                  <a:pt x="8930" y="303610"/>
                </a:lnTo>
                <a:lnTo>
                  <a:pt x="0" y="312540"/>
                </a:lnTo>
                <a:lnTo>
                  <a:pt x="0" y="3125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580804" y="1080492"/>
            <a:ext cx="125017" cy="196454"/>
          </a:xfrm>
          <a:custGeom>
            <a:avLst/>
            <a:gdLst/>
            <a:ahLst/>
            <a:cxnLst/>
            <a:rect l="0" t="0" r="0" b="0"/>
            <a:pathLst>
              <a:path w="125017" h="196454">
                <a:moveTo>
                  <a:pt x="116086" y="35719"/>
                </a:moveTo>
                <a:lnTo>
                  <a:pt x="116086" y="35719"/>
                </a:lnTo>
                <a:lnTo>
                  <a:pt x="116086" y="35719"/>
                </a:lnTo>
                <a:lnTo>
                  <a:pt x="125016" y="2678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16086" y="8930"/>
                </a:lnTo>
                <a:lnTo>
                  <a:pt x="107157" y="8930"/>
                </a:lnTo>
                <a:lnTo>
                  <a:pt x="98227" y="0"/>
                </a:lnTo>
                <a:lnTo>
                  <a:pt x="80367" y="0"/>
                </a:lnTo>
                <a:lnTo>
                  <a:pt x="6250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71438"/>
                </a:lnTo>
                <a:lnTo>
                  <a:pt x="35719" y="89297"/>
                </a:lnTo>
                <a:lnTo>
                  <a:pt x="44649" y="98227"/>
                </a:lnTo>
                <a:lnTo>
                  <a:pt x="62508" y="107156"/>
                </a:lnTo>
                <a:lnTo>
                  <a:pt x="71438" y="116086"/>
                </a:lnTo>
                <a:lnTo>
                  <a:pt x="89297" y="125016"/>
                </a:lnTo>
                <a:lnTo>
                  <a:pt x="89297" y="133945"/>
                </a:lnTo>
                <a:lnTo>
                  <a:pt x="98227" y="142875"/>
                </a:lnTo>
                <a:lnTo>
                  <a:pt x="107157" y="151805"/>
                </a:lnTo>
                <a:lnTo>
                  <a:pt x="107157" y="160735"/>
                </a:lnTo>
                <a:lnTo>
                  <a:pt x="107157" y="160735"/>
                </a:lnTo>
                <a:lnTo>
                  <a:pt x="98227" y="169664"/>
                </a:lnTo>
                <a:lnTo>
                  <a:pt x="98227" y="178594"/>
                </a:lnTo>
                <a:lnTo>
                  <a:pt x="89297" y="178594"/>
                </a:lnTo>
                <a:lnTo>
                  <a:pt x="71438" y="178594"/>
                </a:lnTo>
                <a:lnTo>
                  <a:pt x="62508" y="187524"/>
                </a:lnTo>
                <a:lnTo>
                  <a:pt x="44649" y="187524"/>
                </a:lnTo>
                <a:lnTo>
                  <a:pt x="35719" y="187524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241351" y="1705570"/>
            <a:ext cx="151806" cy="8931"/>
          </a:xfrm>
          <a:custGeom>
            <a:avLst/>
            <a:gdLst/>
            <a:ahLst/>
            <a:cxnLst/>
            <a:rect l="0" t="0" r="0" b="0"/>
            <a:pathLst>
              <a:path w="151806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428875" y="1616273"/>
            <a:ext cx="294681" cy="491134"/>
          </a:xfrm>
          <a:custGeom>
            <a:avLst/>
            <a:gdLst/>
            <a:ahLst/>
            <a:cxnLst/>
            <a:rect l="0" t="0" r="0" b="0"/>
            <a:pathLst>
              <a:path w="294681" h="491134">
                <a:moveTo>
                  <a:pt x="223242" y="62508"/>
                </a:moveTo>
                <a:lnTo>
                  <a:pt x="223242" y="71438"/>
                </a:lnTo>
                <a:lnTo>
                  <a:pt x="214313" y="71438"/>
                </a:lnTo>
                <a:lnTo>
                  <a:pt x="205383" y="80367"/>
                </a:lnTo>
                <a:lnTo>
                  <a:pt x="196453" y="89297"/>
                </a:lnTo>
                <a:lnTo>
                  <a:pt x="178594" y="98227"/>
                </a:lnTo>
                <a:lnTo>
                  <a:pt x="160734" y="116086"/>
                </a:lnTo>
                <a:lnTo>
                  <a:pt x="151805" y="133946"/>
                </a:lnTo>
                <a:lnTo>
                  <a:pt x="133945" y="151805"/>
                </a:lnTo>
                <a:lnTo>
                  <a:pt x="125016" y="169664"/>
                </a:lnTo>
                <a:lnTo>
                  <a:pt x="125016" y="187524"/>
                </a:lnTo>
                <a:lnTo>
                  <a:pt x="125016" y="205383"/>
                </a:lnTo>
                <a:lnTo>
                  <a:pt x="125016" y="214313"/>
                </a:lnTo>
                <a:lnTo>
                  <a:pt x="133945" y="223242"/>
                </a:lnTo>
                <a:lnTo>
                  <a:pt x="142875" y="223242"/>
                </a:lnTo>
                <a:lnTo>
                  <a:pt x="151805" y="232172"/>
                </a:lnTo>
                <a:lnTo>
                  <a:pt x="169664" y="232172"/>
                </a:lnTo>
                <a:lnTo>
                  <a:pt x="178594" y="223242"/>
                </a:lnTo>
                <a:lnTo>
                  <a:pt x="196453" y="223242"/>
                </a:lnTo>
                <a:lnTo>
                  <a:pt x="214313" y="205383"/>
                </a:lnTo>
                <a:lnTo>
                  <a:pt x="232172" y="196453"/>
                </a:lnTo>
                <a:lnTo>
                  <a:pt x="250031" y="178594"/>
                </a:lnTo>
                <a:lnTo>
                  <a:pt x="258961" y="160735"/>
                </a:lnTo>
                <a:lnTo>
                  <a:pt x="267891" y="142875"/>
                </a:lnTo>
                <a:lnTo>
                  <a:pt x="276820" y="125016"/>
                </a:lnTo>
                <a:lnTo>
                  <a:pt x="285750" y="107156"/>
                </a:lnTo>
                <a:lnTo>
                  <a:pt x="294680" y="80367"/>
                </a:lnTo>
                <a:lnTo>
                  <a:pt x="294680" y="62508"/>
                </a:lnTo>
                <a:lnTo>
                  <a:pt x="294680" y="44649"/>
                </a:lnTo>
                <a:lnTo>
                  <a:pt x="285750" y="35719"/>
                </a:lnTo>
                <a:lnTo>
                  <a:pt x="276820" y="17860"/>
                </a:lnTo>
                <a:lnTo>
                  <a:pt x="267891" y="8930"/>
                </a:lnTo>
                <a:lnTo>
                  <a:pt x="258961" y="8930"/>
                </a:lnTo>
                <a:lnTo>
                  <a:pt x="241102" y="0"/>
                </a:lnTo>
                <a:lnTo>
                  <a:pt x="232172" y="0"/>
                </a:lnTo>
                <a:lnTo>
                  <a:pt x="214313" y="8930"/>
                </a:lnTo>
                <a:lnTo>
                  <a:pt x="196453" y="17860"/>
                </a:lnTo>
                <a:lnTo>
                  <a:pt x="178594" y="35719"/>
                </a:lnTo>
                <a:lnTo>
                  <a:pt x="160734" y="62508"/>
                </a:lnTo>
                <a:lnTo>
                  <a:pt x="142875" y="89297"/>
                </a:lnTo>
                <a:lnTo>
                  <a:pt x="125016" y="116086"/>
                </a:lnTo>
                <a:lnTo>
                  <a:pt x="107156" y="151805"/>
                </a:lnTo>
                <a:lnTo>
                  <a:pt x="89297" y="178594"/>
                </a:lnTo>
                <a:lnTo>
                  <a:pt x="80367" y="214313"/>
                </a:lnTo>
                <a:lnTo>
                  <a:pt x="62508" y="250031"/>
                </a:lnTo>
                <a:lnTo>
                  <a:pt x="44648" y="285750"/>
                </a:lnTo>
                <a:lnTo>
                  <a:pt x="35719" y="321469"/>
                </a:lnTo>
                <a:lnTo>
                  <a:pt x="26789" y="348258"/>
                </a:lnTo>
                <a:lnTo>
                  <a:pt x="17859" y="383977"/>
                </a:lnTo>
                <a:lnTo>
                  <a:pt x="17859" y="410766"/>
                </a:lnTo>
                <a:lnTo>
                  <a:pt x="8929" y="428625"/>
                </a:lnTo>
                <a:lnTo>
                  <a:pt x="8929" y="446485"/>
                </a:lnTo>
                <a:lnTo>
                  <a:pt x="0" y="464344"/>
                </a:lnTo>
                <a:lnTo>
                  <a:pt x="0" y="482203"/>
                </a:lnTo>
                <a:lnTo>
                  <a:pt x="0" y="491133"/>
                </a:lnTo>
                <a:lnTo>
                  <a:pt x="0" y="491133"/>
                </a:lnTo>
                <a:lnTo>
                  <a:pt x="0" y="491133"/>
                </a:lnTo>
                <a:lnTo>
                  <a:pt x="0" y="491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777133" y="1616273"/>
            <a:ext cx="196454" cy="196454"/>
          </a:xfrm>
          <a:custGeom>
            <a:avLst/>
            <a:gdLst/>
            <a:ahLst/>
            <a:cxnLst/>
            <a:rect l="0" t="0" r="0" b="0"/>
            <a:pathLst>
              <a:path w="196454" h="196454">
                <a:moveTo>
                  <a:pt x="44648" y="116086"/>
                </a:moveTo>
                <a:lnTo>
                  <a:pt x="44648" y="125016"/>
                </a:lnTo>
                <a:lnTo>
                  <a:pt x="35718" y="125016"/>
                </a:lnTo>
                <a:lnTo>
                  <a:pt x="35718" y="133946"/>
                </a:lnTo>
                <a:lnTo>
                  <a:pt x="35718" y="151805"/>
                </a:lnTo>
                <a:lnTo>
                  <a:pt x="35718" y="160735"/>
                </a:lnTo>
                <a:lnTo>
                  <a:pt x="26789" y="169664"/>
                </a:lnTo>
                <a:lnTo>
                  <a:pt x="26789" y="178594"/>
                </a:lnTo>
                <a:lnTo>
                  <a:pt x="17859" y="187524"/>
                </a:lnTo>
                <a:lnTo>
                  <a:pt x="17859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8930" y="187524"/>
                </a:lnTo>
                <a:lnTo>
                  <a:pt x="8930" y="178594"/>
                </a:lnTo>
                <a:lnTo>
                  <a:pt x="8930" y="160735"/>
                </a:lnTo>
                <a:lnTo>
                  <a:pt x="17859" y="142875"/>
                </a:lnTo>
                <a:lnTo>
                  <a:pt x="35718" y="125016"/>
                </a:lnTo>
                <a:lnTo>
                  <a:pt x="44648" y="98227"/>
                </a:lnTo>
                <a:lnTo>
                  <a:pt x="62507" y="80367"/>
                </a:lnTo>
                <a:lnTo>
                  <a:pt x="80367" y="62508"/>
                </a:lnTo>
                <a:lnTo>
                  <a:pt x="98226" y="44649"/>
                </a:lnTo>
                <a:lnTo>
                  <a:pt x="116086" y="26789"/>
                </a:lnTo>
                <a:lnTo>
                  <a:pt x="133945" y="17860"/>
                </a:lnTo>
                <a:lnTo>
                  <a:pt x="151804" y="8930"/>
                </a:lnTo>
                <a:lnTo>
                  <a:pt x="160734" y="0"/>
                </a:lnTo>
                <a:lnTo>
                  <a:pt x="178593" y="0"/>
                </a:lnTo>
                <a:lnTo>
                  <a:pt x="187523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955726" y="1651992"/>
            <a:ext cx="205384" cy="160735"/>
          </a:xfrm>
          <a:custGeom>
            <a:avLst/>
            <a:gdLst/>
            <a:ahLst/>
            <a:cxnLst/>
            <a:rect l="0" t="0" r="0" b="0"/>
            <a:pathLst>
              <a:path w="205384" h="160735">
                <a:moveTo>
                  <a:pt x="133946" y="26789"/>
                </a:moveTo>
                <a:lnTo>
                  <a:pt x="133946" y="26789"/>
                </a:lnTo>
                <a:lnTo>
                  <a:pt x="125016" y="26789"/>
                </a:lnTo>
                <a:lnTo>
                  <a:pt x="107157" y="35719"/>
                </a:lnTo>
                <a:lnTo>
                  <a:pt x="89297" y="44648"/>
                </a:lnTo>
                <a:lnTo>
                  <a:pt x="71438" y="62508"/>
                </a:lnTo>
                <a:lnTo>
                  <a:pt x="53578" y="80367"/>
                </a:lnTo>
                <a:lnTo>
                  <a:pt x="35719" y="89297"/>
                </a:lnTo>
                <a:lnTo>
                  <a:pt x="17860" y="107156"/>
                </a:lnTo>
                <a:lnTo>
                  <a:pt x="893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51805"/>
                </a:lnTo>
                <a:lnTo>
                  <a:pt x="17860" y="160734"/>
                </a:lnTo>
                <a:lnTo>
                  <a:pt x="44649" y="160734"/>
                </a:lnTo>
                <a:lnTo>
                  <a:pt x="62508" y="151805"/>
                </a:lnTo>
                <a:lnTo>
                  <a:pt x="89297" y="142875"/>
                </a:lnTo>
                <a:lnTo>
                  <a:pt x="116086" y="133945"/>
                </a:lnTo>
                <a:lnTo>
                  <a:pt x="142875" y="125016"/>
                </a:lnTo>
                <a:lnTo>
                  <a:pt x="160735" y="107156"/>
                </a:lnTo>
                <a:lnTo>
                  <a:pt x="178594" y="89297"/>
                </a:lnTo>
                <a:lnTo>
                  <a:pt x="196453" y="80367"/>
                </a:lnTo>
                <a:lnTo>
                  <a:pt x="205383" y="62508"/>
                </a:lnTo>
                <a:lnTo>
                  <a:pt x="205383" y="44648"/>
                </a:lnTo>
                <a:lnTo>
                  <a:pt x="205383" y="26789"/>
                </a:lnTo>
                <a:lnTo>
                  <a:pt x="196453" y="8930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178969" y="1509117"/>
            <a:ext cx="214313" cy="312540"/>
          </a:xfrm>
          <a:custGeom>
            <a:avLst/>
            <a:gdLst/>
            <a:ahLst/>
            <a:cxnLst/>
            <a:rect l="0" t="0" r="0" b="0"/>
            <a:pathLst>
              <a:path w="214313" h="312540">
                <a:moveTo>
                  <a:pt x="214312" y="0"/>
                </a:moveTo>
                <a:lnTo>
                  <a:pt x="205382" y="0"/>
                </a:lnTo>
                <a:lnTo>
                  <a:pt x="205382" y="8930"/>
                </a:lnTo>
                <a:lnTo>
                  <a:pt x="205382" y="17859"/>
                </a:lnTo>
                <a:lnTo>
                  <a:pt x="196452" y="35719"/>
                </a:lnTo>
                <a:lnTo>
                  <a:pt x="196452" y="53578"/>
                </a:lnTo>
                <a:lnTo>
                  <a:pt x="187523" y="80367"/>
                </a:lnTo>
                <a:lnTo>
                  <a:pt x="178593" y="98227"/>
                </a:lnTo>
                <a:lnTo>
                  <a:pt x="169663" y="125016"/>
                </a:lnTo>
                <a:lnTo>
                  <a:pt x="160734" y="151805"/>
                </a:lnTo>
                <a:lnTo>
                  <a:pt x="151804" y="178594"/>
                </a:lnTo>
                <a:lnTo>
                  <a:pt x="142874" y="205383"/>
                </a:lnTo>
                <a:lnTo>
                  <a:pt x="133945" y="223242"/>
                </a:lnTo>
                <a:lnTo>
                  <a:pt x="133945" y="241102"/>
                </a:lnTo>
                <a:lnTo>
                  <a:pt x="125015" y="258961"/>
                </a:lnTo>
                <a:lnTo>
                  <a:pt x="125015" y="267891"/>
                </a:lnTo>
                <a:lnTo>
                  <a:pt x="125015" y="276820"/>
                </a:lnTo>
                <a:lnTo>
                  <a:pt x="125015" y="276820"/>
                </a:lnTo>
                <a:lnTo>
                  <a:pt x="125015" y="276820"/>
                </a:lnTo>
                <a:lnTo>
                  <a:pt x="133945" y="267891"/>
                </a:lnTo>
                <a:lnTo>
                  <a:pt x="133945" y="258961"/>
                </a:lnTo>
                <a:lnTo>
                  <a:pt x="133945" y="250031"/>
                </a:lnTo>
                <a:lnTo>
                  <a:pt x="142874" y="232172"/>
                </a:lnTo>
                <a:lnTo>
                  <a:pt x="142874" y="223242"/>
                </a:lnTo>
                <a:lnTo>
                  <a:pt x="142874" y="205383"/>
                </a:lnTo>
                <a:lnTo>
                  <a:pt x="142874" y="187523"/>
                </a:lnTo>
                <a:lnTo>
                  <a:pt x="142874" y="178594"/>
                </a:lnTo>
                <a:lnTo>
                  <a:pt x="133945" y="160734"/>
                </a:lnTo>
                <a:lnTo>
                  <a:pt x="125015" y="151805"/>
                </a:lnTo>
                <a:lnTo>
                  <a:pt x="125015" y="142875"/>
                </a:lnTo>
                <a:lnTo>
                  <a:pt x="107156" y="142875"/>
                </a:lnTo>
                <a:lnTo>
                  <a:pt x="89296" y="142875"/>
                </a:lnTo>
                <a:lnTo>
                  <a:pt x="80367" y="142875"/>
                </a:lnTo>
                <a:lnTo>
                  <a:pt x="62507" y="151805"/>
                </a:lnTo>
                <a:lnTo>
                  <a:pt x="44648" y="160734"/>
                </a:lnTo>
                <a:lnTo>
                  <a:pt x="26789" y="169664"/>
                </a:lnTo>
                <a:lnTo>
                  <a:pt x="17859" y="178594"/>
                </a:lnTo>
                <a:lnTo>
                  <a:pt x="8929" y="196453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8929" y="250031"/>
                </a:lnTo>
                <a:lnTo>
                  <a:pt x="17859" y="267891"/>
                </a:lnTo>
                <a:lnTo>
                  <a:pt x="35718" y="276820"/>
                </a:lnTo>
                <a:lnTo>
                  <a:pt x="53578" y="285750"/>
                </a:lnTo>
                <a:lnTo>
                  <a:pt x="71437" y="294680"/>
                </a:lnTo>
                <a:lnTo>
                  <a:pt x="89296" y="303609"/>
                </a:lnTo>
                <a:lnTo>
                  <a:pt x="116085" y="312539"/>
                </a:lnTo>
                <a:lnTo>
                  <a:pt x="133945" y="312539"/>
                </a:lnTo>
                <a:lnTo>
                  <a:pt x="151804" y="312539"/>
                </a:lnTo>
                <a:lnTo>
                  <a:pt x="160734" y="312539"/>
                </a:lnTo>
                <a:lnTo>
                  <a:pt x="160734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429000" y="1669851"/>
            <a:ext cx="151805" cy="187525"/>
          </a:xfrm>
          <a:custGeom>
            <a:avLst/>
            <a:gdLst/>
            <a:ahLst/>
            <a:cxnLst/>
            <a:rect l="0" t="0" r="0" b="0"/>
            <a:pathLst>
              <a:path w="151805" h="187525">
                <a:moveTo>
                  <a:pt x="53578" y="26789"/>
                </a:moveTo>
                <a:lnTo>
                  <a:pt x="53578" y="26789"/>
                </a:lnTo>
                <a:lnTo>
                  <a:pt x="53578" y="35719"/>
                </a:lnTo>
                <a:lnTo>
                  <a:pt x="44648" y="44649"/>
                </a:lnTo>
                <a:lnTo>
                  <a:pt x="35718" y="62508"/>
                </a:lnTo>
                <a:lnTo>
                  <a:pt x="26789" y="80368"/>
                </a:lnTo>
                <a:lnTo>
                  <a:pt x="17859" y="98227"/>
                </a:lnTo>
                <a:lnTo>
                  <a:pt x="8929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8929" y="151805"/>
                </a:lnTo>
                <a:lnTo>
                  <a:pt x="17859" y="142875"/>
                </a:lnTo>
                <a:lnTo>
                  <a:pt x="35718" y="133946"/>
                </a:lnTo>
                <a:lnTo>
                  <a:pt x="44648" y="125016"/>
                </a:lnTo>
                <a:lnTo>
                  <a:pt x="62507" y="107157"/>
                </a:lnTo>
                <a:lnTo>
                  <a:pt x="80367" y="89297"/>
                </a:lnTo>
                <a:lnTo>
                  <a:pt x="98226" y="71438"/>
                </a:lnTo>
                <a:lnTo>
                  <a:pt x="107156" y="53578"/>
                </a:lnTo>
                <a:lnTo>
                  <a:pt x="125015" y="44649"/>
                </a:lnTo>
                <a:lnTo>
                  <a:pt x="133945" y="26789"/>
                </a:lnTo>
                <a:lnTo>
                  <a:pt x="142875" y="1786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51804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17860"/>
                </a:lnTo>
                <a:lnTo>
                  <a:pt x="142875" y="26789"/>
                </a:lnTo>
                <a:lnTo>
                  <a:pt x="133945" y="44649"/>
                </a:lnTo>
                <a:lnTo>
                  <a:pt x="125015" y="62508"/>
                </a:lnTo>
                <a:lnTo>
                  <a:pt x="125015" y="80368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16086" y="133946"/>
                </a:lnTo>
                <a:lnTo>
                  <a:pt x="116086" y="142875"/>
                </a:lnTo>
                <a:lnTo>
                  <a:pt x="107156" y="160735"/>
                </a:lnTo>
                <a:lnTo>
                  <a:pt x="116086" y="169664"/>
                </a:lnTo>
                <a:lnTo>
                  <a:pt x="116086" y="178594"/>
                </a:lnTo>
                <a:lnTo>
                  <a:pt x="116086" y="178594"/>
                </a:lnTo>
                <a:lnTo>
                  <a:pt x="125015" y="187524"/>
                </a:lnTo>
                <a:lnTo>
                  <a:pt x="125015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643312" y="1678781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125016" y="0"/>
                </a:move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30"/>
                </a:lnTo>
                <a:lnTo>
                  <a:pt x="71438" y="17859"/>
                </a:lnTo>
                <a:lnTo>
                  <a:pt x="62508" y="35719"/>
                </a:lnTo>
                <a:lnTo>
                  <a:pt x="44649" y="44648"/>
                </a:lnTo>
                <a:lnTo>
                  <a:pt x="26789" y="62508"/>
                </a:lnTo>
                <a:lnTo>
                  <a:pt x="17859" y="8036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17859" y="151805"/>
                </a:lnTo>
                <a:lnTo>
                  <a:pt x="35719" y="151805"/>
                </a:lnTo>
                <a:lnTo>
                  <a:pt x="53578" y="151805"/>
                </a:lnTo>
                <a:lnTo>
                  <a:pt x="71438" y="151805"/>
                </a:lnTo>
                <a:lnTo>
                  <a:pt x="80367" y="151805"/>
                </a:lnTo>
                <a:lnTo>
                  <a:pt x="80367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830836" y="1687711"/>
            <a:ext cx="178594" cy="160735"/>
          </a:xfrm>
          <a:custGeom>
            <a:avLst/>
            <a:gdLst/>
            <a:ahLst/>
            <a:cxnLst/>
            <a:rect l="0" t="0" r="0" b="0"/>
            <a:pathLst>
              <a:path w="178594" h="160735">
                <a:moveTo>
                  <a:pt x="26789" y="71437"/>
                </a:moveTo>
                <a:lnTo>
                  <a:pt x="26789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44648" y="71437"/>
                </a:lnTo>
                <a:lnTo>
                  <a:pt x="53578" y="71437"/>
                </a:lnTo>
                <a:lnTo>
                  <a:pt x="71437" y="71437"/>
                </a:lnTo>
                <a:lnTo>
                  <a:pt x="89296" y="62508"/>
                </a:lnTo>
                <a:lnTo>
                  <a:pt x="107156" y="62508"/>
                </a:lnTo>
                <a:lnTo>
                  <a:pt x="116085" y="62508"/>
                </a:lnTo>
                <a:lnTo>
                  <a:pt x="133945" y="53578"/>
                </a:lnTo>
                <a:lnTo>
                  <a:pt x="142875" y="53578"/>
                </a:lnTo>
                <a:lnTo>
                  <a:pt x="151804" y="44648"/>
                </a:lnTo>
                <a:lnTo>
                  <a:pt x="160734" y="35718"/>
                </a:lnTo>
                <a:lnTo>
                  <a:pt x="169664" y="35718"/>
                </a:lnTo>
                <a:lnTo>
                  <a:pt x="178593" y="26789"/>
                </a:lnTo>
                <a:lnTo>
                  <a:pt x="178593" y="17859"/>
                </a:lnTo>
                <a:lnTo>
                  <a:pt x="178593" y="8929"/>
                </a:lnTo>
                <a:lnTo>
                  <a:pt x="169664" y="8929"/>
                </a:lnTo>
                <a:lnTo>
                  <a:pt x="169664" y="0"/>
                </a:lnTo>
                <a:lnTo>
                  <a:pt x="151804" y="0"/>
                </a:lnTo>
                <a:lnTo>
                  <a:pt x="142875" y="0"/>
                </a:lnTo>
                <a:lnTo>
                  <a:pt x="125015" y="8929"/>
                </a:lnTo>
                <a:lnTo>
                  <a:pt x="107156" y="8929"/>
                </a:lnTo>
                <a:lnTo>
                  <a:pt x="89296" y="17859"/>
                </a:lnTo>
                <a:lnTo>
                  <a:pt x="71437" y="26789"/>
                </a:lnTo>
                <a:lnTo>
                  <a:pt x="44648" y="44648"/>
                </a:lnTo>
                <a:lnTo>
                  <a:pt x="26789" y="53578"/>
                </a:lnTo>
                <a:lnTo>
                  <a:pt x="17859" y="71437"/>
                </a:lnTo>
                <a:lnTo>
                  <a:pt x="8929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17859" y="142875"/>
                </a:lnTo>
                <a:lnTo>
                  <a:pt x="26789" y="151804"/>
                </a:lnTo>
                <a:lnTo>
                  <a:pt x="44648" y="160734"/>
                </a:lnTo>
                <a:lnTo>
                  <a:pt x="62507" y="160734"/>
                </a:lnTo>
                <a:lnTo>
                  <a:pt x="80367" y="160734"/>
                </a:lnTo>
                <a:lnTo>
                  <a:pt x="89296" y="160734"/>
                </a:lnTo>
                <a:lnTo>
                  <a:pt x="89296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071937" y="1580555"/>
            <a:ext cx="205384" cy="187524"/>
          </a:xfrm>
          <a:custGeom>
            <a:avLst/>
            <a:gdLst/>
            <a:ahLst/>
            <a:cxnLst/>
            <a:rect l="0" t="0" r="0" b="0"/>
            <a:pathLst>
              <a:path w="205384" h="187524">
                <a:moveTo>
                  <a:pt x="8930" y="187523"/>
                </a:move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78593"/>
                </a:lnTo>
                <a:lnTo>
                  <a:pt x="0" y="169664"/>
                </a:lnTo>
                <a:lnTo>
                  <a:pt x="0" y="160734"/>
                </a:lnTo>
                <a:lnTo>
                  <a:pt x="8930" y="151804"/>
                </a:lnTo>
                <a:lnTo>
                  <a:pt x="8930" y="133945"/>
                </a:lnTo>
                <a:lnTo>
                  <a:pt x="17859" y="125015"/>
                </a:lnTo>
                <a:lnTo>
                  <a:pt x="26789" y="107156"/>
                </a:lnTo>
                <a:lnTo>
                  <a:pt x="35719" y="89296"/>
                </a:lnTo>
                <a:lnTo>
                  <a:pt x="44649" y="80367"/>
                </a:lnTo>
                <a:lnTo>
                  <a:pt x="62508" y="62507"/>
                </a:lnTo>
                <a:lnTo>
                  <a:pt x="71438" y="53578"/>
                </a:lnTo>
                <a:lnTo>
                  <a:pt x="89297" y="44648"/>
                </a:lnTo>
                <a:lnTo>
                  <a:pt x="116086" y="35718"/>
                </a:lnTo>
                <a:lnTo>
                  <a:pt x="133945" y="26789"/>
                </a:lnTo>
                <a:lnTo>
                  <a:pt x="151805" y="17859"/>
                </a:lnTo>
                <a:lnTo>
                  <a:pt x="169664" y="8929"/>
                </a:lnTo>
                <a:lnTo>
                  <a:pt x="187524" y="8929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313039" y="1687711"/>
            <a:ext cx="357188" cy="44649"/>
          </a:xfrm>
          <a:custGeom>
            <a:avLst/>
            <a:gdLst/>
            <a:ahLst/>
            <a:cxnLst/>
            <a:rect l="0" t="0" r="0" b="0"/>
            <a:pathLst>
              <a:path w="357188" h="44649">
                <a:moveTo>
                  <a:pt x="0" y="44648"/>
                </a:moveTo>
                <a:lnTo>
                  <a:pt x="0" y="44648"/>
                </a:lnTo>
                <a:lnTo>
                  <a:pt x="8929" y="44648"/>
                </a:lnTo>
                <a:lnTo>
                  <a:pt x="8929" y="35718"/>
                </a:lnTo>
                <a:lnTo>
                  <a:pt x="17859" y="35718"/>
                </a:lnTo>
                <a:lnTo>
                  <a:pt x="35718" y="35718"/>
                </a:lnTo>
                <a:lnTo>
                  <a:pt x="53578" y="26789"/>
                </a:lnTo>
                <a:lnTo>
                  <a:pt x="71437" y="26789"/>
                </a:lnTo>
                <a:lnTo>
                  <a:pt x="89297" y="26789"/>
                </a:lnTo>
                <a:lnTo>
                  <a:pt x="107156" y="26789"/>
                </a:lnTo>
                <a:lnTo>
                  <a:pt x="133945" y="26789"/>
                </a:lnTo>
                <a:lnTo>
                  <a:pt x="160734" y="26789"/>
                </a:lnTo>
                <a:lnTo>
                  <a:pt x="187523" y="26789"/>
                </a:lnTo>
                <a:lnTo>
                  <a:pt x="214312" y="26789"/>
                </a:lnTo>
                <a:lnTo>
                  <a:pt x="250031" y="26789"/>
                </a:lnTo>
                <a:lnTo>
                  <a:pt x="276820" y="0"/>
                </a:lnTo>
                <a:lnTo>
                  <a:pt x="303609" y="8929"/>
                </a:lnTo>
                <a:lnTo>
                  <a:pt x="330398" y="8929"/>
                </a:lnTo>
                <a:lnTo>
                  <a:pt x="357187" y="8929"/>
                </a:lnTo>
                <a:lnTo>
                  <a:pt x="357187" y="8929"/>
                </a:lnTo>
                <a:lnTo>
                  <a:pt x="357187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723804" y="1571625"/>
            <a:ext cx="214314" cy="223243"/>
          </a:xfrm>
          <a:custGeom>
            <a:avLst/>
            <a:gdLst/>
            <a:ahLst/>
            <a:cxnLst/>
            <a:rect l="0" t="0" r="0" b="0"/>
            <a:pathLst>
              <a:path w="214314" h="22324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17859"/>
                </a:lnTo>
                <a:lnTo>
                  <a:pt x="35719" y="26789"/>
                </a:lnTo>
                <a:lnTo>
                  <a:pt x="44649" y="35719"/>
                </a:lnTo>
                <a:lnTo>
                  <a:pt x="71438" y="35719"/>
                </a:lnTo>
                <a:lnTo>
                  <a:pt x="89297" y="53578"/>
                </a:lnTo>
                <a:lnTo>
                  <a:pt x="116086" y="62508"/>
                </a:lnTo>
                <a:lnTo>
                  <a:pt x="133946" y="71437"/>
                </a:lnTo>
                <a:lnTo>
                  <a:pt x="160735" y="80367"/>
                </a:lnTo>
                <a:lnTo>
                  <a:pt x="178594" y="98226"/>
                </a:lnTo>
                <a:lnTo>
                  <a:pt x="196454" y="116086"/>
                </a:lnTo>
                <a:lnTo>
                  <a:pt x="205384" y="125015"/>
                </a:lnTo>
                <a:lnTo>
                  <a:pt x="214313" y="133945"/>
                </a:lnTo>
                <a:lnTo>
                  <a:pt x="214313" y="151804"/>
                </a:lnTo>
                <a:lnTo>
                  <a:pt x="205384" y="160734"/>
                </a:lnTo>
                <a:lnTo>
                  <a:pt x="196454" y="169664"/>
                </a:lnTo>
                <a:lnTo>
                  <a:pt x="187524" y="178594"/>
                </a:lnTo>
                <a:lnTo>
                  <a:pt x="178594" y="187523"/>
                </a:lnTo>
                <a:lnTo>
                  <a:pt x="160735" y="196453"/>
                </a:lnTo>
                <a:lnTo>
                  <a:pt x="142875" y="205383"/>
                </a:lnTo>
                <a:lnTo>
                  <a:pt x="125016" y="214312"/>
                </a:lnTo>
                <a:lnTo>
                  <a:pt x="116086" y="223242"/>
                </a:lnTo>
                <a:lnTo>
                  <a:pt x="107157" y="223242"/>
                </a:lnTo>
                <a:lnTo>
                  <a:pt x="107157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143500" y="1393031"/>
            <a:ext cx="223243" cy="491134"/>
          </a:xfrm>
          <a:custGeom>
            <a:avLst/>
            <a:gdLst/>
            <a:ahLst/>
            <a:cxnLst/>
            <a:rect l="0" t="0" r="0" b="0"/>
            <a:pathLst>
              <a:path w="223243" h="491134">
                <a:moveTo>
                  <a:pt x="160734" y="107156"/>
                </a:moveTo>
                <a:lnTo>
                  <a:pt x="160734" y="98227"/>
                </a:lnTo>
                <a:lnTo>
                  <a:pt x="160734" y="98227"/>
                </a:lnTo>
                <a:lnTo>
                  <a:pt x="151805" y="98227"/>
                </a:lnTo>
                <a:lnTo>
                  <a:pt x="151805" y="89297"/>
                </a:lnTo>
                <a:lnTo>
                  <a:pt x="142875" y="89297"/>
                </a:lnTo>
                <a:lnTo>
                  <a:pt x="133945" y="89297"/>
                </a:lnTo>
                <a:lnTo>
                  <a:pt x="125016" y="98227"/>
                </a:lnTo>
                <a:lnTo>
                  <a:pt x="107156" y="107156"/>
                </a:lnTo>
                <a:lnTo>
                  <a:pt x="98227" y="116086"/>
                </a:lnTo>
                <a:lnTo>
                  <a:pt x="80367" y="133945"/>
                </a:lnTo>
                <a:lnTo>
                  <a:pt x="71438" y="151805"/>
                </a:lnTo>
                <a:lnTo>
                  <a:pt x="62508" y="169664"/>
                </a:lnTo>
                <a:lnTo>
                  <a:pt x="62508" y="178594"/>
                </a:lnTo>
                <a:lnTo>
                  <a:pt x="62508" y="187524"/>
                </a:lnTo>
                <a:lnTo>
                  <a:pt x="71438" y="196453"/>
                </a:lnTo>
                <a:lnTo>
                  <a:pt x="80367" y="205383"/>
                </a:lnTo>
                <a:lnTo>
                  <a:pt x="98227" y="205383"/>
                </a:lnTo>
                <a:lnTo>
                  <a:pt x="116086" y="196453"/>
                </a:lnTo>
                <a:lnTo>
                  <a:pt x="133945" y="196453"/>
                </a:lnTo>
                <a:lnTo>
                  <a:pt x="151805" y="187524"/>
                </a:lnTo>
                <a:lnTo>
                  <a:pt x="169664" y="169664"/>
                </a:lnTo>
                <a:lnTo>
                  <a:pt x="187523" y="151805"/>
                </a:lnTo>
                <a:lnTo>
                  <a:pt x="196453" y="133945"/>
                </a:lnTo>
                <a:lnTo>
                  <a:pt x="205383" y="116086"/>
                </a:lnTo>
                <a:lnTo>
                  <a:pt x="214313" y="98227"/>
                </a:lnTo>
                <a:lnTo>
                  <a:pt x="223242" y="80367"/>
                </a:lnTo>
                <a:lnTo>
                  <a:pt x="214313" y="53578"/>
                </a:lnTo>
                <a:lnTo>
                  <a:pt x="214313" y="35719"/>
                </a:lnTo>
                <a:lnTo>
                  <a:pt x="205383" y="17860"/>
                </a:lnTo>
                <a:lnTo>
                  <a:pt x="196453" y="8930"/>
                </a:lnTo>
                <a:lnTo>
                  <a:pt x="187523" y="0"/>
                </a:lnTo>
                <a:lnTo>
                  <a:pt x="169664" y="0"/>
                </a:lnTo>
                <a:lnTo>
                  <a:pt x="151805" y="0"/>
                </a:lnTo>
                <a:lnTo>
                  <a:pt x="133945" y="0"/>
                </a:lnTo>
                <a:lnTo>
                  <a:pt x="116086" y="17860"/>
                </a:lnTo>
                <a:lnTo>
                  <a:pt x="98227" y="35719"/>
                </a:lnTo>
                <a:lnTo>
                  <a:pt x="80367" y="62508"/>
                </a:lnTo>
                <a:lnTo>
                  <a:pt x="71438" y="98227"/>
                </a:lnTo>
                <a:lnTo>
                  <a:pt x="53578" y="133945"/>
                </a:lnTo>
                <a:lnTo>
                  <a:pt x="44648" y="178594"/>
                </a:lnTo>
                <a:lnTo>
                  <a:pt x="26789" y="223242"/>
                </a:lnTo>
                <a:lnTo>
                  <a:pt x="17859" y="267891"/>
                </a:lnTo>
                <a:lnTo>
                  <a:pt x="8930" y="321469"/>
                </a:lnTo>
                <a:lnTo>
                  <a:pt x="8930" y="357188"/>
                </a:lnTo>
                <a:lnTo>
                  <a:pt x="0" y="392906"/>
                </a:lnTo>
                <a:lnTo>
                  <a:pt x="0" y="419695"/>
                </a:lnTo>
                <a:lnTo>
                  <a:pt x="0" y="446484"/>
                </a:lnTo>
                <a:lnTo>
                  <a:pt x="0" y="464344"/>
                </a:lnTo>
                <a:lnTo>
                  <a:pt x="0" y="482203"/>
                </a:lnTo>
                <a:lnTo>
                  <a:pt x="0" y="482203"/>
                </a:lnTo>
                <a:lnTo>
                  <a:pt x="8930" y="491133"/>
                </a:lnTo>
                <a:lnTo>
                  <a:pt x="8930" y="491133"/>
                </a:lnTo>
                <a:lnTo>
                  <a:pt x="8930" y="491133"/>
                </a:lnTo>
                <a:lnTo>
                  <a:pt x="8930" y="491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339953" y="1464469"/>
            <a:ext cx="160736" cy="392907"/>
          </a:xfrm>
          <a:custGeom>
            <a:avLst/>
            <a:gdLst/>
            <a:ahLst/>
            <a:cxnLst/>
            <a:rect l="0" t="0" r="0" b="0"/>
            <a:pathLst>
              <a:path w="160736" h="392907">
                <a:moveTo>
                  <a:pt x="160735" y="0"/>
                </a:moveTo>
                <a:lnTo>
                  <a:pt x="160735" y="0"/>
                </a:lnTo>
                <a:lnTo>
                  <a:pt x="151805" y="8929"/>
                </a:lnTo>
                <a:lnTo>
                  <a:pt x="151805" y="26789"/>
                </a:lnTo>
                <a:lnTo>
                  <a:pt x="142875" y="53578"/>
                </a:lnTo>
                <a:lnTo>
                  <a:pt x="133945" y="80367"/>
                </a:lnTo>
                <a:lnTo>
                  <a:pt x="125016" y="107156"/>
                </a:lnTo>
                <a:lnTo>
                  <a:pt x="107156" y="142875"/>
                </a:lnTo>
                <a:lnTo>
                  <a:pt x="89297" y="187523"/>
                </a:lnTo>
                <a:lnTo>
                  <a:pt x="71438" y="223242"/>
                </a:lnTo>
                <a:lnTo>
                  <a:pt x="53578" y="250031"/>
                </a:lnTo>
                <a:lnTo>
                  <a:pt x="44649" y="285750"/>
                </a:lnTo>
                <a:lnTo>
                  <a:pt x="26789" y="312539"/>
                </a:lnTo>
                <a:lnTo>
                  <a:pt x="17860" y="339328"/>
                </a:lnTo>
                <a:lnTo>
                  <a:pt x="8930" y="357187"/>
                </a:lnTo>
                <a:lnTo>
                  <a:pt x="0" y="366117"/>
                </a:lnTo>
                <a:lnTo>
                  <a:pt x="0" y="383976"/>
                </a:lnTo>
                <a:lnTo>
                  <a:pt x="0" y="383976"/>
                </a:lnTo>
                <a:lnTo>
                  <a:pt x="0" y="392906"/>
                </a:lnTo>
                <a:lnTo>
                  <a:pt x="0" y="392906"/>
                </a:lnTo>
                <a:lnTo>
                  <a:pt x="0" y="3929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438180" y="1705570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116086" y="8930"/>
                </a:moveTo>
                <a:lnTo>
                  <a:pt x="116086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8930"/>
                </a:lnTo>
                <a:lnTo>
                  <a:pt x="71437" y="17859"/>
                </a:lnTo>
                <a:lnTo>
                  <a:pt x="44648" y="35719"/>
                </a:lnTo>
                <a:lnTo>
                  <a:pt x="26789" y="53578"/>
                </a:lnTo>
                <a:lnTo>
                  <a:pt x="17859" y="62508"/>
                </a:lnTo>
                <a:lnTo>
                  <a:pt x="8929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26789" y="89297"/>
                </a:lnTo>
                <a:lnTo>
                  <a:pt x="35718" y="80367"/>
                </a:lnTo>
                <a:lnTo>
                  <a:pt x="53578" y="71438"/>
                </a:lnTo>
                <a:lnTo>
                  <a:pt x="71437" y="62508"/>
                </a:lnTo>
                <a:lnTo>
                  <a:pt x="89297" y="53578"/>
                </a:lnTo>
                <a:lnTo>
                  <a:pt x="107156" y="44649"/>
                </a:lnTo>
                <a:lnTo>
                  <a:pt x="116086" y="35719"/>
                </a:lnTo>
                <a:lnTo>
                  <a:pt x="125015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44649"/>
                </a:lnTo>
                <a:lnTo>
                  <a:pt x="125015" y="53578"/>
                </a:lnTo>
                <a:lnTo>
                  <a:pt x="125015" y="62508"/>
                </a:lnTo>
                <a:lnTo>
                  <a:pt x="116086" y="80367"/>
                </a:lnTo>
                <a:lnTo>
                  <a:pt x="98226" y="89297"/>
                </a:lnTo>
                <a:lnTo>
                  <a:pt x="89297" y="107156"/>
                </a:lnTo>
                <a:lnTo>
                  <a:pt x="89297" y="116086"/>
                </a:lnTo>
                <a:lnTo>
                  <a:pt x="8929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598914" y="1687711"/>
            <a:ext cx="196454" cy="151805"/>
          </a:xfrm>
          <a:custGeom>
            <a:avLst/>
            <a:gdLst/>
            <a:ahLst/>
            <a:cxnLst/>
            <a:rect l="0" t="0" r="0" b="0"/>
            <a:pathLst>
              <a:path w="196454" h="151805">
                <a:moveTo>
                  <a:pt x="71437" y="35718"/>
                </a:moveTo>
                <a:lnTo>
                  <a:pt x="71437" y="44648"/>
                </a:lnTo>
                <a:lnTo>
                  <a:pt x="62507" y="53578"/>
                </a:lnTo>
                <a:lnTo>
                  <a:pt x="62507" y="62508"/>
                </a:lnTo>
                <a:lnTo>
                  <a:pt x="53578" y="71437"/>
                </a:lnTo>
                <a:lnTo>
                  <a:pt x="44648" y="89297"/>
                </a:lnTo>
                <a:lnTo>
                  <a:pt x="35718" y="107156"/>
                </a:lnTo>
                <a:lnTo>
                  <a:pt x="26789" y="116086"/>
                </a:lnTo>
                <a:lnTo>
                  <a:pt x="17859" y="125015"/>
                </a:lnTo>
                <a:lnTo>
                  <a:pt x="8929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8929" y="116086"/>
                </a:lnTo>
                <a:lnTo>
                  <a:pt x="17859" y="98226"/>
                </a:lnTo>
                <a:lnTo>
                  <a:pt x="26789" y="80367"/>
                </a:lnTo>
                <a:lnTo>
                  <a:pt x="44648" y="62508"/>
                </a:lnTo>
                <a:lnTo>
                  <a:pt x="71437" y="35718"/>
                </a:lnTo>
                <a:lnTo>
                  <a:pt x="98226" y="17859"/>
                </a:lnTo>
                <a:lnTo>
                  <a:pt x="125015" y="8929"/>
                </a:lnTo>
                <a:lnTo>
                  <a:pt x="142875" y="0"/>
                </a:lnTo>
                <a:lnTo>
                  <a:pt x="160734" y="0"/>
                </a:lnTo>
                <a:lnTo>
                  <a:pt x="178593" y="0"/>
                </a:lnTo>
                <a:lnTo>
                  <a:pt x="187523" y="8929"/>
                </a:lnTo>
                <a:lnTo>
                  <a:pt x="196453" y="8929"/>
                </a:lnTo>
                <a:lnTo>
                  <a:pt x="196453" y="17859"/>
                </a:lnTo>
                <a:lnTo>
                  <a:pt x="196453" y="26789"/>
                </a:lnTo>
                <a:lnTo>
                  <a:pt x="187523" y="44648"/>
                </a:lnTo>
                <a:lnTo>
                  <a:pt x="178593" y="62508"/>
                </a:lnTo>
                <a:lnTo>
                  <a:pt x="169664" y="80367"/>
                </a:lnTo>
                <a:lnTo>
                  <a:pt x="151804" y="89297"/>
                </a:lnTo>
                <a:lnTo>
                  <a:pt x="142875" y="107156"/>
                </a:lnTo>
                <a:lnTo>
                  <a:pt x="125015" y="125015"/>
                </a:lnTo>
                <a:lnTo>
                  <a:pt x="116086" y="133945"/>
                </a:lnTo>
                <a:lnTo>
                  <a:pt x="98226" y="142875"/>
                </a:lnTo>
                <a:lnTo>
                  <a:pt x="89297" y="151804"/>
                </a:lnTo>
                <a:lnTo>
                  <a:pt x="89297" y="151804"/>
                </a:lnTo>
                <a:lnTo>
                  <a:pt x="89297" y="151804"/>
                </a:lnTo>
                <a:lnTo>
                  <a:pt x="89297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804296" y="1607344"/>
            <a:ext cx="107158" cy="160735"/>
          </a:xfrm>
          <a:custGeom>
            <a:avLst/>
            <a:gdLst/>
            <a:ahLst/>
            <a:cxnLst/>
            <a:rect l="0" t="0" r="0" b="0"/>
            <a:pathLst>
              <a:path w="107158" h="160735">
                <a:moveTo>
                  <a:pt x="107157" y="0"/>
                </a:moveTo>
                <a:lnTo>
                  <a:pt x="107157" y="0"/>
                </a:lnTo>
                <a:lnTo>
                  <a:pt x="107157" y="0"/>
                </a:lnTo>
                <a:lnTo>
                  <a:pt x="107157" y="8929"/>
                </a:lnTo>
                <a:lnTo>
                  <a:pt x="107157" y="8929"/>
                </a:lnTo>
                <a:lnTo>
                  <a:pt x="98227" y="17859"/>
                </a:lnTo>
                <a:lnTo>
                  <a:pt x="89297" y="35718"/>
                </a:lnTo>
                <a:lnTo>
                  <a:pt x="80368" y="53578"/>
                </a:lnTo>
                <a:lnTo>
                  <a:pt x="71438" y="71437"/>
                </a:lnTo>
                <a:lnTo>
                  <a:pt x="53579" y="89296"/>
                </a:lnTo>
                <a:lnTo>
                  <a:pt x="44649" y="107156"/>
                </a:lnTo>
                <a:lnTo>
                  <a:pt x="35719" y="116085"/>
                </a:lnTo>
                <a:lnTo>
                  <a:pt x="26790" y="133945"/>
                </a:lnTo>
                <a:lnTo>
                  <a:pt x="17860" y="142875"/>
                </a:lnTo>
                <a:lnTo>
                  <a:pt x="8930" y="142875"/>
                </a:lnTo>
                <a:lnTo>
                  <a:pt x="893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831086" y="1705570"/>
            <a:ext cx="80368" cy="17860"/>
          </a:xfrm>
          <a:custGeom>
            <a:avLst/>
            <a:gdLst/>
            <a:ahLst/>
            <a:cxnLst/>
            <a:rect l="0" t="0" r="0" b="0"/>
            <a:pathLst>
              <a:path w="80368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71437" y="17859"/>
                </a:lnTo>
                <a:lnTo>
                  <a:pt x="80367" y="17859"/>
                </a:lnTo>
                <a:lnTo>
                  <a:pt x="80367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018609" y="1464469"/>
            <a:ext cx="142876" cy="375047"/>
          </a:xfrm>
          <a:custGeom>
            <a:avLst/>
            <a:gdLst/>
            <a:ahLst/>
            <a:cxnLst/>
            <a:rect l="0" t="0" r="0" b="0"/>
            <a:pathLst>
              <a:path w="142876" h="375047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33945" y="8929"/>
                </a:lnTo>
                <a:lnTo>
                  <a:pt x="125016" y="8929"/>
                </a:lnTo>
                <a:lnTo>
                  <a:pt x="116086" y="17859"/>
                </a:lnTo>
                <a:lnTo>
                  <a:pt x="107156" y="35718"/>
                </a:lnTo>
                <a:lnTo>
                  <a:pt x="98227" y="53578"/>
                </a:lnTo>
                <a:lnTo>
                  <a:pt x="80367" y="71437"/>
                </a:lnTo>
                <a:lnTo>
                  <a:pt x="71437" y="89297"/>
                </a:lnTo>
                <a:lnTo>
                  <a:pt x="53578" y="107156"/>
                </a:lnTo>
                <a:lnTo>
                  <a:pt x="44648" y="133945"/>
                </a:lnTo>
                <a:lnTo>
                  <a:pt x="26789" y="151804"/>
                </a:lnTo>
                <a:lnTo>
                  <a:pt x="17859" y="178593"/>
                </a:lnTo>
                <a:lnTo>
                  <a:pt x="8930" y="196453"/>
                </a:lnTo>
                <a:lnTo>
                  <a:pt x="8930" y="223242"/>
                </a:lnTo>
                <a:lnTo>
                  <a:pt x="0" y="241101"/>
                </a:lnTo>
                <a:lnTo>
                  <a:pt x="0" y="267890"/>
                </a:lnTo>
                <a:lnTo>
                  <a:pt x="0" y="285750"/>
                </a:lnTo>
                <a:lnTo>
                  <a:pt x="8930" y="312539"/>
                </a:lnTo>
                <a:lnTo>
                  <a:pt x="17859" y="330398"/>
                </a:lnTo>
                <a:lnTo>
                  <a:pt x="26789" y="357187"/>
                </a:lnTo>
                <a:lnTo>
                  <a:pt x="35719" y="366117"/>
                </a:lnTo>
                <a:lnTo>
                  <a:pt x="44648" y="375046"/>
                </a:lnTo>
                <a:lnTo>
                  <a:pt x="44648" y="3750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188273" y="1500187"/>
            <a:ext cx="169665" cy="321470"/>
          </a:xfrm>
          <a:custGeom>
            <a:avLst/>
            <a:gdLst/>
            <a:ahLst/>
            <a:cxnLst/>
            <a:rect l="0" t="0" r="0" b="0"/>
            <a:pathLst>
              <a:path w="169665" h="321470">
                <a:moveTo>
                  <a:pt x="0" y="321469"/>
                </a:move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12539"/>
                </a:lnTo>
                <a:lnTo>
                  <a:pt x="8930" y="294680"/>
                </a:lnTo>
                <a:lnTo>
                  <a:pt x="8930" y="285750"/>
                </a:lnTo>
                <a:lnTo>
                  <a:pt x="17859" y="267891"/>
                </a:lnTo>
                <a:lnTo>
                  <a:pt x="26789" y="250032"/>
                </a:lnTo>
                <a:lnTo>
                  <a:pt x="26789" y="232172"/>
                </a:lnTo>
                <a:lnTo>
                  <a:pt x="35719" y="205383"/>
                </a:lnTo>
                <a:lnTo>
                  <a:pt x="44648" y="178594"/>
                </a:lnTo>
                <a:lnTo>
                  <a:pt x="62508" y="151805"/>
                </a:lnTo>
                <a:lnTo>
                  <a:pt x="71438" y="125016"/>
                </a:lnTo>
                <a:lnTo>
                  <a:pt x="80367" y="98227"/>
                </a:lnTo>
                <a:lnTo>
                  <a:pt x="89297" y="80368"/>
                </a:lnTo>
                <a:lnTo>
                  <a:pt x="107156" y="53579"/>
                </a:lnTo>
                <a:lnTo>
                  <a:pt x="116086" y="35719"/>
                </a:lnTo>
                <a:lnTo>
                  <a:pt x="125016" y="17860"/>
                </a:lnTo>
                <a:lnTo>
                  <a:pt x="142875" y="8930"/>
                </a:lnTo>
                <a:lnTo>
                  <a:pt x="142875" y="8930"/>
                </a:lnTo>
                <a:lnTo>
                  <a:pt x="151805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69664" y="8930"/>
                </a:lnTo>
                <a:lnTo>
                  <a:pt x="169664" y="17860"/>
                </a:lnTo>
                <a:lnTo>
                  <a:pt x="169664" y="35719"/>
                </a:lnTo>
                <a:lnTo>
                  <a:pt x="169664" y="53579"/>
                </a:lnTo>
                <a:lnTo>
                  <a:pt x="169664" y="71438"/>
                </a:lnTo>
                <a:lnTo>
                  <a:pt x="169664" y="89297"/>
                </a:lnTo>
                <a:lnTo>
                  <a:pt x="160734" y="116086"/>
                </a:lnTo>
                <a:lnTo>
                  <a:pt x="160734" y="142875"/>
                </a:lnTo>
                <a:lnTo>
                  <a:pt x="160734" y="169664"/>
                </a:lnTo>
                <a:lnTo>
                  <a:pt x="151805" y="187524"/>
                </a:lnTo>
                <a:lnTo>
                  <a:pt x="151805" y="205383"/>
                </a:lnTo>
                <a:lnTo>
                  <a:pt x="151805" y="223242"/>
                </a:lnTo>
                <a:lnTo>
                  <a:pt x="142875" y="232172"/>
                </a:lnTo>
                <a:lnTo>
                  <a:pt x="142875" y="241102"/>
                </a:lnTo>
                <a:lnTo>
                  <a:pt x="142875" y="250032"/>
                </a:lnTo>
                <a:lnTo>
                  <a:pt x="142875" y="258961"/>
                </a:lnTo>
                <a:lnTo>
                  <a:pt x="142875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223992" y="1634133"/>
            <a:ext cx="71438" cy="1"/>
          </a:xfrm>
          <a:custGeom>
            <a:avLst/>
            <a:gdLst/>
            <a:ahLst/>
            <a:cxnLst/>
            <a:rect l="0" t="0" r="0" b="0"/>
            <a:pathLst>
              <a:path w="7143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420445" y="1651992"/>
            <a:ext cx="169665" cy="116087"/>
          </a:xfrm>
          <a:custGeom>
            <a:avLst/>
            <a:gdLst/>
            <a:ahLst/>
            <a:cxnLst/>
            <a:rect l="0" t="0" r="0" b="0"/>
            <a:pathLst>
              <a:path w="169665" h="116087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98227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8" y="107156"/>
                </a:lnTo>
                <a:lnTo>
                  <a:pt x="53578" y="98227"/>
                </a:lnTo>
                <a:lnTo>
                  <a:pt x="62508" y="89297"/>
                </a:lnTo>
                <a:lnTo>
                  <a:pt x="71437" y="80367"/>
                </a:lnTo>
                <a:lnTo>
                  <a:pt x="80367" y="62508"/>
                </a:lnTo>
                <a:lnTo>
                  <a:pt x="98226" y="44648"/>
                </a:lnTo>
                <a:lnTo>
                  <a:pt x="107156" y="35719"/>
                </a:lnTo>
                <a:lnTo>
                  <a:pt x="116085" y="26789"/>
                </a:lnTo>
                <a:lnTo>
                  <a:pt x="125015" y="17859"/>
                </a:lnTo>
                <a:lnTo>
                  <a:pt x="13394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51804" y="8930"/>
                </a:lnTo>
                <a:lnTo>
                  <a:pt x="151804" y="8930"/>
                </a:lnTo>
                <a:lnTo>
                  <a:pt x="160734" y="8930"/>
                </a:lnTo>
                <a:lnTo>
                  <a:pt x="160734" y="17859"/>
                </a:lnTo>
                <a:lnTo>
                  <a:pt x="169664" y="26789"/>
                </a:lnTo>
                <a:lnTo>
                  <a:pt x="169664" y="35719"/>
                </a:lnTo>
                <a:lnTo>
                  <a:pt x="169664" y="44648"/>
                </a:lnTo>
                <a:lnTo>
                  <a:pt x="169664" y="62508"/>
                </a:lnTo>
                <a:lnTo>
                  <a:pt x="160734" y="71437"/>
                </a:lnTo>
                <a:lnTo>
                  <a:pt x="160734" y="80367"/>
                </a:lnTo>
                <a:lnTo>
                  <a:pt x="160734" y="89297"/>
                </a:lnTo>
                <a:lnTo>
                  <a:pt x="160734" y="98227"/>
                </a:lnTo>
                <a:lnTo>
                  <a:pt x="160734" y="107156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9664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652616" y="1518047"/>
            <a:ext cx="44650" cy="232173"/>
          </a:xfrm>
          <a:custGeom>
            <a:avLst/>
            <a:gdLst/>
            <a:ahLst/>
            <a:cxnLst/>
            <a:rect l="0" t="0" r="0" b="0"/>
            <a:pathLst>
              <a:path w="44650" h="232173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35719" y="35719"/>
                </a:lnTo>
                <a:lnTo>
                  <a:pt x="35719" y="62508"/>
                </a:lnTo>
                <a:lnTo>
                  <a:pt x="26789" y="80367"/>
                </a:lnTo>
                <a:lnTo>
                  <a:pt x="26789" y="107156"/>
                </a:lnTo>
                <a:lnTo>
                  <a:pt x="17860" y="125015"/>
                </a:lnTo>
                <a:lnTo>
                  <a:pt x="17860" y="142875"/>
                </a:lnTo>
                <a:lnTo>
                  <a:pt x="8930" y="160734"/>
                </a:lnTo>
                <a:lnTo>
                  <a:pt x="8930" y="178593"/>
                </a:lnTo>
                <a:lnTo>
                  <a:pt x="0" y="196453"/>
                </a:lnTo>
                <a:lnTo>
                  <a:pt x="0" y="205382"/>
                </a:lnTo>
                <a:lnTo>
                  <a:pt x="0" y="22324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616898" y="1651992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732984" y="1607344"/>
            <a:ext cx="125016" cy="160735"/>
          </a:xfrm>
          <a:custGeom>
            <a:avLst/>
            <a:gdLst/>
            <a:ahLst/>
            <a:cxnLst/>
            <a:rect l="0" t="0" r="0" b="0"/>
            <a:pathLst>
              <a:path w="125016" h="160735">
                <a:moveTo>
                  <a:pt x="71437" y="35718"/>
                </a:moveTo>
                <a:lnTo>
                  <a:pt x="71437" y="35718"/>
                </a:lnTo>
                <a:lnTo>
                  <a:pt x="62507" y="35718"/>
                </a:lnTo>
                <a:lnTo>
                  <a:pt x="62507" y="44648"/>
                </a:lnTo>
                <a:lnTo>
                  <a:pt x="53578" y="44648"/>
                </a:lnTo>
                <a:lnTo>
                  <a:pt x="44648" y="53578"/>
                </a:lnTo>
                <a:lnTo>
                  <a:pt x="35718" y="62507"/>
                </a:lnTo>
                <a:lnTo>
                  <a:pt x="26789" y="80367"/>
                </a:lnTo>
                <a:lnTo>
                  <a:pt x="17859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8929" y="151804"/>
                </a:lnTo>
                <a:lnTo>
                  <a:pt x="26789" y="160734"/>
                </a:lnTo>
                <a:lnTo>
                  <a:pt x="35718" y="151804"/>
                </a:lnTo>
                <a:lnTo>
                  <a:pt x="53578" y="151804"/>
                </a:lnTo>
                <a:lnTo>
                  <a:pt x="71437" y="142875"/>
                </a:lnTo>
                <a:lnTo>
                  <a:pt x="89296" y="133945"/>
                </a:lnTo>
                <a:lnTo>
                  <a:pt x="98226" y="116085"/>
                </a:lnTo>
                <a:lnTo>
                  <a:pt x="116086" y="107156"/>
                </a:lnTo>
                <a:lnTo>
                  <a:pt x="125015" y="89296"/>
                </a:lnTo>
                <a:lnTo>
                  <a:pt x="125015" y="80367"/>
                </a:lnTo>
                <a:lnTo>
                  <a:pt x="125015" y="62507"/>
                </a:lnTo>
                <a:lnTo>
                  <a:pt x="125015" y="53578"/>
                </a:lnTo>
                <a:lnTo>
                  <a:pt x="116086" y="44648"/>
                </a:lnTo>
                <a:lnTo>
                  <a:pt x="116086" y="35718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6" y="8929"/>
                </a:ln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875859" y="1482328"/>
            <a:ext cx="62508" cy="258962"/>
          </a:xfrm>
          <a:custGeom>
            <a:avLst/>
            <a:gdLst/>
            <a:ahLst/>
            <a:cxnLst/>
            <a:rect l="0" t="0" r="0" b="0"/>
            <a:pathLst>
              <a:path w="62508" h="258962">
                <a:moveTo>
                  <a:pt x="62507" y="0"/>
                </a:moveTo>
                <a:lnTo>
                  <a:pt x="62507" y="0"/>
                </a:lnTo>
                <a:lnTo>
                  <a:pt x="62507" y="8930"/>
                </a:lnTo>
                <a:lnTo>
                  <a:pt x="62507" y="17859"/>
                </a:lnTo>
                <a:lnTo>
                  <a:pt x="53578" y="26789"/>
                </a:lnTo>
                <a:lnTo>
                  <a:pt x="53578" y="44648"/>
                </a:lnTo>
                <a:lnTo>
                  <a:pt x="44648" y="62508"/>
                </a:lnTo>
                <a:lnTo>
                  <a:pt x="44648" y="80367"/>
                </a:lnTo>
                <a:lnTo>
                  <a:pt x="35718" y="98227"/>
                </a:lnTo>
                <a:lnTo>
                  <a:pt x="26789" y="116086"/>
                </a:lnTo>
                <a:lnTo>
                  <a:pt x="26789" y="142875"/>
                </a:lnTo>
                <a:lnTo>
                  <a:pt x="17859" y="160734"/>
                </a:lnTo>
                <a:lnTo>
                  <a:pt x="17859" y="178594"/>
                </a:lnTo>
                <a:lnTo>
                  <a:pt x="8929" y="205383"/>
                </a:lnTo>
                <a:lnTo>
                  <a:pt x="8929" y="214312"/>
                </a:lnTo>
                <a:lnTo>
                  <a:pt x="0" y="232172"/>
                </a:lnTo>
                <a:lnTo>
                  <a:pt x="0" y="241101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849070" y="1598414"/>
            <a:ext cx="89297" cy="17860"/>
          </a:xfrm>
          <a:custGeom>
            <a:avLst/>
            <a:gdLst/>
            <a:ahLst/>
            <a:cxnLst/>
            <a:rect l="0" t="0" r="0" b="0"/>
            <a:pathLst>
              <a:path w="89297" h="17860">
                <a:moveTo>
                  <a:pt x="0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9296" y="893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974085" y="1580555"/>
            <a:ext cx="107157" cy="178594"/>
          </a:xfrm>
          <a:custGeom>
            <a:avLst/>
            <a:gdLst/>
            <a:ahLst/>
            <a:cxnLst/>
            <a:rect l="0" t="0" r="0" b="0"/>
            <a:pathLst>
              <a:path w="107157" h="178594">
                <a:moveTo>
                  <a:pt x="62508" y="62507"/>
                </a:moveTo>
                <a:lnTo>
                  <a:pt x="62508" y="62507"/>
                </a:lnTo>
                <a:lnTo>
                  <a:pt x="62508" y="71437"/>
                </a:lnTo>
                <a:lnTo>
                  <a:pt x="53578" y="89296"/>
                </a:lnTo>
                <a:lnTo>
                  <a:pt x="53578" y="107156"/>
                </a:lnTo>
                <a:lnTo>
                  <a:pt x="44649" y="125015"/>
                </a:lnTo>
                <a:lnTo>
                  <a:pt x="35719" y="133945"/>
                </a:lnTo>
                <a:lnTo>
                  <a:pt x="26789" y="151804"/>
                </a:lnTo>
                <a:lnTo>
                  <a:pt x="17860" y="160734"/>
                </a:lnTo>
                <a:lnTo>
                  <a:pt x="1786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78593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8930" y="142874"/>
                </a:lnTo>
                <a:lnTo>
                  <a:pt x="17860" y="133945"/>
                </a:lnTo>
                <a:lnTo>
                  <a:pt x="17860" y="116085"/>
                </a:lnTo>
                <a:lnTo>
                  <a:pt x="26789" y="98226"/>
                </a:lnTo>
                <a:lnTo>
                  <a:pt x="35719" y="80367"/>
                </a:lnTo>
                <a:lnTo>
                  <a:pt x="44649" y="62507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8" y="26789"/>
                </a:lnTo>
                <a:lnTo>
                  <a:pt x="80367" y="8929"/>
                </a:lnTo>
                <a:lnTo>
                  <a:pt x="89297" y="8929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108030" y="1598414"/>
            <a:ext cx="133947" cy="133946"/>
          </a:xfrm>
          <a:custGeom>
            <a:avLst/>
            <a:gdLst/>
            <a:ahLst/>
            <a:cxnLst/>
            <a:rect l="0" t="0" r="0" b="0"/>
            <a:pathLst>
              <a:path w="133947" h="133946">
                <a:moveTo>
                  <a:pt x="107157" y="35719"/>
                </a:moveTo>
                <a:lnTo>
                  <a:pt x="98227" y="35719"/>
                </a:lnTo>
                <a:lnTo>
                  <a:pt x="98227" y="35719"/>
                </a:lnTo>
                <a:lnTo>
                  <a:pt x="89297" y="35719"/>
                </a:lnTo>
                <a:lnTo>
                  <a:pt x="71438" y="44648"/>
                </a:lnTo>
                <a:lnTo>
                  <a:pt x="53579" y="53578"/>
                </a:lnTo>
                <a:lnTo>
                  <a:pt x="44649" y="62508"/>
                </a:lnTo>
                <a:lnTo>
                  <a:pt x="26790" y="8036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33945"/>
                </a:lnTo>
                <a:lnTo>
                  <a:pt x="26790" y="133945"/>
                </a:lnTo>
                <a:lnTo>
                  <a:pt x="35719" y="133945"/>
                </a:lnTo>
                <a:lnTo>
                  <a:pt x="53579" y="125015"/>
                </a:lnTo>
                <a:lnTo>
                  <a:pt x="71438" y="116086"/>
                </a:lnTo>
                <a:lnTo>
                  <a:pt x="80368" y="98226"/>
                </a:lnTo>
                <a:lnTo>
                  <a:pt x="98227" y="89297"/>
                </a:lnTo>
                <a:lnTo>
                  <a:pt x="116086" y="62508"/>
                </a:lnTo>
                <a:lnTo>
                  <a:pt x="125016" y="53578"/>
                </a:lnTo>
                <a:lnTo>
                  <a:pt x="133946" y="35719"/>
                </a:lnTo>
                <a:lnTo>
                  <a:pt x="133946" y="17859"/>
                </a:lnTo>
                <a:lnTo>
                  <a:pt x="133946" y="893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7134820" y="1562695"/>
            <a:ext cx="241102" cy="375048"/>
          </a:xfrm>
          <a:custGeom>
            <a:avLst/>
            <a:gdLst/>
            <a:ahLst/>
            <a:cxnLst/>
            <a:rect l="0" t="0" r="0" b="0"/>
            <a:pathLst>
              <a:path w="241102" h="375048">
                <a:moveTo>
                  <a:pt x="187523" y="71438"/>
                </a:moveTo>
                <a:lnTo>
                  <a:pt x="178593" y="80367"/>
                </a:lnTo>
                <a:lnTo>
                  <a:pt x="169664" y="80367"/>
                </a:lnTo>
                <a:lnTo>
                  <a:pt x="160734" y="98227"/>
                </a:lnTo>
                <a:lnTo>
                  <a:pt x="151804" y="116086"/>
                </a:lnTo>
                <a:lnTo>
                  <a:pt x="142875" y="133945"/>
                </a:lnTo>
                <a:lnTo>
                  <a:pt x="133945" y="151805"/>
                </a:lnTo>
                <a:lnTo>
                  <a:pt x="125015" y="169664"/>
                </a:lnTo>
                <a:lnTo>
                  <a:pt x="116085" y="178594"/>
                </a:lnTo>
                <a:lnTo>
                  <a:pt x="125015" y="187524"/>
                </a:lnTo>
                <a:lnTo>
                  <a:pt x="125015" y="196453"/>
                </a:lnTo>
                <a:lnTo>
                  <a:pt x="125015" y="205383"/>
                </a:lnTo>
                <a:lnTo>
                  <a:pt x="133945" y="205383"/>
                </a:lnTo>
                <a:lnTo>
                  <a:pt x="142875" y="205383"/>
                </a:lnTo>
                <a:lnTo>
                  <a:pt x="160734" y="205383"/>
                </a:lnTo>
                <a:lnTo>
                  <a:pt x="169664" y="187524"/>
                </a:lnTo>
                <a:lnTo>
                  <a:pt x="178593" y="178594"/>
                </a:lnTo>
                <a:lnTo>
                  <a:pt x="196453" y="151805"/>
                </a:lnTo>
                <a:lnTo>
                  <a:pt x="205382" y="125016"/>
                </a:lnTo>
                <a:lnTo>
                  <a:pt x="214312" y="107156"/>
                </a:lnTo>
                <a:lnTo>
                  <a:pt x="223242" y="80367"/>
                </a:lnTo>
                <a:lnTo>
                  <a:pt x="232171" y="62508"/>
                </a:lnTo>
                <a:lnTo>
                  <a:pt x="232171" y="44649"/>
                </a:lnTo>
                <a:lnTo>
                  <a:pt x="241101" y="26789"/>
                </a:lnTo>
                <a:lnTo>
                  <a:pt x="232171" y="17860"/>
                </a:lnTo>
                <a:lnTo>
                  <a:pt x="232171" y="8930"/>
                </a:lnTo>
                <a:lnTo>
                  <a:pt x="223242" y="8930"/>
                </a:lnTo>
                <a:lnTo>
                  <a:pt x="214312" y="0"/>
                </a:lnTo>
                <a:lnTo>
                  <a:pt x="205382" y="0"/>
                </a:lnTo>
                <a:lnTo>
                  <a:pt x="196453" y="8930"/>
                </a:lnTo>
                <a:lnTo>
                  <a:pt x="187523" y="17860"/>
                </a:lnTo>
                <a:lnTo>
                  <a:pt x="169664" y="35719"/>
                </a:lnTo>
                <a:lnTo>
                  <a:pt x="151804" y="53578"/>
                </a:lnTo>
                <a:lnTo>
                  <a:pt x="133945" y="80367"/>
                </a:lnTo>
                <a:lnTo>
                  <a:pt x="116085" y="116086"/>
                </a:lnTo>
                <a:lnTo>
                  <a:pt x="98226" y="142875"/>
                </a:lnTo>
                <a:lnTo>
                  <a:pt x="80367" y="169664"/>
                </a:lnTo>
                <a:lnTo>
                  <a:pt x="71437" y="196453"/>
                </a:lnTo>
                <a:lnTo>
                  <a:pt x="53578" y="223242"/>
                </a:lnTo>
                <a:lnTo>
                  <a:pt x="44648" y="258961"/>
                </a:lnTo>
                <a:lnTo>
                  <a:pt x="35718" y="285750"/>
                </a:lnTo>
                <a:lnTo>
                  <a:pt x="17859" y="303609"/>
                </a:lnTo>
                <a:lnTo>
                  <a:pt x="8929" y="321469"/>
                </a:lnTo>
                <a:lnTo>
                  <a:pt x="8929" y="339328"/>
                </a:lnTo>
                <a:lnTo>
                  <a:pt x="0" y="357188"/>
                </a:lnTo>
                <a:lnTo>
                  <a:pt x="0" y="36611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7349132" y="1509117"/>
            <a:ext cx="169665" cy="241103"/>
          </a:xfrm>
          <a:custGeom>
            <a:avLst/>
            <a:gdLst/>
            <a:ahLst/>
            <a:cxnLst/>
            <a:rect l="0" t="0" r="0" b="0"/>
            <a:pathLst>
              <a:path w="169665" h="241103">
                <a:moveTo>
                  <a:pt x="151805" y="0"/>
                </a:moveTo>
                <a:lnTo>
                  <a:pt x="151805" y="8930"/>
                </a:lnTo>
                <a:lnTo>
                  <a:pt x="142875" y="17859"/>
                </a:lnTo>
                <a:lnTo>
                  <a:pt x="133945" y="35719"/>
                </a:lnTo>
                <a:lnTo>
                  <a:pt x="125016" y="53578"/>
                </a:lnTo>
                <a:lnTo>
                  <a:pt x="107156" y="80367"/>
                </a:lnTo>
                <a:lnTo>
                  <a:pt x="98227" y="98227"/>
                </a:lnTo>
                <a:lnTo>
                  <a:pt x="80367" y="125016"/>
                </a:lnTo>
                <a:lnTo>
                  <a:pt x="62508" y="151805"/>
                </a:lnTo>
                <a:lnTo>
                  <a:pt x="53578" y="169664"/>
                </a:lnTo>
                <a:lnTo>
                  <a:pt x="35719" y="187523"/>
                </a:lnTo>
                <a:lnTo>
                  <a:pt x="26789" y="205383"/>
                </a:lnTo>
                <a:lnTo>
                  <a:pt x="17859" y="214312"/>
                </a:lnTo>
                <a:lnTo>
                  <a:pt x="8930" y="223242"/>
                </a:lnTo>
                <a:lnTo>
                  <a:pt x="893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8930" y="214312"/>
                </a:lnTo>
                <a:lnTo>
                  <a:pt x="17859" y="205383"/>
                </a:lnTo>
                <a:lnTo>
                  <a:pt x="35719" y="187523"/>
                </a:lnTo>
                <a:lnTo>
                  <a:pt x="53578" y="169664"/>
                </a:lnTo>
                <a:lnTo>
                  <a:pt x="62508" y="151805"/>
                </a:lnTo>
                <a:lnTo>
                  <a:pt x="80367" y="142875"/>
                </a:lnTo>
                <a:lnTo>
                  <a:pt x="98227" y="133945"/>
                </a:lnTo>
                <a:lnTo>
                  <a:pt x="116086" y="125016"/>
                </a:lnTo>
                <a:lnTo>
                  <a:pt x="125016" y="125016"/>
                </a:lnTo>
                <a:lnTo>
                  <a:pt x="142875" y="125016"/>
                </a:lnTo>
                <a:lnTo>
                  <a:pt x="151805" y="125016"/>
                </a:lnTo>
                <a:lnTo>
                  <a:pt x="160734" y="125016"/>
                </a:lnTo>
                <a:lnTo>
                  <a:pt x="160734" y="133945"/>
                </a:lnTo>
                <a:lnTo>
                  <a:pt x="169664" y="133945"/>
                </a:lnTo>
                <a:lnTo>
                  <a:pt x="169664" y="142875"/>
                </a:lnTo>
                <a:lnTo>
                  <a:pt x="160734" y="151805"/>
                </a:lnTo>
                <a:lnTo>
                  <a:pt x="160734" y="160734"/>
                </a:lnTo>
                <a:lnTo>
                  <a:pt x="151805" y="169664"/>
                </a:lnTo>
                <a:lnTo>
                  <a:pt x="142875" y="187523"/>
                </a:lnTo>
                <a:lnTo>
                  <a:pt x="133945" y="196453"/>
                </a:lnTo>
                <a:lnTo>
                  <a:pt x="125016" y="205383"/>
                </a:lnTo>
                <a:lnTo>
                  <a:pt x="125016" y="214312"/>
                </a:lnTo>
                <a:lnTo>
                  <a:pt x="116086" y="223242"/>
                </a:lnTo>
                <a:lnTo>
                  <a:pt x="107156" y="232172"/>
                </a:lnTo>
                <a:lnTo>
                  <a:pt x="107156" y="232172"/>
                </a:lnTo>
                <a:lnTo>
                  <a:pt x="107156" y="241102"/>
                </a:lnTo>
                <a:lnTo>
                  <a:pt x="107156" y="241102"/>
                </a:lnTo>
                <a:lnTo>
                  <a:pt x="107156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527726" y="1419820"/>
            <a:ext cx="107157" cy="419696"/>
          </a:xfrm>
          <a:custGeom>
            <a:avLst/>
            <a:gdLst/>
            <a:ahLst/>
            <a:cxnLst/>
            <a:rect l="0" t="0" r="0" b="0"/>
            <a:pathLst>
              <a:path w="107157" h="419696">
                <a:moveTo>
                  <a:pt x="71437" y="0"/>
                </a:moveTo>
                <a:lnTo>
                  <a:pt x="71437" y="0"/>
                </a:lnTo>
                <a:lnTo>
                  <a:pt x="71437" y="8930"/>
                </a:lnTo>
                <a:lnTo>
                  <a:pt x="62508" y="8930"/>
                </a:lnTo>
                <a:lnTo>
                  <a:pt x="62508" y="17860"/>
                </a:lnTo>
                <a:lnTo>
                  <a:pt x="62508" y="26789"/>
                </a:lnTo>
                <a:lnTo>
                  <a:pt x="71437" y="35719"/>
                </a:lnTo>
                <a:lnTo>
                  <a:pt x="71437" y="53578"/>
                </a:lnTo>
                <a:lnTo>
                  <a:pt x="80367" y="62508"/>
                </a:lnTo>
                <a:lnTo>
                  <a:pt x="80367" y="80367"/>
                </a:lnTo>
                <a:lnTo>
                  <a:pt x="89297" y="98227"/>
                </a:lnTo>
                <a:lnTo>
                  <a:pt x="89297" y="116086"/>
                </a:lnTo>
                <a:lnTo>
                  <a:pt x="98226" y="133946"/>
                </a:lnTo>
                <a:lnTo>
                  <a:pt x="107156" y="160735"/>
                </a:lnTo>
                <a:lnTo>
                  <a:pt x="107156" y="178594"/>
                </a:lnTo>
                <a:lnTo>
                  <a:pt x="107156" y="205383"/>
                </a:lnTo>
                <a:lnTo>
                  <a:pt x="107156" y="223242"/>
                </a:lnTo>
                <a:lnTo>
                  <a:pt x="107156" y="250031"/>
                </a:lnTo>
                <a:lnTo>
                  <a:pt x="107156" y="267891"/>
                </a:lnTo>
                <a:lnTo>
                  <a:pt x="107156" y="285750"/>
                </a:lnTo>
                <a:lnTo>
                  <a:pt x="98226" y="303609"/>
                </a:lnTo>
                <a:lnTo>
                  <a:pt x="89297" y="321469"/>
                </a:lnTo>
                <a:lnTo>
                  <a:pt x="89297" y="339328"/>
                </a:lnTo>
                <a:lnTo>
                  <a:pt x="80367" y="348258"/>
                </a:lnTo>
                <a:lnTo>
                  <a:pt x="62508" y="366117"/>
                </a:lnTo>
                <a:lnTo>
                  <a:pt x="53578" y="375047"/>
                </a:lnTo>
                <a:lnTo>
                  <a:pt x="35719" y="392906"/>
                </a:lnTo>
                <a:lnTo>
                  <a:pt x="26789" y="401836"/>
                </a:lnTo>
                <a:lnTo>
                  <a:pt x="17859" y="410766"/>
                </a:lnTo>
                <a:lnTo>
                  <a:pt x="0" y="419695"/>
                </a:lnTo>
                <a:lnTo>
                  <a:pt x="0" y="419695"/>
                </a:lnTo>
                <a:lnTo>
                  <a:pt x="0" y="41969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259211" y="2232422"/>
            <a:ext cx="133946" cy="8930"/>
          </a:xfrm>
          <a:custGeom>
            <a:avLst/>
            <a:gdLst/>
            <a:ahLst/>
            <a:cxnLst/>
            <a:rect l="0" t="0" r="0" b="0"/>
            <a:pathLst>
              <a:path w="133946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428875" y="2196703"/>
            <a:ext cx="178595" cy="401837"/>
          </a:xfrm>
          <a:custGeom>
            <a:avLst/>
            <a:gdLst/>
            <a:ahLst/>
            <a:cxnLst/>
            <a:rect l="0" t="0" r="0" b="0"/>
            <a:pathLst>
              <a:path w="178595" h="401837">
                <a:moveTo>
                  <a:pt x="116086" y="17859"/>
                </a:moveTo>
                <a:lnTo>
                  <a:pt x="107156" y="17859"/>
                </a:lnTo>
                <a:lnTo>
                  <a:pt x="107156" y="17859"/>
                </a:lnTo>
                <a:lnTo>
                  <a:pt x="98227" y="26789"/>
                </a:lnTo>
                <a:lnTo>
                  <a:pt x="89297" y="26789"/>
                </a:lnTo>
                <a:lnTo>
                  <a:pt x="71438" y="44648"/>
                </a:lnTo>
                <a:lnTo>
                  <a:pt x="62508" y="62508"/>
                </a:lnTo>
                <a:lnTo>
                  <a:pt x="53578" y="80367"/>
                </a:lnTo>
                <a:lnTo>
                  <a:pt x="35719" y="107156"/>
                </a:lnTo>
                <a:lnTo>
                  <a:pt x="26789" y="133945"/>
                </a:lnTo>
                <a:lnTo>
                  <a:pt x="26789" y="151805"/>
                </a:lnTo>
                <a:lnTo>
                  <a:pt x="26789" y="169664"/>
                </a:lnTo>
                <a:lnTo>
                  <a:pt x="26789" y="187523"/>
                </a:lnTo>
                <a:lnTo>
                  <a:pt x="35719" y="196453"/>
                </a:lnTo>
                <a:lnTo>
                  <a:pt x="53578" y="205383"/>
                </a:lnTo>
                <a:lnTo>
                  <a:pt x="62508" y="205383"/>
                </a:lnTo>
                <a:lnTo>
                  <a:pt x="80367" y="205383"/>
                </a:lnTo>
                <a:lnTo>
                  <a:pt x="89297" y="205383"/>
                </a:lnTo>
                <a:lnTo>
                  <a:pt x="107156" y="196453"/>
                </a:lnTo>
                <a:lnTo>
                  <a:pt x="125016" y="187523"/>
                </a:lnTo>
                <a:lnTo>
                  <a:pt x="142875" y="169664"/>
                </a:lnTo>
                <a:lnTo>
                  <a:pt x="151805" y="151805"/>
                </a:lnTo>
                <a:lnTo>
                  <a:pt x="169664" y="133945"/>
                </a:lnTo>
                <a:lnTo>
                  <a:pt x="178594" y="116086"/>
                </a:lnTo>
                <a:lnTo>
                  <a:pt x="178594" y="98226"/>
                </a:lnTo>
                <a:lnTo>
                  <a:pt x="178594" y="80367"/>
                </a:lnTo>
                <a:lnTo>
                  <a:pt x="178594" y="53578"/>
                </a:lnTo>
                <a:lnTo>
                  <a:pt x="178594" y="35719"/>
                </a:lnTo>
                <a:lnTo>
                  <a:pt x="169664" y="26789"/>
                </a:lnTo>
                <a:lnTo>
                  <a:pt x="160734" y="8930"/>
                </a:lnTo>
                <a:lnTo>
                  <a:pt x="151805" y="0"/>
                </a:lnTo>
                <a:lnTo>
                  <a:pt x="133945" y="0"/>
                </a:lnTo>
                <a:lnTo>
                  <a:pt x="12501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30"/>
                </a:lnTo>
                <a:lnTo>
                  <a:pt x="71438" y="17859"/>
                </a:lnTo>
                <a:lnTo>
                  <a:pt x="62508" y="35719"/>
                </a:lnTo>
                <a:lnTo>
                  <a:pt x="53578" y="53578"/>
                </a:lnTo>
                <a:lnTo>
                  <a:pt x="44648" y="71437"/>
                </a:lnTo>
                <a:lnTo>
                  <a:pt x="35719" y="98226"/>
                </a:lnTo>
                <a:lnTo>
                  <a:pt x="26789" y="133945"/>
                </a:lnTo>
                <a:lnTo>
                  <a:pt x="26789" y="160734"/>
                </a:lnTo>
                <a:lnTo>
                  <a:pt x="17859" y="196453"/>
                </a:lnTo>
                <a:lnTo>
                  <a:pt x="17859" y="232172"/>
                </a:lnTo>
                <a:lnTo>
                  <a:pt x="8929" y="267891"/>
                </a:lnTo>
                <a:lnTo>
                  <a:pt x="0" y="294680"/>
                </a:lnTo>
                <a:lnTo>
                  <a:pt x="0" y="321469"/>
                </a:lnTo>
                <a:lnTo>
                  <a:pt x="0" y="348258"/>
                </a:lnTo>
                <a:lnTo>
                  <a:pt x="0" y="366117"/>
                </a:lnTo>
                <a:lnTo>
                  <a:pt x="0" y="383977"/>
                </a:lnTo>
                <a:lnTo>
                  <a:pt x="0" y="392906"/>
                </a:lnTo>
                <a:lnTo>
                  <a:pt x="0" y="392906"/>
                </a:lnTo>
                <a:lnTo>
                  <a:pt x="8929" y="401836"/>
                </a:lnTo>
                <a:lnTo>
                  <a:pt x="8929" y="401836"/>
                </a:lnTo>
                <a:lnTo>
                  <a:pt x="8929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661047" y="2178844"/>
            <a:ext cx="107157" cy="232172"/>
          </a:xfrm>
          <a:custGeom>
            <a:avLst/>
            <a:gdLst/>
            <a:ahLst/>
            <a:cxnLst/>
            <a:rect l="0" t="0" r="0" b="0"/>
            <a:pathLst>
              <a:path w="107157" h="232172">
                <a:moveTo>
                  <a:pt x="44648" y="160734"/>
                </a:moveTo>
                <a:lnTo>
                  <a:pt x="35719" y="169664"/>
                </a:lnTo>
                <a:lnTo>
                  <a:pt x="35719" y="178593"/>
                </a:lnTo>
                <a:lnTo>
                  <a:pt x="26789" y="187523"/>
                </a:lnTo>
                <a:lnTo>
                  <a:pt x="26789" y="205382"/>
                </a:lnTo>
                <a:lnTo>
                  <a:pt x="17859" y="214312"/>
                </a:lnTo>
                <a:lnTo>
                  <a:pt x="8930" y="223242"/>
                </a:lnTo>
                <a:lnTo>
                  <a:pt x="8930" y="232171"/>
                </a:lnTo>
                <a:lnTo>
                  <a:pt x="0" y="232171"/>
                </a:lnTo>
                <a:lnTo>
                  <a:pt x="0" y="232171"/>
                </a:lnTo>
                <a:lnTo>
                  <a:pt x="0" y="223242"/>
                </a:lnTo>
                <a:lnTo>
                  <a:pt x="0" y="205382"/>
                </a:lnTo>
                <a:lnTo>
                  <a:pt x="0" y="187523"/>
                </a:lnTo>
                <a:lnTo>
                  <a:pt x="8930" y="160734"/>
                </a:lnTo>
                <a:lnTo>
                  <a:pt x="17859" y="133945"/>
                </a:lnTo>
                <a:lnTo>
                  <a:pt x="26789" y="107156"/>
                </a:lnTo>
                <a:lnTo>
                  <a:pt x="35719" y="80367"/>
                </a:lnTo>
                <a:lnTo>
                  <a:pt x="53578" y="62507"/>
                </a:lnTo>
                <a:lnTo>
                  <a:pt x="62508" y="44648"/>
                </a:lnTo>
                <a:lnTo>
                  <a:pt x="80367" y="26789"/>
                </a:lnTo>
                <a:lnTo>
                  <a:pt x="98226" y="8929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794992" y="2232422"/>
            <a:ext cx="26790" cy="98227"/>
          </a:xfrm>
          <a:custGeom>
            <a:avLst/>
            <a:gdLst/>
            <a:ahLst/>
            <a:cxnLst/>
            <a:rect l="0" t="0" r="0" b="0"/>
            <a:pathLst>
              <a:path w="26790" h="98227">
                <a:moveTo>
                  <a:pt x="26789" y="0"/>
                </a:moveTo>
                <a:lnTo>
                  <a:pt x="2678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848570" y="2196703"/>
            <a:ext cx="357189" cy="267892"/>
          </a:xfrm>
          <a:custGeom>
            <a:avLst/>
            <a:gdLst/>
            <a:ahLst/>
            <a:cxnLst/>
            <a:rect l="0" t="0" r="0" b="0"/>
            <a:pathLst>
              <a:path w="357189" h="267892">
                <a:moveTo>
                  <a:pt x="44649" y="80367"/>
                </a:moveTo>
                <a:lnTo>
                  <a:pt x="44649" y="89297"/>
                </a:lnTo>
                <a:lnTo>
                  <a:pt x="44649" y="98226"/>
                </a:lnTo>
                <a:lnTo>
                  <a:pt x="35719" y="125016"/>
                </a:lnTo>
                <a:lnTo>
                  <a:pt x="26789" y="142875"/>
                </a:lnTo>
                <a:lnTo>
                  <a:pt x="26789" y="169664"/>
                </a:lnTo>
                <a:lnTo>
                  <a:pt x="17859" y="187523"/>
                </a:lnTo>
                <a:lnTo>
                  <a:pt x="8930" y="196453"/>
                </a:lnTo>
                <a:lnTo>
                  <a:pt x="8930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05383"/>
                </a:lnTo>
                <a:lnTo>
                  <a:pt x="8930" y="187523"/>
                </a:lnTo>
                <a:lnTo>
                  <a:pt x="8930" y="169664"/>
                </a:lnTo>
                <a:lnTo>
                  <a:pt x="17859" y="142875"/>
                </a:lnTo>
                <a:lnTo>
                  <a:pt x="35719" y="116086"/>
                </a:lnTo>
                <a:lnTo>
                  <a:pt x="44649" y="89297"/>
                </a:lnTo>
                <a:lnTo>
                  <a:pt x="62508" y="62508"/>
                </a:lnTo>
                <a:lnTo>
                  <a:pt x="80367" y="44648"/>
                </a:lnTo>
                <a:lnTo>
                  <a:pt x="98227" y="26789"/>
                </a:lnTo>
                <a:lnTo>
                  <a:pt x="116086" y="893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60734" y="17859"/>
                </a:lnTo>
                <a:lnTo>
                  <a:pt x="160734" y="35719"/>
                </a:lnTo>
                <a:lnTo>
                  <a:pt x="151805" y="53578"/>
                </a:lnTo>
                <a:lnTo>
                  <a:pt x="142875" y="80367"/>
                </a:lnTo>
                <a:lnTo>
                  <a:pt x="133945" y="98226"/>
                </a:lnTo>
                <a:lnTo>
                  <a:pt x="125016" y="107156"/>
                </a:lnTo>
                <a:lnTo>
                  <a:pt x="116086" y="125016"/>
                </a:lnTo>
                <a:lnTo>
                  <a:pt x="116086" y="133945"/>
                </a:lnTo>
                <a:lnTo>
                  <a:pt x="107156" y="133945"/>
                </a:lnTo>
                <a:lnTo>
                  <a:pt x="107156" y="133945"/>
                </a:lnTo>
                <a:lnTo>
                  <a:pt x="107156" y="133945"/>
                </a:lnTo>
                <a:lnTo>
                  <a:pt x="107156" y="125016"/>
                </a:lnTo>
                <a:lnTo>
                  <a:pt x="116086" y="116086"/>
                </a:lnTo>
                <a:lnTo>
                  <a:pt x="133945" y="98226"/>
                </a:lnTo>
                <a:lnTo>
                  <a:pt x="151805" y="80367"/>
                </a:lnTo>
                <a:lnTo>
                  <a:pt x="169664" y="62508"/>
                </a:lnTo>
                <a:lnTo>
                  <a:pt x="196453" y="44648"/>
                </a:lnTo>
                <a:lnTo>
                  <a:pt x="223242" y="35719"/>
                </a:lnTo>
                <a:lnTo>
                  <a:pt x="250031" y="26789"/>
                </a:lnTo>
                <a:lnTo>
                  <a:pt x="276820" y="17859"/>
                </a:lnTo>
                <a:lnTo>
                  <a:pt x="294680" y="17859"/>
                </a:lnTo>
                <a:lnTo>
                  <a:pt x="321469" y="17859"/>
                </a:lnTo>
                <a:lnTo>
                  <a:pt x="339328" y="26789"/>
                </a:lnTo>
                <a:lnTo>
                  <a:pt x="348258" y="35719"/>
                </a:lnTo>
                <a:lnTo>
                  <a:pt x="357188" y="53578"/>
                </a:lnTo>
                <a:lnTo>
                  <a:pt x="357188" y="62508"/>
                </a:lnTo>
                <a:lnTo>
                  <a:pt x="357188" y="89297"/>
                </a:lnTo>
                <a:lnTo>
                  <a:pt x="339328" y="107156"/>
                </a:lnTo>
                <a:lnTo>
                  <a:pt x="330399" y="133945"/>
                </a:lnTo>
                <a:lnTo>
                  <a:pt x="321469" y="160734"/>
                </a:lnTo>
                <a:lnTo>
                  <a:pt x="312539" y="187523"/>
                </a:lnTo>
                <a:lnTo>
                  <a:pt x="294680" y="205383"/>
                </a:lnTo>
                <a:lnTo>
                  <a:pt x="285750" y="223242"/>
                </a:lnTo>
                <a:lnTo>
                  <a:pt x="267891" y="241101"/>
                </a:lnTo>
                <a:lnTo>
                  <a:pt x="258961" y="250031"/>
                </a:lnTo>
                <a:lnTo>
                  <a:pt x="250031" y="267891"/>
                </a:lnTo>
                <a:lnTo>
                  <a:pt x="250031" y="267891"/>
                </a:lnTo>
                <a:lnTo>
                  <a:pt x="250031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241476" y="243780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446859" y="2259211"/>
            <a:ext cx="160735" cy="196454"/>
          </a:xfrm>
          <a:custGeom>
            <a:avLst/>
            <a:gdLst/>
            <a:ahLst/>
            <a:cxnLst/>
            <a:rect l="0" t="0" r="0" b="0"/>
            <a:pathLst>
              <a:path w="160735" h="196454">
                <a:moveTo>
                  <a:pt x="160734" y="0"/>
                </a:moveTo>
                <a:lnTo>
                  <a:pt x="160734" y="0"/>
                </a:lnTo>
                <a:lnTo>
                  <a:pt x="160734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8929"/>
                </a:lnTo>
                <a:lnTo>
                  <a:pt x="116086" y="17859"/>
                </a:lnTo>
                <a:lnTo>
                  <a:pt x="98227" y="35718"/>
                </a:lnTo>
                <a:lnTo>
                  <a:pt x="71437" y="44648"/>
                </a:lnTo>
                <a:lnTo>
                  <a:pt x="53578" y="71437"/>
                </a:lnTo>
                <a:lnTo>
                  <a:pt x="35719" y="89297"/>
                </a:lnTo>
                <a:lnTo>
                  <a:pt x="17859" y="107156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78593"/>
                </a:lnTo>
                <a:lnTo>
                  <a:pt x="26789" y="187523"/>
                </a:lnTo>
                <a:lnTo>
                  <a:pt x="35719" y="196453"/>
                </a:lnTo>
                <a:lnTo>
                  <a:pt x="44648" y="196453"/>
                </a:lnTo>
                <a:lnTo>
                  <a:pt x="44648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607593" y="2303859"/>
            <a:ext cx="151806" cy="125017"/>
          </a:xfrm>
          <a:custGeom>
            <a:avLst/>
            <a:gdLst/>
            <a:ahLst/>
            <a:cxnLst/>
            <a:rect l="0" t="0" r="0" b="0"/>
            <a:pathLst>
              <a:path w="151806" h="125017">
                <a:moveTo>
                  <a:pt x="142875" y="0"/>
                </a:moveTo>
                <a:lnTo>
                  <a:pt x="13394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98227" y="17860"/>
                </a:lnTo>
                <a:lnTo>
                  <a:pt x="71438" y="26789"/>
                </a:lnTo>
                <a:lnTo>
                  <a:pt x="53578" y="35719"/>
                </a:lnTo>
                <a:lnTo>
                  <a:pt x="35719" y="53578"/>
                </a:lnTo>
                <a:lnTo>
                  <a:pt x="17860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25016"/>
                </a:lnTo>
                <a:lnTo>
                  <a:pt x="17860" y="125016"/>
                </a:lnTo>
                <a:lnTo>
                  <a:pt x="35719" y="125016"/>
                </a:lnTo>
                <a:lnTo>
                  <a:pt x="53578" y="116086"/>
                </a:lnTo>
                <a:lnTo>
                  <a:pt x="71438" y="116086"/>
                </a:lnTo>
                <a:lnTo>
                  <a:pt x="89297" y="98227"/>
                </a:lnTo>
                <a:lnTo>
                  <a:pt x="107157" y="89297"/>
                </a:lnTo>
                <a:lnTo>
                  <a:pt x="125016" y="71438"/>
                </a:lnTo>
                <a:lnTo>
                  <a:pt x="133946" y="62508"/>
                </a:lnTo>
                <a:lnTo>
                  <a:pt x="142875" y="44649"/>
                </a:lnTo>
                <a:lnTo>
                  <a:pt x="151805" y="35719"/>
                </a:lnTo>
                <a:lnTo>
                  <a:pt x="151805" y="26789"/>
                </a:lnTo>
                <a:lnTo>
                  <a:pt x="151805" y="17860"/>
                </a:lnTo>
                <a:lnTo>
                  <a:pt x="151805" y="893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777257" y="2277070"/>
            <a:ext cx="205384" cy="178595"/>
          </a:xfrm>
          <a:custGeom>
            <a:avLst/>
            <a:gdLst/>
            <a:ahLst/>
            <a:cxnLst/>
            <a:rect l="0" t="0" r="0" b="0"/>
            <a:pathLst>
              <a:path w="205384" h="178595">
                <a:moveTo>
                  <a:pt x="71438" y="35719"/>
                </a:moveTo>
                <a:lnTo>
                  <a:pt x="71438" y="44649"/>
                </a:lnTo>
                <a:lnTo>
                  <a:pt x="71438" y="53578"/>
                </a:lnTo>
                <a:lnTo>
                  <a:pt x="62508" y="62508"/>
                </a:lnTo>
                <a:lnTo>
                  <a:pt x="53579" y="80367"/>
                </a:lnTo>
                <a:lnTo>
                  <a:pt x="44649" y="98227"/>
                </a:lnTo>
                <a:lnTo>
                  <a:pt x="35719" y="107156"/>
                </a:lnTo>
                <a:lnTo>
                  <a:pt x="26789" y="125016"/>
                </a:lnTo>
                <a:lnTo>
                  <a:pt x="26789" y="133945"/>
                </a:lnTo>
                <a:lnTo>
                  <a:pt x="17860" y="142875"/>
                </a:lnTo>
                <a:lnTo>
                  <a:pt x="8930" y="142875"/>
                </a:lnTo>
                <a:lnTo>
                  <a:pt x="893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33945"/>
                </a:lnTo>
                <a:lnTo>
                  <a:pt x="17860" y="116086"/>
                </a:lnTo>
                <a:lnTo>
                  <a:pt x="26789" y="98227"/>
                </a:lnTo>
                <a:lnTo>
                  <a:pt x="44649" y="71438"/>
                </a:lnTo>
                <a:lnTo>
                  <a:pt x="62508" y="53578"/>
                </a:lnTo>
                <a:lnTo>
                  <a:pt x="80368" y="35719"/>
                </a:lnTo>
                <a:lnTo>
                  <a:pt x="98227" y="17859"/>
                </a:lnTo>
                <a:lnTo>
                  <a:pt x="116086" y="8930"/>
                </a:lnTo>
                <a:lnTo>
                  <a:pt x="133946" y="8930"/>
                </a:lnTo>
                <a:lnTo>
                  <a:pt x="151805" y="0"/>
                </a:lnTo>
                <a:lnTo>
                  <a:pt x="169664" y="0"/>
                </a:lnTo>
                <a:lnTo>
                  <a:pt x="187524" y="8930"/>
                </a:lnTo>
                <a:lnTo>
                  <a:pt x="196454" y="17859"/>
                </a:lnTo>
                <a:lnTo>
                  <a:pt x="196454" y="26789"/>
                </a:lnTo>
                <a:lnTo>
                  <a:pt x="205383" y="35719"/>
                </a:lnTo>
                <a:lnTo>
                  <a:pt x="196454" y="53578"/>
                </a:lnTo>
                <a:lnTo>
                  <a:pt x="187524" y="71438"/>
                </a:lnTo>
                <a:lnTo>
                  <a:pt x="178594" y="98227"/>
                </a:lnTo>
                <a:lnTo>
                  <a:pt x="169664" y="107156"/>
                </a:lnTo>
                <a:lnTo>
                  <a:pt x="160735" y="125016"/>
                </a:lnTo>
                <a:lnTo>
                  <a:pt x="142875" y="142875"/>
                </a:lnTo>
                <a:lnTo>
                  <a:pt x="133946" y="151805"/>
                </a:lnTo>
                <a:lnTo>
                  <a:pt x="125016" y="160734"/>
                </a:lnTo>
                <a:lnTo>
                  <a:pt x="125016" y="169664"/>
                </a:lnTo>
                <a:lnTo>
                  <a:pt x="116086" y="178594"/>
                </a:lnTo>
                <a:lnTo>
                  <a:pt x="116086" y="178594"/>
                </a:lnTo>
                <a:lnTo>
                  <a:pt x="116086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027289" y="2268140"/>
            <a:ext cx="133946" cy="214314"/>
          </a:xfrm>
          <a:custGeom>
            <a:avLst/>
            <a:gdLst/>
            <a:ahLst/>
            <a:cxnLst/>
            <a:rect l="0" t="0" r="0" b="0"/>
            <a:pathLst>
              <a:path w="133946" h="214314">
                <a:moveTo>
                  <a:pt x="133945" y="17860"/>
                </a:moveTo>
                <a:lnTo>
                  <a:pt x="133945" y="17860"/>
                </a:lnTo>
                <a:lnTo>
                  <a:pt x="133945" y="17860"/>
                </a:lnTo>
                <a:lnTo>
                  <a:pt x="133945" y="8930"/>
                </a:lnTo>
                <a:lnTo>
                  <a:pt x="125015" y="893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71437" y="8930"/>
                </a:lnTo>
                <a:lnTo>
                  <a:pt x="53578" y="8930"/>
                </a:lnTo>
                <a:lnTo>
                  <a:pt x="35718" y="17860"/>
                </a:lnTo>
                <a:lnTo>
                  <a:pt x="26789" y="2678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17859" y="53579"/>
                </a:lnTo>
                <a:lnTo>
                  <a:pt x="26789" y="62508"/>
                </a:lnTo>
                <a:lnTo>
                  <a:pt x="35718" y="71438"/>
                </a:lnTo>
                <a:lnTo>
                  <a:pt x="53578" y="80368"/>
                </a:lnTo>
                <a:lnTo>
                  <a:pt x="71437" y="89297"/>
                </a:lnTo>
                <a:lnTo>
                  <a:pt x="89297" y="98227"/>
                </a:lnTo>
                <a:lnTo>
                  <a:pt x="98226" y="107157"/>
                </a:lnTo>
                <a:lnTo>
                  <a:pt x="116086" y="116086"/>
                </a:lnTo>
                <a:lnTo>
                  <a:pt x="125015" y="125016"/>
                </a:lnTo>
                <a:lnTo>
                  <a:pt x="133945" y="133946"/>
                </a:lnTo>
                <a:lnTo>
                  <a:pt x="133945" y="142875"/>
                </a:lnTo>
                <a:lnTo>
                  <a:pt x="133945" y="151805"/>
                </a:lnTo>
                <a:lnTo>
                  <a:pt x="125015" y="160735"/>
                </a:lnTo>
                <a:lnTo>
                  <a:pt x="116086" y="169664"/>
                </a:lnTo>
                <a:lnTo>
                  <a:pt x="107156" y="178594"/>
                </a:lnTo>
                <a:lnTo>
                  <a:pt x="98226" y="178594"/>
                </a:lnTo>
                <a:lnTo>
                  <a:pt x="80367" y="187524"/>
                </a:lnTo>
                <a:lnTo>
                  <a:pt x="62507" y="196454"/>
                </a:lnTo>
                <a:lnTo>
                  <a:pt x="44648" y="196454"/>
                </a:lnTo>
                <a:lnTo>
                  <a:pt x="35718" y="205383"/>
                </a:lnTo>
                <a:lnTo>
                  <a:pt x="17859" y="205383"/>
                </a:lnTo>
                <a:lnTo>
                  <a:pt x="8929" y="21431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232422" y="2946797"/>
            <a:ext cx="133946" cy="1"/>
          </a:xfrm>
          <a:custGeom>
            <a:avLst/>
            <a:gdLst/>
            <a:ahLst/>
            <a:cxnLst/>
            <a:rect l="0" t="0" r="0" b="0"/>
            <a:pathLst>
              <a:path w="133946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509242" y="2839640"/>
            <a:ext cx="196454" cy="267892"/>
          </a:xfrm>
          <a:custGeom>
            <a:avLst/>
            <a:gdLst/>
            <a:ahLst/>
            <a:cxnLst/>
            <a:rect l="0" t="0" r="0" b="0"/>
            <a:pathLst>
              <a:path w="196454" h="267892">
                <a:moveTo>
                  <a:pt x="133946" y="26789"/>
                </a:moveTo>
                <a:lnTo>
                  <a:pt x="133946" y="26789"/>
                </a:lnTo>
                <a:lnTo>
                  <a:pt x="133946" y="26789"/>
                </a:lnTo>
                <a:lnTo>
                  <a:pt x="133946" y="17860"/>
                </a:lnTo>
                <a:lnTo>
                  <a:pt x="142875" y="17860"/>
                </a:lnTo>
                <a:lnTo>
                  <a:pt x="13394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80367" y="0"/>
                </a:lnTo>
                <a:lnTo>
                  <a:pt x="62508" y="8930"/>
                </a:lnTo>
                <a:lnTo>
                  <a:pt x="4464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71438"/>
                </a:lnTo>
                <a:lnTo>
                  <a:pt x="8930" y="80368"/>
                </a:lnTo>
                <a:lnTo>
                  <a:pt x="17860" y="89297"/>
                </a:lnTo>
                <a:lnTo>
                  <a:pt x="26789" y="98227"/>
                </a:lnTo>
                <a:lnTo>
                  <a:pt x="35719" y="107157"/>
                </a:lnTo>
                <a:lnTo>
                  <a:pt x="53578" y="125016"/>
                </a:lnTo>
                <a:lnTo>
                  <a:pt x="80367" y="133946"/>
                </a:lnTo>
                <a:lnTo>
                  <a:pt x="98227" y="142875"/>
                </a:lnTo>
                <a:lnTo>
                  <a:pt x="125016" y="151805"/>
                </a:lnTo>
                <a:lnTo>
                  <a:pt x="142875" y="160735"/>
                </a:lnTo>
                <a:lnTo>
                  <a:pt x="160735" y="169664"/>
                </a:lnTo>
                <a:lnTo>
                  <a:pt x="178594" y="178594"/>
                </a:lnTo>
                <a:lnTo>
                  <a:pt x="187524" y="187524"/>
                </a:lnTo>
                <a:lnTo>
                  <a:pt x="196453" y="196454"/>
                </a:lnTo>
                <a:lnTo>
                  <a:pt x="196453" y="205383"/>
                </a:lnTo>
                <a:lnTo>
                  <a:pt x="196453" y="214313"/>
                </a:lnTo>
                <a:lnTo>
                  <a:pt x="187524" y="223243"/>
                </a:lnTo>
                <a:lnTo>
                  <a:pt x="178594" y="232172"/>
                </a:lnTo>
                <a:lnTo>
                  <a:pt x="160735" y="232172"/>
                </a:lnTo>
                <a:lnTo>
                  <a:pt x="151805" y="241102"/>
                </a:lnTo>
                <a:lnTo>
                  <a:pt x="125016" y="241102"/>
                </a:lnTo>
                <a:lnTo>
                  <a:pt x="107156" y="241102"/>
                </a:lnTo>
                <a:lnTo>
                  <a:pt x="89297" y="250032"/>
                </a:lnTo>
                <a:lnTo>
                  <a:pt x="62508" y="250032"/>
                </a:lnTo>
                <a:lnTo>
                  <a:pt x="44649" y="258961"/>
                </a:lnTo>
                <a:lnTo>
                  <a:pt x="26789" y="258961"/>
                </a:lnTo>
                <a:lnTo>
                  <a:pt x="1786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696766" y="2982515"/>
            <a:ext cx="214313" cy="142876"/>
          </a:xfrm>
          <a:custGeom>
            <a:avLst/>
            <a:gdLst/>
            <a:ahLst/>
            <a:cxnLst/>
            <a:rect l="0" t="0" r="0" b="0"/>
            <a:pathLst>
              <a:path w="214313" h="142876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29" y="71438"/>
                </a:lnTo>
                <a:lnTo>
                  <a:pt x="17859" y="71438"/>
                </a:lnTo>
                <a:lnTo>
                  <a:pt x="26789" y="80368"/>
                </a:lnTo>
                <a:lnTo>
                  <a:pt x="35718" y="80368"/>
                </a:lnTo>
                <a:lnTo>
                  <a:pt x="53578" y="89297"/>
                </a:lnTo>
                <a:lnTo>
                  <a:pt x="71437" y="80368"/>
                </a:lnTo>
                <a:lnTo>
                  <a:pt x="89297" y="80368"/>
                </a:lnTo>
                <a:lnTo>
                  <a:pt x="107156" y="80368"/>
                </a:lnTo>
                <a:lnTo>
                  <a:pt x="125015" y="71438"/>
                </a:lnTo>
                <a:lnTo>
                  <a:pt x="151804" y="62508"/>
                </a:lnTo>
                <a:lnTo>
                  <a:pt x="169663" y="53579"/>
                </a:lnTo>
                <a:lnTo>
                  <a:pt x="178593" y="44649"/>
                </a:lnTo>
                <a:lnTo>
                  <a:pt x="196453" y="35719"/>
                </a:lnTo>
                <a:lnTo>
                  <a:pt x="205382" y="26789"/>
                </a:lnTo>
                <a:lnTo>
                  <a:pt x="214312" y="17860"/>
                </a:lnTo>
                <a:lnTo>
                  <a:pt x="214312" y="8930"/>
                </a:lnTo>
                <a:lnTo>
                  <a:pt x="214312" y="0"/>
                </a:lnTo>
                <a:lnTo>
                  <a:pt x="205382" y="0"/>
                </a:lnTo>
                <a:lnTo>
                  <a:pt x="196453" y="0"/>
                </a:lnTo>
                <a:lnTo>
                  <a:pt x="178593" y="0"/>
                </a:lnTo>
                <a:lnTo>
                  <a:pt x="160734" y="0"/>
                </a:lnTo>
                <a:lnTo>
                  <a:pt x="142874" y="8930"/>
                </a:lnTo>
                <a:lnTo>
                  <a:pt x="125015" y="17860"/>
                </a:lnTo>
                <a:lnTo>
                  <a:pt x="107156" y="26789"/>
                </a:lnTo>
                <a:lnTo>
                  <a:pt x="89297" y="44649"/>
                </a:lnTo>
                <a:lnTo>
                  <a:pt x="80367" y="62508"/>
                </a:lnTo>
                <a:lnTo>
                  <a:pt x="62507" y="80368"/>
                </a:lnTo>
                <a:lnTo>
                  <a:pt x="53578" y="98227"/>
                </a:lnTo>
                <a:lnTo>
                  <a:pt x="53578" y="107157"/>
                </a:lnTo>
                <a:lnTo>
                  <a:pt x="53578" y="125016"/>
                </a:lnTo>
                <a:lnTo>
                  <a:pt x="53578" y="125016"/>
                </a:lnTo>
                <a:lnTo>
                  <a:pt x="62507" y="133946"/>
                </a:lnTo>
                <a:lnTo>
                  <a:pt x="71437" y="142875"/>
                </a:lnTo>
                <a:lnTo>
                  <a:pt x="80367" y="142875"/>
                </a:lnTo>
                <a:lnTo>
                  <a:pt x="98226" y="142875"/>
                </a:lnTo>
                <a:lnTo>
                  <a:pt x="107156" y="142875"/>
                </a:lnTo>
                <a:lnTo>
                  <a:pt x="107156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911078" y="3000375"/>
            <a:ext cx="125017" cy="125016"/>
          </a:xfrm>
          <a:custGeom>
            <a:avLst/>
            <a:gdLst/>
            <a:ahLst/>
            <a:cxnLst/>
            <a:rect l="0" t="0" r="0" b="0"/>
            <a:pathLst>
              <a:path w="125017" h="125016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8929"/>
                </a:lnTo>
                <a:lnTo>
                  <a:pt x="62508" y="17859"/>
                </a:lnTo>
                <a:lnTo>
                  <a:pt x="44648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17859" y="107156"/>
                </a:lnTo>
                <a:lnTo>
                  <a:pt x="35719" y="116086"/>
                </a:lnTo>
                <a:lnTo>
                  <a:pt x="53578" y="125015"/>
                </a:lnTo>
                <a:lnTo>
                  <a:pt x="80367" y="125015"/>
                </a:lnTo>
                <a:lnTo>
                  <a:pt x="98226" y="125015"/>
                </a:lnTo>
                <a:lnTo>
                  <a:pt x="116086" y="125015"/>
                </a:lnTo>
                <a:lnTo>
                  <a:pt x="116086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232547" y="2982515"/>
            <a:ext cx="151805" cy="125017"/>
          </a:xfrm>
          <a:custGeom>
            <a:avLst/>
            <a:gdLst/>
            <a:ahLst/>
            <a:cxnLst/>
            <a:rect l="0" t="0" r="0" b="0"/>
            <a:pathLst>
              <a:path w="151805" h="125017">
                <a:moveTo>
                  <a:pt x="151804" y="0"/>
                </a:moveTo>
                <a:lnTo>
                  <a:pt x="151804" y="0"/>
                </a:lnTo>
                <a:lnTo>
                  <a:pt x="142874" y="0"/>
                </a:lnTo>
                <a:lnTo>
                  <a:pt x="125015" y="8930"/>
                </a:lnTo>
                <a:lnTo>
                  <a:pt x="107156" y="17860"/>
                </a:lnTo>
                <a:lnTo>
                  <a:pt x="89296" y="26789"/>
                </a:lnTo>
                <a:lnTo>
                  <a:pt x="62507" y="35719"/>
                </a:lnTo>
                <a:lnTo>
                  <a:pt x="44648" y="44649"/>
                </a:lnTo>
                <a:lnTo>
                  <a:pt x="35718" y="62508"/>
                </a:lnTo>
                <a:lnTo>
                  <a:pt x="17859" y="71438"/>
                </a:lnTo>
                <a:lnTo>
                  <a:pt x="8929" y="89297"/>
                </a:lnTo>
                <a:lnTo>
                  <a:pt x="0" y="98227"/>
                </a:lnTo>
                <a:lnTo>
                  <a:pt x="8929" y="107157"/>
                </a:lnTo>
                <a:lnTo>
                  <a:pt x="8929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26789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375421" y="3000375"/>
            <a:ext cx="133947" cy="89298"/>
          </a:xfrm>
          <a:custGeom>
            <a:avLst/>
            <a:gdLst/>
            <a:ahLst/>
            <a:cxnLst/>
            <a:rect l="0" t="0" r="0" b="0"/>
            <a:pathLst>
              <a:path w="133947" h="89298">
                <a:moveTo>
                  <a:pt x="125016" y="8929"/>
                </a:moveTo>
                <a:lnTo>
                  <a:pt x="116086" y="8929"/>
                </a:lnTo>
                <a:lnTo>
                  <a:pt x="107157" y="8929"/>
                </a:lnTo>
                <a:lnTo>
                  <a:pt x="98227" y="8929"/>
                </a:lnTo>
                <a:lnTo>
                  <a:pt x="80368" y="8929"/>
                </a:lnTo>
                <a:lnTo>
                  <a:pt x="62508" y="17859"/>
                </a:lnTo>
                <a:lnTo>
                  <a:pt x="44649" y="26789"/>
                </a:lnTo>
                <a:lnTo>
                  <a:pt x="26790" y="35719"/>
                </a:lnTo>
                <a:lnTo>
                  <a:pt x="1786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89297"/>
                </a:lnTo>
                <a:lnTo>
                  <a:pt x="26790" y="89297"/>
                </a:lnTo>
                <a:lnTo>
                  <a:pt x="35719" y="89297"/>
                </a:lnTo>
                <a:lnTo>
                  <a:pt x="53579" y="89297"/>
                </a:lnTo>
                <a:lnTo>
                  <a:pt x="71438" y="80367"/>
                </a:lnTo>
                <a:lnTo>
                  <a:pt x="89297" y="71437"/>
                </a:lnTo>
                <a:lnTo>
                  <a:pt x="107157" y="62508"/>
                </a:lnTo>
                <a:lnTo>
                  <a:pt x="116086" y="53578"/>
                </a:lnTo>
                <a:lnTo>
                  <a:pt x="125016" y="44648"/>
                </a:lnTo>
                <a:lnTo>
                  <a:pt x="133946" y="35719"/>
                </a:lnTo>
                <a:lnTo>
                  <a:pt x="133946" y="26789"/>
                </a:lnTo>
                <a:lnTo>
                  <a:pt x="133946" y="17859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536156" y="2991445"/>
            <a:ext cx="205384" cy="116087"/>
          </a:xfrm>
          <a:custGeom>
            <a:avLst/>
            <a:gdLst/>
            <a:ahLst/>
            <a:cxnLst/>
            <a:rect l="0" t="0" r="0" b="0"/>
            <a:pathLst>
              <a:path w="205384" h="116087">
                <a:moveTo>
                  <a:pt x="80367" y="0"/>
                </a:moveTo>
                <a:lnTo>
                  <a:pt x="8036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17859"/>
                </a:lnTo>
                <a:lnTo>
                  <a:pt x="62508" y="35719"/>
                </a:lnTo>
                <a:lnTo>
                  <a:pt x="53578" y="44649"/>
                </a:lnTo>
                <a:lnTo>
                  <a:pt x="44648" y="53578"/>
                </a:lnTo>
                <a:lnTo>
                  <a:pt x="35719" y="62508"/>
                </a:lnTo>
                <a:lnTo>
                  <a:pt x="26789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8930" y="71438"/>
                </a:lnTo>
                <a:lnTo>
                  <a:pt x="17859" y="62508"/>
                </a:lnTo>
                <a:lnTo>
                  <a:pt x="35719" y="53578"/>
                </a:lnTo>
                <a:lnTo>
                  <a:pt x="44648" y="35719"/>
                </a:lnTo>
                <a:lnTo>
                  <a:pt x="62508" y="26789"/>
                </a:lnTo>
                <a:lnTo>
                  <a:pt x="89297" y="8930"/>
                </a:lnTo>
                <a:lnTo>
                  <a:pt x="107156" y="893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0"/>
                </a:lnTo>
                <a:lnTo>
                  <a:pt x="187523" y="0"/>
                </a:lnTo>
                <a:lnTo>
                  <a:pt x="205383" y="0"/>
                </a:lnTo>
                <a:lnTo>
                  <a:pt x="205383" y="8930"/>
                </a:lnTo>
                <a:lnTo>
                  <a:pt x="205383" y="8930"/>
                </a:lnTo>
                <a:lnTo>
                  <a:pt x="205383" y="26789"/>
                </a:lnTo>
                <a:lnTo>
                  <a:pt x="205383" y="35719"/>
                </a:lnTo>
                <a:lnTo>
                  <a:pt x="196453" y="53578"/>
                </a:lnTo>
                <a:lnTo>
                  <a:pt x="178594" y="62508"/>
                </a:lnTo>
                <a:lnTo>
                  <a:pt x="169664" y="80367"/>
                </a:lnTo>
                <a:lnTo>
                  <a:pt x="151805" y="89297"/>
                </a:lnTo>
                <a:lnTo>
                  <a:pt x="142875" y="98227"/>
                </a:lnTo>
                <a:lnTo>
                  <a:pt x="133945" y="107156"/>
                </a:lnTo>
                <a:lnTo>
                  <a:pt x="125015" y="116086"/>
                </a:lnTo>
                <a:lnTo>
                  <a:pt x="125015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741539" y="2964656"/>
            <a:ext cx="151805" cy="169665"/>
          </a:xfrm>
          <a:custGeom>
            <a:avLst/>
            <a:gdLst/>
            <a:ahLst/>
            <a:cxnLst/>
            <a:rect l="0" t="0" r="0" b="0"/>
            <a:pathLst>
              <a:path w="151805" h="169665">
                <a:moveTo>
                  <a:pt x="151804" y="26789"/>
                </a:moveTo>
                <a:lnTo>
                  <a:pt x="151804" y="26789"/>
                </a:lnTo>
                <a:lnTo>
                  <a:pt x="151804" y="26789"/>
                </a:lnTo>
                <a:lnTo>
                  <a:pt x="151804" y="17859"/>
                </a:lnTo>
                <a:lnTo>
                  <a:pt x="142875" y="8930"/>
                </a:lnTo>
                <a:lnTo>
                  <a:pt x="133945" y="8930"/>
                </a:lnTo>
                <a:lnTo>
                  <a:pt x="125015" y="0"/>
                </a:lnTo>
                <a:lnTo>
                  <a:pt x="107156" y="0"/>
                </a:lnTo>
                <a:lnTo>
                  <a:pt x="89297" y="0"/>
                </a:lnTo>
                <a:lnTo>
                  <a:pt x="71437" y="0"/>
                </a:lnTo>
                <a:lnTo>
                  <a:pt x="62507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35719"/>
                </a:lnTo>
                <a:lnTo>
                  <a:pt x="44648" y="44648"/>
                </a:lnTo>
                <a:lnTo>
                  <a:pt x="53578" y="53578"/>
                </a:lnTo>
                <a:lnTo>
                  <a:pt x="62507" y="62508"/>
                </a:lnTo>
                <a:lnTo>
                  <a:pt x="80367" y="71438"/>
                </a:lnTo>
                <a:lnTo>
                  <a:pt x="98226" y="80367"/>
                </a:lnTo>
                <a:lnTo>
                  <a:pt x="116086" y="89297"/>
                </a:lnTo>
                <a:lnTo>
                  <a:pt x="125015" y="98227"/>
                </a:lnTo>
                <a:lnTo>
                  <a:pt x="133945" y="116086"/>
                </a:lnTo>
                <a:lnTo>
                  <a:pt x="142875" y="116086"/>
                </a:lnTo>
                <a:lnTo>
                  <a:pt x="142875" y="125016"/>
                </a:lnTo>
                <a:lnTo>
                  <a:pt x="142875" y="133945"/>
                </a:lnTo>
                <a:lnTo>
                  <a:pt x="133945" y="142875"/>
                </a:lnTo>
                <a:lnTo>
                  <a:pt x="133945" y="151805"/>
                </a:lnTo>
                <a:lnTo>
                  <a:pt x="125015" y="151805"/>
                </a:lnTo>
                <a:lnTo>
                  <a:pt x="107156" y="160734"/>
                </a:lnTo>
                <a:lnTo>
                  <a:pt x="98226" y="160734"/>
                </a:lnTo>
                <a:lnTo>
                  <a:pt x="80367" y="169664"/>
                </a:lnTo>
                <a:lnTo>
                  <a:pt x="62507" y="169664"/>
                </a:lnTo>
                <a:lnTo>
                  <a:pt x="44648" y="169664"/>
                </a:lnTo>
                <a:lnTo>
                  <a:pt x="35718" y="169664"/>
                </a:lnTo>
                <a:lnTo>
                  <a:pt x="17859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741164" y="3339703"/>
            <a:ext cx="35720" cy="375048"/>
          </a:xfrm>
          <a:custGeom>
            <a:avLst/>
            <a:gdLst/>
            <a:ahLst/>
            <a:cxnLst/>
            <a:rect l="0" t="0" r="0" b="0"/>
            <a:pathLst>
              <a:path w="35720" h="375048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87523"/>
                </a:lnTo>
                <a:lnTo>
                  <a:pt x="8930" y="214312"/>
                </a:lnTo>
                <a:lnTo>
                  <a:pt x="17859" y="241101"/>
                </a:lnTo>
                <a:lnTo>
                  <a:pt x="17859" y="267890"/>
                </a:lnTo>
                <a:lnTo>
                  <a:pt x="17859" y="285750"/>
                </a:lnTo>
                <a:lnTo>
                  <a:pt x="17859" y="303609"/>
                </a:lnTo>
                <a:lnTo>
                  <a:pt x="26789" y="330398"/>
                </a:lnTo>
                <a:lnTo>
                  <a:pt x="26789" y="339328"/>
                </a:lnTo>
                <a:lnTo>
                  <a:pt x="35719" y="357187"/>
                </a:lnTo>
                <a:lnTo>
                  <a:pt x="35719" y="366117"/>
                </a:lnTo>
                <a:lnTo>
                  <a:pt x="35719" y="375047"/>
                </a:lnTo>
                <a:lnTo>
                  <a:pt x="35719" y="375047"/>
                </a:lnTo>
                <a:lnTo>
                  <a:pt x="35719" y="375047"/>
                </a:lnTo>
                <a:lnTo>
                  <a:pt x="35719" y="37504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767953" y="3241476"/>
            <a:ext cx="250032" cy="223243"/>
          </a:xfrm>
          <a:custGeom>
            <a:avLst/>
            <a:gdLst/>
            <a:ahLst/>
            <a:cxnLst/>
            <a:rect l="0" t="0" r="0" b="0"/>
            <a:pathLst>
              <a:path w="250032" h="223243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107156" y="8930"/>
                </a:lnTo>
                <a:lnTo>
                  <a:pt x="125016" y="17860"/>
                </a:lnTo>
                <a:lnTo>
                  <a:pt x="151805" y="26789"/>
                </a:lnTo>
                <a:lnTo>
                  <a:pt x="169664" y="35719"/>
                </a:lnTo>
                <a:lnTo>
                  <a:pt x="196453" y="44649"/>
                </a:lnTo>
                <a:lnTo>
                  <a:pt x="214313" y="53578"/>
                </a:lnTo>
                <a:lnTo>
                  <a:pt x="232172" y="62508"/>
                </a:lnTo>
                <a:lnTo>
                  <a:pt x="241102" y="80367"/>
                </a:lnTo>
                <a:lnTo>
                  <a:pt x="250031" y="89297"/>
                </a:lnTo>
                <a:lnTo>
                  <a:pt x="250031" y="107156"/>
                </a:lnTo>
                <a:lnTo>
                  <a:pt x="250031" y="116086"/>
                </a:lnTo>
                <a:lnTo>
                  <a:pt x="250031" y="133945"/>
                </a:lnTo>
                <a:lnTo>
                  <a:pt x="241102" y="142875"/>
                </a:lnTo>
                <a:lnTo>
                  <a:pt x="232172" y="151805"/>
                </a:lnTo>
                <a:lnTo>
                  <a:pt x="214313" y="160735"/>
                </a:lnTo>
                <a:lnTo>
                  <a:pt x="196453" y="178594"/>
                </a:lnTo>
                <a:lnTo>
                  <a:pt x="178594" y="187524"/>
                </a:lnTo>
                <a:lnTo>
                  <a:pt x="160734" y="196453"/>
                </a:lnTo>
                <a:lnTo>
                  <a:pt x="142875" y="196453"/>
                </a:lnTo>
                <a:lnTo>
                  <a:pt x="125016" y="205383"/>
                </a:lnTo>
                <a:lnTo>
                  <a:pt x="107156" y="205383"/>
                </a:lnTo>
                <a:lnTo>
                  <a:pt x="98227" y="214313"/>
                </a:lnTo>
                <a:lnTo>
                  <a:pt x="89297" y="214313"/>
                </a:lnTo>
                <a:lnTo>
                  <a:pt x="71438" y="214313"/>
                </a:lnTo>
                <a:lnTo>
                  <a:pt x="62508" y="223242"/>
                </a:lnTo>
                <a:lnTo>
                  <a:pt x="62508" y="223242"/>
                </a:lnTo>
                <a:lnTo>
                  <a:pt x="62508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964406" y="3509367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35719" y="107156"/>
                </a:moveTo>
                <a:lnTo>
                  <a:pt x="35719" y="107156"/>
                </a:lnTo>
                <a:lnTo>
                  <a:pt x="35719" y="116086"/>
                </a:lnTo>
                <a:lnTo>
                  <a:pt x="35719" y="125015"/>
                </a:lnTo>
                <a:lnTo>
                  <a:pt x="35719" y="142875"/>
                </a:lnTo>
                <a:lnTo>
                  <a:pt x="35719" y="151804"/>
                </a:lnTo>
                <a:lnTo>
                  <a:pt x="26789" y="160734"/>
                </a:lnTo>
                <a:lnTo>
                  <a:pt x="26789" y="16966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78594"/>
                </a:lnTo>
                <a:lnTo>
                  <a:pt x="17860" y="169664"/>
                </a:lnTo>
                <a:lnTo>
                  <a:pt x="17860" y="169664"/>
                </a:lnTo>
                <a:lnTo>
                  <a:pt x="8930" y="151804"/>
                </a:lnTo>
                <a:lnTo>
                  <a:pt x="8930" y="142875"/>
                </a:lnTo>
                <a:lnTo>
                  <a:pt x="8930" y="125015"/>
                </a:lnTo>
                <a:lnTo>
                  <a:pt x="0" y="107156"/>
                </a:lnTo>
                <a:lnTo>
                  <a:pt x="0" y="89297"/>
                </a:lnTo>
                <a:lnTo>
                  <a:pt x="0" y="80367"/>
                </a:lnTo>
                <a:lnTo>
                  <a:pt x="0" y="62508"/>
                </a:lnTo>
                <a:lnTo>
                  <a:pt x="8930" y="44648"/>
                </a:lnTo>
                <a:lnTo>
                  <a:pt x="17860" y="26789"/>
                </a:lnTo>
                <a:lnTo>
                  <a:pt x="17860" y="17859"/>
                </a:lnTo>
                <a:lnTo>
                  <a:pt x="26789" y="8929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8929"/>
                </a:lnTo>
                <a:lnTo>
                  <a:pt x="107156" y="1785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098351" y="3473648"/>
            <a:ext cx="160736" cy="187524"/>
          </a:xfrm>
          <a:custGeom>
            <a:avLst/>
            <a:gdLst/>
            <a:ahLst/>
            <a:cxnLst/>
            <a:rect l="0" t="0" r="0" b="0"/>
            <a:pathLst>
              <a:path w="160736" h="187524">
                <a:moveTo>
                  <a:pt x="89297" y="107156"/>
                </a:moveTo>
                <a:lnTo>
                  <a:pt x="80368" y="107156"/>
                </a:lnTo>
                <a:lnTo>
                  <a:pt x="71438" y="116086"/>
                </a:lnTo>
                <a:lnTo>
                  <a:pt x="71438" y="116086"/>
                </a:lnTo>
                <a:lnTo>
                  <a:pt x="53579" y="125016"/>
                </a:lnTo>
                <a:lnTo>
                  <a:pt x="35719" y="125016"/>
                </a:lnTo>
                <a:lnTo>
                  <a:pt x="26790" y="133945"/>
                </a:lnTo>
                <a:lnTo>
                  <a:pt x="17860" y="142875"/>
                </a:lnTo>
                <a:lnTo>
                  <a:pt x="893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87523"/>
                </a:lnTo>
                <a:lnTo>
                  <a:pt x="17860" y="187523"/>
                </a:lnTo>
                <a:lnTo>
                  <a:pt x="26790" y="187523"/>
                </a:lnTo>
                <a:lnTo>
                  <a:pt x="44649" y="187523"/>
                </a:lnTo>
                <a:lnTo>
                  <a:pt x="62508" y="178594"/>
                </a:lnTo>
                <a:lnTo>
                  <a:pt x="89297" y="169664"/>
                </a:lnTo>
                <a:lnTo>
                  <a:pt x="107157" y="169664"/>
                </a:lnTo>
                <a:lnTo>
                  <a:pt x="125016" y="151805"/>
                </a:lnTo>
                <a:lnTo>
                  <a:pt x="142876" y="142875"/>
                </a:lnTo>
                <a:lnTo>
                  <a:pt x="151805" y="125016"/>
                </a:lnTo>
                <a:lnTo>
                  <a:pt x="151805" y="107156"/>
                </a:lnTo>
                <a:lnTo>
                  <a:pt x="160735" y="89297"/>
                </a:lnTo>
                <a:lnTo>
                  <a:pt x="160735" y="80367"/>
                </a:lnTo>
                <a:lnTo>
                  <a:pt x="151805" y="62508"/>
                </a:lnTo>
                <a:lnTo>
                  <a:pt x="151805" y="53578"/>
                </a:lnTo>
                <a:lnTo>
                  <a:pt x="142876" y="35719"/>
                </a:lnTo>
                <a:lnTo>
                  <a:pt x="133946" y="26789"/>
                </a:lnTo>
                <a:lnTo>
                  <a:pt x="133946" y="17859"/>
                </a:lnTo>
                <a:lnTo>
                  <a:pt x="125016" y="8930"/>
                </a:lnTo>
                <a:lnTo>
                  <a:pt x="125016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241227" y="3357562"/>
            <a:ext cx="160735" cy="276821"/>
          </a:xfrm>
          <a:custGeom>
            <a:avLst/>
            <a:gdLst/>
            <a:ahLst/>
            <a:cxnLst/>
            <a:rect l="0" t="0" r="0" b="0"/>
            <a:pathLst>
              <a:path w="160735" h="276821">
                <a:moveTo>
                  <a:pt x="160734" y="0"/>
                </a:moveTo>
                <a:lnTo>
                  <a:pt x="160734" y="8930"/>
                </a:lnTo>
                <a:lnTo>
                  <a:pt x="151804" y="17859"/>
                </a:lnTo>
                <a:lnTo>
                  <a:pt x="151804" y="26789"/>
                </a:lnTo>
                <a:lnTo>
                  <a:pt x="151804" y="44649"/>
                </a:lnTo>
                <a:lnTo>
                  <a:pt x="142875" y="71438"/>
                </a:lnTo>
                <a:lnTo>
                  <a:pt x="142875" y="89297"/>
                </a:lnTo>
                <a:lnTo>
                  <a:pt x="142875" y="116086"/>
                </a:lnTo>
                <a:lnTo>
                  <a:pt x="133945" y="142875"/>
                </a:lnTo>
                <a:lnTo>
                  <a:pt x="133945" y="169664"/>
                </a:lnTo>
                <a:lnTo>
                  <a:pt x="133945" y="187524"/>
                </a:lnTo>
                <a:lnTo>
                  <a:pt x="133945" y="205383"/>
                </a:lnTo>
                <a:lnTo>
                  <a:pt x="133945" y="223242"/>
                </a:lnTo>
                <a:lnTo>
                  <a:pt x="133945" y="232172"/>
                </a:lnTo>
                <a:lnTo>
                  <a:pt x="133945" y="241102"/>
                </a:lnTo>
                <a:lnTo>
                  <a:pt x="133945" y="250031"/>
                </a:lnTo>
                <a:lnTo>
                  <a:pt x="133945" y="250031"/>
                </a:lnTo>
                <a:lnTo>
                  <a:pt x="133945" y="250031"/>
                </a:lnTo>
                <a:lnTo>
                  <a:pt x="133945" y="241102"/>
                </a:lnTo>
                <a:lnTo>
                  <a:pt x="133945" y="223242"/>
                </a:lnTo>
                <a:lnTo>
                  <a:pt x="125015" y="214313"/>
                </a:lnTo>
                <a:lnTo>
                  <a:pt x="116086" y="196453"/>
                </a:lnTo>
                <a:lnTo>
                  <a:pt x="116086" y="178594"/>
                </a:lnTo>
                <a:lnTo>
                  <a:pt x="107156" y="160734"/>
                </a:lnTo>
                <a:lnTo>
                  <a:pt x="89296" y="151805"/>
                </a:lnTo>
                <a:lnTo>
                  <a:pt x="80367" y="142875"/>
                </a:lnTo>
                <a:lnTo>
                  <a:pt x="71437" y="133945"/>
                </a:lnTo>
                <a:lnTo>
                  <a:pt x="62507" y="125016"/>
                </a:lnTo>
                <a:lnTo>
                  <a:pt x="44648" y="125016"/>
                </a:lnTo>
                <a:lnTo>
                  <a:pt x="35718" y="125016"/>
                </a:lnTo>
                <a:lnTo>
                  <a:pt x="26789" y="125016"/>
                </a:lnTo>
                <a:lnTo>
                  <a:pt x="8929" y="133945"/>
                </a:lnTo>
                <a:lnTo>
                  <a:pt x="8929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8929" y="178594"/>
                </a:lnTo>
                <a:lnTo>
                  <a:pt x="8929" y="187524"/>
                </a:lnTo>
                <a:lnTo>
                  <a:pt x="17859" y="205383"/>
                </a:lnTo>
                <a:lnTo>
                  <a:pt x="35718" y="223242"/>
                </a:lnTo>
                <a:lnTo>
                  <a:pt x="44648" y="232172"/>
                </a:lnTo>
                <a:lnTo>
                  <a:pt x="62507" y="250031"/>
                </a:lnTo>
                <a:lnTo>
                  <a:pt x="80367" y="258961"/>
                </a:lnTo>
                <a:lnTo>
                  <a:pt x="89296" y="267891"/>
                </a:lnTo>
                <a:lnTo>
                  <a:pt x="107156" y="267891"/>
                </a:lnTo>
                <a:lnTo>
                  <a:pt x="125015" y="276820"/>
                </a:lnTo>
                <a:lnTo>
                  <a:pt x="125015" y="276820"/>
                </a:lnTo>
                <a:lnTo>
                  <a:pt x="125015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455539" y="3509367"/>
            <a:ext cx="98228" cy="125016"/>
          </a:xfrm>
          <a:custGeom>
            <a:avLst/>
            <a:gdLst/>
            <a:ahLst/>
            <a:cxnLst/>
            <a:rect l="0" t="0" r="0" b="0"/>
            <a:pathLst>
              <a:path w="98228" h="125016">
                <a:moveTo>
                  <a:pt x="2678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98226"/>
                </a:lnTo>
                <a:lnTo>
                  <a:pt x="17859" y="89297"/>
                </a:lnTo>
                <a:lnTo>
                  <a:pt x="26789" y="80367"/>
                </a:lnTo>
                <a:lnTo>
                  <a:pt x="35719" y="62508"/>
                </a:lnTo>
                <a:lnTo>
                  <a:pt x="44648" y="53578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44648"/>
                </a:lnTo>
                <a:lnTo>
                  <a:pt x="80367" y="53578"/>
                </a:lnTo>
                <a:lnTo>
                  <a:pt x="89297" y="71437"/>
                </a:lnTo>
                <a:lnTo>
                  <a:pt x="89297" y="80367"/>
                </a:lnTo>
                <a:lnTo>
                  <a:pt x="89297" y="98226"/>
                </a:lnTo>
                <a:lnTo>
                  <a:pt x="98227" y="107156"/>
                </a:lnTo>
                <a:lnTo>
                  <a:pt x="98227" y="116086"/>
                </a:lnTo>
                <a:lnTo>
                  <a:pt x="98227" y="125015"/>
                </a:lnTo>
                <a:lnTo>
                  <a:pt x="98227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589484" y="3473648"/>
            <a:ext cx="142876" cy="151806"/>
          </a:xfrm>
          <a:custGeom>
            <a:avLst/>
            <a:gdLst/>
            <a:ahLst/>
            <a:cxnLst/>
            <a:rect l="0" t="0" r="0" b="0"/>
            <a:pathLst>
              <a:path w="142876" h="151806">
                <a:moveTo>
                  <a:pt x="107156" y="26789"/>
                </a:moveTo>
                <a:lnTo>
                  <a:pt x="107156" y="26789"/>
                </a:lnTo>
                <a:lnTo>
                  <a:pt x="107156" y="2678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35719" y="35719"/>
                </a:lnTo>
                <a:lnTo>
                  <a:pt x="17860" y="44648"/>
                </a:lnTo>
                <a:lnTo>
                  <a:pt x="893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26789" y="116086"/>
                </a:lnTo>
                <a:lnTo>
                  <a:pt x="35719" y="125016"/>
                </a:lnTo>
                <a:lnTo>
                  <a:pt x="53578" y="133945"/>
                </a:lnTo>
                <a:lnTo>
                  <a:pt x="80367" y="142875"/>
                </a:lnTo>
                <a:lnTo>
                  <a:pt x="98227" y="151805"/>
                </a:lnTo>
                <a:lnTo>
                  <a:pt x="116086" y="151805"/>
                </a:lnTo>
                <a:lnTo>
                  <a:pt x="142875" y="151805"/>
                </a:lnTo>
                <a:lnTo>
                  <a:pt x="142875" y="151805"/>
                </a:lnTo>
                <a:lnTo>
                  <a:pt x="142875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830586" y="3321843"/>
            <a:ext cx="44649" cy="276822"/>
          </a:xfrm>
          <a:custGeom>
            <a:avLst/>
            <a:gdLst/>
            <a:ahLst/>
            <a:cxnLst/>
            <a:rect l="0" t="0" r="0" b="0"/>
            <a:pathLst>
              <a:path w="44649" h="276822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8929" y="178594"/>
                </a:lnTo>
                <a:lnTo>
                  <a:pt x="8929" y="205383"/>
                </a:lnTo>
                <a:lnTo>
                  <a:pt x="17859" y="223243"/>
                </a:lnTo>
                <a:lnTo>
                  <a:pt x="26789" y="241102"/>
                </a:lnTo>
                <a:lnTo>
                  <a:pt x="35718" y="258961"/>
                </a:lnTo>
                <a:lnTo>
                  <a:pt x="35718" y="267891"/>
                </a:lnTo>
                <a:lnTo>
                  <a:pt x="44648" y="276821"/>
                </a:lnTo>
                <a:lnTo>
                  <a:pt x="44648" y="276821"/>
                </a:lnTo>
                <a:lnTo>
                  <a:pt x="44648" y="27682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785937" y="3437929"/>
            <a:ext cx="133947" cy="17861"/>
          </a:xfrm>
          <a:custGeom>
            <a:avLst/>
            <a:gdLst/>
            <a:ahLst/>
            <a:cxnLst/>
            <a:rect l="0" t="0" r="0" b="0"/>
            <a:pathLst>
              <a:path w="133947" h="1786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9297" y="17860"/>
                </a:lnTo>
                <a:lnTo>
                  <a:pt x="107157" y="17860"/>
                </a:lnTo>
                <a:lnTo>
                  <a:pt x="125016" y="17860"/>
                </a:lnTo>
                <a:lnTo>
                  <a:pt x="133946" y="17860"/>
                </a:lnTo>
                <a:lnTo>
                  <a:pt x="133946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1964531" y="3491507"/>
            <a:ext cx="8931" cy="107158"/>
          </a:xfrm>
          <a:custGeom>
            <a:avLst/>
            <a:gdLst/>
            <a:ahLst/>
            <a:cxnLst/>
            <a:rect l="0" t="0" r="0" b="0"/>
            <a:pathLst>
              <a:path w="8931" h="10715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9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2000250" y="3303984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044898" y="3455789"/>
            <a:ext cx="151806" cy="196454"/>
          </a:xfrm>
          <a:custGeom>
            <a:avLst/>
            <a:gdLst/>
            <a:ahLst/>
            <a:cxnLst/>
            <a:rect l="0" t="0" r="0" b="0"/>
            <a:pathLst>
              <a:path w="151806" h="196454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17860" y="116086"/>
                </a:lnTo>
                <a:lnTo>
                  <a:pt x="26789" y="133945"/>
                </a:lnTo>
                <a:lnTo>
                  <a:pt x="35719" y="151804"/>
                </a:lnTo>
                <a:lnTo>
                  <a:pt x="44649" y="160734"/>
                </a:lnTo>
                <a:lnTo>
                  <a:pt x="53578" y="169664"/>
                </a:lnTo>
                <a:lnTo>
                  <a:pt x="62508" y="178593"/>
                </a:lnTo>
                <a:lnTo>
                  <a:pt x="80367" y="187523"/>
                </a:lnTo>
                <a:lnTo>
                  <a:pt x="89297" y="187523"/>
                </a:lnTo>
                <a:lnTo>
                  <a:pt x="98227" y="196453"/>
                </a:lnTo>
                <a:lnTo>
                  <a:pt x="107156" y="187523"/>
                </a:lnTo>
                <a:lnTo>
                  <a:pt x="116086" y="187523"/>
                </a:lnTo>
                <a:lnTo>
                  <a:pt x="116086" y="178593"/>
                </a:lnTo>
                <a:lnTo>
                  <a:pt x="125016" y="160734"/>
                </a:lnTo>
                <a:lnTo>
                  <a:pt x="125016" y="151804"/>
                </a:lnTo>
                <a:lnTo>
                  <a:pt x="133946" y="133945"/>
                </a:lnTo>
                <a:lnTo>
                  <a:pt x="142875" y="116086"/>
                </a:lnTo>
                <a:lnTo>
                  <a:pt x="151805" y="98226"/>
                </a:lnTo>
                <a:lnTo>
                  <a:pt x="151805" y="98226"/>
                </a:lnTo>
                <a:lnTo>
                  <a:pt x="151805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303859" y="3518296"/>
            <a:ext cx="1" cy="125017"/>
          </a:xfrm>
          <a:custGeom>
            <a:avLst/>
            <a:gdLst/>
            <a:ahLst/>
            <a:cxnLst/>
            <a:rect l="0" t="0" r="0" b="0"/>
            <a:pathLst>
              <a:path w="1" h="12501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303859" y="3330773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419945" y="3295054"/>
            <a:ext cx="53579" cy="294681"/>
          </a:xfrm>
          <a:custGeom>
            <a:avLst/>
            <a:gdLst/>
            <a:ahLst/>
            <a:cxnLst/>
            <a:rect l="0" t="0" r="0" b="0"/>
            <a:pathLst>
              <a:path w="53579" h="29468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17859" y="98227"/>
                </a:lnTo>
                <a:lnTo>
                  <a:pt x="17859" y="116086"/>
                </a:lnTo>
                <a:lnTo>
                  <a:pt x="26789" y="142875"/>
                </a:lnTo>
                <a:lnTo>
                  <a:pt x="35719" y="160735"/>
                </a:lnTo>
                <a:lnTo>
                  <a:pt x="35719" y="187524"/>
                </a:lnTo>
                <a:lnTo>
                  <a:pt x="44649" y="214313"/>
                </a:lnTo>
                <a:lnTo>
                  <a:pt x="44649" y="232172"/>
                </a:lnTo>
                <a:lnTo>
                  <a:pt x="44649" y="250032"/>
                </a:lnTo>
                <a:lnTo>
                  <a:pt x="53578" y="267891"/>
                </a:lnTo>
                <a:lnTo>
                  <a:pt x="53578" y="285750"/>
                </a:lnTo>
                <a:lnTo>
                  <a:pt x="53578" y="294680"/>
                </a:lnTo>
                <a:lnTo>
                  <a:pt x="53578" y="294680"/>
                </a:lnTo>
                <a:lnTo>
                  <a:pt x="53578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419945" y="3482578"/>
            <a:ext cx="98228" cy="26790"/>
          </a:xfrm>
          <a:custGeom>
            <a:avLst/>
            <a:gdLst/>
            <a:ahLst/>
            <a:cxnLst/>
            <a:rect l="0" t="0" r="0" b="0"/>
            <a:pathLst>
              <a:path w="98228" h="2679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8929"/>
                </a:lnTo>
                <a:lnTo>
                  <a:pt x="53578" y="17859"/>
                </a:lnTo>
                <a:lnTo>
                  <a:pt x="71438" y="17859"/>
                </a:lnTo>
                <a:lnTo>
                  <a:pt x="89297" y="17859"/>
                </a:lnTo>
                <a:lnTo>
                  <a:pt x="98227" y="26789"/>
                </a:lnTo>
                <a:lnTo>
                  <a:pt x="9822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2571750" y="3482578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44648" y="62508"/>
                </a:lnTo>
                <a:lnTo>
                  <a:pt x="53578" y="80367"/>
                </a:lnTo>
                <a:lnTo>
                  <a:pt x="71438" y="89297"/>
                </a:lnTo>
                <a:lnTo>
                  <a:pt x="89297" y="107156"/>
                </a:lnTo>
                <a:lnTo>
                  <a:pt x="107156" y="116086"/>
                </a:lnTo>
                <a:lnTo>
                  <a:pt x="125016" y="133945"/>
                </a:lnTo>
                <a:lnTo>
                  <a:pt x="151805" y="142875"/>
                </a:lnTo>
                <a:lnTo>
                  <a:pt x="151805" y="142875"/>
                </a:lnTo>
                <a:lnTo>
                  <a:pt x="151805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2571750" y="3491507"/>
            <a:ext cx="187524" cy="312540"/>
          </a:xfrm>
          <a:custGeom>
            <a:avLst/>
            <a:gdLst/>
            <a:ahLst/>
            <a:cxnLst/>
            <a:rect l="0" t="0" r="0" b="0"/>
            <a:pathLst>
              <a:path w="187524" h="312540">
                <a:moveTo>
                  <a:pt x="187523" y="0"/>
                </a:moveTo>
                <a:lnTo>
                  <a:pt x="178594" y="0"/>
                </a:lnTo>
                <a:lnTo>
                  <a:pt x="178594" y="8930"/>
                </a:lnTo>
                <a:lnTo>
                  <a:pt x="178594" y="17860"/>
                </a:lnTo>
                <a:lnTo>
                  <a:pt x="169664" y="17860"/>
                </a:lnTo>
                <a:lnTo>
                  <a:pt x="169664" y="35719"/>
                </a:lnTo>
                <a:lnTo>
                  <a:pt x="160734" y="44649"/>
                </a:lnTo>
                <a:lnTo>
                  <a:pt x="151805" y="71438"/>
                </a:lnTo>
                <a:lnTo>
                  <a:pt x="142875" y="89297"/>
                </a:lnTo>
                <a:lnTo>
                  <a:pt x="125016" y="107157"/>
                </a:lnTo>
                <a:lnTo>
                  <a:pt x="116086" y="125016"/>
                </a:lnTo>
                <a:lnTo>
                  <a:pt x="98227" y="151805"/>
                </a:lnTo>
                <a:lnTo>
                  <a:pt x="80367" y="169664"/>
                </a:lnTo>
                <a:lnTo>
                  <a:pt x="62508" y="196454"/>
                </a:lnTo>
                <a:lnTo>
                  <a:pt x="53578" y="223243"/>
                </a:lnTo>
                <a:lnTo>
                  <a:pt x="35719" y="241102"/>
                </a:lnTo>
                <a:lnTo>
                  <a:pt x="26789" y="258961"/>
                </a:lnTo>
                <a:lnTo>
                  <a:pt x="8930" y="285750"/>
                </a:lnTo>
                <a:lnTo>
                  <a:pt x="0" y="303610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53641" y="3393281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44648" y="8930"/>
                </a:move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723305" y="1116211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116086" y="8930"/>
                </a:move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7" y="8930"/>
                </a:lnTo>
                <a:lnTo>
                  <a:pt x="71437" y="8930"/>
                </a:lnTo>
                <a:lnTo>
                  <a:pt x="53578" y="0"/>
                </a:lnTo>
                <a:lnTo>
                  <a:pt x="4464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428750" y="3902273"/>
            <a:ext cx="160735" cy="44649"/>
          </a:xfrm>
          <a:custGeom>
            <a:avLst/>
            <a:gdLst/>
            <a:ahLst/>
            <a:cxnLst/>
            <a:rect l="0" t="0" r="0" b="0"/>
            <a:pathLst>
              <a:path w="160735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8" y="17859"/>
                </a:lnTo>
                <a:lnTo>
                  <a:pt x="80367" y="17859"/>
                </a:lnTo>
                <a:lnTo>
                  <a:pt x="98226" y="8930"/>
                </a:lnTo>
                <a:lnTo>
                  <a:pt x="116086" y="8930"/>
                </a:lnTo>
                <a:lnTo>
                  <a:pt x="133945" y="0"/>
                </a:lnTo>
                <a:lnTo>
                  <a:pt x="151805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616273" y="3839765"/>
            <a:ext cx="17861" cy="160736"/>
          </a:xfrm>
          <a:custGeom>
            <a:avLst/>
            <a:gdLst/>
            <a:ahLst/>
            <a:cxnLst/>
            <a:rect l="0" t="0" r="0" b="0"/>
            <a:pathLst>
              <a:path w="17861" h="160736">
                <a:moveTo>
                  <a:pt x="17860" y="0"/>
                </a:moveTo>
                <a:lnTo>
                  <a:pt x="17860" y="8930"/>
                </a:lnTo>
                <a:lnTo>
                  <a:pt x="17860" y="8930"/>
                </a:lnTo>
                <a:lnTo>
                  <a:pt x="1786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1651992" y="3786187"/>
            <a:ext cx="178595" cy="8931"/>
          </a:xfrm>
          <a:custGeom>
            <a:avLst/>
            <a:gdLst/>
            <a:ahLst/>
            <a:cxnLst/>
            <a:rect l="0" t="0" r="0" b="0"/>
            <a:pathLst>
              <a:path w="178595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51805" y="8930"/>
                </a:lnTo>
                <a:lnTo>
                  <a:pt x="169664" y="8930"/>
                </a:lnTo>
                <a:lnTo>
                  <a:pt x="178594" y="8930"/>
                </a:lnTo>
                <a:lnTo>
                  <a:pt x="178594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660922" y="3893343"/>
            <a:ext cx="80368" cy="17861"/>
          </a:xfrm>
          <a:custGeom>
            <a:avLst/>
            <a:gdLst/>
            <a:ahLst/>
            <a:cxnLst/>
            <a:rect l="0" t="0" r="0" b="0"/>
            <a:pathLst>
              <a:path w="80368" h="17861">
                <a:moveTo>
                  <a:pt x="0" y="0"/>
                </a:moveTo>
                <a:lnTo>
                  <a:pt x="8929" y="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62507" y="17860"/>
                </a:lnTo>
                <a:lnTo>
                  <a:pt x="7143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616273" y="3955851"/>
            <a:ext cx="98228" cy="26790"/>
          </a:xfrm>
          <a:custGeom>
            <a:avLst/>
            <a:gdLst/>
            <a:ahLst/>
            <a:cxnLst/>
            <a:rect l="0" t="0" r="0" b="0"/>
            <a:pathLst>
              <a:path w="98228" h="2679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17860"/>
                </a:lnTo>
                <a:lnTo>
                  <a:pt x="89297" y="17860"/>
                </a:lnTo>
                <a:lnTo>
                  <a:pt x="98227" y="17860"/>
                </a:lnTo>
                <a:lnTo>
                  <a:pt x="98227" y="26789"/>
                </a:lnTo>
                <a:lnTo>
                  <a:pt x="9822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1768078" y="3884414"/>
            <a:ext cx="98227" cy="125016"/>
          </a:xfrm>
          <a:custGeom>
            <a:avLst/>
            <a:gdLst/>
            <a:ahLst/>
            <a:cxnLst/>
            <a:rect l="0" t="0" r="0" b="0"/>
            <a:pathLst>
              <a:path w="98227" h="125016">
                <a:moveTo>
                  <a:pt x="35719" y="35718"/>
                </a:moveTo>
                <a:lnTo>
                  <a:pt x="35719" y="35718"/>
                </a:lnTo>
                <a:lnTo>
                  <a:pt x="35719" y="44648"/>
                </a:lnTo>
                <a:lnTo>
                  <a:pt x="35719" y="53578"/>
                </a:lnTo>
                <a:lnTo>
                  <a:pt x="35719" y="62507"/>
                </a:lnTo>
                <a:lnTo>
                  <a:pt x="26789" y="71437"/>
                </a:lnTo>
                <a:lnTo>
                  <a:pt x="26789" y="80367"/>
                </a:lnTo>
                <a:lnTo>
                  <a:pt x="17859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07156"/>
                </a:lnTo>
                <a:lnTo>
                  <a:pt x="0" y="98226"/>
                </a:lnTo>
                <a:lnTo>
                  <a:pt x="8930" y="80367"/>
                </a:lnTo>
                <a:lnTo>
                  <a:pt x="8930" y="71437"/>
                </a:lnTo>
                <a:lnTo>
                  <a:pt x="17859" y="53578"/>
                </a:lnTo>
                <a:lnTo>
                  <a:pt x="35719" y="35718"/>
                </a:lnTo>
                <a:lnTo>
                  <a:pt x="44648" y="26789"/>
                </a:lnTo>
                <a:lnTo>
                  <a:pt x="53578" y="17859"/>
                </a:lnTo>
                <a:lnTo>
                  <a:pt x="62508" y="8929"/>
                </a:lnTo>
                <a:lnTo>
                  <a:pt x="71437" y="8929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8929"/>
                </a:lnTo>
                <a:lnTo>
                  <a:pt x="98226" y="17859"/>
                </a:lnTo>
                <a:lnTo>
                  <a:pt x="98226" y="26789"/>
                </a:lnTo>
                <a:lnTo>
                  <a:pt x="98226" y="35718"/>
                </a:lnTo>
                <a:lnTo>
                  <a:pt x="89297" y="44648"/>
                </a:lnTo>
                <a:lnTo>
                  <a:pt x="89297" y="62507"/>
                </a:lnTo>
                <a:lnTo>
                  <a:pt x="80367" y="80367"/>
                </a:lnTo>
                <a:lnTo>
                  <a:pt x="80367" y="89297"/>
                </a:lnTo>
                <a:lnTo>
                  <a:pt x="80367" y="89297"/>
                </a:lnTo>
                <a:lnTo>
                  <a:pt x="80367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910953" y="3866554"/>
            <a:ext cx="125017" cy="160736"/>
          </a:xfrm>
          <a:custGeom>
            <a:avLst/>
            <a:gdLst/>
            <a:ahLst/>
            <a:cxnLst/>
            <a:rect l="0" t="0" r="0" b="0"/>
            <a:pathLst>
              <a:path w="125017" h="160736">
                <a:moveTo>
                  <a:pt x="17859" y="62508"/>
                </a:moveTo>
                <a:lnTo>
                  <a:pt x="17859" y="62508"/>
                </a:lnTo>
                <a:lnTo>
                  <a:pt x="17859" y="62508"/>
                </a:lnTo>
                <a:lnTo>
                  <a:pt x="17859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8" y="71438"/>
                </a:lnTo>
                <a:lnTo>
                  <a:pt x="44648" y="71438"/>
                </a:lnTo>
                <a:lnTo>
                  <a:pt x="62508" y="71438"/>
                </a:lnTo>
                <a:lnTo>
                  <a:pt x="71437" y="62508"/>
                </a:lnTo>
                <a:lnTo>
                  <a:pt x="80367" y="62508"/>
                </a:lnTo>
                <a:lnTo>
                  <a:pt x="98226" y="53578"/>
                </a:lnTo>
                <a:lnTo>
                  <a:pt x="107156" y="44649"/>
                </a:lnTo>
                <a:lnTo>
                  <a:pt x="107156" y="35719"/>
                </a:lnTo>
                <a:lnTo>
                  <a:pt x="116086" y="26789"/>
                </a:lnTo>
                <a:lnTo>
                  <a:pt x="125016" y="17860"/>
                </a:lnTo>
                <a:lnTo>
                  <a:pt x="12501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42875"/>
                </a:lnTo>
                <a:lnTo>
                  <a:pt x="35719" y="151805"/>
                </a:lnTo>
                <a:lnTo>
                  <a:pt x="53578" y="151805"/>
                </a:lnTo>
                <a:lnTo>
                  <a:pt x="62508" y="160735"/>
                </a:lnTo>
                <a:lnTo>
                  <a:pt x="71437" y="160735"/>
                </a:lnTo>
                <a:lnTo>
                  <a:pt x="71437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062758" y="3848695"/>
            <a:ext cx="125016" cy="142876"/>
          </a:xfrm>
          <a:custGeom>
            <a:avLst/>
            <a:gdLst/>
            <a:ahLst/>
            <a:cxnLst/>
            <a:rect l="0" t="0" r="0" b="0"/>
            <a:pathLst>
              <a:path w="125016" h="142876">
                <a:moveTo>
                  <a:pt x="35718" y="62508"/>
                </a:moveTo>
                <a:lnTo>
                  <a:pt x="35718" y="62508"/>
                </a:lnTo>
                <a:lnTo>
                  <a:pt x="35718" y="62508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80367"/>
                </a:lnTo>
                <a:lnTo>
                  <a:pt x="35718" y="89297"/>
                </a:lnTo>
                <a:lnTo>
                  <a:pt x="35718" y="98226"/>
                </a:lnTo>
                <a:lnTo>
                  <a:pt x="35718" y="107156"/>
                </a:lnTo>
                <a:lnTo>
                  <a:pt x="26789" y="116086"/>
                </a:lnTo>
                <a:lnTo>
                  <a:pt x="26789" y="125016"/>
                </a:lnTo>
                <a:lnTo>
                  <a:pt x="17859" y="133945"/>
                </a:lnTo>
                <a:lnTo>
                  <a:pt x="17859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6"/>
                </a:lnTo>
                <a:lnTo>
                  <a:pt x="8929" y="116086"/>
                </a:lnTo>
                <a:lnTo>
                  <a:pt x="8929" y="107156"/>
                </a:lnTo>
                <a:lnTo>
                  <a:pt x="17859" y="89297"/>
                </a:lnTo>
                <a:lnTo>
                  <a:pt x="17859" y="71437"/>
                </a:lnTo>
                <a:lnTo>
                  <a:pt x="26789" y="53578"/>
                </a:lnTo>
                <a:lnTo>
                  <a:pt x="35718" y="44648"/>
                </a:lnTo>
                <a:lnTo>
                  <a:pt x="44648" y="35719"/>
                </a:lnTo>
                <a:lnTo>
                  <a:pt x="53578" y="17859"/>
                </a:lnTo>
                <a:lnTo>
                  <a:pt x="62507" y="17859"/>
                </a:lnTo>
                <a:lnTo>
                  <a:pt x="80367" y="8930"/>
                </a:lnTo>
                <a:lnTo>
                  <a:pt x="89296" y="893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16086" y="8930"/>
                </a:lnTo>
                <a:lnTo>
                  <a:pt x="125015" y="8930"/>
                </a:lnTo>
                <a:lnTo>
                  <a:pt x="125015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2125265" y="3902273"/>
            <a:ext cx="196455" cy="321470"/>
          </a:xfrm>
          <a:custGeom>
            <a:avLst/>
            <a:gdLst/>
            <a:ahLst/>
            <a:cxnLst/>
            <a:rect l="0" t="0" r="0" b="0"/>
            <a:pathLst>
              <a:path w="196455" h="321470">
                <a:moveTo>
                  <a:pt x="142875" y="0"/>
                </a:moveTo>
                <a:lnTo>
                  <a:pt x="142875" y="0"/>
                </a:lnTo>
                <a:lnTo>
                  <a:pt x="133946" y="0"/>
                </a:lnTo>
                <a:lnTo>
                  <a:pt x="125016" y="0"/>
                </a:lnTo>
                <a:lnTo>
                  <a:pt x="107157" y="0"/>
                </a:lnTo>
                <a:lnTo>
                  <a:pt x="98227" y="8930"/>
                </a:lnTo>
                <a:lnTo>
                  <a:pt x="80368" y="17859"/>
                </a:lnTo>
                <a:lnTo>
                  <a:pt x="71438" y="26789"/>
                </a:lnTo>
                <a:lnTo>
                  <a:pt x="62508" y="35719"/>
                </a:lnTo>
                <a:lnTo>
                  <a:pt x="53579" y="44648"/>
                </a:lnTo>
                <a:lnTo>
                  <a:pt x="53579" y="62508"/>
                </a:lnTo>
                <a:lnTo>
                  <a:pt x="53579" y="62508"/>
                </a:lnTo>
                <a:lnTo>
                  <a:pt x="53579" y="71438"/>
                </a:lnTo>
                <a:lnTo>
                  <a:pt x="62508" y="80367"/>
                </a:lnTo>
                <a:lnTo>
                  <a:pt x="71438" y="89297"/>
                </a:lnTo>
                <a:lnTo>
                  <a:pt x="80368" y="89297"/>
                </a:lnTo>
                <a:lnTo>
                  <a:pt x="98227" y="89297"/>
                </a:lnTo>
                <a:lnTo>
                  <a:pt x="116086" y="89297"/>
                </a:lnTo>
                <a:lnTo>
                  <a:pt x="133946" y="89297"/>
                </a:lnTo>
                <a:lnTo>
                  <a:pt x="142875" y="80367"/>
                </a:lnTo>
                <a:lnTo>
                  <a:pt x="160735" y="71438"/>
                </a:lnTo>
                <a:lnTo>
                  <a:pt x="169664" y="71438"/>
                </a:lnTo>
                <a:lnTo>
                  <a:pt x="178594" y="62508"/>
                </a:lnTo>
                <a:lnTo>
                  <a:pt x="187524" y="62508"/>
                </a:lnTo>
                <a:lnTo>
                  <a:pt x="196454" y="62508"/>
                </a:lnTo>
                <a:lnTo>
                  <a:pt x="196454" y="53578"/>
                </a:lnTo>
                <a:lnTo>
                  <a:pt x="196454" y="53578"/>
                </a:lnTo>
                <a:lnTo>
                  <a:pt x="196454" y="53578"/>
                </a:lnTo>
                <a:lnTo>
                  <a:pt x="196454" y="53578"/>
                </a:lnTo>
                <a:lnTo>
                  <a:pt x="196454" y="62508"/>
                </a:lnTo>
                <a:lnTo>
                  <a:pt x="187524" y="71438"/>
                </a:lnTo>
                <a:lnTo>
                  <a:pt x="187524" y="80367"/>
                </a:lnTo>
                <a:lnTo>
                  <a:pt x="187524" y="89297"/>
                </a:lnTo>
                <a:lnTo>
                  <a:pt x="178594" y="107156"/>
                </a:lnTo>
                <a:lnTo>
                  <a:pt x="178594" y="125016"/>
                </a:lnTo>
                <a:lnTo>
                  <a:pt x="169664" y="142875"/>
                </a:lnTo>
                <a:lnTo>
                  <a:pt x="169664" y="160734"/>
                </a:lnTo>
                <a:lnTo>
                  <a:pt x="169664" y="178594"/>
                </a:lnTo>
                <a:lnTo>
                  <a:pt x="160735" y="196453"/>
                </a:lnTo>
                <a:lnTo>
                  <a:pt x="160735" y="223242"/>
                </a:lnTo>
                <a:lnTo>
                  <a:pt x="151805" y="241102"/>
                </a:lnTo>
                <a:lnTo>
                  <a:pt x="142875" y="258961"/>
                </a:lnTo>
                <a:lnTo>
                  <a:pt x="133946" y="276820"/>
                </a:lnTo>
                <a:lnTo>
                  <a:pt x="125016" y="285750"/>
                </a:lnTo>
                <a:lnTo>
                  <a:pt x="116086" y="303609"/>
                </a:lnTo>
                <a:lnTo>
                  <a:pt x="98227" y="312539"/>
                </a:lnTo>
                <a:lnTo>
                  <a:pt x="89297" y="312539"/>
                </a:lnTo>
                <a:lnTo>
                  <a:pt x="80368" y="321469"/>
                </a:lnTo>
                <a:lnTo>
                  <a:pt x="62508" y="321469"/>
                </a:lnTo>
                <a:lnTo>
                  <a:pt x="44649" y="312539"/>
                </a:lnTo>
                <a:lnTo>
                  <a:pt x="26789" y="303609"/>
                </a:lnTo>
                <a:lnTo>
                  <a:pt x="17860" y="303609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2393156" y="3964781"/>
            <a:ext cx="17860" cy="62509"/>
          </a:xfrm>
          <a:custGeom>
            <a:avLst/>
            <a:gdLst/>
            <a:ahLst/>
            <a:cxnLst/>
            <a:rect l="0" t="0" r="0" b="0"/>
            <a:pathLst>
              <a:path w="17860" h="62509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2330648" y="3929062"/>
            <a:ext cx="178595" cy="294681"/>
          </a:xfrm>
          <a:custGeom>
            <a:avLst/>
            <a:gdLst/>
            <a:ahLst/>
            <a:cxnLst/>
            <a:rect l="0" t="0" r="0" b="0"/>
            <a:pathLst>
              <a:path w="178595" h="294681">
                <a:moveTo>
                  <a:pt x="178594" y="0"/>
                </a:move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8930"/>
                </a:lnTo>
                <a:lnTo>
                  <a:pt x="169665" y="17859"/>
                </a:lnTo>
                <a:lnTo>
                  <a:pt x="169665" y="26789"/>
                </a:lnTo>
                <a:lnTo>
                  <a:pt x="151805" y="44649"/>
                </a:lnTo>
                <a:lnTo>
                  <a:pt x="142875" y="62508"/>
                </a:lnTo>
                <a:lnTo>
                  <a:pt x="125016" y="89297"/>
                </a:lnTo>
                <a:lnTo>
                  <a:pt x="116086" y="107156"/>
                </a:lnTo>
                <a:lnTo>
                  <a:pt x="98227" y="133945"/>
                </a:lnTo>
                <a:lnTo>
                  <a:pt x="80367" y="151805"/>
                </a:lnTo>
                <a:lnTo>
                  <a:pt x="71438" y="178594"/>
                </a:lnTo>
                <a:lnTo>
                  <a:pt x="53578" y="205383"/>
                </a:lnTo>
                <a:lnTo>
                  <a:pt x="35719" y="223242"/>
                </a:lnTo>
                <a:lnTo>
                  <a:pt x="26789" y="250031"/>
                </a:lnTo>
                <a:lnTo>
                  <a:pt x="8930" y="267891"/>
                </a:lnTo>
                <a:lnTo>
                  <a:pt x="0" y="27682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643188" y="3893343"/>
            <a:ext cx="294680" cy="133947"/>
          </a:xfrm>
          <a:custGeom>
            <a:avLst/>
            <a:gdLst/>
            <a:ahLst/>
            <a:cxnLst/>
            <a:rect l="0" t="0" r="0" b="0"/>
            <a:pathLst>
              <a:path w="294680" h="133947">
                <a:moveTo>
                  <a:pt x="35718" y="89297"/>
                </a:moveTo>
                <a:lnTo>
                  <a:pt x="35718" y="89297"/>
                </a:lnTo>
                <a:lnTo>
                  <a:pt x="26789" y="98227"/>
                </a:lnTo>
                <a:lnTo>
                  <a:pt x="26789" y="107157"/>
                </a:lnTo>
                <a:lnTo>
                  <a:pt x="17859" y="11608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7"/>
                </a:lnTo>
                <a:lnTo>
                  <a:pt x="8929" y="98227"/>
                </a:lnTo>
                <a:lnTo>
                  <a:pt x="8929" y="80368"/>
                </a:lnTo>
                <a:lnTo>
                  <a:pt x="17859" y="71438"/>
                </a:lnTo>
                <a:lnTo>
                  <a:pt x="26789" y="44649"/>
                </a:lnTo>
                <a:lnTo>
                  <a:pt x="44648" y="35719"/>
                </a:lnTo>
                <a:lnTo>
                  <a:pt x="53578" y="17860"/>
                </a:lnTo>
                <a:lnTo>
                  <a:pt x="71437" y="8930"/>
                </a:lnTo>
                <a:lnTo>
                  <a:pt x="89296" y="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0"/>
                </a:lnTo>
                <a:lnTo>
                  <a:pt x="151804" y="0"/>
                </a:lnTo>
                <a:lnTo>
                  <a:pt x="160734" y="8930"/>
                </a:lnTo>
                <a:lnTo>
                  <a:pt x="169663" y="8930"/>
                </a:lnTo>
                <a:lnTo>
                  <a:pt x="169663" y="17860"/>
                </a:lnTo>
                <a:lnTo>
                  <a:pt x="178593" y="26789"/>
                </a:lnTo>
                <a:lnTo>
                  <a:pt x="178593" y="44649"/>
                </a:lnTo>
                <a:lnTo>
                  <a:pt x="169663" y="53578"/>
                </a:lnTo>
                <a:lnTo>
                  <a:pt x="169663" y="71438"/>
                </a:lnTo>
                <a:lnTo>
                  <a:pt x="160734" y="80368"/>
                </a:lnTo>
                <a:lnTo>
                  <a:pt x="151804" y="89297"/>
                </a:lnTo>
                <a:lnTo>
                  <a:pt x="142875" y="98227"/>
                </a:lnTo>
                <a:lnTo>
                  <a:pt x="133945" y="107157"/>
                </a:lnTo>
                <a:lnTo>
                  <a:pt x="125015" y="107157"/>
                </a:lnTo>
                <a:lnTo>
                  <a:pt x="116085" y="107157"/>
                </a:lnTo>
                <a:lnTo>
                  <a:pt x="116085" y="107157"/>
                </a:lnTo>
                <a:lnTo>
                  <a:pt x="116085" y="107157"/>
                </a:lnTo>
                <a:lnTo>
                  <a:pt x="116085" y="98227"/>
                </a:lnTo>
                <a:lnTo>
                  <a:pt x="125015" y="89297"/>
                </a:lnTo>
                <a:lnTo>
                  <a:pt x="133945" y="80368"/>
                </a:lnTo>
                <a:lnTo>
                  <a:pt x="142875" y="71438"/>
                </a:lnTo>
                <a:lnTo>
                  <a:pt x="160734" y="53578"/>
                </a:lnTo>
                <a:lnTo>
                  <a:pt x="178593" y="44649"/>
                </a:lnTo>
                <a:lnTo>
                  <a:pt x="205382" y="44649"/>
                </a:lnTo>
                <a:lnTo>
                  <a:pt x="223241" y="44649"/>
                </a:lnTo>
                <a:lnTo>
                  <a:pt x="241101" y="44649"/>
                </a:lnTo>
                <a:lnTo>
                  <a:pt x="258960" y="44649"/>
                </a:lnTo>
                <a:lnTo>
                  <a:pt x="276820" y="53578"/>
                </a:lnTo>
                <a:lnTo>
                  <a:pt x="285749" y="53578"/>
                </a:lnTo>
                <a:lnTo>
                  <a:pt x="285749" y="62508"/>
                </a:lnTo>
                <a:lnTo>
                  <a:pt x="294679" y="71438"/>
                </a:lnTo>
                <a:lnTo>
                  <a:pt x="294679" y="80368"/>
                </a:lnTo>
                <a:lnTo>
                  <a:pt x="285749" y="89297"/>
                </a:lnTo>
                <a:lnTo>
                  <a:pt x="276820" y="98227"/>
                </a:lnTo>
                <a:lnTo>
                  <a:pt x="276820" y="107157"/>
                </a:lnTo>
                <a:lnTo>
                  <a:pt x="267890" y="116086"/>
                </a:lnTo>
                <a:lnTo>
                  <a:pt x="258960" y="125016"/>
                </a:lnTo>
                <a:lnTo>
                  <a:pt x="25896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2955726" y="3937992"/>
            <a:ext cx="107158" cy="98227"/>
          </a:xfrm>
          <a:custGeom>
            <a:avLst/>
            <a:gdLst/>
            <a:ahLst/>
            <a:cxnLst/>
            <a:rect l="0" t="0" r="0" b="0"/>
            <a:pathLst>
              <a:path w="107158" h="98227">
                <a:moveTo>
                  <a:pt x="80368" y="8929"/>
                </a:moveTo>
                <a:lnTo>
                  <a:pt x="80368" y="8929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35719" y="80367"/>
                </a:lnTo>
                <a:lnTo>
                  <a:pt x="53578" y="71437"/>
                </a:lnTo>
                <a:lnTo>
                  <a:pt x="62508" y="62508"/>
                </a:lnTo>
                <a:lnTo>
                  <a:pt x="80368" y="53578"/>
                </a:lnTo>
                <a:lnTo>
                  <a:pt x="89297" y="53578"/>
                </a:lnTo>
                <a:lnTo>
                  <a:pt x="9822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53578"/>
                </a:lnTo>
                <a:lnTo>
                  <a:pt x="107157" y="62508"/>
                </a:lnTo>
                <a:lnTo>
                  <a:pt x="107157" y="71437"/>
                </a:lnTo>
                <a:lnTo>
                  <a:pt x="107157" y="80367"/>
                </a:lnTo>
                <a:lnTo>
                  <a:pt x="107157" y="89297"/>
                </a:lnTo>
                <a:lnTo>
                  <a:pt x="107157" y="98226"/>
                </a:lnTo>
                <a:lnTo>
                  <a:pt x="107157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098601" y="3812976"/>
            <a:ext cx="196454" cy="187525"/>
          </a:xfrm>
          <a:custGeom>
            <a:avLst/>
            <a:gdLst/>
            <a:ahLst/>
            <a:cxnLst/>
            <a:rect l="0" t="0" r="0" b="0"/>
            <a:pathLst>
              <a:path w="196454" h="187525">
                <a:moveTo>
                  <a:pt x="196453" y="0"/>
                </a:move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8930"/>
                </a:lnTo>
                <a:lnTo>
                  <a:pt x="196453" y="17860"/>
                </a:lnTo>
                <a:lnTo>
                  <a:pt x="187524" y="26789"/>
                </a:lnTo>
                <a:lnTo>
                  <a:pt x="178594" y="44649"/>
                </a:lnTo>
                <a:lnTo>
                  <a:pt x="169664" y="71438"/>
                </a:lnTo>
                <a:lnTo>
                  <a:pt x="160735" y="89297"/>
                </a:lnTo>
                <a:lnTo>
                  <a:pt x="151805" y="116086"/>
                </a:lnTo>
                <a:lnTo>
                  <a:pt x="142875" y="133945"/>
                </a:lnTo>
                <a:lnTo>
                  <a:pt x="133946" y="142875"/>
                </a:lnTo>
                <a:lnTo>
                  <a:pt x="133946" y="160735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0735"/>
                </a:lnTo>
                <a:lnTo>
                  <a:pt x="125016" y="142875"/>
                </a:lnTo>
                <a:lnTo>
                  <a:pt x="125016" y="133945"/>
                </a:lnTo>
                <a:lnTo>
                  <a:pt x="116086" y="116086"/>
                </a:lnTo>
                <a:lnTo>
                  <a:pt x="116086" y="98227"/>
                </a:lnTo>
                <a:lnTo>
                  <a:pt x="107157" y="89297"/>
                </a:lnTo>
                <a:lnTo>
                  <a:pt x="98227" y="80367"/>
                </a:lnTo>
                <a:lnTo>
                  <a:pt x="80368" y="71438"/>
                </a:lnTo>
                <a:lnTo>
                  <a:pt x="71438" y="71438"/>
                </a:lnTo>
                <a:lnTo>
                  <a:pt x="53578" y="71438"/>
                </a:lnTo>
                <a:lnTo>
                  <a:pt x="44649" y="71438"/>
                </a:lnTo>
                <a:lnTo>
                  <a:pt x="26789" y="80367"/>
                </a:lnTo>
                <a:lnTo>
                  <a:pt x="17860" y="89297"/>
                </a:lnTo>
                <a:lnTo>
                  <a:pt x="893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42875"/>
                </a:lnTo>
                <a:lnTo>
                  <a:pt x="17860" y="160735"/>
                </a:lnTo>
                <a:lnTo>
                  <a:pt x="26789" y="169664"/>
                </a:lnTo>
                <a:lnTo>
                  <a:pt x="35719" y="178594"/>
                </a:lnTo>
                <a:lnTo>
                  <a:pt x="44649" y="187524"/>
                </a:lnTo>
                <a:lnTo>
                  <a:pt x="53578" y="187524"/>
                </a:lnTo>
                <a:lnTo>
                  <a:pt x="62508" y="187524"/>
                </a:lnTo>
                <a:lnTo>
                  <a:pt x="62508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312914" y="3929062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8929" y="53578"/>
                </a:move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8" y="71438"/>
                </a:lnTo>
                <a:lnTo>
                  <a:pt x="44648" y="71438"/>
                </a:lnTo>
                <a:lnTo>
                  <a:pt x="62507" y="71438"/>
                </a:lnTo>
                <a:lnTo>
                  <a:pt x="71437" y="62508"/>
                </a:lnTo>
                <a:lnTo>
                  <a:pt x="89297" y="62508"/>
                </a:lnTo>
                <a:lnTo>
                  <a:pt x="98226" y="53578"/>
                </a:lnTo>
                <a:lnTo>
                  <a:pt x="116086" y="53578"/>
                </a:lnTo>
                <a:lnTo>
                  <a:pt x="125015" y="44649"/>
                </a:lnTo>
                <a:lnTo>
                  <a:pt x="133945" y="35719"/>
                </a:lnTo>
                <a:lnTo>
                  <a:pt x="133945" y="26789"/>
                </a:lnTo>
                <a:lnTo>
                  <a:pt x="133945" y="17859"/>
                </a:lnTo>
                <a:lnTo>
                  <a:pt x="133945" y="8930"/>
                </a:lnTo>
                <a:lnTo>
                  <a:pt x="133945" y="893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71437" y="8930"/>
                </a:lnTo>
                <a:lnTo>
                  <a:pt x="53578" y="17859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29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25016"/>
                </a:lnTo>
                <a:lnTo>
                  <a:pt x="17859" y="133945"/>
                </a:lnTo>
                <a:lnTo>
                  <a:pt x="17859" y="142875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3527226" y="3991570"/>
            <a:ext cx="205384" cy="8931"/>
          </a:xfrm>
          <a:custGeom>
            <a:avLst/>
            <a:gdLst/>
            <a:ahLst/>
            <a:cxnLst/>
            <a:rect l="0" t="0" r="0" b="0"/>
            <a:pathLst>
              <a:path w="205384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0"/>
                </a:lnTo>
                <a:lnTo>
                  <a:pt x="187524" y="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3768328" y="3866554"/>
            <a:ext cx="241102" cy="258962"/>
          </a:xfrm>
          <a:custGeom>
            <a:avLst/>
            <a:gdLst/>
            <a:ahLst/>
            <a:cxnLst/>
            <a:rect l="0" t="0" r="0" b="0"/>
            <a:pathLst>
              <a:path w="241102" h="258962">
                <a:moveTo>
                  <a:pt x="8929" y="17860"/>
                </a:moveTo>
                <a:lnTo>
                  <a:pt x="8929" y="1786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53578"/>
                </a:lnTo>
                <a:lnTo>
                  <a:pt x="26789" y="71438"/>
                </a:lnTo>
                <a:lnTo>
                  <a:pt x="17859" y="98227"/>
                </a:lnTo>
                <a:lnTo>
                  <a:pt x="17859" y="125016"/>
                </a:lnTo>
                <a:lnTo>
                  <a:pt x="17859" y="142875"/>
                </a:lnTo>
                <a:lnTo>
                  <a:pt x="8929" y="169664"/>
                </a:lnTo>
                <a:lnTo>
                  <a:pt x="8929" y="196453"/>
                </a:lnTo>
                <a:lnTo>
                  <a:pt x="8929" y="214313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2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41102"/>
                </a:lnTo>
                <a:lnTo>
                  <a:pt x="0" y="232172"/>
                </a:lnTo>
                <a:lnTo>
                  <a:pt x="0" y="205383"/>
                </a:lnTo>
                <a:lnTo>
                  <a:pt x="8929" y="187524"/>
                </a:lnTo>
                <a:lnTo>
                  <a:pt x="8929" y="160735"/>
                </a:lnTo>
                <a:lnTo>
                  <a:pt x="8929" y="142875"/>
                </a:lnTo>
                <a:lnTo>
                  <a:pt x="17859" y="116086"/>
                </a:lnTo>
                <a:lnTo>
                  <a:pt x="17859" y="89297"/>
                </a:lnTo>
                <a:lnTo>
                  <a:pt x="26789" y="71438"/>
                </a:lnTo>
                <a:lnTo>
                  <a:pt x="26789" y="53578"/>
                </a:lnTo>
                <a:lnTo>
                  <a:pt x="35718" y="35719"/>
                </a:lnTo>
                <a:lnTo>
                  <a:pt x="44648" y="26789"/>
                </a:lnTo>
                <a:lnTo>
                  <a:pt x="44648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5" y="8930"/>
                </a:lnTo>
                <a:lnTo>
                  <a:pt x="142875" y="17860"/>
                </a:lnTo>
                <a:lnTo>
                  <a:pt x="169664" y="35719"/>
                </a:lnTo>
                <a:lnTo>
                  <a:pt x="187523" y="44649"/>
                </a:lnTo>
                <a:lnTo>
                  <a:pt x="205383" y="62508"/>
                </a:lnTo>
                <a:lnTo>
                  <a:pt x="223242" y="71438"/>
                </a:lnTo>
                <a:lnTo>
                  <a:pt x="232172" y="89297"/>
                </a:lnTo>
                <a:lnTo>
                  <a:pt x="241101" y="98227"/>
                </a:lnTo>
                <a:lnTo>
                  <a:pt x="241101" y="98227"/>
                </a:lnTo>
                <a:lnTo>
                  <a:pt x="241101" y="107157"/>
                </a:lnTo>
                <a:lnTo>
                  <a:pt x="241101" y="107157"/>
                </a:lnTo>
                <a:lnTo>
                  <a:pt x="232172" y="107157"/>
                </a:lnTo>
                <a:lnTo>
                  <a:pt x="223242" y="107157"/>
                </a:lnTo>
                <a:lnTo>
                  <a:pt x="214312" y="107157"/>
                </a:lnTo>
                <a:lnTo>
                  <a:pt x="196453" y="107157"/>
                </a:lnTo>
                <a:lnTo>
                  <a:pt x="187523" y="98227"/>
                </a:lnTo>
                <a:lnTo>
                  <a:pt x="178593" y="98227"/>
                </a:lnTo>
                <a:lnTo>
                  <a:pt x="160734" y="98227"/>
                </a:lnTo>
                <a:lnTo>
                  <a:pt x="160734" y="98227"/>
                </a:lnTo>
                <a:lnTo>
                  <a:pt x="151804" y="98227"/>
                </a:lnTo>
                <a:lnTo>
                  <a:pt x="151804" y="98227"/>
                </a:lnTo>
                <a:lnTo>
                  <a:pt x="151804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3830836" y="4063007"/>
            <a:ext cx="125016" cy="80369"/>
          </a:xfrm>
          <a:custGeom>
            <a:avLst/>
            <a:gdLst/>
            <a:ahLst/>
            <a:cxnLst/>
            <a:rect l="0" t="0" r="0" b="0"/>
            <a:pathLst>
              <a:path w="125016" h="80369">
                <a:moveTo>
                  <a:pt x="116085" y="0"/>
                </a:moveTo>
                <a:lnTo>
                  <a:pt x="116085" y="8930"/>
                </a:lnTo>
                <a:lnTo>
                  <a:pt x="125015" y="17860"/>
                </a:lnTo>
                <a:lnTo>
                  <a:pt x="125015" y="26789"/>
                </a:lnTo>
                <a:lnTo>
                  <a:pt x="125015" y="35719"/>
                </a:lnTo>
                <a:lnTo>
                  <a:pt x="125015" y="44649"/>
                </a:lnTo>
                <a:lnTo>
                  <a:pt x="125015" y="53579"/>
                </a:lnTo>
                <a:lnTo>
                  <a:pt x="116085" y="62508"/>
                </a:lnTo>
                <a:lnTo>
                  <a:pt x="116085" y="71438"/>
                </a:lnTo>
                <a:lnTo>
                  <a:pt x="107156" y="71438"/>
                </a:lnTo>
                <a:lnTo>
                  <a:pt x="89296" y="80368"/>
                </a:lnTo>
                <a:lnTo>
                  <a:pt x="80367" y="80368"/>
                </a:lnTo>
                <a:lnTo>
                  <a:pt x="71437" y="80368"/>
                </a:lnTo>
                <a:lnTo>
                  <a:pt x="53578" y="80368"/>
                </a:lnTo>
                <a:lnTo>
                  <a:pt x="35718" y="80368"/>
                </a:lnTo>
                <a:lnTo>
                  <a:pt x="26789" y="80368"/>
                </a:lnTo>
                <a:lnTo>
                  <a:pt x="17859" y="80368"/>
                </a:lnTo>
                <a:lnTo>
                  <a:pt x="8929" y="71438"/>
                </a:lnTo>
                <a:lnTo>
                  <a:pt x="8929" y="7143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4054078" y="4000500"/>
            <a:ext cx="8930" cy="89297"/>
          </a:xfrm>
          <a:custGeom>
            <a:avLst/>
            <a:gdLst/>
            <a:ahLst/>
            <a:cxnLst/>
            <a:rect l="0" t="0" r="0" b="0"/>
            <a:pathLst>
              <a:path w="8930" h="89297">
                <a:moveTo>
                  <a:pt x="8929" y="0"/>
                </a:move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8929" y="44648"/>
                </a:lnTo>
                <a:lnTo>
                  <a:pt x="0" y="62507"/>
                </a:ln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4134445" y="3866554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4098726" y="4009429"/>
            <a:ext cx="160736" cy="169665"/>
          </a:xfrm>
          <a:custGeom>
            <a:avLst/>
            <a:gdLst/>
            <a:ahLst/>
            <a:cxnLst/>
            <a:rect l="0" t="0" r="0" b="0"/>
            <a:pathLst>
              <a:path w="160736" h="169665">
                <a:moveTo>
                  <a:pt x="89297" y="17860"/>
                </a:moveTo>
                <a:lnTo>
                  <a:pt x="89297" y="26789"/>
                </a:lnTo>
                <a:lnTo>
                  <a:pt x="80367" y="26789"/>
                </a:lnTo>
                <a:lnTo>
                  <a:pt x="71438" y="26789"/>
                </a:lnTo>
                <a:lnTo>
                  <a:pt x="62508" y="35719"/>
                </a:lnTo>
                <a:lnTo>
                  <a:pt x="53578" y="44649"/>
                </a:lnTo>
                <a:lnTo>
                  <a:pt x="35719" y="53578"/>
                </a:lnTo>
                <a:lnTo>
                  <a:pt x="26789" y="62508"/>
                </a:lnTo>
                <a:lnTo>
                  <a:pt x="17860" y="80367"/>
                </a:lnTo>
                <a:lnTo>
                  <a:pt x="893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51805"/>
                </a:lnTo>
                <a:lnTo>
                  <a:pt x="17860" y="160735"/>
                </a:lnTo>
                <a:lnTo>
                  <a:pt x="35719" y="160735"/>
                </a:lnTo>
                <a:lnTo>
                  <a:pt x="44649" y="169664"/>
                </a:lnTo>
                <a:lnTo>
                  <a:pt x="62508" y="169664"/>
                </a:lnTo>
                <a:lnTo>
                  <a:pt x="80367" y="160735"/>
                </a:lnTo>
                <a:lnTo>
                  <a:pt x="98227" y="151805"/>
                </a:lnTo>
                <a:lnTo>
                  <a:pt x="116086" y="142875"/>
                </a:lnTo>
                <a:lnTo>
                  <a:pt x="133945" y="125016"/>
                </a:lnTo>
                <a:lnTo>
                  <a:pt x="142875" y="116086"/>
                </a:lnTo>
                <a:lnTo>
                  <a:pt x="151805" y="98227"/>
                </a:lnTo>
                <a:lnTo>
                  <a:pt x="160735" y="89297"/>
                </a:lnTo>
                <a:lnTo>
                  <a:pt x="160735" y="71438"/>
                </a:lnTo>
                <a:lnTo>
                  <a:pt x="160735" y="62508"/>
                </a:lnTo>
                <a:lnTo>
                  <a:pt x="160735" y="44649"/>
                </a:lnTo>
                <a:lnTo>
                  <a:pt x="160735" y="35719"/>
                </a:lnTo>
                <a:lnTo>
                  <a:pt x="160735" y="26789"/>
                </a:lnTo>
                <a:lnTo>
                  <a:pt x="15180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3893343" y="3946921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44649" y="8930"/>
                </a:moveTo>
                <a:lnTo>
                  <a:pt x="4464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26790"/>
                </a:lnTo>
                <a:lnTo>
                  <a:pt x="26789" y="26790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44649"/>
                </a:lnTo>
                <a:lnTo>
                  <a:pt x="35719" y="44649"/>
                </a:lnTo>
                <a:lnTo>
                  <a:pt x="44649" y="53579"/>
                </a:lnTo>
                <a:lnTo>
                  <a:pt x="44649" y="53579"/>
                </a:lnTo>
                <a:lnTo>
                  <a:pt x="44649" y="62508"/>
                </a:lnTo>
                <a:lnTo>
                  <a:pt x="53578" y="62508"/>
                </a:lnTo>
                <a:lnTo>
                  <a:pt x="53578" y="71438"/>
                </a:lnTo>
                <a:lnTo>
                  <a:pt x="53578" y="71438"/>
                </a:lnTo>
                <a:lnTo>
                  <a:pt x="53578" y="80368"/>
                </a:lnTo>
                <a:lnTo>
                  <a:pt x="53578" y="80368"/>
                </a:lnTo>
                <a:lnTo>
                  <a:pt x="53578" y="89297"/>
                </a:lnTo>
                <a:lnTo>
                  <a:pt x="53578" y="89297"/>
                </a:lnTo>
                <a:lnTo>
                  <a:pt x="53578" y="89297"/>
                </a:lnTo>
                <a:lnTo>
                  <a:pt x="53578" y="98227"/>
                </a:lnTo>
                <a:lnTo>
                  <a:pt x="44649" y="98227"/>
                </a:lnTo>
                <a:lnTo>
                  <a:pt x="44649" y="98227"/>
                </a:lnTo>
                <a:lnTo>
                  <a:pt x="44649" y="98227"/>
                </a:lnTo>
                <a:lnTo>
                  <a:pt x="44649" y="107157"/>
                </a:lnTo>
                <a:lnTo>
                  <a:pt x="44649" y="107157"/>
                </a:lnTo>
                <a:lnTo>
                  <a:pt x="44649" y="107157"/>
                </a:lnTo>
                <a:lnTo>
                  <a:pt x="35719" y="107157"/>
                </a:lnTo>
                <a:lnTo>
                  <a:pt x="35719" y="116086"/>
                </a:lnTo>
                <a:lnTo>
                  <a:pt x="3571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4304109" y="3964781"/>
            <a:ext cx="383978" cy="160735"/>
          </a:xfrm>
          <a:custGeom>
            <a:avLst/>
            <a:gdLst/>
            <a:ahLst/>
            <a:cxnLst/>
            <a:rect l="0" t="0" r="0" b="0"/>
            <a:pathLst>
              <a:path w="383978" h="160735">
                <a:moveTo>
                  <a:pt x="62508" y="44648"/>
                </a:moveTo>
                <a:lnTo>
                  <a:pt x="62508" y="44648"/>
                </a:lnTo>
                <a:lnTo>
                  <a:pt x="62508" y="53578"/>
                </a:lnTo>
                <a:lnTo>
                  <a:pt x="62508" y="53578"/>
                </a:lnTo>
                <a:lnTo>
                  <a:pt x="62508" y="62508"/>
                </a:lnTo>
                <a:lnTo>
                  <a:pt x="62508" y="80367"/>
                </a:lnTo>
                <a:lnTo>
                  <a:pt x="62508" y="89297"/>
                </a:lnTo>
                <a:lnTo>
                  <a:pt x="62508" y="107156"/>
                </a:lnTo>
                <a:lnTo>
                  <a:pt x="53578" y="116086"/>
                </a:lnTo>
                <a:lnTo>
                  <a:pt x="44648" y="133945"/>
                </a:lnTo>
                <a:lnTo>
                  <a:pt x="35719" y="142875"/>
                </a:lnTo>
                <a:lnTo>
                  <a:pt x="26789" y="151805"/>
                </a:lnTo>
                <a:lnTo>
                  <a:pt x="17859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51805"/>
                </a:lnTo>
                <a:lnTo>
                  <a:pt x="0" y="142875"/>
                </a:lnTo>
                <a:lnTo>
                  <a:pt x="8930" y="125015"/>
                </a:lnTo>
                <a:lnTo>
                  <a:pt x="8930" y="107156"/>
                </a:lnTo>
                <a:lnTo>
                  <a:pt x="17859" y="89297"/>
                </a:lnTo>
                <a:lnTo>
                  <a:pt x="35719" y="71437"/>
                </a:lnTo>
                <a:lnTo>
                  <a:pt x="44648" y="53578"/>
                </a:lnTo>
                <a:lnTo>
                  <a:pt x="62508" y="35719"/>
                </a:lnTo>
                <a:lnTo>
                  <a:pt x="71437" y="17859"/>
                </a:lnTo>
                <a:lnTo>
                  <a:pt x="89297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0"/>
                </a:lnTo>
                <a:lnTo>
                  <a:pt x="178594" y="8930"/>
                </a:lnTo>
                <a:lnTo>
                  <a:pt x="196453" y="17859"/>
                </a:lnTo>
                <a:lnTo>
                  <a:pt x="205383" y="26789"/>
                </a:lnTo>
                <a:lnTo>
                  <a:pt x="214312" y="44648"/>
                </a:lnTo>
                <a:lnTo>
                  <a:pt x="223242" y="53578"/>
                </a:lnTo>
                <a:lnTo>
                  <a:pt x="232172" y="62508"/>
                </a:lnTo>
                <a:lnTo>
                  <a:pt x="232172" y="80367"/>
                </a:lnTo>
                <a:lnTo>
                  <a:pt x="232172" y="89297"/>
                </a:lnTo>
                <a:lnTo>
                  <a:pt x="232172" y="98226"/>
                </a:lnTo>
                <a:lnTo>
                  <a:pt x="232172" y="107156"/>
                </a:lnTo>
                <a:lnTo>
                  <a:pt x="223242" y="107156"/>
                </a:lnTo>
                <a:lnTo>
                  <a:pt x="223242" y="116086"/>
                </a:lnTo>
                <a:lnTo>
                  <a:pt x="214312" y="116086"/>
                </a:lnTo>
                <a:lnTo>
                  <a:pt x="205383" y="116086"/>
                </a:lnTo>
                <a:lnTo>
                  <a:pt x="196453" y="107156"/>
                </a:lnTo>
                <a:lnTo>
                  <a:pt x="196453" y="107156"/>
                </a:lnTo>
                <a:lnTo>
                  <a:pt x="187523" y="98226"/>
                </a:lnTo>
                <a:lnTo>
                  <a:pt x="187523" y="89297"/>
                </a:lnTo>
                <a:lnTo>
                  <a:pt x="187523" y="89297"/>
                </a:lnTo>
                <a:lnTo>
                  <a:pt x="187523" y="80367"/>
                </a:lnTo>
                <a:lnTo>
                  <a:pt x="196453" y="71437"/>
                </a:lnTo>
                <a:lnTo>
                  <a:pt x="205383" y="53578"/>
                </a:lnTo>
                <a:lnTo>
                  <a:pt x="223242" y="44648"/>
                </a:lnTo>
                <a:lnTo>
                  <a:pt x="232172" y="35719"/>
                </a:lnTo>
                <a:lnTo>
                  <a:pt x="250031" y="35719"/>
                </a:lnTo>
                <a:lnTo>
                  <a:pt x="267891" y="26789"/>
                </a:lnTo>
                <a:lnTo>
                  <a:pt x="285750" y="26789"/>
                </a:lnTo>
                <a:lnTo>
                  <a:pt x="303609" y="26789"/>
                </a:lnTo>
                <a:lnTo>
                  <a:pt x="321469" y="35719"/>
                </a:lnTo>
                <a:lnTo>
                  <a:pt x="339328" y="44648"/>
                </a:lnTo>
                <a:lnTo>
                  <a:pt x="357187" y="53578"/>
                </a:lnTo>
                <a:lnTo>
                  <a:pt x="366117" y="62508"/>
                </a:lnTo>
                <a:lnTo>
                  <a:pt x="375047" y="71437"/>
                </a:lnTo>
                <a:lnTo>
                  <a:pt x="383977" y="80367"/>
                </a:lnTo>
                <a:lnTo>
                  <a:pt x="383977" y="89297"/>
                </a:lnTo>
                <a:lnTo>
                  <a:pt x="383977" y="98226"/>
                </a:lnTo>
                <a:lnTo>
                  <a:pt x="383977" y="107156"/>
                </a:lnTo>
                <a:lnTo>
                  <a:pt x="375047" y="116086"/>
                </a:lnTo>
                <a:lnTo>
                  <a:pt x="375047" y="133945"/>
                </a:lnTo>
                <a:lnTo>
                  <a:pt x="366117" y="133945"/>
                </a:lnTo>
                <a:lnTo>
                  <a:pt x="366117" y="142875"/>
                </a:lnTo>
                <a:lnTo>
                  <a:pt x="366117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4732734" y="4009429"/>
            <a:ext cx="89298" cy="107158"/>
          </a:xfrm>
          <a:custGeom>
            <a:avLst/>
            <a:gdLst/>
            <a:ahLst/>
            <a:cxnLst/>
            <a:rect l="0" t="0" r="0" b="0"/>
            <a:pathLst>
              <a:path w="89298" h="107158">
                <a:moveTo>
                  <a:pt x="89297" y="26789"/>
                </a:moveTo>
                <a:lnTo>
                  <a:pt x="89297" y="26789"/>
                </a:lnTo>
                <a:lnTo>
                  <a:pt x="89297" y="26789"/>
                </a:lnTo>
                <a:lnTo>
                  <a:pt x="8929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8" y="62508"/>
                </a:lnTo>
                <a:lnTo>
                  <a:pt x="53578" y="71438"/>
                </a:lnTo>
                <a:lnTo>
                  <a:pt x="62508" y="71438"/>
                </a:lnTo>
                <a:lnTo>
                  <a:pt x="71437" y="71438"/>
                </a:lnTo>
                <a:lnTo>
                  <a:pt x="71437" y="71438"/>
                </a:lnTo>
                <a:lnTo>
                  <a:pt x="80367" y="71438"/>
                </a:lnTo>
                <a:lnTo>
                  <a:pt x="80367" y="80367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98227"/>
                </a:lnTo>
                <a:lnTo>
                  <a:pt x="89297" y="107157"/>
                </a:lnTo>
                <a:lnTo>
                  <a:pt x="89297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4893469" y="3964781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89297" y="8930"/>
                </a:move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44648"/>
                </a:lnTo>
                <a:lnTo>
                  <a:pt x="44648" y="53578"/>
                </a:lnTo>
                <a:lnTo>
                  <a:pt x="53578" y="71437"/>
                </a:lnTo>
                <a:lnTo>
                  <a:pt x="53578" y="80367"/>
                </a:lnTo>
                <a:lnTo>
                  <a:pt x="62508" y="98226"/>
                </a:lnTo>
                <a:lnTo>
                  <a:pt x="62508" y="107156"/>
                </a:lnTo>
                <a:lnTo>
                  <a:pt x="62508" y="116086"/>
                </a:lnTo>
                <a:lnTo>
                  <a:pt x="71437" y="133945"/>
                </a:lnTo>
                <a:lnTo>
                  <a:pt x="71437" y="142875"/>
                </a:lnTo>
                <a:lnTo>
                  <a:pt x="71437" y="151805"/>
                </a:lnTo>
                <a:lnTo>
                  <a:pt x="71437" y="151805"/>
                </a:lnTo>
                <a:lnTo>
                  <a:pt x="62508" y="160734"/>
                </a:lnTo>
                <a:lnTo>
                  <a:pt x="62508" y="160734"/>
                </a:lnTo>
                <a:lnTo>
                  <a:pt x="62508" y="160734"/>
                </a:lnTo>
                <a:lnTo>
                  <a:pt x="53578" y="169664"/>
                </a:lnTo>
                <a:lnTo>
                  <a:pt x="44648" y="169664"/>
                </a:lnTo>
                <a:lnTo>
                  <a:pt x="44648" y="169664"/>
                </a:lnTo>
                <a:lnTo>
                  <a:pt x="35719" y="169664"/>
                </a:lnTo>
                <a:lnTo>
                  <a:pt x="26789" y="169664"/>
                </a:lnTo>
                <a:lnTo>
                  <a:pt x="26789" y="160734"/>
                </a:lnTo>
                <a:lnTo>
                  <a:pt x="17859" y="160734"/>
                </a:lnTo>
                <a:lnTo>
                  <a:pt x="8929" y="160734"/>
                </a:lnTo>
                <a:lnTo>
                  <a:pt x="8929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054203" y="3955851"/>
            <a:ext cx="80368" cy="35720"/>
          </a:xfrm>
          <a:custGeom>
            <a:avLst/>
            <a:gdLst/>
            <a:ahLst/>
            <a:cxnLst/>
            <a:rect l="0" t="0" r="0" b="0"/>
            <a:pathLst>
              <a:path w="80368" h="35720">
                <a:moveTo>
                  <a:pt x="80367" y="8930"/>
                </a:moveTo>
                <a:lnTo>
                  <a:pt x="80367" y="8930"/>
                </a:lnTo>
                <a:lnTo>
                  <a:pt x="80367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5027414" y="4107656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53578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5018484" y="3911203"/>
            <a:ext cx="116087" cy="125016"/>
          </a:xfrm>
          <a:custGeom>
            <a:avLst/>
            <a:gdLst/>
            <a:ahLst/>
            <a:cxnLst/>
            <a:rect l="0" t="0" r="0" b="0"/>
            <a:pathLst>
              <a:path w="116087" h="125016">
                <a:moveTo>
                  <a:pt x="116086" y="44648"/>
                </a:moveTo>
                <a:lnTo>
                  <a:pt x="116086" y="44648"/>
                </a:lnTo>
                <a:lnTo>
                  <a:pt x="107157" y="44648"/>
                </a:lnTo>
                <a:lnTo>
                  <a:pt x="107157" y="35718"/>
                </a:lnTo>
                <a:lnTo>
                  <a:pt x="107157" y="35718"/>
                </a:lnTo>
                <a:lnTo>
                  <a:pt x="107157" y="26789"/>
                </a:lnTo>
                <a:lnTo>
                  <a:pt x="98227" y="26789"/>
                </a:lnTo>
                <a:lnTo>
                  <a:pt x="98227" y="17859"/>
                </a:lnTo>
                <a:lnTo>
                  <a:pt x="89297" y="17859"/>
                </a:lnTo>
                <a:lnTo>
                  <a:pt x="80368" y="8929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29"/>
                </a:lnTo>
                <a:lnTo>
                  <a:pt x="44649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98226"/>
                </a:lnTo>
                <a:lnTo>
                  <a:pt x="17860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35719" y="125015"/>
                </a:lnTo>
                <a:lnTo>
                  <a:pt x="35719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5027414" y="4080867"/>
            <a:ext cx="62509" cy="8930"/>
          </a:xfrm>
          <a:custGeom>
            <a:avLst/>
            <a:gdLst/>
            <a:ahLst/>
            <a:cxnLst/>
            <a:rect l="0" t="0" r="0" b="0"/>
            <a:pathLst>
              <a:path w="62509" h="8930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44649" y="8929"/>
                </a:lnTo>
                <a:lnTo>
                  <a:pt x="4464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5063133" y="4000500"/>
            <a:ext cx="53579" cy="107157"/>
          </a:xfrm>
          <a:custGeom>
            <a:avLst/>
            <a:gdLst/>
            <a:ahLst/>
            <a:cxnLst/>
            <a:rect l="0" t="0" r="0" b="0"/>
            <a:pathLst>
              <a:path w="53579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35718"/>
                </a:lnTo>
                <a:lnTo>
                  <a:pt x="35719" y="44648"/>
                </a:lnTo>
                <a:lnTo>
                  <a:pt x="44648" y="53578"/>
                </a:lnTo>
                <a:lnTo>
                  <a:pt x="44648" y="62507"/>
                </a:lnTo>
                <a:lnTo>
                  <a:pt x="53578" y="71437"/>
                </a:lnTo>
                <a:lnTo>
                  <a:pt x="53578" y="80367"/>
                </a:lnTo>
                <a:lnTo>
                  <a:pt x="53578" y="89296"/>
                </a:lnTo>
                <a:lnTo>
                  <a:pt x="44648" y="98226"/>
                </a:lnTo>
                <a:lnTo>
                  <a:pt x="44648" y="107156"/>
                </a:lnTo>
                <a:lnTo>
                  <a:pt x="44648" y="107156"/>
                </a:lnTo>
                <a:lnTo>
                  <a:pt x="44648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5179219" y="3937992"/>
            <a:ext cx="205384" cy="62509"/>
          </a:xfrm>
          <a:custGeom>
            <a:avLst/>
            <a:gdLst/>
            <a:ahLst/>
            <a:cxnLst/>
            <a:rect l="0" t="0" r="0" b="0"/>
            <a:pathLst>
              <a:path w="205384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35719" y="62508"/>
                </a:lnTo>
                <a:lnTo>
                  <a:pt x="44648" y="53578"/>
                </a:lnTo>
                <a:lnTo>
                  <a:pt x="62508" y="53578"/>
                </a:lnTo>
                <a:lnTo>
                  <a:pt x="71437" y="44648"/>
                </a:lnTo>
                <a:lnTo>
                  <a:pt x="89297" y="44648"/>
                </a:lnTo>
                <a:lnTo>
                  <a:pt x="107156" y="35719"/>
                </a:lnTo>
                <a:lnTo>
                  <a:pt x="125015" y="35719"/>
                </a:lnTo>
                <a:lnTo>
                  <a:pt x="133945" y="26789"/>
                </a:lnTo>
                <a:lnTo>
                  <a:pt x="151804" y="26789"/>
                </a:lnTo>
                <a:lnTo>
                  <a:pt x="169664" y="26789"/>
                </a:lnTo>
                <a:lnTo>
                  <a:pt x="178594" y="17859"/>
                </a:lnTo>
                <a:lnTo>
                  <a:pt x="187523" y="17859"/>
                </a:lnTo>
                <a:lnTo>
                  <a:pt x="196453" y="8929"/>
                </a:lnTo>
                <a:lnTo>
                  <a:pt x="205383" y="8929"/>
                </a:lnTo>
                <a:lnTo>
                  <a:pt x="205383" y="892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429250" y="3920132"/>
            <a:ext cx="178594" cy="133947"/>
          </a:xfrm>
          <a:custGeom>
            <a:avLst/>
            <a:gdLst/>
            <a:ahLst/>
            <a:cxnLst/>
            <a:rect l="0" t="0" r="0" b="0"/>
            <a:pathLst>
              <a:path w="178594" h="133947">
                <a:moveTo>
                  <a:pt x="80367" y="8930"/>
                </a:move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8" y="8930"/>
                </a:lnTo>
                <a:lnTo>
                  <a:pt x="62508" y="17860"/>
                </a:lnTo>
                <a:lnTo>
                  <a:pt x="53578" y="17860"/>
                </a:lnTo>
                <a:lnTo>
                  <a:pt x="44648" y="26789"/>
                </a:lnTo>
                <a:lnTo>
                  <a:pt x="35719" y="35719"/>
                </a:lnTo>
                <a:lnTo>
                  <a:pt x="17859" y="44649"/>
                </a:lnTo>
                <a:lnTo>
                  <a:pt x="893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53578" y="133946"/>
                </a:lnTo>
                <a:lnTo>
                  <a:pt x="71438" y="133946"/>
                </a:lnTo>
                <a:lnTo>
                  <a:pt x="98227" y="125016"/>
                </a:lnTo>
                <a:lnTo>
                  <a:pt x="116086" y="116086"/>
                </a:lnTo>
                <a:lnTo>
                  <a:pt x="133945" y="107157"/>
                </a:lnTo>
                <a:lnTo>
                  <a:pt x="142875" y="98227"/>
                </a:lnTo>
                <a:lnTo>
                  <a:pt x="160734" y="80368"/>
                </a:lnTo>
                <a:lnTo>
                  <a:pt x="169664" y="71438"/>
                </a:lnTo>
                <a:lnTo>
                  <a:pt x="169664" y="53579"/>
                </a:lnTo>
                <a:lnTo>
                  <a:pt x="178593" y="44649"/>
                </a:lnTo>
                <a:lnTo>
                  <a:pt x="169664" y="26789"/>
                </a:lnTo>
                <a:lnTo>
                  <a:pt x="169664" y="17860"/>
                </a:lnTo>
                <a:lnTo>
                  <a:pt x="169664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5616773" y="3875484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62508" y="44648"/>
                </a:moveTo>
                <a:lnTo>
                  <a:pt x="62508" y="44648"/>
                </a:lnTo>
                <a:lnTo>
                  <a:pt x="62508" y="53578"/>
                </a:lnTo>
                <a:lnTo>
                  <a:pt x="62508" y="53578"/>
                </a:lnTo>
                <a:lnTo>
                  <a:pt x="53578" y="62508"/>
                </a:lnTo>
                <a:lnTo>
                  <a:pt x="53578" y="62508"/>
                </a:lnTo>
                <a:lnTo>
                  <a:pt x="44648" y="71437"/>
                </a:lnTo>
                <a:lnTo>
                  <a:pt x="44648" y="80367"/>
                </a:lnTo>
                <a:lnTo>
                  <a:pt x="35719" y="89297"/>
                </a:lnTo>
                <a:lnTo>
                  <a:pt x="17859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7"/>
                </a:lnTo>
                <a:lnTo>
                  <a:pt x="0" y="89297"/>
                </a:lnTo>
                <a:lnTo>
                  <a:pt x="8930" y="71437"/>
                </a:lnTo>
                <a:lnTo>
                  <a:pt x="26789" y="62508"/>
                </a:lnTo>
                <a:lnTo>
                  <a:pt x="35719" y="44648"/>
                </a:lnTo>
                <a:lnTo>
                  <a:pt x="44648" y="35719"/>
                </a:lnTo>
                <a:lnTo>
                  <a:pt x="62508" y="17859"/>
                </a:lnTo>
                <a:lnTo>
                  <a:pt x="80367" y="8930"/>
                </a:lnTo>
                <a:lnTo>
                  <a:pt x="89297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5715000" y="3902273"/>
            <a:ext cx="214313" cy="223243"/>
          </a:xfrm>
          <a:custGeom>
            <a:avLst/>
            <a:gdLst/>
            <a:ahLst/>
            <a:cxnLst/>
            <a:rect l="0" t="0" r="0" b="0"/>
            <a:pathLst>
              <a:path w="214313" h="223243">
                <a:moveTo>
                  <a:pt x="160734" y="0"/>
                </a:moveTo>
                <a:lnTo>
                  <a:pt x="160734" y="0"/>
                </a:lnTo>
                <a:lnTo>
                  <a:pt x="151804" y="0"/>
                </a:lnTo>
                <a:lnTo>
                  <a:pt x="142875" y="8930"/>
                </a:lnTo>
                <a:lnTo>
                  <a:pt x="125015" y="17859"/>
                </a:lnTo>
                <a:lnTo>
                  <a:pt x="116086" y="26789"/>
                </a:lnTo>
                <a:lnTo>
                  <a:pt x="98226" y="35719"/>
                </a:lnTo>
                <a:lnTo>
                  <a:pt x="80367" y="44648"/>
                </a:lnTo>
                <a:lnTo>
                  <a:pt x="71437" y="53578"/>
                </a:lnTo>
                <a:lnTo>
                  <a:pt x="71437" y="62508"/>
                </a:lnTo>
                <a:lnTo>
                  <a:pt x="71437" y="62508"/>
                </a:lnTo>
                <a:lnTo>
                  <a:pt x="80367" y="71438"/>
                </a:lnTo>
                <a:lnTo>
                  <a:pt x="89296" y="80367"/>
                </a:lnTo>
                <a:lnTo>
                  <a:pt x="98226" y="80367"/>
                </a:lnTo>
                <a:lnTo>
                  <a:pt x="116086" y="80367"/>
                </a:lnTo>
                <a:lnTo>
                  <a:pt x="133945" y="80367"/>
                </a:lnTo>
                <a:lnTo>
                  <a:pt x="151804" y="80367"/>
                </a:lnTo>
                <a:lnTo>
                  <a:pt x="160734" y="71438"/>
                </a:lnTo>
                <a:lnTo>
                  <a:pt x="178593" y="62508"/>
                </a:lnTo>
                <a:lnTo>
                  <a:pt x="196453" y="53578"/>
                </a:lnTo>
                <a:lnTo>
                  <a:pt x="205382" y="44648"/>
                </a:lnTo>
                <a:lnTo>
                  <a:pt x="205382" y="35719"/>
                </a:lnTo>
                <a:lnTo>
                  <a:pt x="214312" y="2678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8930"/>
                </a:lnTo>
                <a:lnTo>
                  <a:pt x="214312" y="8930"/>
                </a:lnTo>
                <a:lnTo>
                  <a:pt x="205382" y="8930"/>
                </a:lnTo>
                <a:lnTo>
                  <a:pt x="205382" y="8930"/>
                </a:lnTo>
                <a:lnTo>
                  <a:pt x="196453" y="17859"/>
                </a:lnTo>
                <a:lnTo>
                  <a:pt x="196453" y="26789"/>
                </a:lnTo>
                <a:lnTo>
                  <a:pt x="187523" y="35719"/>
                </a:lnTo>
                <a:lnTo>
                  <a:pt x="187523" y="53578"/>
                </a:lnTo>
                <a:lnTo>
                  <a:pt x="178593" y="71438"/>
                </a:lnTo>
                <a:lnTo>
                  <a:pt x="178593" y="89297"/>
                </a:lnTo>
                <a:lnTo>
                  <a:pt x="169664" y="116086"/>
                </a:lnTo>
                <a:lnTo>
                  <a:pt x="169664" y="133945"/>
                </a:lnTo>
                <a:lnTo>
                  <a:pt x="160734" y="151805"/>
                </a:lnTo>
                <a:lnTo>
                  <a:pt x="160734" y="169664"/>
                </a:lnTo>
                <a:lnTo>
                  <a:pt x="151804" y="178594"/>
                </a:lnTo>
                <a:lnTo>
                  <a:pt x="142875" y="196453"/>
                </a:lnTo>
                <a:lnTo>
                  <a:pt x="133945" y="205383"/>
                </a:lnTo>
                <a:lnTo>
                  <a:pt x="116086" y="214313"/>
                </a:lnTo>
                <a:lnTo>
                  <a:pt x="107156" y="223242"/>
                </a:lnTo>
                <a:lnTo>
                  <a:pt x="89296" y="223242"/>
                </a:lnTo>
                <a:lnTo>
                  <a:pt x="71437" y="223242"/>
                </a:lnTo>
                <a:lnTo>
                  <a:pt x="53578" y="223242"/>
                </a:lnTo>
                <a:lnTo>
                  <a:pt x="35718" y="223242"/>
                </a:lnTo>
                <a:lnTo>
                  <a:pt x="26789" y="223242"/>
                </a:lnTo>
                <a:lnTo>
                  <a:pt x="8929" y="223242"/>
                </a:lnTo>
                <a:lnTo>
                  <a:pt x="0" y="223242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5982890" y="3911203"/>
            <a:ext cx="98228" cy="80368"/>
          </a:xfrm>
          <a:custGeom>
            <a:avLst/>
            <a:gdLst/>
            <a:ahLst/>
            <a:cxnLst/>
            <a:rect l="0" t="0" r="0" b="0"/>
            <a:pathLst>
              <a:path w="98228" h="80368">
                <a:moveTo>
                  <a:pt x="89297" y="17859"/>
                </a:moveTo>
                <a:lnTo>
                  <a:pt x="89297" y="8929"/>
                </a:lnTo>
                <a:lnTo>
                  <a:pt x="8929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44649" y="26789"/>
                </a:lnTo>
                <a:lnTo>
                  <a:pt x="53578" y="26789"/>
                </a:lnTo>
                <a:lnTo>
                  <a:pt x="71438" y="26789"/>
                </a:lnTo>
                <a:lnTo>
                  <a:pt x="80367" y="26789"/>
                </a:lnTo>
                <a:lnTo>
                  <a:pt x="8929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35718"/>
                </a:lnTo>
                <a:lnTo>
                  <a:pt x="98227" y="35718"/>
                </a:lnTo>
                <a:lnTo>
                  <a:pt x="98227" y="44648"/>
                </a:lnTo>
                <a:lnTo>
                  <a:pt x="89297" y="53578"/>
                </a:lnTo>
                <a:lnTo>
                  <a:pt x="89297" y="62508"/>
                </a:lnTo>
                <a:lnTo>
                  <a:pt x="80367" y="71437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6134695" y="3875484"/>
            <a:ext cx="151806" cy="107157"/>
          </a:xfrm>
          <a:custGeom>
            <a:avLst/>
            <a:gdLst/>
            <a:ahLst/>
            <a:cxnLst/>
            <a:rect l="0" t="0" r="0" b="0"/>
            <a:pathLst>
              <a:path w="151806" h="107157">
                <a:moveTo>
                  <a:pt x="35719" y="17859"/>
                </a:moveTo>
                <a:lnTo>
                  <a:pt x="35719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62508"/>
                </a:lnTo>
                <a:lnTo>
                  <a:pt x="8930" y="62508"/>
                </a:lnTo>
                <a:lnTo>
                  <a:pt x="17859" y="44648"/>
                </a:lnTo>
                <a:lnTo>
                  <a:pt x="26789" y="35719"/>
                </a:lnTo>
                <a:lnTo>
                  <a:pt x="44648" y="26789"/>
                </a:lnTo>
                <a:lnTo>
                  <a:pt x="53578" y="17859"/>
                </a:lnTo>
                <a:lnTo>
                  <a:pt x="71437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42875" y="8930"/>
                </a:lnTo>
                <a:lnTo>
                  <a:pt x="151805" y="17859"/>
                </a:lnTo>
                <a:lnTo>
                  <a:pt x="151805" y="26789"/>
                </a:lnTo>
                <a:lnTo>
                  <a:pt x="142875" y="35719"/>
                </a:lnTo>
                <a:lnTo>
                  <a:pt x="142875" y="44648"/>
                </a:lnTo>
                <a:lnTo>
                  <a:pt x="133945" y="53578"/>
                </a:lnTo>
                <a:lnTo>
                  <a:pt x="125016" y="62508"/>
                </a:lnTo>
                <a:lnTo>
                  <a:pt x="116086" y="80367"/>
                </a:lnTo>
                <a:lnTo>
                  <a:pt x="107156" y="89297"/>
                </a:lnTo>
                <a:lnTo>
                  <a:pt x="98226" y="98227"/>
                </a:lnTo>
                <a:lnTo>
                  <a:pt x="98226" y="107156"/>
                </a:lnTo>
                <a:lnTo>
                  <a:pt x="89297" y="107156"/>
                </a:lnTo>
                <a:lnTo>
                  <a:pt x="89297" y="107156"/>
                </a:lnTo>
                <a:lnTo>
                  <a:pt x="89297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6322218" y="3875484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26789" y="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17860" y="35719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6402586" y="3759398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6366867" y="3848695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30"/>
                </a:lnTo>
                <a:lnTo>
                  <a:pt x="4464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8036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6581179" y="3804046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60"/>
                </a:lnTo>
                <a:lnTo>
                  <a:pt x="80367" y="26790"/>
                </a:lnTo>
                <a:lnTo>
                  <a:pt x="80367" y="35719"/>
                </a:lnTo>
                <a:lnTo>
                  <a:pt x="71437" y="44649"/>
                </a:lnTo>
                <a:lnTo>
                  <a:pt x="53578" y="62508"/>
                </a:lnTo>
                <a:lnTo>
                  <a:pt x="44648" y="71438"/>
                </a:lnTo>
                <a:lnTo>
                  <a:pt x="26789" y="80368"/>
                </a:lnTo>
                <a:lnTo>
                  <a:pt x="17859" y="80368"/>
                </a:lnTo>
                <a:lnTo>
                  <a:pt x="8930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0368"/>
                </a:lnTo>
                <a:lnTo>
                  <a:pt x="8930" y="80368"/>
                </a:lnTo>
                <a:lnTo>
                  <a:pt x="17859" y="62508"/>
                </a:lnTo>
                <a:lnTo>
                  <a:pt x="26789" y="53579"/>
                </a:lnTo>
                <a:lnTo>
                  <a:pt x="44648" y="35719"/>
                </a:lnTo>
                <a:lnTo>
                  <a:pt x="53578" y="1786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6706195" y="3786187"/>
            <a:ext cx="196454" cy="107157"/>
          </a:xfrm>
          <a:custGeom>
            <a:avLst/>
            <a:gdLst/>
            <a:ahLst/>
            <a:cxnLst/>
            <a:rect l="0" t="0" r="0" b="0"/>
            <a:pathLst>
              <a:path w="196454" h="107157">
                <a:moveTo>
                  <a:pt x="89296" y="0"/>
                </a:moveTo>
                <a:lnTo>
                  <a:pt x="89296" y="0"/>
                </a:lnTo>
                <a:lnTo>
                  <a:pt x="89296" y="0"/>
                </a:lnTo>
                <a:lnTo>
                  <a:pt x="98226" y="8930"/>
                </a:lnTo>
                <a:lnTo>
                  <a:pt x="98226" y="17859"/>
                </a:lnTo>
                <a:lnTo>
                  <a:pt x="89296" y="26789"/>
                </a:lnTo>
                <a:lnTo>
                  <a:pt x="89296" y="44649"/>
                </a:lnTo>
                <a:lnTo>
                  <a:pt x="71437" y="53578"/>
                </a:lnTo>
                <a:lnTo>
                  <a:pt x="62507" y="62508"/>
                </a:lnTo>
                <a:lnTo>
                  <a:pt x="44648" y="71438"/>
                </a:lnTo>
                <a:lnTo>
                  <a:pt x="35718" y="80367"/>
                </a:lnTo>
                <a:lnTo>
                  <a:pt x="17859" y="89297"/>
                </a:lnTo>
                <a:lnTo>
                  <a:pt x="8929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0" y="89297"/>
                </a:lnTo>
                <a:lnTo>
                  <a:pt x="8929" y="80367"/>
                </a:lnTo>
                <a:lnTo>
                  <a:pt x="17859" y="71438"/>
                </a:lnTo>
                <a:lnTo>
                  <a:pt x="26789" y="53578"/>
                </a:lnTo>
                <a:lnTo>
                  <a:pt x="44648" y="44649"/>
                </a:lnTo>
                <a:lnTo>
                  <a:pt x="71437" y="35719"/>
                </a:lnTo>
                <a:lnTo>
                  <a:pt x="89296" y="17859"/>
                </a:lnTo>
                <a:lnTo>
                  <a:pt x="116085" y="17859"/>
                </a:lnTo>
                <a:lnTo>
                  <a:pt x="133945" y="8930"/>
                </a:lnTo>
                <a:lnTo>
                  <a:pt x="151804" y="8930"/>
                </a:lnTo>
                <a:lnTo>
                  <a:pt x="169664" y="8930"/>
                </a:lnTo>
                <a:lnTo>
                  <a:pt x="178593" y="17859"/>
                </a:lnTo>
                <a:lnTo>
                  <a:pt x="187523" y="17859"/>
                </a:lnTo>
                <a:lnTo>
                  <a:pt x="196453" y="17859"/>
                </a:lnTo>
                <a:lnTo>
                  <a:pt x="196453" y="26789"/>
                </a:lnTo>
                <a:lnTo>
                  <a:pt x="196453" y="35719"/>
                </a:lnTo>
                <a:lnTo>
                  <a:pt x="187523" y="44649"/>
                </a:lnTo>
                <a:lnTo>
                  <a:pt x="169664" y="53578"/>
                </a:lnTo>
                <a:lnTo>
                  <a:pt x="160734" y="62508"/>
                </a:lnTo>
                <a:lnTo>
                  <a:pt x="142875" y="80367"/>
                </a:lnTo>
                <a:lnTo>
                  <a:pt x="125015" y="89297"/>
                </a:lnTo>
                <a:lnTo>
                  <a:pt x="116085" y="98227"/>
                </a:lnTo>
                <a:lnTo>
                  <a:pt x="107156" y="98227"/>
                </a:lnTo>
                <a:lnTo>
                  <a:pt x="98226" y="107156"/>
                </a:lnTo>
                <a:lnTo>
                  <a:pt x="89296" y="107156"/>
                </a:lnTo>
                <a:lnTo>
                  <a:pt x="89296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6893718" y="3812976"/>
            <a:ext cx="133946" cy="80368"/>
          </a:xfrm>
          <a:custGeom>
            <a:avLst/>
            <a:gdLst/>
            <a:ahLst/>
            <a:cxnLst/>
            <a:rect l="0" t="0" r="0" b="0"/>
            <a:pathLst>
              <a:path w="133946" h="80368">
                <a:moveTo>
                  <a:pt x="89297" y="17860"/>
                </a:move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17860"/>
                </a:lnTo>
                <a:lnTo>
                  <a:pt x="35719" y="17860"/>
                </a:lnTo>
                <a:lnTo>
                  <a:pt x="17859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62508"/>
                </a:lnTo>
                <a:lnTo>
                  <a:pt x="35719" y="53578"/>
                </a:lnTo>
                <a:lnTo>
                  <a:pt x="53578" y="53578"/>
                </a:lnTo>
                <a:lnTo>
                  <a:pt x="71437" y="53578"/>
                </a:lnTo>
                <a:lnTo>
                  <a:pt x="89297" y="44649"/>
                </a:lnTo>
                <a:lnTo>
                  <a:pt x="107156" y="44649"/>
                </a:lnTo>
                <a:lnTo>
                  <a:pt x="116086" y="44649"/>
                </a:lnTo>
                <a:lnTo>
                  <a:pt x="125016" y="44649"/>
                </a:lnTo>
                <a:lnTo>
                  <a:pt x="125016" y="44649"/>
                </a:lnTo>
                <a:lnTo>
                  <a:pt x="133945" y="53578"/>
                </a:lnTo>
                <a:lnTo>
                  <a:pt x="125016" y="53578"/>
                </a:lnTo>
                <a:lnTo>
                  <a:pt x="125016" y="62508"/>
                </a:lnTo>
                <a:lnTo>
                  <a:pt x="116086" y="71438"/>
                </a:lnTo>
                <a:lnTo>
                  <a:pt x="116086" y="71438"/>
                </a:lnTo>
                <a:lnTo>
                  <a:pt x="107156" y="80367"/>
                </a:lnTo>
                <a:lnTo>
                  <a:pt x="107156" y="80367"/>
                </a:lnTo>
                <a:lnTo>
                  <a:pt x="107156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7063382" y="3687961"/>
            <a:ext cx="133946" cy="178594"/>
          </a:xfrm>
          <a:custGeom>
            <a:avLst/>
            <a:gdLst/>
            <a:ahLst/>
            <a:cxnLst/>
            <a:rect l="0" t="0" r="0" b="0"/>
            <a:pathLst>
              <a:path w="133946" h="178594">
                <a:moveTo>
                  <a:pt x="133945" y="0"/>
                </a:move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8929"/>
                </a:lnTo>
                <a:lnTo>
                  <a:pt x="125016" y="17859"/>
                </a:lnTo>
                <a:lnTo>
                  <a:pt x="116086" y="26789"/>
                </a:lnTo>
                <a:lnTo>
                  <a:pt x="107156" y="35718"/>
                </a:lnTo>
                <a:lnTo>
                  <a:pt x="98227" y="62507"/>
                </a:lnTo>
                <a:lnTo>
                  <a:pt x="80367" y="71437"/>
                </a:lnTo>
                <a:lnTo>
                  <a:pt x="71438" y="89296"/>
                </a:lnTo>
                <a:lnTo>
                  <a:pt x="53578" y="107156"/>
                </a:lnTo>
                <a:lnTo>
                  <a:pt x="44648" y="125015"/>
                </a:lnTo>
                <a:lnTo>
                  <a:pt x="35719" y="142875"/>
                </a:lnTo>
                <a:lnTo>
                  <a:pt x="17859" y="151804"/>
                </a:lnTo>
                <a:lnTo>
                  <a:pt x="8930" y="160734"/>
                </a:lnTo>
                <a:lnTo>
                  <a:pt x="8930" y="169664"/>
                </a:lnTo>
                <a:lnTo>
                  <a:pt x="0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0" y="1785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7072312" y="3786187"/>
            <a:ext cx="35719" cy="8931"/>
          </a:xfrm>
          <a:custGeom>
            <a:avLst/>
            <a:gdLst/>
            <a:ahLst/>
            <a:cxnLst/>
            <a:rect l="0" t="0" r="0" b="0"/>
            <a:pathLst>
              <a:path w="35719" h="893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35718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7161609" y="3777257"/>
            <a:ext cx="133946" cy="107158"/>
          </a:xfrm>
          <a:custGeom>
            <a:avLst/>
            <a:gdLst/>
            <a:ahLst/>
            <a:cxnLst/>
            <a:rect l="0" t="0" r="0" b="0"/>
            <a:pathLst>
              <a:path w="133946" h="107158">
                <a:moveTo>
                  <a:pt x="17859" y="35719"/>
                </a:moveTo>
                <a:lnTo>
                  <a:pt x="1785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8" y="44649"/>
                </a:lnTo>
                <a:lnTo>
                  <a:pt x="44648" y="53579"/>
                </a:lnTo>
                <a:lnTo>
                  <a:pt x="62507" y="44649"/>
                </a:lnTo>
                <a:lnTo>
                  <a:pt x="71437" y="44649"/>
                </a:lnTo>
                <a:lnTo>
                  <a:pt x="80367" y="44649"/>
                </a:lnTo>
                <a:lnTo>
                  <a:pt x="98226" y="44649"/>
                </a:lnTo>
                <a:lnTo>
                  <a:pt x="107156" y="35719"/>
                </a:lnTo>
                <a:lnTo>
                  <a:pt x="116086" y="35719"/>
                </a:lnTo>
                <a:lnTo>
                  <a:pt x="125015" y="3571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17860"/>
                </a:lnTo>
                <a:lnTo>
                  <a:pt x="133945" y="8930"/>
                </a:lnTo>
                <a:lnTo>
                  <a:pt x="125015" y="8930"/>
                </a:lnTo>
                <a:lnTo>
                  <a:pt x="125015" y="0"/>
                </a:lnTo>
                <a:lnTo>
                  <a:pt x="107156" y="0"/>
                </a:lnTo>
                <a:lnTo>
                  <a:pt x="98226" y="0"/>
                </a:lnTo>
                <a:lnTo>
                  <a:pt x="89296" y="8930"/>
                </a:lnTo>
                <a:lnTo>
                  <a:pt x="71437" y="8930"/>
                </a:lnTo>
                <a:lnTo>
                  <a:pt x="53578" y="17860"/>
                </a:lnTo>
                <a:lnTo>
                  <a:pt x="35718" y="26789"/>
                </a:lnTo>
                <a:lnTo>
                  <a:pt x="17859" y="35719"/>
                </a:lnTo>
                <a:lnTo>
                  <a:pt x="8929" y="44649"/>
                </a:lnTo>
                <a:lnTo>
                  <a:pt x="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17859" y="107157"/>
                </a:lnTo>
                <a:lnTo>
                  <a:pt x="17859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7277695" y="3768328"/>
            <a:ext cx="142876" cy="71438"/>
          </a:xfrm>
          <a:custGeom>
            <a:avLst/>
            <a:gdLst/>
            <a:ahLst/>
            <a:cxnLst/>
            <a:rect l="0" t="0" r="0" b="0"/>
            <a:pathLst>
              <a:path w="142876" h="71438">
                <a:moveTo>
                  <a:pt x="35718" y="44648"/>
                </a:moveTo>
                <a:lnTo>
                  <a:pt x="35718" y="44648"/>
                </a:lnTo>
                <a:lnTo>
                  <a:pt x="35718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8929" y="71437"/>
                </a:lnTo>
                <a:lnTo>
                  <a:pt x="8929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8929" y="44648"/>
                </a:lnTo>
                <a:lnTo>
                  <a:pt x="17859" y="35718"/>
                </a:lnTo>
                <a:lnTo>
                  <a:pt x="26789" y="26789"/>
                </a:lnTo>
                <a:lnTo>
                  <a:pt x="44648" y="17859"/>
                </a:lnTo>
                <a:lnTo>
                  <a:pt x="53578" y="8929"/>
                </a:lnTo>
                <a:lnTo>
                  <a:pt x="71437" y="8929"/>
                </a:lnTo>
                <a:lnTo>
                  <a:pt x="89296" y="0"/>
                </a:lnTo>
                <a:lnTo>
                  <a:pt x="98226" y="0"/>
                </a:lnTo>
                <a:lnTo>
                  <a:pt x="116085" y="0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7393780" y="3821906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35719" y="0"/>
                </a:moveTo>
                <a:lnTo>
                  <a:pt x="35719" y="0"/>
                </a:lnTo>
                <a:lnTo>
                  <a:pt x="26790" y="8930"/>
                </a:lnTo>
                <a:lnTo>
                  <a:pt x="1786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7509866" y="3687961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7438429" y="3741539"/>
            <a:ext cx="133946" cy="169665"/>
          </a:xfrm>
          <a:custGeom>
            <a:avLst/>
            <a:gdLst/>
            <a:ahLst/>
            <a:cxnLst/>
            <a:rect l="0" t="0" r="0" b="0"/>
            <a:pathLst>
              <a:path w="133946" h="169665">
                <a:moveTo>
                  <a:pt x="125016" y="0"/>
                </a:moveTo>
                <a:lnTo>
                  <a:pt x="12501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98226" y="8929"/>
                </a:lnTo>
                <a:lnTo>
                  <a:pt x="89297" y="8929"/>
                </a:lnTo>
                <a:lnTo>
                  <a:pt x="71437" y="17859"/>
                </a:lnTo>
                <a:lnTo>
                  <a:pt x="53578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8" y="80367"/>
                </a:lnTo>
                <a:lnTo>
                  <a:pt x="62508" y="80367"/>
                </a:lnTo>
                <a:lnTo>
                  <a:pt x="80367" y="71437"/>
                </a:lnTo>
                <a:lnTo>
                  <a:pt x="89297" y="71437"/>
                </a:lnTo>
                <a:lnTo>
                  <a:pt x="107156" y="71437"/>
                </a:lnTo>
                <a:lnTo>
                  <a:pt x="116086" y="71437"/>
                </a:lnTo>
                <a:lnTo>
                  <a:pt x="125016" y="71437"/>
                </a:lnTo>
                <a:lnTo>
                  <a:pt x="125016" y="71437"/>
                </a:lnTo>
                <a:lnTo>
                  <a:pt x="133945" y="71437"/>
                </a:lnTo>
                <a:lnTo>
                  <a:pt x="133945" y="80367"/>
                </a:lnTo>
                <a:lnTo>
                  <a:pt x="133945" y="80367"/>
                </a:lnTo>
                <a:lnTo>
                  <a:pt x="125016" y="89297"/>
                </a:lnTo>
                <a:lnTo>
                  <a:pt x="125016" y="98226"/>
                </a:lnTo>
                <a:lnTo>
                  <a:pt x="116086" y="116086"/>
                </a:lnTo>
                <a:lnTo>
                  <a:pt x="116086" y="125015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16086" y="151804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16086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7652741" y="3652242"/>
            <a:ext cx="107158" cy="214313"/>
          </a:xfrm>
          <a:custGeom>
            <a:avLst/>
            <a:gdLst/>
            <a:ahLst/>
            <a:cxnLst/>
            <a:rect l="0" t="0" r="0" b="0"/>
            <a:pathLst>
              <a:path w="107158" h="214313">
                <a:moveTo>
                  <a:pt x="107157" y="0"/>
                </a:move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8929"/>
                </a:lnTo>
                <a:lnTo>
                  <a:pt x="107157" y="8929"/>
                </a:lnTo>
                <a:lnTo>
                  <a:pt x="107157" y="17859"/>
                </a:lnTo>
                <a:lnTo>
                  <a:pt x="98227" y="26789"/>
                </a:lnTo>
                <a:lnTo>
                  <a:pt x="89297" y="44648"/>
                </a:lnTo>
                <a:lnTo>
                  <a:pt x="80368" y="53578"/>
                </a:lnTo>
                <a:lnTo>
                  <a:pt x="71438" y="71437"/>
                </a:lnTo>
                <a:lnTo>
                  <a:pt x="62508" y="89297"/>
                </a:lnTo>
                <a:lnTo>
                  <a:pt x="44649" y="107156"/>
                </a:lnTo>
                <a:lnTo>
                  <a:pt x="35719" y="116086"/>
                </a:lnTo>
                <a:lnTo>
                  <a:pt x="26789" y="133945"/>
                </a:lnTo>
                <a:lnTo>
                  <a:pt x="17860" y="151804"/>
                </a:lnTo>
                <a:lnTo>
                  <a:pt x="17860" y="169664"/>
                </a:lnTo>
                <a:lnTo>
                  <a:pt x="8930" y="178594"/>
                </a:lnTo>
                <a:lnTo>
                  <a:pt x="0" y="187523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6670476" y="3705820"/>
            <a:ext cx="151805" cy="98227"/>
          </a:xfrm>
          <a:custGeom>
            <a:avLst/>
            <a:gdLst/>
            <a:ahLst/>
            <a:cxnLst/>
            <a:rect l="0" t="0" r="0" b="0"/>
            <a:pathLst>
              <a:path w="151805" h="98227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26789"/>
                </a:lnTo>
                <a:lnTo>
                  <a:pt x="44648" y="26789"/>
                </a:lnTo>
                <a:lnTo>
                  <a:pt x="4464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07156" y="1785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25015" y="35719"/>
                </a:lnTo>
                <a:lnTo>
                  <a:pt x="125015" y="44648"/>
                </a:lnTo>
                <a:lnTo>
                  <a:pt x="133945" y="44648"/>
                </a:lnTo>
                <a:lnTo>
                  <a:pt x="133945" y="53578"/>
                </a:lnTo>
                <a:lnTo>
                  <a:pt x="142875" y="62508"/>
                </a:lnTo>
                <a:lnTo>
                  <a:pt x="142875" y="71437"/>
                </a:lnTo>
                <a:lnTo>
                  <a:pt x="151804" y="80367"/>
                </a:lnTo>
                <a:lnTo>
                  <a:pt x="151804" y="80367"/>
                </a:lnTo>
                <a:lnTo>
                  <a:pt x="151804" y="89297"/>
                </a:lnTo>
                <a:lnTo>
                  <a:pt x="151804" y="89297"/>
                </a:lnTo>
                <a:lnTo>
                  <a:pt x="151804" y="98226"/>
                </a:lnTo>
                <a:lnTo>
                  <a:pt x="151804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6634757" y="3723679"/>
            <a:ext cx="35720" cy="71439"/>
          </a:xfrm>
          <a:custGeom>
            <a:avLst/>
            <a:gdLst/>
            <a:ahLst/>
            <a:cxnLst/>
            <a:rect l="0" t="0" r="0" b="0"/>
            <a:pathLst>
              <a:path w="35720" h="71439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2866429" y="2089547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2848570" y="3295054"/>
            <a:ext cx="142876" cy="330400"/>
          </a:xfrm>
          <a:custGeom>
            <a:avLst/>
            <a:gdLst/>
            <a:ahLst/>
            <a:cxnLst/>
            <a:rect l="0" t="0" r="0" b="0"/>
            <a:pathLst>
              <a:path w="142876" h="330400">
                <a:moveTo>
                  <a:pt x="142875" y="0"/>
                </a:moveTo>
                <a:lnTo>
                  <a:pt x="142875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16086" y="8930"/>
                </a:lnTo>
                <a:lnTo>
                  <a:pt x="107156" y="17860"/>
                </a:lnTo>
                <a:lnTo>
                  <a:pt x="98227" y="26789"/>
                </a:lnTo>
                <a:lnTo>
                  <a:pt x="80367" y="35719"/>
                </a:lnTo>
                <a:lnTo>
                  <a:pt x="62508" y="53578"/>
                </a:lnTo>
                <a:lnTo>
                  <a:pt x="53578" y="71438"/>
                </a:lnTo>
                <a:lnTo>
                  <a:pt x="44649" y="80367"/>
                </a:lnTo>
                <a:lnTo>
                  <a:pt x="26789" y="107157"/>
                </a:lnTo>
                <a:lnTo>
                  <a:pt x="17859" y="125016"/>
                </a:lnTo>
                <a:lnTo>
                  <a:pt x="8930" y="142875"/>
                </a:lnTo>
                <a:lnTo>
                  <a:pt x="0" y="160735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41102"/>
                </a:lnTo>
                <a:lnTo>
                  <a:pt x="17859" y="258961"/>
                </a:lnTo>
                <a:lnTo>
                  <a:pt x="26789" y="276821"/>
                </a:lnTo>
                <a:lnTo>
                  <a:pt x="35719" y="285750"/>
                </a:lnTo>
                <a:lnTo>
                  <a:pt x="53578" y="303610"/>
                </a:lnTo>
                <a:lnTo>
                  <a:pt x="62508" y="312539"/>
                </a:lnTo>
                <a:lnTo>
                  <a:pt x="71438" y="321469"/>
                </a:lnTo>
                <a:lnTo>
                  <a:pt x="80367" y="321469"/>
                </a:lnTo>
                <a:lnTo>
                  <a:pt x="89297" y="330399"/>
                </a:lnTo>
                <a:lnTo>
                  <a:pt x="89297" y="3303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2937867" y="3411140"/>
            <a:ext cx="196454" cy="303611"/>
          </a:xfrm>
          <a:custGeom>
            <a:avLst/>
            <a:gdLst/>
            <a:ahLst/>
            <a:cxnLst/>
            <a:rect l="0" t="0" r="0" b="0"/>
            <a:pathLst>
              <a:path w="196454" h="303611">
                <a:moveTo>
                  <a:pt x="160734" y="71438"/>
                </a:moveTo>
                <a:lnTo>
                  <a:pt x="151805" y="71438"/>
                </a:lnTo>
                <a:lnTo>
                  <a:pt x="151805" y="71438"/>
                </a:lnTo>
                <a:lnTo>
                  <a:pt x="142875" y="80367"/>
                </a:lnTo>
                <a:lnTo>
                  <a:pt x="133945" y="89297"/>
                </a:lnTo>
                <a:lnTo>
                  <a:pt x="125016" y="98227"/>
                </a:lnTo>
                <a:lnTo>
                  <a:pt x="107156" y="116086"/>
                </a:lnTo>
                <a:lnTo>
                  <a:pt x="98227" y="125016"/>
                </a:lnTo>
                <a:lnTo>
                  <a:pt x="89297" y="142875"/>
                </a:lnTo>
                <a:lnTo>
                  <a:pt x="89297" y="160735"/>
                </a:lnTo>
                <a:lnTo>
                  <a:pt x="80367" y="169664"/>
                </a:lnTo>
                <a:lnTo>
                  <a:pt x="80367" y="187524"/>
                </a:lnTo>
                <a:lnTo>
                  <a:pt x="89297" y="187524"/>
                </a:lnTo>
                <a:lnTo>
                  <a:pt x="89297" y="196453"/>
                </a:lnTo>
                <a:lnTo>
                  <a:pt x="98227" y="196453"/>
                </a:lnTo>
                <a:lnTo>
                  <a:pt x="116086" y="196453"/>
                </a:lnTo>
                <a:lnTo>
                  <a:pt x="125016" y="196453"/>
                </a:lnTo>
                <a:lnTo>
                  <a:pt x="133945" y="187524"/>
                </a:lnTo>
                <a:lnTo>
                  <a:pt x="151805" y="178594"/>
                </a:lnTo>
                <a:lnTo>
                  <a:pt x="160734" y="169664"/>
                </a:lnTo>
                <a:lnTo>
                  <a:pt x="178594" y="151805"/>
                </a:lnTo>
                <a:lnTo>
                  <a:pt x="187523" y="133946"/>
                </a:lnTo>
                <a:lnTo>
                  <a:pt x="187523" y="125016"/>
                </a:lnTo>
                <a:lnTo>
                  <a:pt x="196453" y="107156"/>
                </a:lnTo>
                <a:lnTo>
                  <a:pt x="196453" y="89297"/>
                </a:lnTo>
                <a:lnTo>
                  <a:pt x="196453" y="71438"/>
                </a:lnTo>
                <a:lnTo>
                  <a:pt x="196453" y="53578"/>
                </a:lnTo>
                <a:lnTo>
                  <a:pt x="196453" y="35719"/>
                </a:lnTo>
                <a:lnTo>
                  <a:pt x="196453" y="26789"/>
                </a:lnTo>
                <a:lnTo>
                  <a:pt x="187523" y="17860"/>
                </a:lnTo>
                <a:lnTo>
                  <a:pt x="187523" y="8930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33945" y="17860"/>
                </a:lnTo>
                <a:lnTo>
                  <a:pt x="125016" y="35719"/>
                </a:lnTo>
                <a:lnTo>
                  <a:pt x="107156" y="53578"/>
                </a:lnTo>
                <a:lnTo>
                  <a:pt x="98227" y="80367"/>
                </a:lnTo>
                <a:lnTo>
                  <a:pt x="80367" y="98227"/>
                </a:lnTo>
                <a:lnTo>
                  <a:pt x="71437" y="125016"/>
                </a:lnTo>
                <a:lnTo>
                  <a:pt x="53578" y="151805"/>
                </a:lnTo>
                <a:lnTo>
                  <a:pt x="44648" y="178594"/>
                </a:lnTo>
                <a:lnTo>
                  <a:pt x="35719" y="205383"/>
                </a:lnTo>
                <a:lnTo>
                  <a:pt x="26789" y="232172"/>
                </a:lnTo>
                <a:lnTo>
                  <a:pt x="17859" y="250031"/>
                </a:lnTo>
                <a:lnTo>
                  <a:pt x="8930" y="267891"/>
                </a:lnTo>
                <a:lnTo>
                  <a:pt x="8930" y="276821"/>
                </a:lnTo>
                <a:lnTo>
                  <a:pt x="0" y="294680"/>
                </a:lnTo>
                <a:lnTo>
                  <a:pt x="0" y="294680"/>
                </a:lnTo>
                <a:lnTo>
                  <a:pt x="0" y="303610"/>
                </a:lnTo>
                <a:lnTo>
                  <a:pt x="0" y="303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3143250" y="3348632"/>
            <a:ext cx="169665" cy="214314"/>
          </a:xfrm>
          <a:custGeom>
            <a:avLst/>
            <a:gdLst/>
            <a:ahLst/>
            <a:cxnLst/>
            <a:rect l="0" t="0" r="0" b="0"/>
            <a:pathLst>
              <a:path w="169665" h="214314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35719"/>
                </a:lnTo>
                <a:lnTo>
                  <a:pt x="71437" y="53579"/>
                </a:lnTo>
                <a:lnTo>
                  <a:pt x="62508" y="71438"/>
                </a:lnTo>
                <a:lnTo>
                  <a:pt x="53578" y="89297"/>
                </a:lnTo>
                <a:lnTo>
                  <a:pt x="44648" y="107157"/>
                </a:lnTo>
                <a:lnTo>
                  <a:pt x="35719" y="125016"/>
                </a:lnTo>
                <a:lnTo>
                  <a:pt x="26789" y="142875"/>
                </a:lnTo>
                <a:lnTo>
                  <a:pt x="17859" y="160735"/>
                </a:lnTo>
                <a:lnTo>
                  <a:pt x="17859" y="178594"/>
                </a:lnTo>
                <a:lnTo>
                  <a:pt x="8929" y="187524"/>
                </a:lnTo>
                <a:lnTo>
                  <a:pt x="0" y="187524"/>
                </a:lnTo>
                <a:lnTo>
                  <a:pt x="0" y="196454"/>
                </a:lnTo>
                <a:lnTo>
                  <a:pt x="0" y="196454"/>
                </a:lnTo>
                <a:lnTo>
                  <a:pt x="0" y="187524"/>
                </a:lnTo>
                <a:lnTo>
                  <a:pt x="0" y="178594"/>
                </a:lnTo>
                <a:lnTo>
                  <a:pt x="8929" y="169664"/>
                </a:lnTo>
                <a:lnTo>
                  <a:pt x="17859" y="151805"/>
                </a:lnTo>
                <a:lnTo>
                  <a:pt x="35719" y="142875"/>
                </a:lnTo>
                <a:lnTo>
                  <a:pt x="44648" y="125016"/>
                </a:lnTo>
                <a:lnTo>
                  <a:pt x="62508" y="107157"/>
                </a:lnTo>
                <a:lnTo>
                  <a:pt x="80367" y="98227"/>
                </a:lnTo>
                <a:lnTo>
                  <a:pt x="107156" y="80368"/>
                </a:lnTo>
                <a:lnTo>
                  <a:pt x="125015" y="71438"/>
                </a:lnTo>
                <a:lnTo>
                  <a:pt x="142875" y="62508"/>
                </a:lnTo>
                <a:lnTo>
                  <a:pt x="151804" y="62508"/>
                </a:lnTo>
                <a:lnTo>
                  <a:pt x="160734" y="62508"/>
                </a:lnTo>
                <a:lnTo>
                  <a:pt x="169664" y="62508"/>
                </a:lnTo>
                <a:lnTo>
                  <a:pt x="169664" y="71438"/>
                </a:lnTo>
                <a:lnTo>
                  <a:pt x="169664" y="80368"/>
                </a:lnTo>
                <a:lnTo>
                  <a:pt x="169664" y="98227"/>
                </a:lnTo>
                <a:lnTo>
                  <a:pt x="160734" y="107157"/>
                </a:lnTo>
                <a:lnTo>
                  <a:pt x="151804" y="133946"/>
                </a:lnTo>
                <a:lnTo>
                  <a:pt x="142875" y="142875"/>
                </a:lnTo>
                <a:lnTo>
                  <a:pt x="125015" y="160735"/>
                </a:lnTo>
                <a:lnTo>
                  <a:pt x="116086" y="178594"/>
                </a:lnTo>
                <a:lnTo>
                  <a:pt x="116086" y="196454"/>
                </a:lnTo>
                <a:lnTo>
                  <a:pt x="107156" y="214313"/>
                </a:lnTo>
                <a:lnTo>
                  <a:pt x="107156" y="214313"/>
                </a:lnTo>
                <a:lnTo>
                  <a:pt x="107156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3312914" y="3375421"/>
            <a:ext cx="151805" cy="169666"/>
          </a:xfrm>
          <a:custGeom>
            <a:avLst/>
            <a:gdLst/>
            <a:ahLst/>
            <a:cxnLst/>
            <a:rect l="0" t="0" r="0" b="0"/>
            <a:pathLst>
              <a:path w="151805" h="169666">
                <a:moveTo>
                  <a:pt x="89297" y="62508"/>
                </a:moveTo>
                <a:lnTo>
                  <a:pt x="80367" y="62508"/>
                </a:lnTo>
                <a:lnTo>
                  <a:pt x="80367" y="62508"/>
                </a:lnTo>
                <a:lnTo>
                  <a:pt x="71437" y="71438"/>
                </a:lnTo>
                <a:lnTo>
                  <a:pt x="62507" y="80368"/>
                </a:lnTo>
                <a:lnTo>
                  <a:pt x="44648" y="89297"/>
                </a:lnTo>
                <a:lnTo>
                  <a:pt x="26789" y="107157"/>
                </a:lnTo>
                <a:lnTo>
                  <a:pt x="17859" y="116086"/>
                </a:lnTo>
                <a:lnTo>
                  <a:pt x="8929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8929" y="169665"/>
                </a:lnTo>
                <a:lnTo>
                  <a:pt x="17859" y="169665"/>
                </a:lnTo>
                <a:lnTo>
                  <a:pt x="35718" y="160735"/>
                </a:lnTo>
                <a:lnTo>
                  <a:pt x="53578" y="160735"/>
                </a:lnTo>
                <a:lnTo>
                  <a:pt x="71437" y="151805"/>
                </a:lnTo>
                <a:lnTo>
                  <a:pt x="89297" y="133946"/>
                </a:lnTo>
                <a:lnTo>
                  <a:pt x="107156" y="125016"/>
                </a:lnTo>
                <a:lnTo>
                  <a:pt x="125015" y="107157"/>
                </a:lnTo>
                <a:lnTo>
                  <a:pt x="133945" y="98227"/>
                </a:lnTo>
                <a:lnTo>
                  <a:pt x="142875" y="80368"/>
                </a:lnTo>
                <a:lnTo>
                  <a:pt x="151804" y="62508"/>
                </a:lnTo>
                <a:lnTo>
                  <a:pt x="151804" y="44649"/>
                </a:lnTo>
                <a:lnTo>
                  <a:pt x="151804" y="35719"/>
                </a:lnTo>
                <a:lnTo>
                  <a:pt x="151804" y="2679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3464718" y="3223617"/>
            <a:ext cx="98228" cy="294680"/>
          </a:xfrm>
          <a:custGeom>
            <a:avLst/>
            <a:gdLst/>
            <a:ahLst/>
            <a:cxnLst/>
            <a:rect l="0" t="0" r="0" b="0"/>
            <a:pathLst>
              <a:path w="98228" h="294680">
                <a:moveTo>
                  <a:pt x="98227" y="0"/>
                </a:moveTo>
                <a:lnTo>
                  <a:pt x="98227" y="8930"/>
                </a:lnTo>
                <a:lnTo>
                  <a:pt x="98227" y="8930"/>
                </a:lnTo>
                <a:lnTo>
                  <a:pt x="98227" y="17859"/>
                </a:lnTo>
                <a:lnTo>
                  <a:pt x="98227" y="26789"/>
                </a:lnTo>
                <a:lnTo>
                  <a:pt x="89297" y="44648"/>
                </a:lnTo>
                <a:lnTo>
                  <a:pt x="89297" y="53578"/>
                </a:lnTo>
                <a:lnTo>
                  <a:pt x="80368" y="71437"/>
                </a:lnTo>
                <a:lnTo>
                  <a:pt x="71438" y="89297"/>
                </a:lnTo>
                <a:lnTo>
                  <a:pt x="62508" y="116086"/>
                </a:lnTo>
                <a:lnTo>
                  <a:pt x="53578" y="133945"/>
                </a:lnTo>
                <a:lnTo>
                  <a:pt x="44649" y="160734"/>
                </a:lnTo>
                <a:lnTo>
                  <a:pt x="35719" y="187523"/>
                </a:lnTo>
                <a:lnTo>
                  <a:pt x="26789" y="205383"/>
                </a:lnTo>
                <a:lnTo>
                  <a:pt x="17860" y="232172"/>
                </a:lnTo>
                <a:lnTo>
                  <a:pt x="17860" y="250031"/>
                </a:lnTo>
                <a:lnTo>
                  <a:pt x="8930" y="258961"/>
                </a:lnTo>
                <a:lnTo>
                  <a:pt x="8930" y="276820"/>
                </a:lnTo>
                <a:lnTo>
                  <a:pt x="8930" y="285750"/>
                </a:lnTo>
                <a:lnTo>
                  <a:pt x="0" y="294679"/>
                </a:lnTo>
                <a:lnTo>
                  <a:pt x="0" y="294679"/>
                </a:lnTo>
                <a:lnTo>
                  <a:pt x="0" y="29467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3446859" y="3402211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17859"/>
                </a:lnTo>
                <a:lnTo>
                  <a:pt x="53578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3545086" y="3384351"/>
            <a:ext cx="160735" cy="125017"/>
          </a:xfrm>
          <a:custGeom>
            <a:avLst/>
            <a:gdLst/>
            <a:ahLst/>
            <a:cxnLst/>
            <a:rect l="0" t="0" r="0" b="0"/>
            <a:pathLst>
              <a:path w="160735" h="125017">
                <a:moveTo>
                  <a:pt x="89296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62507" y="17860"/>
                </a:lnTo>
                <a:lnTo>
                  <a:pt x="53578" y="17860"/>
                </a:lnTo>
                <a:lnTo>
                  <a:pt x="35718" y="26789"/>
                </a:lnTo>
                <a:lnTo>
                  <a:pt x="26789" y="44649"/>
                </a:lnTo>
                <a:lnTo>
                  <a:pt x="17859" y="53578"/>
                </a:lnTo>
                <a:lnTo>
                  <a:pt x="8929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17859" y="116086"/>
                </a:lnTo>
                <a:lnTo>
                  <a:pt x="26789" y="125016"/>
                </a:lnTo>
                <a:lnTo>
                  <a:pt x="44648" y="116086"/>
                </a:lnTo>
                <a:lnTo>
                  <a:pt x="71437" y="116086"/>
                </a:lnTo>
                <a:lnTo>
                  <a:pt x="89296" y="107156"/>
                </a:lnTo>
                <a:lnTo>
                  <a:pt x="107156" y="98227"/>
                </a:lnTo>
                <a:lnTo>
                  <a:pt x="125015" y="89297"/>
                </a:lnTo>
                <a:lnTo>
                  <a:pt x="142875" y="80367"/>
                </a:lnTo>
                <a:lnTo>
                  <a:pt x="151804" y="71438"/>
                </a:lnTo>
                <a:lnTo>
                  <a:pt x="160734" y="62508"/>
                </a:lnTo>
                <a:lnTo>
                  <a:pt x="160734" y="53578"/>
                </a:lnTo>
                <a:lnTo>
                  <a:pt x="160734" y="44649"/>
                </a:lnTo>
                <a:lnTo>
                  <a:pt x="151804" y="26789"/>
                </a:lnTo>
                <a:lnTo>
                  <a:pt x="142875" y="17860"/>
                </a:lnTo>
                <a:lnTo>
                  <a:pt x="133945" y="17860"/>
                </a:lnTo>
                <a:lnTo>
                  <a:pt x="125015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89296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3652242" y="3357562"/>
            <a:ext cx="187524" cy="232173"/>
          </a:xfrm>
          <a:custGeom>
            <a:avLst/>
            <a:gdLst/>
            <a:ahLst/>
            <a:cxnLst/>
            <a:rect l="0" t="0" r="0" b="0"/>
            <a:pathLst>
              <a:path w="187524" h="232173">
                <a:moveTo>
                  <a:pt x="187523" y="0"/>
                </a:moveTo>
                <a:lnTo>
                  <a:pt x="178594" y="0"/>
                </a:lnTo>
                <a:lnTo>
                  <a:pt x="178594" y="0"/>
                </a:lnTo>
                <a:lnTo>
                  <a:pt x="160734" y="8930"/>
                </a:lnTo>
                <a:lnTo>
                  <a:pt x="151804" y="8930"/>
                </a:lnTo>
                <a:lnTo>
                  <a:pt x="133945" y="17859"/>
                </a:lnTo>
                <a:lnTo>
                  <a:pt x="116086" y="26789"/>
                </a:lnTo>
                <a:lnTo>
                  <a:pt x="98226" y="35719"/>
                </a:lnTo>
                <a:lnTo>
                  <a:pt x="89297" y="44649"/>
                </a:lnTo>
                <a:lnTo>
                  <a:pt x="80367" y="53578"/>
                </a:lnTo>
                <a:lnTo>
                  <a:pt x="71437" y="62508"/>
                </a:lnTo>
                <a:lnTo>
                  <a:pt x="71437" y="71438"/>
                </a:lnTo>
                <a:lnTo>
                  <a:pt x="71437" y="71438"/>
                </a:lnTo>
                <a:lnTo>
                  <a:pt x="80367" y="80367"/>
                </a:lnTo>
                <a:lnTo>
                  <a:pt x="89297" y="98227"/>
                </a:lnTo>
                <a:lnTo>
                  <a:pt x="107156" y="98227"/>
                </a:lnTo>
                <a:lnTo>
                  <a:pt x="125015" y="107156"/>
                </a:lnTo>
                <a:lnTo>
                  <a:pt x="142875" y="125016"/>
                </a:lnTo>
                <a:lnTo>
                  <a:pt x="160734" y="125016"/>
                </a:lnTo>
                <a:lnTo>
                  <a:pt x="178594" y="133945"/>
                </a:lnTo>
                <a:lnTo>
                  <a:pt x="187523" y="142875"/>
                </a:lnTo>
                <a:lnTo>
                  <a:pt x="187523" y="151805"/>
                </a:lnTo>
                <a:lnTo>
                  <a:pt x="187523" y="160734"/>
                </a:lnTo>
                <a:lnTo>
                  <a:pt x="178594" y="178594"/>
                </a:lnTo>
                <a:lnTo>
                  <a:pt x="160734" y="187524"/>
                </a:lnTo>
                <a:lnTo>
                  <a:pt x="142875" y="196453"/>
                </a:lnTo>
                <a:lnTo>
                  <a:pt x="125015" y="205383"/>
                </a:lnTo>
                <a:lnTo>
                  <a:pt x="98226" y="214313"/>
                </a:lnTo>
                <a:lnTo>
                  <a:pt x="80367" y="214313"/>
                </a:lnTo>
                <a:lnTo>
                  <a:pt x="62508" y="223242"/>
                </a:lnTo>
                <a:lnTo>
                  <a:pt x="35719" y="232172"/>
                </a:lnTo>
                <a:lnTo>
                  <a:pt x="26789" y="232172"/>
                </a:lnTo>
                <a:lnTo>
                  <a:pt x="8929" y="232172"/>
                </a:lnTo>
                <a:lnTo>
                  <a:pt x="8929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3902273" y="3420070"/>
            <a:ext cx="44649" cy="133946"/>
          </a:xfrm>
          <a:custGeom>
            <a:avLst/>
            <a:gdLst/>
            <a:ahLst/>
            <a:cxnLst/>
            <a:rect l="0" t="0" r="0" b="0"/>
            <a:pathLst>
              <a:path w="44649" h="13394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25016"/>
                </a:lnTo>
                <a:lnTo>
                  <a:pt x="35719" y="133945"/>
                </a:lnTo>
                <a:lnTo>
                  <a:pt x="44648" y="133945"/>
                </a:lnTo>
                <a:lnTo>
                  <a:pt x="44648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3821906" y="3384351"/>
            <a:ext cx="223243" cy="294681"/>
          </a:xfrm>
          <a:custGeom>
            <a:avLst/>
            <a:gdLst/>
            <a:ahLst/>
            <a:cxnLst/>
            <a:rect l="0" t="0" r="0" b="0"/>
            <a:pathLst>
              <a:path w="223243" h="294681">
                <a:moveTo>
                  <a:pt x="223242" y="0"/>
                </a:moveTo>
                <a:lnTo>
                  <a:pt x="223242" y="0"/>
                </a:lnTo>
                <a:lnTo>
                  <a:pt x="214312" y="0"/>
                </a:lnTo>
                <a:lnTo>
                  <a:pt x="214312" y="8930"/>
                </a:lnTo>
                <a:lnTo>
                  <a:pt x="205383" y="17860"/>
                </a:lnTo>
                <a:lnTo>
                  <a:pt x="196453" y="35719"/>
                </a:lnTo>
                <a:lnTo>
                  <a:pt x="178594" y="53578"/>
                </a:lnTo>
                <a:lnTo>
                  <a:pt x="160734" y="71438"/>
                </a:lnTo>
                <a:lnTo>
                  <a:pt x="142875" y="98227"/>
                </a:lnTo>
                <a:lnTo>
                  <a:pt x="125015" y="125016"/>
                </a:lnTo>
                <a:lnTo>
                  <a:pt x="107156" y="151805"/>
                </a:lnTo>
                <a:lnTo>
                  <a:pt x="80367" y="169664"/>
                </a:lnTo>
                <a:lnTo>
                  <a:pt x="62508" y="196453"/>
                </a:lnTo>
                <a:lnTo>
                  <a:pt x="53578" y="223242"/>
                </a:lnTo>
                <a:lnTo>
                  <a:pt x="35719" y="241102"/>
                </a:lnTo>
                <a:lnTo>
                  <a:pt x="26789" y="258961"/>
                </a:lnTo>
                <a:lnTo>
                  <a:pt x="17859" y="276820"/>
                </a:lnTo>
                <a:lnTo>
                  <a:pt x="8930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4018359" y="3402211"/>
            <a:ext cx="160735" cy="133946"/>
          </a:xfrm>
          <a:custGeom>
            <a:avLst/>
            <a:gdLst/>
            <a:ahLst/>
            <a:cxnLst/>
            <a:rect l="0" t="0" r="0" b="0"/>
            <a:pathLst>
              <a:path w="160735" h="133946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892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8" y="44648"/>
                </a:lnTo>
                <a:lnTo>
                  <a:pt x="35719" y="53578"/>
                </a:lnTo>
                <a:lnTo>
                  <a:pt x="26789" y="62507"/>
                </a:lnTo>
                <a:lnTo>
                  <a:pt x="17859" y="71437"/>
                </a:lnTo>
                <a:lnTo>
                  <a:pt x="8930" y="80367"/>
                </a:lnTo>
                <a:lnTo>
                  <a:pt x="8930" y="89296"/>
                </a:lnTo>
                <a:lnTo>
                  <a:pt x="8930" y="89296"/>
                </a:ln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  <a:lnTo>
                  <a:pt x="8930" y="80367"/>
                </a:lnTo>
                <a:lnTo>
                  <a:pt x="8930" y="71437"/>
                </a:lnTo>
                <a:lnTo>
                  <a:pt x="26789" y="62507"/>
                </a:lnTo>
                <a:lnTo>
                  <a:pt x="35719" y="53578"/>
                </a:lnTo>
                <a:lnTo>
                  <a:pt x="53578" y="35718"/>
                </a:lnTo>
                <a:lnTo>
                  <a:pt x="71437" y="26789"/>
                </a:lnTo>
                <a:lnTo>
                  <a:pt x="89297" y="26789"/>
                </a:lnTo>
                <a:lnTo>
                  <a:pt x="107156" y="17859"/>
                </a:lnTo>
                <a:lnTo>
                  <a:pt x="125016" y="1785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51805" y="17859"/>
                </a:lnTo>
                <a:lnTo>
                  <a:pt x="160734" y="26789"/>
                </a:lnTo>
                <a:lnTo>
                  <a:pt x="160734" y="35718"/>
                </a:lnTo>
                <a:lnTo>
                  <a:pt x="151805" y="53578"/>
                </a:lnTo>
                <a:lnTo>
                  <a:pt x="151805" y="62507"/>
                </a:lnTo>
                <a:lnTo>
                  <a:pt x="142875" y="71437"/>
                </a:lnTo>
                <a:lnTo>
                  <a:pt x="133945" y="89296"/>
                </a:lnTo>
                <a:lnTo>
                  <a:pt x="125016" y="98226"/>
                </a:lnTo>
                <a:lnTo>
                  <a:pt x="116086" y="107156"/>
                </a:lnTo>
                <a:lnTo>
                  <a:pt x="107156" y="116085"/>
                </a:lnTo>
                <a:lnTo>
                  <a:pt x="98227" y="125015"/>
                </a:lnTo>
                <a:lnTo>
                  <a:pt x="98227" y="133945"/>
                </a:lnTo>
                <a:lnTo>
                  <a:pt x="98227" y="133945"/>
                </a:lnTo>
                <a:lnTo>
                  <a:pt x="98227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4250531" y="3321843"/>
            <a:ext cx="98227" cy="187525"/>
          </a:xfrm>
          <a:custGeom>
            <a:avLst/>
            <a:gdLst/>
            <a:ahLst/>
            <a:cxnLst/>
            <a:rect l="0" t="0" r="0" b="0"/>
            <a:pathLst>
              <a:path w="98227" h="187525">
                <a:moveTo>
                  <a:pt x="98226" y="0"/>
                </a:moveTo>
                <a:lnTo>
                  <a:pt x="98226" y="8930"/>
                </a:lnTo>
                <a:lnTo>
                  <a:pt x="89297" y="8930"/>
                </a:lnTo>
                <a:lnTo>
                  <a:pt x="89297" y="26789"/>
                </a:lnTo>
                <a:lnTo>
                  <a:pt x="80367" y="44649"/>
                </a:lnTo>
                <a:lnTo>
                  <a:pt x="71437" y="62508"/>
                </a:lnTo>
                <a:lnTo>
                  <a:pt x="53578" y="80368"/>
                </a:lnTo>
                <a:lnTo>
                  <a:pt x="44648" y="107157"/>
                </a:lnTo>
                <a:lnTo>
                  <a:pt x="35719" y="125016"/>
                </a:lnTo>
                <a:lnTo>
                  <a:pt x="26789" y="142875"/>
                </a:lnTo>
                <a:lnTo>
                  <a:pt x="17859" y="160735"/>
                </a:lnTo>
                <a:lnTo>
                  <a:pt x="8930" y="169664"/>
                </a:lnTo>
                <a:lnTo>
                  <a:pt x="8930" y="18752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4214812" y="3295054"/>
            <a:ext cx="285751" cy="223243"/>
          </a:xfrm>
          <a:custGeom>
            <a:avLst/>
            <a:gdLst/>
            <a:ahLst/>
            <a:cxnLst/>
            <a:rect l="0" t="0" r="0" b="0"/>
            <a:pathLst>
              <a:path w="285751" h="223243">
                <a:moveTo>
                  <a:pt x="0" y="89297"/>
                </a:moveTo>
                <a:lnTo>
                  <a:pt x="893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44649" y="89297"/>
                </a:lnTo>
                <a:lnTo>
                  <a:pt x="53578" y="89297"/>
                </a:lnTo>
                <a:lnTo>
                  <a:pt x="71438" y="89297"/>
                </a:lnTo>
                <a:lnTo>
                  <a:pt x="89297" y="89297"/>
                </a:lnTo>
                <a:lnTo>
                  <a:pt x="107156" y="80367"/>
                </a:lnTo>
                <a:lnTo>
                  <a:pt x="125016" y="80367"/>
                </a:lnTo>
                <a:lnTo>
                  <a:pt x="142875" y="71438"/>
                </a:lnTo>
                <a:lnTo>
                  <a:pt x="151805" y="62508"/>
                </a:lnTo>
                <a:lnTo>
                  <a:pt x="169664" y="53578"/>
                </a:lnTo>
                <a:lnTo>
                  <a:pt x="178594" y="44649"/>
                </a:lnTo>
                <a:lnTo>
                  <a:pt x="196453" y="35719"/>
                </a:lnTo>
                <a:lnTo>
                  <a:pt x="205383" y="26789"/>
                </a:lnTo>
                <a:lnTo>
                  <a:pt x="214313" y="17860"/>
                </a:lnTo>
                <a:lnTo>
                  <a:pt x="223242" y="17860"/>
                </a:lnTo>
                <a:lnTo>
                  <a:pt x="223242" y="893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8930"/>
                </a:lnTo>
                <a:lnTo>
                  <a:pt x="223242" y="17860"/>
                </a:lnTo>
                <a:lnTo>
                  <a:pt x="223242" y="26789"/>
                </a:lnTo>
                <a:lnTo>
                  <a:pt x="214313" y="44649"/>
                </a:lnTo>
                <a:lnTo>
                  <a:pt x="205383" y="62508"/>
                </a:lnTo>
                <a:lnTo>
                  <a:pt x="196453" y="80367"/>
                </a:lnTo>
                <a:lnTo>
                  <a:pt x="187524" y="98227"/>
                </a:lnTo>
                <a:lnTo>
                  <a:pt x="169664" y="116086"/>
                </a:lnTo>
                <a:lnTo>
                  <a:pt x="160734" y="133946"/>
                </a:lnTo>
                <a:lnTo>
                  <a:pt x="151805" y="142875"/>
                </a:lnTo>
                <a:lnTo>
                  <a:pt x="142875" y="151805"/>
                </a:lnTo>
                <a:lnTo>
                  <a:pt x="133945" y="160735"/>
                </a:lnTo>
                <a:lnTo>
                  <a:pt x="133945" y="160735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33945" y="160735"/>
                </a:lnTo>
                <a:lnTo>
                  <a:pt x="133945" y="160735"/>
                </a:lnTo>
                <a:lnTo>
                  <a:pt x="142875" y="151805"/>
                </a:lnTo>
                <a:lnTo>
                  <a:pt x="160734" y="142875"/>
                </a:lnTo>
                <a:lnTo>
                  <a:pt x="169664" y="133946"/>
                </a:lnTo>
                <a:lnTo>
                  <a:pt x="187524" y="133946"/>
                </a:lnTo>
                <a:lnTo>
                  <a:pt x="205383" y="125016"/>
                </a:lnTo>
                <a:lnTo>
                  <a:pt x="232172" y="125016"/>
                </a:lnTo>
                <a:lnTo>
                  <a:pt x="250031" y="125016"/>
                </a:lnTo>
                <a:lnTo>
                  <a:pt x="258961" y="125016"/>
                </a:lnTo>
                <a:lnTo>
                  <a:pt x="267891" y="125016"/>
                </a:lnTo>
                <a:lnTo>
                  <a:pt x="276820" y="133946"/>
                </a:lnTo>
                <a:lnTo>
                  <a:pt x="285750" y="133946"/>
                </a:lnTo>
                <a:lnTo>
                  <a:pt x="285750" y="142875"/>
                </a:lnTo>
                <a:lnTo>
                  <a:pt x="285750" y="151805"/>
                </a:lnTo>
                <a:lnTo>
                  <a:pt x="276820" y="160735"/>
                </a:lnTo>
                <a:lnTo>
                  <a:pt x="267891" y="178594"/>
                </a:lnTo>
                <a:lnTo>
                  <a:pt x="258961" y="187524"/>
                </a:lnTo>
                <a:lnTo>
                  <a:pt x="250031" y="205383"/>
                </a:lnTo>
                <a:lnTo>
                  <a:pt x="250031" y="214313"/>
                </a:lnTo>
                <a:lnTo>
                  <a:pt x="241102" y="214313"/>
                </a:lnTo>
                <a:lnTo>
                  <a:pt x="241102" y="223242"/>
                </a:lnTo>
                <a:lnTo>
                  <a:pt x="232172" y="223242"/>
                </a:lnTo>
                <a:lnTo>
                  <a:pt x="232172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4536281" y="3348632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35719" y="71438"/>
                </a:moveTo>
                <a:lnTo>
                  <a:pt x="35719" y="71438"/>
                </a:lnTo>
                <a:lnTo>
                  <a:pt x="35719" y="80368"/>
                </a:lnTo>
                <a:lnTo>
                  <a:pt x="35719" y="80368"/>
                </a:lnTo>
                <a:lnTo>
                  <a:pt x="35719" y="80368"/>
                </a:lnTo>
                <a:lnTo>
                  <a:pt x="44648" y="80368"/>
                </a:lnTo>
                <a:lnTo>
                  <a:pt x="53578" y="71438"/>
                </a:lnTo>
                <a:lnTo>
                  <a:pt x="62508" y="71438"/>
                </a:lnTo>
                <a:lnTo>
                  <a:pt x="71437" y="62508"/>
                </a:lnTo>
                <a:lnTo>
                  <a:pt x="89297" y="53579"/>
                </a:lnTo>
                <a:lnTo>
                  <a:pt x="98226" y="44649"/>
                </a:lnTo>
                <a:lnTo>
                  <a:pt x="116086" y="44649"/>
                </a:lnTo>
                <a:lnTo>
                  <a:pt x="125015" y="35719"/>
                </a:lnTo>
                <a:lnTo>
                  <a:pt x="133945" y="26789"/>
                </a:lnTo>
                <a:lnTo>
                  <a:pt x="142875" y="17860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8930"/>
                </a:lnTo>
                <a:lnTo>
                  <a:pt x="71437" y="17860"/>
                </a:lnTo>
                <a:lnTo>
                  <a:pt x="53578" y="26789"/>
                </a:lnTo>
                <a:lnTo>
                  <a:pt x="35719" y="35719"/>
                </a:lnTo>
                <a:lnTo>
                  <a:pt x="26789" y="62508"/>
                </a:lnTo>
                <a:lnTo>
                  <a:pt x="17859" y="71438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25016"/>
                </a:lnTo>
                <a:lnTo>
                  <a:pt x="17859" y="133946"/>
                </a:lnTo>
                <a:lnTo>
                  <a:pt x="26789" y="142875"/>
                </a:lnTo>
                <a:lnTo>
                  <a:pt x="35719" y="133946"/>
                </a:lnTo>
                <a:lnTo>
                  <a:pt x="44648" y="133946"/>
                </a:lnTo>
                <a:lnTo>
                  <a:pt x="53578" y="133946"/>
                </a:lnTo>
                <a:lnTo>
                  <a:pt x="53578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4697015" y="3321843"/>
            <a:ext cx="125017" cy="178595"/>
          </a:xfrm>
          <a:custGeom>
            <a:avLst/>
            <a:gdLst/>
            <a:ahLst/>
            <a:cxnLst/>
            <a:rect l="0" t="0" r="0" b="0"/>
            <a:pathLst>
              <a:path w="125017" h="178595">
                <a:moveTo>
                  <a:pt x="107156" y="26789"/>
                </a:moveTo>
                <a:lnTo>
                  <a:pt x="107156" y="26789"/>
                </a:lnTo>
                <a:lnTo>
                  <a:pt x="107156" y="26789"/>
                </a:lnTo>
                <a:lnTo>
                  <a:pt x="107156" y="17860"/>
                </a:lnTo>
                <a:lnTo>
                  <a:pt x="98227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35719" y="44649"/>
                </a:lnTo>
                <a:lnTo>
                  <a:pt x="44649" y="53578"/>
                </a:lnTo>
                <a:lnTo>
                  <a:pt x="53578" y="62508"/>
                </a:lnTo>
                <a:lnTo>
                  <a:pt x="62508" y="80368"/>
                </a:lnTo>
                <a:lnTo>
                  <a:pt x="80367" y="89297"/>
                </a:lnTo>
                <a:lnTo>
                  <a:pt x="89297" y="98227"/>
                </a:lnTo>
                <a:lnTo>
                  <a:pt x="107156" y="107157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25016" y="133946"/>
                </a:lnTo>
                <a:lnTo>
                  <a:pt x="116086" y="142875"/>
                </a:lnTo>
                <a:lnTo>
                  <a:pt x="116086" y="142875"/>
                </a:lnTo>
                <a:lnTo>
                  <a:pt x="107156" y="151805"/>
                </a:lnTo>
                <a:lnTo>
                  <a:pt x="98227" y="160735"/>
                </a:lnTo>
                <a:lnTo>
                  <a:pt x="80367" y="160735"/>
                </a:lnTo>
                <a:lnTo>
                  <a:pt x="71438" y="160735"/>
                </a:lnTo>
                <a:lnTo>
                  <a:pt x="53578" y="169664"/>
                </a:lnTo>
                <a:lnTo>
                  <a:pt x="44649" y="178594"/>
                </a:lnTo>
                <a:lnTo>
                  <a:pt x="26789" y="178594"/>
                </a:lnTo>
                <a:lnTo>
                  <a:pt x="17860" y="178594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4875609" y="3339703"/>
            <a:ext cx="8931" cy="53579"/>
          </a:xfrm>
          <a:custGeom>
            <a:avLst/>
            <a:gdLst/>
            <a:ahLst/>
            <a:cxnLst/>
            <a:rect l="0" t="0" r="0" b="0"/>
            <a:pathLst>
              <a:path w="8931" h="5357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4893469" y="318789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4920258" y="3312914"/>
            <a:ext cx="125016" cy="178594"/>
          </a:xfrm>
          <a:custGeom>
            <a:avLst/>
            <a:gdLst/>
            <a:ahLst/>
            <a:cxnLst/>
            <a:rect l="0" t="0" r="0" b="0"/>
            <a:pathLst>
              <a:path w="125016" h="178594">
                <a:moveTo>
                  <a:pt x="125015" y="0"/>
                </a:move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35718"/>
                </a:lnTo>
                <a:lnTo>
                  <a:pt x="17859" y="35718"/>
                </a:lnTo>
                <a:lnTo>
                  <a:pt x="26789" y="53578"/>
                </a:lnTo>
                <a:lnTo>
                  <a:pt x="44648" y="62507"/>
                </a:lnTo>
                <a:lnTo>
                  <a:pt x="53578" y="71437"/>
                </a:lnTo>
                <a:lnTo>
                  <a:pt x="71437" y="89297"/>
                </a:lnTo>
                <a:lnTo>
                  <a:pt x="80367" y="98226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07156" y="125015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98226" y="151804"/>
                </a:lnTo>
                <a:lnTo>
                  <a:pt x="98226" y="160734"/>
                </a:lnTo>
                <a:lnTo>
                  <a:pt x="89297" y="160734"/>
                </a:lnTo>
                <a:lnTo>
                  <a:pt x="80367" y="169664"/>
                </a:lnTo>
                <a:lnTo>
                  <a:pt x="71437" y="169664"/>
                </a:lnTo>
                <a:lnTo>
                  <a:pt x="53578" y="169664"/>
                </a:lnTo>
                <a:lnTo>
                  <a:pt x="44648" y="169664"/>
                </a:lnTo>
                <a:lnTo>
                  <a:pt x="35719" y="169664"/>
                </a:lnTo>
                <a:lnTo>
                  <a:pt x="17859" y="178593"/>
                </a:lnTo>
                <a:lnTo>
                  <a:pt x="8930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0" y="1785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4857750" y="3321843"/>
            <a:ext cx="26790" cy="160736"/>
          </a:xfrm>
          <a:custGeom>
            <a:avLst/>
            <a:gdLst/>
            <a:ahLst/>
            <a:cxnLst/>
            <a:rect l="0" t="0" r="0" b="0"/>
            <a:pathLst>
              <a:path w="26790" h="16073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8"/>
                </a:lnTo>
                <a:lnTo>
                  <a:pt x="26789" y="89297"/>
                </a:lnTo>
                <a:lnTo>
                  <a:pt x="17859" y="107157"/>
                </a:lnTo>
                <a:lnTo>
                  <a:pt x="17859" y="116086"/>
                </a:lnTo>
                <a:lnTo>
                  <a:pt x="17859" y="125016"/>
                </a:lnTo>
                <a:lnTo>
                  <a:pt x="8929" y="133946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6073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4830961" y="3161109"/>
            <a:ext cx="35719" cy="26790"/>
          </a:xfrm>
          <a:custGeom>
            <a:avLst/>
            <a:gdLst/>
            <a:ahLst/>
            <a:cxnLst/>
            <a:rect l="0" t="0" r="0" b="0"/>
            <a:pathLst>
              <a:path w="35719" h="26790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5054203" y="3152179"/>
            <a:ext cx="107157" cy="383978"/>
          </a:xfrm>
          <a:custGeom>
            <a:avLst/>
            <a:gdLst/>
            <a:ahLst/>
            <a:cxnLst/>
            <a:rect l="0" t="0" r="0" b="0"/>
            <a:pathLst>
              <a:path w="107157" h="383978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35719"/>
                </a:lnTo>
                <a:lnTo>
                  <a:pt x="89297" y="44649"/>
                </a:lnTo>
                <a:lnTo>
                  <a:pt x="89297" y="62508"/>
                </a:lnTo>
                <a:lnTo>
                  <a:pt x="98227" y="89297"/>
                </a:lnTo>
                <a:lnTo>
                  <a:pt x="98227" y="116086"/>
                </a:lnTo>
                <a:lnTo>
                  <a:pt x="107156" y="133946"/>
                </a:lnTo>
                <a:lnTo>
                  <a:pt x="107156" y="160735"/>
                </a:lnTo>
                <a:lnTo>
                  <a:pt x="107156" y="187524"/>
                </a:lnTo>
                <a:lnTo>
                  <a:pt x="107156" y="205383"/>
                </a:lnTo>
                <a:lnTo>
                  <a:pt x="107156" y="232172"/>
                </a:lnTo>
                <a:lnTo>
                  <a:pt x="107156" y="250032"/>
                </a:lnTo>
                <a:lnTo>
                  <a:pt x="98227" y="267891"/>
                </a:lnTo>
                <a:lnTo>
                  <a:pt x="89297" y="285750"/>
                </a:lnTo>
                <a:lnTo>
                  <a:pt x="80367" y="294680"/>
                </a:lnTo>
                <a:lnTo>
                  <a:pt x="71438" y="312539"/>
                </a:lnTo>
                <a:lnTo>
                  <a:pt x="71438" y="321469"/>
                </a:lnTo>
                <a:lnTo>
                  <a:pt x="53578" y="330399"/>
                </a:lnTo>
                <a:lnTo>
                  <a:pt x="44649" y="348258"/>
                </a:lnTo>
                <a:lnTo>
                  <a:pt x="35719" y="357188"/>
                </a:lnTo>
                <a:lnTo>
                  <a:pt x="17860" y="375047"/>
                </a:lnTo>
                <a:lnTo>
                  <a:pt x="8930" y="383977"/>
                </a:lnTo>
                <a:lnTo>
                  <a:pt x="0" y="383977"/>
                </a:lnTo>
                <a:lnTo>
                  <a:pt x="0" y="38397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61950"/>
            <a:ext cx="437313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96" y="838200"/>
            <a:ext cx="350592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71475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Pieces;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EcoRI</a:t>
            </a:r>
            <a:r>
              <a:rPr lang="en-US" dirty="0" smtClean="0">
                <a:solidFill>
                  <a:srgbClr val="FF0000"/>
                </a:solidFill>
              </a:rPr>
              <a:t> 70 and 30</a:t>
            </a:r>
          </a:p>
          <a:p>
            <a:r>
              <a:rPr lang="en-US" dirty="0" err="1" smtClean="0"/>
              <a:t>HaiIII</a:t>
            </a:r>
            <a:r>
              <a:rPr lang="en-US" dirty="0" smtClean="0"/>
              <a:t> 60 and 40</a:t>
            </a:r>
          </a:p>
          <a:p>
            <a:r>
              <a:rPr lang="en-US" dirty="0" smtClean="0"/>
              <a:t>Both 10,20,30,40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05600" y="699911"/>
            <a:ext cx="0" cy="4430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344" y="2038350"/>
            <a:ext cx="489656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2800350"/>
            <a:ext cx="533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114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61950"/>
            <a:ext cx="437313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96" y="838200"/>
            <a:ext cx="350592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9422" y="379095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Pieces;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EcoRI</a:t>
            </a:r>
            <a:r>
              <a:rPr lang="en-US" dirty="0" smtClean="0">
                <a:solidFill>
                  <a:srgbClr val="FF0000"/>
                </a:solidFill>
              </a:rPr>
              <a:t> 70 and 30</a:t>
            </a:r>
          </a:p>
          <a:p>
            <a:r>
              <a:rPr lang="en-US" dirty="0" err="1" smtClean="0"/>
              <a:t>HaiIII</a:t>
            </a:r>
            <a:r>
              <a:rPr lang="en-US" dirty="0" smtClean="0"/>
              <a:t> 60 and 40</a:t>
            </a:r>
          </a:p>
          <a:p>
            <a:r>
              <a:rPr lang="en-US" dirty="0" smtClean="0"/>
              <a:t>Both 10,20,30,40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05600" y="699911"/>
            <a:ext cx="0" cy="4430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344" y="2038350"/>
            <a:ext cx="489656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34000" y="2123060"/>
            <a:ext cx="457200" cy="2200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404100" y="921455"/>
            <a:ext cx="368300" cy="3315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05600" y="33909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60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125304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61950"/>
            <a:ext cx="437313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96" y="838200"/>
            <a:ext cx="350592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56235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Pieces;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EcoRI</a:t>
            </a:r>
            <a:r>
              <a:rPr lang="en-US" dirty="0" smtClean="0">
                <a:solidFill>
                  <a:srgbClr val="FF0000"/>
                </a:solidFill>
              </a:rPr>
              <a:t> 70 and 30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HaiIII</a:t>
            </a:r>
            <a:r>
              <a:rPr lang="en-US" dirty="0" smtClean="0">
                <a:solidFill>
                  <a:srgbClr val="0070C0"/>
                </a:solidFill>
              </a:rPr>
              <a:t> 60 and 40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Both – 10,20,30,40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05600" y="699911"/>
            <a:ext cx="0" cy="4430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727950" y="2233854"/>
            <a:ext cx="489656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34000" y="2123060"/>
            <a:ext cx="457200" cy="2200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91400" y="966280"/>
            <a:ext cx="457200" cy="3534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6400" y="1143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2876550"/>
            <a:ext cx="457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72778" y="1812131"/>
            <a:ext cx="48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699911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20-07-PolymeraseChain-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0" y="1047750"/>
            <a:ext cx="291900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867686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wistatutor.com/content/biotic-community/lithosere-trends-sucessio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" y="285750"/>
            <a:ext cx="4009410" cy="287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54-06-PhytoplanktonProd-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32" y="1504950"/>
            <a:ext cx="485829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AIRO~1.SAI\AppData\Local\Temp\53_UN03Summary_C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3915"/>
            <a:ext cx="3105379" cy="260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CAIRO~1.SAI\AppData\Local\Temp\53_UN02Summary_C2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84" y="203454"/>
            <a:ext cx="3130675" cy="26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4-26-IncreasCarbonDiox-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54111"/>
            <a:ext cx="273164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6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848320" y="1107281"/>
            <a:ext cx="26790" cy="294681"/>
          </a:xfrm>
          <a:custGeom>
            <a:avLst/>
            <a:gdLst/>
            <a:ahLst/>
            <a:cxnLst/>
            <a:rect l="0" t="0" r="0" b="0"/>
            <a:pathLst>
              <a:path w="26790" h="29468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17860"/>
                </a:lnTo>
                <a:lnTo>
                  <a:pt x="17860" y="26789"/>
                </a:lnTo>
                <a:lnTo>
                  <a:pt x="17860" y="44649"/>
                </a:lnTo>
                <a:lnTo>
                  <a:pt x="17860" y="53578"/>
                </a:lnTo>
                <a:lnTo>
                  <a:pt x="17860" y="80367"/>
                </a:lnTo>
                <a:lnTo>
                  <a:pt x="17860" y="98227"/>
                </a:lnTo>
                <a:lnTo>
                  <a:pt x="17860" y="125016"/>
                </a:lnTo>
                <a:lnTo>
                  <a:pt x="17860" y="151805"/>
                </a:lnTo>
                <a:lnTo>
                  <a:pt x="17860" y="178594"/>
                </a:lnTo>
                <a:lnTo>
                  <a:pt x="17860" y="205383"/>
                </a:lnTo>
                <a:lnTo>
                  <a:pt x="17860" y="223242"/>
                </a:lnTo>
                <a:lnTo>
                  <a:pt x="26789" y="241102"/>
                </a:lnTo>
                <a:lnTo>
                  <a:pt x="26789" y="258961"/>
                </a:lnTo>
                <a:lnTo>
                  <a:pt x="26789" y="276821"/>
                </a:lnTo>
                <a:lnTo>
                  <a:pt x="26789" y="285750"/>
                </a:lnTo>
                <a:lnTo>
                  <a:pt x="17860" y="294680"/>
                </a:lnTo>
                <a:lnTo>
                  <a:pt x="17860" y="294680"/>
                </a:lnTo>
                <a:lnTo>
                  <a:pt x="17860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85812" y="1285875"/>
            <a:ext cx="160736" cy="8931"/>
          </a:xfrm>
          <a:custGeom>
            <a:avLst/>
            <a:gdLst/>
            <a:ahLst/>
            <a:cxnLst/>
            <a:rect l="0" t="0" r="0" b="0"/>
            <a:pathLst>
              <a:path w="160736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9" y="0"/>
                </a:lnTo>
                <a:lnTo>
                  <a:pt x="80368" y="0"/>
                </a:lnTo>
                <a:lnTo>
                  <a:pt x="98227" y="0"/>
                </a:lnTo>
                <a:lnTo>
                  <a:pt x="116086" y="8930"/>
                </a:lnTo>
                <a:lnTo>
                  <a:pt x="133946" y="8930"/>
                </a:lnTo>
                <a:lnTo>
                  <a:pt x="160735" y="8930"/>
                </a:lnTo>
                <a:lnTo>
                  <a:pt x="160735" y="8930"/>
                </a:lnTo>
                <a:lnTo>
                  <a:pt x="160735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09055" y="1223367"/>
            <a:ext cx="62508" cy="151806"/>
          </a:xfrm>
          <a:custGeom>
            <a:avLst/>
            <a:gdLst/>
            <a:ahLst/>
            <a:cxnLst/>
            <a:rect l="0" t="0" r="0" b="0"/>
            <a:pathLst>
              <a:path w="62508" h="151806">
                <a:moveTo>
                  <a:pt x="17859" y="62508"/>
                </a:moveTo>
                <a:lnTo>
                  <a:pt x="17859" y="62508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33946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25016"/>
                </a:lnTo>
                <a:lnTo>
                  <a:pt x="0" y="107156"/>
                </a:lnTo>
                <a:lnTo>
                  <a:pt x="0" y="89297"/>
                </a:lnTo>
                <a:lnTo>
                  <a:pt x="0" y="71438"/>
                </a:lnTo>
                <a:lnTo>
                  <a:pt x="8929" y="53578"/>
                </a:lnTo>
                <a:lnTo>
                  <a:pt x="17859" y="35719"/>
                </a:lnTo>
                <a:lnTo>
                  <a:pt x="26789" y="17860"/>
                </a:lnTo>
                <a:lnTo>
                  <a:pt x="44648" y="893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089422" y="1223367"/>
            <a:ext cx="151806" cy="151806"/>
          </a:xfrm>
          <a:custGeom>
            <a:avLst/>
            <a:gdLst/>
            <a:ahLst/>
            <a:cxnLst/>
            <a:rect l="0" t="0" r="0" b="0"/>
            <a:pathLst>
              <a:path w="151806" h="151806">
                <a:moveTo>
                  <a:pt x="125015" y="0"/>
                </a:moveTo>
                <a:lnTo>
                  <a:pt x="125015" y="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6" y="17860"/>
                </a:lnTo>
                <a:lnTo>
                  <a:pt x="80367" y="26789"/>
                </a:lnTo>
                <a:lnTo>
                  <a:pt x="62508" y="44649"/>
                </a:lnTo>
                <a:lnTo>
                  <a:pt x="44648" y="62508"/>
                </a:lnTo>
                <a:lnTo>
                  <a:pt x="26789" y="80367"/>
                </a:lnTo>
                <a:lnTo>
                  <a:pt x="17859" y="98227"/>
                </a:lnTo>
                <a:lnTo>
                  <a:pt x="8929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8929" y="142875"/>
                </a:lnTo>
                <a:lnTo>
                  <a:pt x="17859" y="133946"/>
                </a:lnTo>
                <a:lnTo>
                  <a:pt x="26789" y="125016"/>
                </a:lnTo>
                <a:lnTo>
                  <a:pt x="44648" y="116086"/>
                </a:lnTo>
                <a:lnTo>
                  <a:pt x="62508" y="116086"/>
                </a:lnTo>
                <a:lnTo>
                  <a:pt x="71437" y="107156"/>
                </a:lnTo>
                <a:lnTo>
                  <a:pt x="89297" y="107156"/>
                </a:lnTo>
                <a:lnTo>
                  <a:pt x="98226" y="98227"/>
                </a:lnTo>
                <a:lnTo>
                  <a:pt x="116086" y="107156"/>
                </a:lnTo>
                <a:lnTo>
                  <a:pt x="125015" y="107156"/>
                </a:lnTo>
                <a:lnTo>
                  <a:pt x="133945" y="116086"/>
                </a:lnTo>
                <a:lnTo>
                  <a:pt x="133945" y="116086"/>
                </a:lnTo>
                <a:lnTo>
                  <a:pt x="142875" y="125016"/>
                </a:lnTo>
                <a:lnTo>
                  <a:pt x="142875" y="133946"/>
                </a:lnTo>
                <a:lnTo>
                  <a:pt x="151805" y="142875"/>
                </a:lnTo>
                <a:lnTo>
                  <a:pt x="151805" y="151805"/>
                </a:lnTo>
                <a:lnTo>
                  <a:pt x="151805" y="151805"/>
                </a:lnTo>
                <a:lnTo>
                  <a:pt x="151805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94805" y="1250156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17859" y="17860"/>
                </a:moveTo>
                <a:lnTo>
                  <a:pt x="1785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8929" y="89297"/>
                </a:lnTo>
                <a:lnTo>
                  <a:pt x="8929" y="107157"/>
                </a:lnTo>
                <a:lnTo>
                  <a:pt x="8929" y="116086"/>
                </a:lnTo>
                <a:lnTo>
                  <a:pt x="8929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25016"/>
                </a:lnTo>
                <a:lnTo>
                  <a:pt x="0" y="116086"/>
                </a:lnTo>
                <a:lnTo>
                  <a:pt x="8929" y="107157"/>
                </a:lnTo>
                <a:lnTo>
                  <a:pt x="8929" y="89297"/>
                </a:lnTo>
                <a:lnTo>
                  <a:pt x="17859" y="62508"/>
                </a:lnTo>
                <a:lnTo>
                  <a:pt x="17859" y="44649"/>
                </a:lnTo>
                <a:lnTo>
                  <a:pt x="35718" y="26789"/>
                </a:lnTo>
                <a:lnTo>
                  <a:pt x="44648" y="17860"/>
                </a:lnTo>
                <a:lnTo>
                  <a:pt x="62508" y="893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8930"/>
                </a:lnTo>
                <a:lnTo>
                  <a:pt x="133945" y="26789"/>
                </a:lnTo>
                <a:lnTo>
                  <a:pt x="133945" y="44649"/>
                </a:lnTo>
                <a:lnTo>
                  <a:pt x="133945" y="62508"/>
                </a:lnTo>
                <a:lnTo>
                  <a:pt x="133945" y="80367"/>
                </a:lnTo>
                <a:lnTo>
                  <a:pt x="125015" y="98227"/>
                </a:lnTo>
                <a:lnTo>
                  <a:pt x="125015" y="116086"/>
                </a:lnTo>
                <a:lnTo>
                  <a:pt x="116086" y="125016"/>
                </a:lnTo>
                <a:lnTo>
                  <a:pt x="116086" y="133946"/>
                </a:lnTo>
                <a:lnTo>
                  <a:pt x="116086" y="142875"/>
                </a:lnTo>
                <a:lnTo>
                  <a:pt x="116086" y="142875"/>
                </a:lnTo>
                <a:lnTo>
                  <a:pt x="116086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64469" y="1241227"/>
            <a:ext cx="142876" cy="178594"/>
          </a:xfrm>
          <a:custGeom>
            <a:avLst/>
            <a:gdLst/>
            <a:ahLst/>
            <a:cxnLst/>
            <a:rect l="0" t="0" r="0" b="0"/>
            <a:pathLst>
              <a:path w="142876" h="178594">
                <a:moveTo>
                  <a:pt x="89297" y="8929"/>
                </a:moveTo>
                <a:lnTo>
                  <a:pt x="89297" y="8929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44648" y="0"/>
                </a:lnTo>
                <a:lnTo>
                  <a:pt x="35718" y="8929"/>
                </a:lnTo>
                <a:lnTo>
                  <a:pt x="26789" y="8929"/>
                </a:lnTo>
                <a:lnTo>
                  <a:pt x="8929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8929" y="53578"/>
                </a:lnTo>
                <a:lnTo>
                  <a:pt x="17859" y="62507"/>
                </a:lnTo>
                <a:lnTo>
                  <a:pt x="35718" y="71437"/>
                </a:lnTo>
                <a:lnTo>
                  <a:pt x="53578" y="71437"/>
                </a:lnTo>
                <a:lnTo>
                  <a:pt x="80367" y="80367"/>
                </a:lnTo>
                <a:lnTo>
                  <a:pt x="98226" y="89296"/>
                </a:lnTo>
                <a:lnTo>
                  <a:pt x="116086" y="98226"/>
                </a:lnTo>
                <a:lnTo>
                  <a:pt x="125015" y="107156"/>
                </a:lnTo>
                <a:lnTo>
                  <a:pt x="142875" y="116086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42875" y="151804"/>
                </a:lnTo>
                <a:lnTo>
                  <a:pt x="142875" y="160734"/>
                </a:lnTo>
                <a:lnTo>
                  <a:pt x="133945" y="169664"/>
                </a:lnTo>
                <a:lnTo>
                  <a:pt x="116086" y="169664"/>
                </a:lnTo>
                <a:lnTo>
                  <a:pt x="107156" y="178593"/>
                </a:lnTo>
                <a:lnTo>
                  <a:pt x="89297" y="178593"/>
                </a:lnTo>
                <a:lnTo>
                  <a:pt x="71437" y="178593"/>
                </a:lnTo>
                <a:lnTo>
                  <a:pt x="62507" y="178593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643062" y="1250156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17860"/>
                </a:lnTo>
                <a:lnTo>
                  <a:pt x="44649" y="26789"/>
                </a:lnTo>
                <a:lnTo>
                  <a:pt x="26789" y="44649"/>
                </a:lnTo>
                <a:lnTo>
                  <a:pt x="17860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8930" y="125016"/>
                </a:lnTo>
                <a:lnTo>
                  <a:pt x="26789" y="125016"/>
                </a:lnTo>
                <a:lnTo>
                  <a:pt x="44649" y="133946"/>
                </a:lnTo>
                <a:lnTo>
                  <a:pt x="53578" y="125016"/>
                </a:lnTo>
                <a:lnTo>
                  <a:pt x="80367" y="125016"/>
                </a:lnTo>
                <a:lnTo>
                  <a:pt x="80367" y="125016"/>
                </a:lnTo>
                <a:lnTo>
                  <a:pt x="80367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821656" y="1196578"/>
            <a:ext cx="62509" cy="160736"/>
          </a:xfrm>
          <a:custGeom>
            <a:avLst/>
            <a:gdLst/>
            <a:ahLst/>
            <a:cxnLst/>
            <a:rect l="0" t="0" r="0" b="0"/>
            <a:pathLst>
              <a:path w="62509" h="160736">
                <a:moveTo>
                  <a:pt x="8930" y="89297"/>
                </a:moveTo>
                <a:lnTo>
                  <a:pt x="8930" y="98227"/>
                </a:lnTo>
                <a:lnTo>
                  <a:pt x="17859" y="107156"/>
                </a:lnTo>
                <a:lnTo>
                  <a:pt x="8930" y="116086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60735"/>
                </a:lnTo>
                <a:lnTo>
                  <a:pt x="8930" y="160735"/>
                </a:lnTo>
                <a:lnTo>
                  <a:pt x="17859" y="160735"/>
                </a:lnTo>
                <a:lnTo>
                  <a:pt x="17859" y="160735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25016"/>
                </a:lnTo>
                <a:lnTo>
                  <a:pt x="0" y="107156"/>
                </a:lnTo>
                <a:lnTo>
                  <a:pt x="0" y="89297"/>
                </a:lnTo>
                <a:lnTo>
                  <a:pt x="0" y="71438"/>
                </a:lnTo>
                <a:lnTo>
                  <a:pt x="0" y="62508"/>
                </a:lnTo>
                <a:lnTo>
                  <a:pt x="8930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91320" y="1285875"/>
            <a:ext cx="8931" cy="44649"/>
          </a:xfrm>
          <a:custGeom>
            <a:avLst/>
            <a:gdLst/>
            <a:ahLst/>
            <a:cxnLst/>
            <a:rect l="0" t="0" r="0" b="0"/>
            <a:pathLst>
              <a:path w="8931" h="44649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71687" y="1294805"/>
            <a:ext cx="8931" cy="276821"/>
          </a:xfrm>
          <a:custGeom>
            <a:avLst/>
            <a:gdLst/>
            <a:ahLst/>
            <a:cxnLst/>
            <a:rect l="0" t="0" r="0" b="0"/>
            <a:pathLst>
              <a:path w="8931" h="276821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0734"/>
                </a:lnTo>
                <a:lnTo>
                  <a:pt x="0" y="178593"/>
                </a:lnTo>
                <a:lnTo>
                  <a:pt x="0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089547" y="1223367"/>
            <a:ext cx="178594" cy="169665"/>
          </a:xfrm>
          <a:custGeom>
            <a:avLst/>
            <a:gdLst/>
            <a:ahLst/>
            <a:cxnLst/>
            <a:rect l="0" t="0" r="0" b="0"/>
            <a:pathLst>
              <a:path w="178594" h="169665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26789" y="0"/>
                </a:lnTo>
                <a:lnTo>
                  <a:pt x="35718" y="8930"/>
                </a:lnTo>
                <a:lnTo>
                  <a:pt x="53578" y="8930"/>
                </a:lnTo>
                <a:lnTo>
                  <a:pt x="80367" y="17860"/>
                </a:lnTo>
                <a:lnTo>
                  <a:pt x="98226" y="35719"/>
                </a:lnTo>
                <a:lnTo>
                  <a:pt x="116086" y="44649"/>
                </a:lnTo>
                <a:lnTo>
                  <a:pt x="142875" y="53578"/>
                </a:lnTo>
                <a:lnTo>
                  <a:pt x="151804" y="71438"/>
                </a:lnTo>
                <a:lnTo>
                  <a:pt x="169664" y="89297"/>
                </a:lnTo>
                <a:lnTo>
                  <a:pt x="178593" y="98227"/>
                </a:lnTo>
                <a:lnTo>
                  <a:pt x="178593" y="116086"/>
                </a:lnTo>
                <a:lnTo>
                  <a:pt x="178593" y="125016"/>
                </a:lnTo>
                <a:lnTo>
                  <a:pt x="169664" y="133946"/>
                </a:lnTo>
                <a:lnTo>
                  <a:pt x="160734" y="142875"/>
                </a:lnTo>
                <a:lnTo>
                  <a:pt x="142875" y="151805"/>
                </a:lnTo>
                <a:lnTo>
                  <a:pt x="125015" y="160735"/>
                </a:lnTo>
                <a:lnTo>
                  <a:pt x="98226" y="169664"/>
                </a:lnTo>
                <a:lnTo>
                  <a:pt x="80367" y="169664"/>
                </a:lnTo>
                <a:lnTo>
                  <a:pt x="71437" y="16966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366367" y="1151930"/>
            <a:ext cx="53579" cy="250032"/>
          </a:xfrm>
          <a:custGeom>
            <a:avLst/>
            <a:gdLst/>
            <a:ahLst/>
            <a:cxnLst/>
            <a:rect l="0" t="0" r="0" b="0"/>
            <a:pathLst>
              <a:path w="53579" h="250032">
                <a:moveTo>
                  <a:pt x="0" y="0"/>
                </a:move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9297"/>
                </a:lnTo>
                <a:lnTo>
                  <a:pt x="17859" y="107156"/>
                </a:lnTo>
                <a:lnTo>
                  <a:pt x="17859" y="133945"/>
                </a:lnTo>
                <a:lnTo>
                  <a:pt x="26789" y="160734"/>
                </a:lnTo>
                <a:lnTo>
                  <a:pt x="26789" y="178593"/>
                </a:lnTo>
                <a:lnTo>
                  <a:pt x="35719" y="196453"/>
                </a:lnTo>
                <a:lnTo>
                  <a:pt x="35719" y="214312"/>
                </a:lnTo>
                <a:lnTo>
                  <a:pt x="44648" y="232172"/>
                </a:lnTo>
                <a:lnTo>
                  <a:pt x="44648" y="241101"/>
                </a:lnTo>
                <a:lnTo>
                  <a:pt x="44648" y="250031"/>
                </a:lnTo>
                <a:lnTo>
                  <a:pt x="44648" y="250031"/>
                </a:lnTo>
                <a:lnTo>
                  <a:pt x="53578" y="250031"/>
                </a:lnTo>
                <a:lnTo>
                  <a:pt x="53578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375297" y="1285875"/>
            <a:ext cx="62508" cy="1"/>
          </a:xfrm>
          <a:custGeom>
            <a:avLst/>
            <a:gdLst/>
            <a:ahLst/>
            <a:cxnLst/>
            <a:rect l="0" t="0" r="0" b="0"/>
            <a:pathLst>
              <a:path w="6250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544961" y="1294805"/>
            <a:ext cx="8931" cy="35719"/>
          </a:xfrm>
          <a:custGeom>
            <a:avLst/>
            <a:gdLst/>
            <a:ahLst/>
            <a:cxnLst/>
            <a:rect l="0" t="0" r="0" b="0"/>
            <a:pathLst>
              <a:path w="8931" h="35719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589609" y="123229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607469" y="1259086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7"/>
                </a:lnTo>
                <a:lnTo>
                  <a:pt x="17859" y="107156"/>
                </a:lnTo>
                <a:lnTo>
                  <a:pt x="26789" y="107156"/>
                </a:lnTo>
                <a:lnTo>
                  <a:pt x="44648" y="116086"/>
                </a:lnTo>
                <a:lnTo>
                  <a:pt x="62508" y="107156"/>
                </a:lnTo>
                <a:lnTo>
                  <a:pt x="71437" y="107156"/>
                </a:lnTo>
                <a:lnTo>
                  <a:pt x="89297" y="98227"/>
                </a:lnTo>
                <a:lnTo>
                  <a:pt x="98226" y="89297"/>
                </a:lnTo>
                <a:lnTo>
                  <a:pt x="107156" y="80367"/>
                </a:lnTo>
                <a:lnTo>
                  <a:pt x="116086" y="71437"/>
                </a:lnTo>
                <a:lnTo>
                  <a:pt x="116086" y="53578"/>
                </a:lnTo>
                <a:lnTo>
                  <a:pt x="116086" y="44648"/>
                </a:lnTo>
                <a:lnTo>
                  <a:pt x="116086" y="26789"/>
                </a:lnTo>
                <a:lnTo>
                  <a:pt x="107156" y="17859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12851" y="1268016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0" y="0"/>
                </a:move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8930" y="89297"/>
                </a:lnTo>
                <a:lnTo>
                  <a:pt x="17860" y="71437"/>
                </a:lnTo>
                <a:lnTo>
                  <a:pt x="26789" y="53578"/>
                </a:lnTo>
                <a:lnTo>
                  <a:pt x="44649" y="35718"/>
                </a:lnTo>
                <a:lnTo>
                  <a:pt x="62508" y="26789"/>
                </a:lnTo>
                <a:lnTo>
                  <a:pt x="80368" y="17859"/>
                </a:lnTo>
                <a:lnTo>
                  <a:pt x="98227" y="17859"/>
                </a:lnTo>
                <a:lnTo>
                  <a:pt x="116086" y="17859"/>
                </a:lnTo>
                <a:lnTo>
                  <a:pt x="133946" y="17859"/>
                </a:lnTo>
                <a:lnTo>
                  <a:pt x="151805" y="26789"/>
                </a:lnTo>
                <a:lnTo>
                  <a:pt x="160735" y="35718"/>
                </a:lnTo>
                <a:lnTo>
                  <a:pt x="169664" y="53578"/>
                </a:lnTo>
                <a:lnTo>
                  <a:pt x="178594" y="62507"/>
                </a:lnTo>
                <a:lnTo>
                  <a:pt x="178594" y="80367"/>
                </a:lnTo>
                <a:lnTo>
                  <a:pt x="178594" y="98226"/>
                </a:lnTo>
                <a:lnTo>
                  <a:pt x="169664" y="116086"/>
                </a:lnTo>
                <a:lnTo>
                  <a:pt x="169664" y="133945"/>
                </a:lnTo>
                <a:lnTo>
                  <a:pt x="160735" y="142875"/>
                </a:lnTo>
                <a:lnTo>
                  <a:pt x="160735" y="142875"/>
                </a:lnTo>
                <a:lnTo>
                  <a:pt x="160735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36031" y="1259086"/>
            <a:ext cx="17861" cy="151806"/>
          </a:xfrm>
          <a:custGeom>
            <a:avLst/>
            <a:gdLst/>
            <a:ahLst/>
            <a:cxnLst/>
            <a:rect l="0" t="0" r="0" b="0"/>
            <a:pathLst>
              <a:path w="17861" h="151806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562820" y="1125141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973461" y="1268016"/>
            <a:ext cx="26790" cy="142876"/>
          </a:xfrm>
          <a:custGeom>
            <a:avLst/>
            <a:gdLst/>
            <a:ahLst/>
            <a:cxnLst/>
            <a:rect l="0" t="0" r="0" b="0"/>
            <a:pathLst>
              <a:path w="26790" h="142876">
                <a:moveTo>
                  <a:pt x="26789" y="0"/>
                </a:moveTo>
                <a:lnTo>
                  <a:pt x="2678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17859" y="44648"/>
                </a:lnTo>
                <a:lnTo>
                  <a:pt x="17859" y="62507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018109" y="1116211"/>
            <a:ext cx="8931" cy="44649"/>
          </a:xfrm>
          <a:custGeom>
            <a:avLst/>
            <a:gdLst/>
            <a:ahLst/>
            <a:cxnLst/>
            <a:rect l="0" t="0" r="0" b="0"/>
            <a:pathLst>
              <a:path w="8931" h="44649">
                <a:moveTo>
                  <a:pt x="8930" y="44648"/>
                </a:move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37617" y="1651992"/>
            <a:ext cx="250032" cy="366118"/>
          </a:xfrm>
          <a:custGeom>
            <a:avLst/>
            <a:gdLst/>
            <a:ahLst/>
            <a:cxnLst/>
            <a:rect l="0" t="0" r="0" b="0"/>
            <a:pathLst>
              <a:path w="250032" h="366118">
                <a:moveTo>
                  <a:pt x="35719" y="44648"/>
                </a:moveTo>
                <a:lnTo>
                  <a:pt x="35719" y="44648"/>
                </a:lnTo>
                <a:lnTo>
                  <a:pt x="35719" y="44648"/>
                </a:lnTo>
                <a:lnTo>
                  <a:pt x="35719" y="44648"/>
                </a:lnTo>
                <a:lnTo>
                  <a:pt x="35719" y="53578"/>
                </a:lnTo>
                <a:lnTo>
                  <a:pt x="35719" y="62508"/>
                </a:lnTo>
                <a:lnTo>
                  <a:pt x="35719" y="71437"/>
                </a:lnTo>
                <a:lnTo>
                  <a:pt x="35719" y="80367"/>
                </a:lnTo>
                <a:lnTo>
                  <a:pt x="44649" y="98227"/>
                </a:lnTo>
                <a:lnTo>
                  <a:pt x="44649" y="125016"/>
                </a:lnTo>
                <a:lnTo>
                  <a:pt x="44649" y="142875"/>
                </a:lnTo>
                <a:lnTo>
                  <a:pt x="44649" y="169664"/>
                </a:lnTo>
                <a:lnTo>
                  <a:pt x="44649" y="196453"/>
                </a:lnTo>
                <a:lnTo>
                  <a:pt x="44649" y="223242"/>
                </a:lnTo>
                <a:lnTo>
                  <a:pt x="44649" y="250031"/>
                </a:lnTo>
                <a:lnTo>
                  <a:pt x="44649" y="267891"/>
                </a:lnTo>
                <a:lnTo>
                  <a:pt x="44649" y="285750"/>
                </a:lnTo>
                <a:lnTo>
                  <a:pt x="44649" y="312539"/>
                </a:lnTo>
                <a:lnTo>
                  <a:pt x="44649" y="330398"/>
                </a:lnTo>
                <a:lnTo>
                  <a:pt x="44649" y="339328"/>
                </a:lnTo>
                <a:lnTo>
                  <a:pt x="44649" y="357187"/>
                </a:lnTo>
                <a:lnTo>
                  <a:pt x="44649" y="357187"/>
                </a:lnTo>
                <a:lnTo>
                  <a:pt x="44649" y="366117"/>
                </a:lnTo>
                <a:lnTo>
                  <a:pt x="44649" y="366117"/>
                </a:lnTo>
                <a:lnTo>
                  <a:pt x="44649" y="366117"/>
                </a:lnTo>
                <a:lnTo>
                  <a:pt x="44649" y="366117"/>
                </a:lnTo>
                <a:lnTo>
                  <a:pt x="35719" y="357187"/>
                </a:lnTo>
                <a:lnTo>
                  <a:pt x="26789" y="339328"/>
                </a:lnTo>
                <a:lnTo>
                  <a:pt x="26789" y="321469"/>
                </a:lnTo>
                <a:lnTo>
                  <a:pt x="17859" y="303609"/>
                </a:lnTo>
                <a:lnTo>
                  <a:pt x="8930" y="285750"/>
                </a:lnTo>
                <a:lnTo>
                  <a:pt x="8930" y="267891"/>
                </a:lnTo>
                <a:lnTo>
                  <a:pt x="0" y="241102"/>
                </a:lnTo>
                <a:lnTo>
                  <a:pt x="8930" y="223242"/>
                </a:lnTo>
                <a:lnTo>
                  <a:pt x="8930" y="205383"/>
                </a:lnTo>
                <a:lnTo>
                  <a:pt x="8930" y="178594"/>
                </a:lnTo>
                <a:lnTo>
                  <a:pt x="17859" y="151805"/>
                </a:lnTo>
                <a:lnTo>
                  <a:pt x="26789" y="133945"/>
                </a:lnTo>
                <a:lnTo>
                  <a:pt x="35719" y="107156"/>
                </a:lnTo>
                <a:lnTo>
                  <a:pt x="44649" y="89297"/>
                </a:lnTo>
                <a:lnTo>
                  <a:pt x="62508" y="62508"/>
                </a:lnTo>
                <a:lnTo>
                  <a:pt x="80367" y="44648"/>
                </a:lnTo>
                <a:lnTo>
                  <a:pt x="98227" y="35719"/>
                </a:lnTo>
                <a:lnTo>
                  <a:pt x="116086" y="17859"/>
                </a:lnTo>
                <a:lnTo>
                  <a:pt x="133945" y="8930"/>
                </a:lnTo>
                <a:lnTo>
                  <a:pt x="142875" y="0"/>
                </a:lnTo>
                <a:lnTo>
                  <a:pt x="160734" y="0"/>
                </a:lnTo>
                <a:lnTo>
                  <a:pt x="178594" y="0"/>
                </a:lnTo>
                <a:lnTo>
                  <a:pt x="187524" y="8930"/>
                </a:lnTo>
                <a:lnTo>
                  <a:pt x="196453" y="8930"/>
                </a:lnTo>
                <a:lnTo>
                  <a:pt x="205383" y="17859"/>
                </a:lnTo>
                <a:lnTo>
                  <a:pt x="205383" y="35719"/>
                </a:lnTo>
                <a:lnTo>
                  <a:pt x="205383" y="44648"/>
                </a:lnTo>
                <a:lnTo>
                  <a:pt x="196453" y="62508"/>
                </a:lnTo>
                <a:lnTo>
                  <a:pt x="187524" y="80367"/>
                </a:lnTo>
                <a:lnTo>
                  <a:pt x="178594" y="98227"/>
                </a:lnTo>
                <a:lnTo>
                  <a:pt x="160734" y="116086"/>
                </a:lnTo>
                <a:lnTo>
                  <a:pt x="151805" y="133945"/>
                </a:lnTo>
                <a:lnTo>
                  <a:pt x="133945" y="151805"/>
                </a:lnTo>
                <a:lnTo>
                  <a:pt x="125016" y="169664"/>
                </a:lnTo>
                <a:lnTo>
                  <a:pt x="125016" y="187523"/>
                </a:lnTo>
                <a:lnTo>
                  <a:pt x="116086" y="205383"/>
                </a:lnTo>
                <a:lnTo>
                  <a:pt x="116086" y="214312"/>
                </a:lnTo>
                <a:lnTo>
                  <a:pt x="116086" y="232172"/>
                </a:lnTo>
                <a:lnTo>
                  <a:pt x="125016" y="250031"/>
                </a:lnTo>
                <a:lnTo>
                  <a:pt x="133945" y="258961"/>
                </a:lnTo>
                <a:lnTo>
                  <a:pt x="151805" y="267891"/>
                </a:lnTo>
                <a:lnTo>
                  <a:pt x="169664" y="285750"/>
                </a:lnTo>
                <a:lnTo>
                  <a:pt x="178594" y="294680"/>
                </a:lnTo>
                <a:lnTo>
                  <a:pt x="196453" y="303609"/>
                </a:lnTo>
                <a:lnTo>
                  <a:pt x="214313" y="312539"/>
                </a:lnTo>
                <a:lnTo>
                  <a:pt x="223242" y="330398"/>
                </a:lnTo>
                <a:lnTo>
                  <a:pt x="232172" y="339328"/>
                </a:lnTo>
                <a:lnTo>
                  <a:pt x="241102" y="348258"/>
                </a:lnTo>
                <a:lnTo>
                  <a:pt x="250031" y="357187"/>
                </a:lnTo>
                <a:lnTo>
                  <a:pt x="250031" y="366117"/>
                </a:lnTo>
                <a:lnTo>
                  <a:pt x="250031" y="36611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241227" y="1723429"/>
            <a:ext cx="250032" cy="303611"/>
          </a:xfrm>
          <a:custGeom>
            <a:avLst/>
            <a:gdLst/>
            <a:ahLst/>
            <a:cxnLst/>
            <a:rect l="0" t="0" r="0" b="0"/>
            <a:pathLst>
              <a:path w="250032" h="303611">
                <a:moveTo>
                  <a:pt x="0" y="303610"/>
                </a:moveTo>
                <a:lnTo>
                  <a:pt x="0" y="294680"/>
                </a:lnTo>
                <a:lnTo>
                  <a:pt x="0" y="294680"/>
                </a:lnTo>
                <a:lnTo>
                  <a:pt x="0" y="285750"/>
                </a:lnTo>
                <a:lnTo>
                  <a:pt x="8929" y="276821"/>
                </a:lnTo>
                <a:lnTo>
                  <a:pt x="8929" y="258961"/>
                </a:lnTo>
                <a:lnTo>
                  <a:pt x="17859" y="241102"/>
                </a:lnTo>
                <a:lnTo>
                  <a:pt x="26789" y="223243"/>
                </a:lnTo>
                <a:lnTo>
                  <a:pt x="35718" y="205383"/>
                </a:lnTo>
                <a:lnTo>
                  <a:pt x="44648" y="178594"/>
                </a:lnTo>
                <a:lnTo>
                  <a:pt x="53578" y="151805"/>
                </a:lnTo>
                <a:lnTo>
                  <a:pt x="62507" y="133946"/>
                </a:lnTo>
                <a:lnTo>
                  <a:pt x="71437" y="116086"/>
                </a:lnTo>
                <a:lnTo>
                  <a:pt x="80367" y="98227"/>
                </a:lnTo>
                <a:lnTo>
                  <a:pt x="89296" y="80368"/>
                </a:lnTo>
                <a:lnTo>
                  <a:pt x="98226" y="71438"/>
                </a:lnTo>
                <a:lnTo>
                  <a:pt x="98226" y="62508"/>
                </a:lnTo>
                <a:lnTo>
                  <a:pt x="107156" y="6250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16086" y="71438"/>
                </a:lnTo>
                <a:lnTo>
                  <a:pt x="116086" y="89297"/>
                </a:lnTo>
                <a:lnTo>
                  <a:pt x="116086" y="107157"/>
                </a:lnTo>
                <a:lnTo>
                  <a:pt x="116086" y="133946"/>
                </a:lnTo>
                <a:lnTo>
                  <a:pt x="116086" y="160735"/>
                </a:lnTo>
                <a:lnTo>
                  <a:pt x="116086" y="187524"/>
                </a:lnTo>
                <a:lnTo>
                  <a:pt x="107156" y="205383"/>
                </a:lnTo>
                <a:lnTo>
                  <a:pt x="107156" y="232172"/>
                </a:lnTo>
                <a:lnTo>
                  <a:pt x="107156" y="241102"/>
                </a:lnTo>
                <a:lnTo>
                  <a:pt x="107156" y="258961"/>
                </a:lnTo>
                <a:lnTo>
                  <a:pt x="116086" y="267891"/>
                </a:lnTo>
                <a:lnTo>
                  <a:pt x="116086" y="276821"/>
                </a:lnTo>
                <a:lnTo>
                  <a:pt x="125015" y="285750"/>
                </a:lnTo>
                <a:lnTo>
                  <a:pt x="125015" y="285750"/>
                </a:lnTo>
                <a:lnTo>
                  <a:pt x="125015" y="285750"/>
                </a:lnTo>
                <a:lnTo>
                  <a:pt x="133945" y="276821"/>
                </a:lnTo>
                <a:lnTo>
                  <a:pt x="142875" y="267891"/>
                </a:lnTo>
                <a:lnTo>
                  <a:pt x="151804" y="250032"/>
                </a:lnTo>
                <a:lnTo>
                  <a:pt x="160734" y="232172"/>
                </a:lnTo>
                <a:lnTo>
                  <a:pt x="178593" y="205383"/>
                </a:lnTo>
                <a:lnTo>
                  <a:pt x="187523" y="178594"/>
                </a:lnTo>
                <a:lnTo>
                  <a:pt x="196453" y="142875"/>
                </a:lnTo>
                <a:lnTo>
                  <a:pt x="214312" y="116086"/>
                </a:lnTo>
                <a:lnTo>
                  <a:pt x="223242" y="89297"/>
                </a:lnTo>
                <a:lnTo>
                  <a:pt x="232171" y="62508"/>
                </a:lnTo>
                <a:lnTo>
                  <a:pt x="241101" y="35719"/>
                </a:lnTo>
                <a:lnTo>
                  <a:pt x="250031" y="1786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509117" y="1705570"/>
            <a:ext cx="214313" cy="348259"/>
          </a:xfrm>
          <a:custGeom>
            <a:avLst/>
            <a:gdLst/>
            <a:ahLst/>
            <a:cxnLst/>
            <a:rect l="0" t="0" r="0" b="0"/>
            <a:pathLst>
              <a:path w="214313" h="348259">
                <a:moveTo>
                  <a:pt x="0" y="312539"/>
                </a:moveTo>
                <a:lnTo>
                  <a:pt x="0" y="303609"/>
                </a:lnTo>
                <a:lnTo>
                  <a:pt x="8930" y="303609"/>
                </a:lnTo>
                <a:lnTo>
                  <a:pt x="8930" y="285750"/>
                </a:lnTo>
                <a:lnTo>
                  <a:pt x="17859" y="267891"/>
                </a:lnTo>
                <a:lnTo>
                  <a:pt x="17859" y="250031"/>
                </a:lnTo>
                <a:lnTo>
                  <a:pt x="26789" y="223242"/>
                </a:lnTo>
                <a:lnTo>
                  <a:pt x="35719" y="196453"/>
                </a:lnTo>
                <a:lnTo>
                  <a:pt x="53578" y="169664"/>
                </a:lnTo>
                <a:lnTo>
                  <a:pt x="62508" y="142875"/>
                </a:lnTo>
                <a:lnTo>
                  <a:pt x="80367" y="107156"/>
                </a:lnTo>
                <a:lnTo>
                  <a:pt x="89297" y="89297"/>
                </a:lnTo>
                <a:lnTo>
                  <a:pt x="107156" y="62508"/>
                </a:lnTo>
                <a:lnTo>
                  <a:pt x="116086" y="44649"/>
                </a:lnTo>
                <a:lnTo>
                  <a:pt x="133945" y="26789"/>
                </a:lnTo>
                <a:lnTo>
                  <a:pt x="151805" y="17859"/>
                </a:lnTo>
                <a:lnTo>
                  <a:pt x="160734" y="8930"/>
                </a:lnTo>
                <a:lnTo>
                  <a:pt x="169664" y="0"/>
                </a:lnTo>
                <a:lnTo>
                  <a:pt x="187523" y="0"/>
                </a:lnTo>
                <a:lnTo>
                  <a:pt x="196453" y="8930"/>
                </a:lnTo>
                <a:lnTo>
                  <a:pt x="205383" y="8930"/>
                </a:lnTo>
                <a:lnTo>
                  <a:pt x="205383" y="26789"/>
                </a:lnTo>
                <a:lnTo>
                  <a:pt x="214312" y="44649"/>
                </a:lnTo>
                <a:lnTo>
                  <a:pt x="214312" y="62508"/>
                </a:lnTo>
                <a:lnTo>
                  <a:pt x="214312" y="98227"/>
                </a:lnTo>
                <a:lnTo>
                  <a:pt x="214312" y="125016"/>
                </a:lnTo>
                <a:lnTo>
                  <a:pt x="214312" y="160734"/>
                </a:lnTo>
                <a:lnTo>
                  <a:pt x="214312" y="187524"/>
                </a:lnTo>
                <a:lnTo>
                  <a:pt x="214312" y="223242"/>
                </a:lnTo>
                <a:lnTo>
                  <a:pt x="214312" y="250031"/>
                </a:lnTo>
                <a:lnTo>
                  <a:pt x="214312" y="276820"/>
                </a:lnTo>
                <a:lnTo>
                  <a:pt x="214312" y="303609"/>
                </a:lnTo>
                <a:lnTo>
                  <a:pt x="205383" y="321469"/>
                </a:lnTo>
                <a:lnTo>
                  <a:pt x="205383" y="330399"/>
                </a:lnTo>
                <a:lnTo>
                  <a:pt x="205383" y="348258"/>
                </a:lnTo>
                <a:lnTo>
                  <a:pt x="205383" y="348258"/>
                </a:lnTo>
                <a:lnTo>
                  <a:pt x="205383" y="348258"/>
                </a:lnTo>
                <a:lnTo>
                  <a:pt x="205383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580555" y="1839515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75234" y="1902023"/>
            <a:ext cx="178595" cy="348259"/>
          </a:xfrm>
          <a:custGeom>
            <a:avLst/>
            <a:gdLst/>
            <a:ahLst/>
            <a:cxnLst/>
            <a:rect l="0" t="0" r="0" b="0"/>
            <a:pathLst>
              <a:path w="178595" h="348259">
                <a:moveTo>
                  <a:pt x="71438" y="62508"/>
                </a:moveTo>
                <a:lnTo>
                  <a:pt x="62508" y="71438"/>
                </a:lnTo>
                <a:lnTo>
                  <a:pt x="62508" y="80367"/>
                </a:lnTo>
                <a:lnTo>
                  <a:pt x="53578" y="98227"/>
                </a:lnTo>
                <a:lnTo>
                  <a:pt x="44649" y="116086"/>
                </a:lnTo>
                <a:lnTo>
                  <a:pt x="35719" y="133946"/>
                </a:lnTo>
                <a:lnTo>
                  <a:pt x="35719" y="151805"/>
                </a:lnTo>
                <a:lnTo>
                  <a:pt x="44649" y="169664"/>
                </a:lnTo>
                <a:lnTo>
                  <a:pt x="44649" y="178594"/>
                </a:lnTo>
                <a:lnTo>
                  <a:pt x="53578" y="187524"/>
                </a:lnTo>
                <a:lnTo>
                  <a:pt x="71438" y="187524"/>
                </a:lnTo>
                <a:lnTo>
                  <a:pt x="89297" y="187524"/>
                </a:lnTo>
                <a:lnTo>
                  <a:pt x="98227" y="187524"/>
                </a:lnTo>
                <a:lnTo>
                  <a:pt x="116086" y="169664"/>
                </a:lnTo>
                <a:lnTo>
                  <a:pt x="133945" y="160735"/>
                </a:lnTo>
                <a:lnTo>
                  <a:pt x="151805" y="142875"/>
                </a:lnTo>
                <a:lnTo>
                  <a:pt x="160735" y="125016"/>
                </a:lnTo>
                <a:lnTo>
                  <a:pt x="169664" y="107156"/>
                </a:lnTo>
                <a:lnTo>
                  <a:pt x="178594" y="80367"/>
                </a:lnTo>
                <a:lnTo>
                  <a:pt x="178594" y="62508"/>
                </a:lnTo>
                <a:lnTo>
                  <a:pt x="178594" y="44649"/>
                </a:lnTo>
                <a:lnTo>
                  <a:pt x="178594" y="26789"/>
                </a:lnTo>
                <a:lnTo>
                  <a:pt x="169664" y="8930"/>
                </a:lnTo>
                <a:lnTo>
                  <a:pt x="160735" y="0"/>
                </a:lnTo>
                <a:lnTo>
                  <a:pt x="15180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107156" y="17860"/>
                </a:lnTo>
                <a:lnTo>
                  <a:pt x="89297" y="35719"/>
                </a:lnTo>
                <a:lnTo>
                  <a:pt x="71438" y="53578"/>
                </a:lnTo>
                <a:lnTo>
                  <a:pt x="53578" y="80367"/>
                </a:lnTo>
                <a:lnTo>
                  <a:pt x="35719" y="116086"/>
                </a:lnTo>
                <a:lnTo>
                  <a:pt x="26789" y="142875"/>
                </a:lnTo>
                <a:lnTo>
                  <a:pt x="17860" y="178594"/>
                </a:lnTo>
                <a:lnTo>
                  <a:pt x="8930" y="205383"/>
                </a:lnTo>
                <a:lnTo>
                  <a:pt x="0" y="241102"/>
                </a:lnTo>
                <a:lnTo>
                  <a:pt x="0" y="267891"/>
                </a:lnTo>
                <a:lnTo>
                  <a:pt x="0" y="285750"/>
                </a:lnTo>
                <a:lnTo>
                  <a:pt x="0" y="303610"/>
                </a:lnTo>
                <a:lnTo>
                  <a:pt x="0" y="321469"/>
                </a:lnTo>
                <a:lnTo>
                  <a:pt x="8930" y="339328"/>
                </a:lnTo>
                <a:lnTo>
                  <a:pt x="17860" y="348258"/>
                </a:lnTo>
                <a:lnTo>
                  <a:pt x="17860" y="348258"/>
                </a:lnTo>
                <a:lnTo>
                  <a:pt x="26789" y="348258"/>
                </a:lnTo>
                <a:lnTo>
                  <a:pt x="26789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107406" y="1937742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26789" y="62508"/>
                </a:moveTo>
                <a:lnTo>
                  <a:pt x="26789" y="62508"/>
                </a:lnTo>
                <a:lnTo>
                  <a:pt x="17859" y="71437"/>
                </a:lnTo>
                <a:lnTo>
                  <a:pt x="17859" y="89297"/>
                </a:lnTo>
                <a:lnTo>
                  <a:pt x="17859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8930" y="89297"/>
                </a:lnTo>
                <a:lnTo>
                  <a:pt x="8930" y="71437"/>
                </a:lnTo>
                <a:lnTo>
                  <a:pt x="17859" y="53578"/>
                </a:lnTo>
                <a:lnTo>
                  <a:pt x="26789" y="35719"/>
                </a:lnTo>
                <a:lnTo>
                  <a:pt x="44648" y="17859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214562" y="1919883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62508" y="0"/>
                </a:moveTo>
                <a:lnTo>
                  <a:pt x="62508" y="0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44649" y="35718"/>
                </a:lnTo>
                <a:lnTo>
                  <a:pt x="35719" y="44648"/>
                </a:lnTo>
                <a:lnTo>
                  <a:pt x="26789" y="62507"/>
                </a:lnTo>
                <a:lnTo>
                  <a:pt x="17860" y="71437"/>
                </a:lnTo>
                <a:lnTo>
                  <a:pt x="8930" y="8929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89" y="116086"/>
                </a:lnTo>
                <a:lnTo>
                  <a:pt x="44649" y="107156"/>
                </a:lnTo>
                <a:lnTo>
                  <a:pt x="53578" y="89296"/>
                </a:lnTo>
                <a:lnTo>
                  <a:pt x="71438" y="80367"/>
                </a:lnTo>
                <a:lnTo>
                  <a:pt x="89297" y="62507"/>
                </a:lnTo>
                <a:lnTo>
                  <a:pt x="98227" y="53578"/>
                </a:lnTo>
                <a:lnTo>
                  <a:pt x="107157" y="35718"/>
                </a:lnTo>
                <a:lnTo>
                  <a:pt x="116086" y="26789"/>
                </a:lnTo>
                <a:lnTo>
                  <a:pt x="116086" y="8929"/>
                </a:lnTo>
                <a:lnTo>
                  <a:pt x="107157" y="8929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348508" y="1928812"/>
            <a:ext cx="107157" cy="133947"/>
          </a:xfrm>
          <a:custGeom>
            <a:avLst/>
            <a:gdLst/>
            <a:ahLst/>
            <a:cxnLst/>
            <a:rect l="0" t="0" r="0" b="0"/>
            <a:pathLst>
              <a:path w="107157" h="133947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98226" y="8930"/>
                </a:lnTo>
                <a:lnTo>
                  <a:pt x="89296" y="17860"/>
                </a:lnTo>
                <a:lnTo>
                  <a:pt x="80367" y="26789"/>
                </a:lnTo>
                <a:lnTo>
                  <a:pt x="71437" y="35719"/>
                </a:lnTo>
                <a:lnTo>
                  <a:pt x="53578" y="44649"/>
                </a:lnTo>
                <a:lnTo>
                  <a:pt x="44648" y="62508"/>
                </a:lnTo>
                <a:lnTo>
                  <a:pt x="26789" y="80367"/>
                </a:lnTo>
                <a:lnTo>
                  <a:pt x="8929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33946"/>
                </a:lnTo>
                <a:lnTo>
                  <a:pt x="17859" y="133946"/>
                </a:lnTo>
                <a:lnTo>
                  <a:pt x="26789" y="133946"/>
                </a:lnTo>
                <a:lnTo>
                  <a:pt x="35718" y="133946"/>
                </a:lnTo>
                <a:lnTo>
                  <a:pt x="35718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482453" y="1919883"/>
            <a:ext cx="133946" cy="125016"/>
          </a:xfrm>
          <a:custGeom>
            <a:avLst/>
            <a:gdLst/>
            <a:ahLst/>
            <a:cxnLst/>
            <a:rect l="0" t="0" r="0" b="0"/>
            <a:pathLst>
              <a:path w="133946" h="125016">
                <a:moveTo>
                  <a:pt x="0" y="44648"/>
                </a:move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8930" y="62507"/>
                </a:lnTo>
                <a:lnTo>
                  <a:pt x="17860" y="62507"/>
                </a:lnTo>
                <a:lnTo>
                  <a:pt x="35719" y="62507"/>
                </a:lnTo>
                <a:lnTo>
                  <a:pt x="44649" y="53578"/>
                </a:lnTo>
                <a:lnTo>
                  <a:pt x="62508" y="53578"/>
                </a:lnTo>
                <a:lnTo>
                  <a:pt x="80367" y="44648"/>
                </a:lnTo>
                <a:lnTo>
                  <a:pt x="89297" y="35718"/>
                </a:lnTo>
                <a:lnTo>
                  <a:pt x="107156" y="26789"/>
                </a:lnTo>
                <a:lnTo>
                  <a:pt x="116086" y="26789"/>
                </a:lnTo>
                <a:lnTo>
                  <a:pt x="125016" y="17859"/>
                </a:lnTo>
                <a:lnTo>
                  <a:pt x="125016" y="8929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89297" y="17859"/>
                </a:lnTo>
                <a:lnTo>
                  <a:pt x="71438" y="26789"/>
                </a:lnTo>
                <a:lnTo>
                  <a:pt x="53578" y="44648"/>
                </a:lnTo>
                <a:lnTo>
                  <a:pt x="44649" y="62507"/>
                </a:lnTo>
                <a:lnTo>
                  <a:pt x="26789" y="71437"/>
                </a:lnTo>
                <a:lnTo>
                  <a:pt x="17860" y="89296"/>
                </a:lnTo>
                <a:lnTo>
                  <a:pt x="17860" y="98226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9" y="125015"/>
                </a:lnTo>
                <a:lnTo>
                  <a:pt x="35719" y="125015"/>
                </a:lnTo>
                <a:lnTo>
                  <a:pt x="44649" y="125015"/>
                </a:lnTo>
                <a:lnTo>
                  <a:pt x="44649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678906" y="1910953"/>
            <a:ext cx="107158" cy="160735"/>
          </a:xfrm>
          <a:custGeom>
            <a:avLst/>
            <a:gdLst/>
            <a:ahLst/>
            <a:cxnLst/>
            <a:rect l="0" t="0" r="0" b="0"/>
            <a:pathLst>
              <a:path w="107158" h="160735">
                <a:moveTo>
                  <a:pt x="80367" y="8930"/>
                </a:moveTo>
                <a:lnTo>
                  <a:pt x="80367" y="8930"/>
                </a:lnTo>
                <a:lnTo>
                  <a:pt x="80367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26789" y="17859"/>
                </a:lnTo>
                <a:lnTo>
                  <a:pt x="1786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26789" y="62508"/>
                </a:lnTo>
                <a:lnTo>
                  <a:pt x="35719" y="71437"/>
                </a:lnTo>
                <a:lnTo>
                  <a:pt x="62508" y="80367"/>
                </a:lnTo>
                <a:lnTo>
                  <a:pt x="71438" y="89297"/>
                </a:lnTo>
                <a:lnTo>
                  <a:pt x="89297" y="89297"/>
                </a:lnTo>
                <a:lnTo>
                  <a:pt x="98227" y="98226"/>
                </a:lnTo>
                <a:lnTo>
                  <a:pt x="107157" y="107156"/>
                </a:lnTo>
                <a:lnTo>
                  <a:pt x="107157" y="116086"/>
                </a:lnTo>
                <a:lnTo>
                  <a:pt x="107157" y="125016"/>
                </a:lnTo>
                <a:lnTo>
                  <a:pt x="107157" y="133945"/>
                </a:lnTo>
                <a:lnTo>
                  <a:pt x="98227" y="133945"/>
                </a:lnTo>
                <a:lnTo>
                  <a:pt x="80367" y="142875"/>
                </a:lnTo>
                <a:lnTo>
                  <a:pt x="71438" y="151805"/>
                </a:lnTo>
                <a:lnTo>
                  <a:pt x="53578" y="151805"/>
                </a:lnTo>
                <a:lnTo>
                  <a:pt x="44649" y="160734"/>
                </a:lnTo>
                <a:lnTo>
                  <a:pt x="26789" y="160734"/>
                </a:lnTo>
                <a:lnTo>
                  <a:pt x="26789" y="160734"/>
                </a:lnTo>
                <a:lnTo>
                  <a:pt x="17860" y="160734"/>
                </a:lnTo>
                <a:lnTo>
                  <a:pt x="17860" y="160734"/>
                </a:lnTo>
                <a:lnTo>
                  <a:pt x="8930" y="160734"/>
                </a:lnTo>
                <a:lnTo>
                  <a:pt x="893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830711" y="1884164"/>
            <a:ext cx="133946" cy="196454"/>
          </a:xfrm>
          <a:custGeom>
            <a:avLst/>
            <a:gdLst/>
            <a:ahLst/>
            <a:cxnLst/>
            <a:rect l="0" t="0" r="0" b="0"/>
            <a:pathLst>
              <a:path w="133946" h="196454">
                <a:moveTo>
                  <a:pt x="8929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44648"/>
                </a:lnTo>
                <a:lnTo>
                  <a:pt x="35718" y="53578"/>
                </a:lnTo>
                <a:lnTo>
                  <a:pt x="44648" y="62508"/>
                </a:lnTo>
                <a:lnTo>
                  <a:pt x="53578" y="71437"/>
                </a:lnTo>
                <a:lnTo>
                  <a:pt x="71437" y="80367"/>
                </a:lnTo>
                <a:lnTo>
                  <a:pt x="80367" y="89297"/>
                </a:lnTo>
                <a:lnTo>
                  <a:pt x="98226" y="98226"/>
                </a:lnTo>
                <a:lnTo>
                  <a:pt x="107156" y="116086"/>
                </a:lnTo>
                <a:lnTo>
                  <a:pt x="116086" y="125015"/>
                </a:lnTo>
                <a:lnTo>
                  <a:pt x="125015" y="133945"/>
                </a:lnTo>
                <a:lnTo>
                  <a:pt x="133945" y="142875"/>
                </a:lnTo>
                <a:lnTo>
                  <a:pt x="133945" y="151805"/>
                </a:lnTo>
                <a:lnTo>
                  <a:pt x="133945" y="160734"/>
                </a:lnTo>
                <a:lnTo>
                  <a:pt x="125015" y="169664"/>
                </a:lnTo>
                <a:lnTo>
                  <a:pt x="116086" y="178594"/>
                </a:lnTo>
                <a:lnTo>
                  <a:pt x="107156" y="187523"/>
                </a:lnTo>
                <a:lnTo>
                  <a:pt x="89297" y="187523"/>
                </a:lnTo>
                <a:lnTo>
                  <a:pt x="71437" y="196453"/>
                </a:lnTo>
                <a:lnTo>
                  <a:pt x="53578" y="196453"/>
                </a:lnTo>
                <a:lnTo>
                  <a:pt x="35718" y="196453"/>
                </a:lnTo>
                <a:lnTo>
                  <a:pt x="17859" y="196453"/>
                </a:lnTo>
                <a:lnTo>
                  <a:pt x="8929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018234" y="1928812"/>
            <a:ext cx="17861" cy="133947"/>
          </a:xfrm>
          <a:custGeom>
            <a:avLst/>
            <a:gdLst/>
            <a:ahLst/>
            <a:cxnLst/>
            <a:rect l="0" t="0" r="0" b="0"/>
            <a:pathLst>
              <a:path w="17861" h="133947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045023" y="184844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134320" y="1928812"/>
            <a:ext cx="142876" cy="133947"/>
          </a:xfrm>
          <a:custGeom>
            <a:avLst/>
            <a:gdLst/>
            <a:ahLst/>
            <a:cxnLst/>
            <a:rect l="0" t="0" r="0" b="0"/>
            <a:pathLst>
              <a:path w="142876" h="133947">
                <a:moveTo>
                  <a:pt x="17859" y="17860"/>
                </a:moveTo>
                <a:lnTo>
                  <a:pt x="1785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7"/>
                </a:lnTo>
                <a:lnTo>
                  <a:pt x="0" y="89297"/>
                </a:lnTo>
                <a:lnTo>
                  <a:pt x="8930" y="71438"/>
                </a:lnTo>
                <a:lnTo>
                  <a:pt x="17859" y="53578"/>
                </a:lnTo>
                <a:lnTo>
                  <a:pt x="26789" y="26789"/>
                </a:lnTo>
                <a:lnTo>
                  <a:pt x="44649" y="1786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33945" y="26789"/>
                </a:lnTo>
                <a:lnTo>
                  <a:pt x="142875" y="35719"/>
                </a:lnTo>
                <a:lnTo>
                  <a:pt x="142875" y="53578"/>
                </a:lnTo>
                <a:lnTo>
                  <a:pt x="133945" y="71438"/>
                </a:lnTo>
                <a:lnTo>
                  <a:pt x="125016" y="89297"/>
                </a:lnTo>
                <a:lnTo>
                  <a:pt x="125016" y="107157"/>
                </a:lnTo>
                <a:lnTo>
                  <a:pt x="116086" y="116086"/>
                </a:lnTo>
                <a:lnTo>
                  <a:pt x="116086" y="133946"/>
                </a:lnTo>
                <a:lnTo>
                  <a:pt x="107156" y="133946"/>
                </a:lnTo>
                <a:lnTo>
                  <a:pt x="107156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339703" y="1964531"/>
            <a:ext cx="205384" cy="339329"/>
          </a:xfrm>
          <a:custGeom>
            <a:avLst/>
            <a:gdLst/>
            <a:ahLst/>
            <a:cxnLst/>
            <a:rect l="0" t="0" r="0" b="0"/>
            <a:pathLst>
              <a:path w="205384" h="339329">
                <a:moveTo>
                  <a:pt x="80367" y="26789"/>
                </a:moveTo>
                <a:lnTo>
                  <a:pt x="80367" y="26789"/>
                </a:lnTo>
                <a:lnTo>
                  <a:pt x="71437" y="26789"/>
                </a:lnTo>
                <a:lnTo>
                  <a:pt x="62508" y="26789"/>
                </a:lnTo>
                <a:lnTo>
                  <a:pt x="53578" y="26789"/>
                </a:lnTo>
                <a:lnTo>
                  <a:pt x="35718" y="35719"/>
                </a:lnTo>
                <a:lnTo>
                  <a:pt x="26789" y="44648"/>
                </a:lnTo>
                <a:lnTo>
                  <a:pt x="8929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35718" y="71438"/>
                </a:lnTo>
                <a:lnTo>
                  <a:pt x="53578" y="71438"/>
                </a:lnTo>
                <a:lnTo>
                  <a:pt x="71437" y="62508"/>
                </a:lnTo>
                <a:lnTo>
                  <a:pt x="89297" y="53578"/>
                </a:lnTo>
                <a:lnTo>
                  <a:pt x="107156" y="44648"/>
                </a:lnTo>
                <a:lnTo>
                  <a:pt x="116086" y="35719"/>
                </a:lnTo>
                <a:lnTo>
                  <a:pt x="133945" y="26789"/>
                </a:lnTo>
                <a:lnTo>
                  <a:pt x="142875" y="17859"/>
                </a:lnTo>
                <a:lnTo>
                  <a:pt x="151804" y="8930"/>
                </a:lnTo>
                <a:lnTo>
                  <a:pt x="151804" y="8930"/>
                </a:lnTo>
                <a:lnTo>
                  <a:pt x="151804" y="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51804" y="8930"/>
                </a:lnTo>
                <a:lnTo>
                  <a:pt x="160734" y="17859"/>
                </a:lnTo>
                <a:lnTo>
                  <a:pt x="160734" y="35719"/>
                </a:lnTo>
                <a:lnTo>
                  <a:pt x="160734" y="44648"/>
                </a:lnTo>
                <a:lnTo>
                  <a:pt x="169664" y="62508"/>
                </a:lnTo>
                <a:lnTo>
                  <a:pt x="169664" y="89297"/>
                </a:lnTo>
                <a:lnTo>
                  <a:pt x="178593" y="107156"/>
                </a:lnTo>
                <a:lnTo>
                  <a:pt x="187523" y="125016"/>
                </a:lnTo>
                <a:lnTo>
                  <a:pt x="196453" y="151805"/>
                </a:lnTo>
                <a:lnTo>
                  <a:pt x="205383" y="169664"/>
                </a:lnTo>
                <a:lnTo>
                  <a:pt x="205383" y="187523"/>
                </a:lnTo>
                <a:lnTo>
                  <a:pt x="205383" y="214313"/>
                </a:lnTo>
                <a:lnTo>
                  <a:pt x="205383" y="232172"/>
                </a:lnTo>
                <a:lnTo>
                  <a:pt x="205383" y="250031"/>
                </a:lnTo>
                <a:lnTo>
                  <a:pt x="196453" y="267891"/>
                </a:lnTo>
                <a:lnTo>
                  <a:pt x="187523" y="285750"/>
                </a:lnTo>
                <a:lnTo>
                  <a:pt x="178593" y="294680"/>
                </a:lnTo>
                <a:lnTo>
                  <a:pt x="169664" y="312539"/>
                </a:lnTo>
                <a:lnTo>
                  <a:pt x="151804" y="321469"/>
                </a:lnTo>
                <a:lnTo>
                  <a:pt x="142875" y="330398"/>
                </a:lnTo>
                <a:lnTo>
                  <a:pt x="125015" y="339328"/>
                </a:lnTo>
                <a:lnTo>
                  <a:pt x="107156" y="339328"/>
                </a:lnTo>
                <a:lnTo>
                  <a:pt x="89297" y="339328"/>
                </a:lnTo>
                <a:lnTo>
                  <a:pt x="71437" y="339328"/>
                </a:lnTo>
                <a:lnTo>
                  <a:pt x="62508" y="339328"/>
                </a:lnTo>
                <a:lnTo>
                  <a:pt x="62508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625453" y="1991320"/>
            <a:ext cx="250032" cy="8931"/>
          </a:xfrm>
          <a:custGeom>
            <a:avLst/>
            <a:gdLst/>
            <a:ahLst/>
            <a:cxnLst/>
            <a:rect l="0" t="0" r="0" b="0"/>
            <a:pathLst>
              <a:path w="250032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44648" y="0"/>
                </a:lnTo>
                <a:lnTo>
                  <a:pt x="71437" y="0"/>
                </a:lnTo>
                <a:lnTo>
                  <a:pt x="98226" y="0"/>
                </a:lnTo>
                <a:lnTo>
                  <a:pt x="133945" y="0"/>
                </a:lnTo>
                <a:lnTo>
                  <a:pt x="160734" y="0"/>
                </a:lnTo>
                <a:lnTo>
                  <a:pt x="187523" y="0"/>
                </a:lnTo>
                <a:lnTo>
                  <a:pt x="214312" y="8930"/>
                </a:lnTo>
                <a:lnTo>
                  <a:pt x="250031" y="8930"/>
                </a:lnTo>
                <a:lnTo>
                  <a:pt x="250031" y="8930"/>
                </a:lnTo>
                <a:lnTo>
                  <a:pt x="250031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982640" y="1937742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98227" y="0"/>
                </a:move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17859"/>
                </a:lnTo>
                <a:lnTo>
                  <a:pt x="44649" y="26789"/>
                </a:lnTo>
                <a:lnTo>
                  <a:pt x="26789" y="44648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26789" y="125016"/>
                </a:lnTo>
                <a:lnTo>
                  <a:pt x="35719" y="133945"/>
                </a:lnTo>
                <a:lnTo>
                  <a:pt x="62508" y="133945"/>
                </a:lnTo>
                <a:lnTo>
                  <a:pt x="80367" y="142875"/>
                </a:lnTo>
                <a:lnTo>
                  <a:pt x="98227" y="142875"/>
                </a:lnTo>
                <a:lnTo>
                  <a:pt x="116086" y="142875"/>
                </a:lnTo>
                <a:lnTo>
                  <a:pt x="133946" y="14287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205882" y="1982390"/>
            <a:ext cx="98228" cy="89298"/>
          </a:xfrm>
          <a:custGeom>
            <a:avLst/>
            <a:gdLst/>
            <a:ahLst/>
            <a:cxnLst/>
            <a:rect l="0" t="0" r="0" b="0"/>
            <a:pathLst>
              <a:path w="98228" h="89298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8930" y="80368"/>
                </a:lnTo>
                <a:lnTo>
                  <a:pt x="8930" y="71438"/>
                </a:lnTo>
                <a:lnTo>
                  <a:pt x="17860" y="71438"/>
                </a:lnTo>
                <a:lnTo>
                  <a:pt x="26789" y="62508"/>
                </a:lnTo>
                <a:lnTo>
                  <a:pt x="35719" y="53579"/>
                </a:lnTo>
                <a:lnTo>
                  <a:pt x="44649" y="44649"/>
                </a:lnTo>
                <a:lnTo>
                  <a:pt x="53579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71438" y="17860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35719"/>
                </a:lnTo>
                <a:lnTo>
                  <a:pt x="89297" y="44649"/>
                </a:lnTo>
                <a:lnTo>
                  <a:pt x="89297" y="53579"/>
                </a:lnTo>
                <a:lnTo>
                  <a:pt x="89297" y="71438"/>
                </a:lnTo>
                <a:lnTo>
                  <a:pt x="98227" y="80368"/>
                </a:lnTo>
                <a:lnTo>
                  <a:pt x="98227" y="89297"/>
                </a:lnTo>
                <a:lnTo>
                  <a:pt x="98227" y="89297"/>
                </a:lnTo>
                <a:lnTo>
                  <a:pt x="98227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393406" y="1866304"/>
            <a:ext cx="8931" cy="232173"/>
          </a:xfrm>
          <a:custGeom>
            <a:avLst/>
            <a:gdLst/>
            <a:ahLst/>
            <a:cxnLst/>
            <a:rect l="0" t="0" r="0" b="0"/>
            <a:pathLst>
              <a:path w="8931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107157"/>
                </a:lnTo>
                <a:lnTo>
                  <a:pt x="8930" y="133946"/>
                </a:lnTo>
                <a:lnTo>
                  <a:pt x="0" y="151805"/>
                </a:lnTo>
                <a:lnTo>
                  <a:pt x="0" y="169665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3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339828" y="1973461"/>
            <a:ext cx="107157" cy="8930"/>
          </a:xfrm>
          <a:custGeom>
            <a:avLst/>
            <a:gdLst/>
            <a:ahLst/>
            <a:cxnLst/>
            <a:rect l="0" t="0" r="0" b="0"/>
            <a:pathLst>
              <a:path w="107157" h="8930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80367" y="8929"/>
                </a:lnTo>
                <a:lnTo>
                  <a:pt x="98226" y="8929"/>
                </a:lnTo>
                <a:lnTo>
                  <a:pt x="107156" y="8929"/>
                </a:lnTo>
                <a:lnTo>
                  <a:pt x="107156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652367" y="1973461"/>
            <a:ext cx="151805" cy="116087"/>
          </a:xfrm>
          <a:custGeom>
            <a:avLst/>
            <a:gdLst/>
            <a:ahLst/>
            <a:cxnLst/>
            <a:rect l="0" t="0" r="0" b="0"/>
            <a:pathLst>
              <a:path w="151805" h="116087">
                <a:moveTo>
                  <a:pt x="62508" y="8929"/>
                </a:move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8929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62508" y="116086"/>
                </a:lnTo>
                <a:lnTo>
                  <a:pt x="89297" y="116086"/>
                </a:lnTo>
                <a:lnTo>
                  <a:pt x="107156" y="107156"/>
                </a:lnTo>
                <a:lnTo>
                  <a:pt x="125015" y="98226"/>
                </a:lnTo>
                <a:lnTo>
                  <a:pt x="133945" y="89297"/>
                </a:lnTo>
                <a:lnTo>
                  <a:pt x="142875" y="71437"/>
                </a:lnTo>
                <a:lnTo>
                  <a:pt x="151804" y="62508"/>
                </a:lnTo>
                <a:lnTo>
                  <a:pt x="151804" y="44648"/>
                </a:lnTo>
                <a:lnTo>
                  <a:pt x="151804" y="35718"/>
                </a:lnTo>
                <a:lnTo>
                  <a:pt x="151804" y="17859"/>
                </a:lnTo>
                <a:lnTo>
                  <a:pt x="142875" y="8929"/>
                </a:lnTo>
                <a:lnTo>
                  <a:pt x="133945" y="8929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839890" y="1991320"/>
            <a:ext cx="107158" cy="116087"/>
          </a:xfrm>
          <a:custGeom>
            <a:avLst/>
            <a:gdLst/>
            <a:ahLst/>
            <a:cxnLst/>
            <a:rect l="0" t="0" r="0" b="0"/>
            <a:pathLst>
              <a:path w="107158" h="116087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17860" y="89297"/>
                </a:lnTo>
                <a:lnTo>
                  <a:pt x="26789" y="80367"/>
                </a:lnTo>
                <a:lnTo>
                  <a:pt x="35719" y="71438"/>
                </a:lnTo>
                <a:lnTo>
                  <a:pt x="44649" y="62508"/>
                </a:lnTo>
                <a:lnTo>
                  <a:pt x="53579" y="53578"/>
                </a:lnTo>
                <a:lnTo>
                  <a:pt x="53579" y="44649"/>
                </a:lnTo>
                <a:lnTo>
                  <a:pt x="62508" y="35719"/>
                </a:lnTo>
                <a:lnTo>
                  <a:pt x="71438" y="26789"/>
                </a:lnTo>
                <a:lnTo>
                  <a:pt x="80368" y="26789"/>
                </a:lnTo>
                <a:lnTo>
                  <a:pt x="89298" y="26789"/>
                </a:lnTo>
                <a:lnTo>
                  <a:pt x="89298" y="35719"/>
                </a:lnTo>
                <a:lnTo>
                  <a:pt x="98227" y="44649"/>
                </a:lnTo>
                <a:lnTo>
                  <a:pt x="98227" y="53578"/>
                </a:lnTo>
                <a:lnTo>
                  <a:pt x="98227" y="71438"/>
                </a:lnTo>
                <a:lnTo>
                  <a:pt x="107157" y="80367"/>
                </a:lnTo>
                <a:lnTo>
                  <a:pt x="107157" y="98227"/>
                </a:lnTo>
                <a:lnTo>
                  <a:pt x="107157" y="107156"/>
                </a:lnTo>
                <a:lnTo>
                  <a:pt x="107157" y="116086"/>
                </a:lnTo>
                <a:lnTo>
                  <a:pt x="10715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009555" y="1875234"/>
            <a:ext cx="26790" cy="196454"/>
          </a:xfrm>
          <a:custGeom>
            <a:avLst/>
            <a:gdLst/>
            <a:ahLst/>
            <a:cxnLst/>
            <a:rect l="0" t="0" r="0" b="0"/>
            <a:pathLst>
              <a:path w="26790" h="196454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53578"/>
                </a:lnTo>
                <a:lnTo>
                  <a:pt x="17859" y="71438"/>
                </a:lnTo>
                <a:lnTo>
                  <a:pt x="17859" y="98227"/>
                </a:lnTo>
                <a:lnTo>
                  <a:pt x="8929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955977" y="1964531"/>
            <a:ext cx="125016" cy="1"/>
          </a:xfrm>
          <a:custGeom>
            <a:avLst/>
            <a:gdLst/>
            <a:ahLst/>
            <a:cxnLst/>
            <a:rect l="0" t="0" r="0" b="0"/>
            <a:pathLst>
              <a:path w="125016" h="1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71437" y="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286375" y="1991320"/>
            <a:ext cx="17860" cy="116087"/>
          </a:xfrm>
          <a:custGeom>
            <a:avLst/>
            <a:gdLst/>
            <a:ahLst/>
            <a:cxnLst/>
            <a:rect l="0" t="0" r="0" b="0"/>
            <a:pathLst>
              <a:path w="17860" h="116087">
                <a:moveTo>
                  <a:pt x="17859" y="0"/>
                </a:move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339953" y="193774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375672" y="1973461"/>
            <a:ext cx="160735" cy="133946"/>
          </a:xfrm>
          <a:custGeom>
            <a:avLst/>
            <a:gdLst/>
            <a:ahLst/>
            <a:cxnLst/>
            <a:rect l="0" t="0" r="0" b="0"/>
            <a:pathLst>
              <a:path w="160735" h="133946">
                <a:moveTo>
                  <a:pt x="26789" y="26789"/>
                </a:moveTo>
                <a:lnTo>
                  <a:pt x="26789" y="35718"/>
                </a:lnTo>
                <a:lnTo>
                  <a:pt x="26789" y="44648"/>
                </a:lnTo>
                <a:lnTo>
                  <a:pt x="26789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0" y="98226"/>
                </a:lnTo>
                <a:lnTo>
                  <a:pt x="0" y="98226"/>
                </a:lnTo>
                <a:lnTo>
                  <a:pt x="8930" y="89297"/>
                </a:lnTo>
                <a:lnTo>
                  <a:pt x="8930" y="80367"/>
                </a:lnTo>
                <a:lnTo>
                  <a:pt x="17859" y="62508"/>
                </a:lnTo>
                <a:lnTo>
                  <a:pt x="26789" y="53578"/>
                </a:lnTo>
                <a:lnTo>
                  <a:pt x="35719" y="35718"/>
                </a:lnTo>
                <a:lnTo>
                  <a:pt x="53578" y="17859"/>
                </a:lnTo>
                <a:lnTo>
                  <a:pt x="62508" y="8929"/>
                </a:lnTo>
                <a:lnTo>
                  <a:pt x="80367" y="0"/>
                </a:lnTo>
                <a:lnTo>
                  <a:pt x="9822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8929"/>
                </a:lnTo>
                <a:lnTo>
                  <a:pt x="151805" y="17859"/>
                </a:lnTo>
                <a:lnTo>
                  <a:pt x="151805" y="26789"/>
                </a:lnTo>
                <a:lnTo>
                  <a:pt x="160734" y="35718"/>
                </a:lnTo>
                <a:lnTo>
                  <a:pt x="151805" y="53578"/>
                </a:lnTo>
                <a:lnTo>
                  <a:pt x="151805" y="71437"/>
                </a:lnTo>
                <a:lnTo>
                  <a:pt x="142875" y="89297"/>
                </a:lnTo>
                <a:lnTo>
                  <a:pt x="133945" y="116086"/>
                </a:lnTo>
                <a:lnTo>
                  <a:pt x="133945" y="125015"/>
                </a:lnTo>
                <a:lnTo>
                  <a:pt x="133945" y="133945"/>
                </a:lnTo>
                <a:lnTo>
                  <a:pt x="133945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589984" y="1866304"/>
            <a:ext cx="35720" cy="241103"/>
          </a:xfrm>
          <a:custGeom>
            <a:avLst/>
            <a:gdLst/>
            <a:ahLst/>
            <a:cxnLst/>
            <a:rect l="0" t="0" r="0" b="0"/>
            <a:pathLst>
              <a:path w="35720" h="241103">
                <a:moveTo>
                  <a:pt x="35719" y="0"/>
                </a:moveTo>
                <a:lnTo>
                  <a:pt x="35719" y="8930"/>
                </a:lnTo>
                <a:lnTo>
                  <a:pt x="35719" y="17860"/>
                </a:lnTo>
                <a:lnTo>
                  <a:pt x="35719" y="35719"/>
                </a:lnTo>
                <a:lnTo>
                  <a:pt x="35719" y="53579"/>
                </a:lnTo>
                <a:lnTo>
                  <a:pt x="26789" y="71438"/>
                </a:lnTo>
                <a:lnTo>
                  <a:pt x="26789" y="98227"/>
                </a:lnTo>
                <a:lnTo>
                  <a:pt x="17859" y="125016"/>
                </a:lnTo>
                <a:lnTo>
                  <a:pt x="8930" y="142875"/>
                </a:lnTo>
                <a:lnTo>
                  <a:pt x="8930" y="169665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3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563195" y="1973461"/>
            <a:ext cx="71438" cy="1"/>
          </a:xfrm>
          <a:custGeom>
            <a:avLst/>
            <a:gdLst/>
            <a:ahLst/>
            <a:cxnLst/>
            <a:rect l="0" t="0" r="0" b="0"/>
            <a:pathLst>
              <a:path w="71438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723929" y="1928812"/>
            <a:ext cx="98228" cy="151806"/>
          </a:xfrm>
          <a:custGeom>
            <a:avLst/>
            <a:gdLst/>
            <a:ahLst/>
            <a:cxnLst/>
            <a:rect l="0" t="0" r="0" b="0"/>
            <a:pathLst>
              <a:path w="98228" h="151806">
                <a:moveTo>
                  <a:pt x="26789" y="80367"/>
                </a:moveTo>
                <a:lnTo>
                  <a:pt x="17860" y="89297"/>
                </a:lnTo>
                <a:lnTo>
                  <a:pt x="17860" y="98227"/>
                </a:lnTo>
                <a:lnTo>
                  <a:pt x="17860" y="107157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6"/>
                </a:lnTo>
                <a:lnTo>
                  <a:pt x="0" y="125016"/>
                </a:lnTo>
                <a:lnTo>
                  <a:pt x="0" y="107157"/>
                </a:lnTo>
                <a:lnTo>
                  <a:pt x="8930" y="89297"/>
                </a:lnTo>
                <a:lnTo>
                  <a:pt x="26789" y="71438"/>
                </a:lnTo>
                <a:lnTo>
                  <a:pt x="35719" y="53578"/>
                </a:lnTo>
                <a:lnTo>
                  <a:pt x="44649" y="35719"/>
                </a:lnTo>
                <a:lnTo>
                  <a:pt x="62508" y="17860"/>
                </a:lnTo>
                <a:lnTo>
                  <a:pt x="71438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840015" y="1955601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80367" y="44649"/>
                </a:moveTo>
                <a:lnTo>
                  <a:pt x="80367" y="44649"/>
                </a:lnTo>
                <a:lnTo>
                  <a:pt x="71438" y="44649"/>
                </a:lnTo>
                <a:lnTo>
                  <a:pt x="62508" y="53578"/>
                </a:lnTo>
                <a:lnTo>
                  <a:pt x="53578" y="53578"/>
                </a:lnTo>
                <a:lnTo>
                  <a:pt x="44649" y="62508"/>
                </a:lnTo>
                <a:lnTo>
                  <a:pt x="26789" y="71438"/>
                </a:lnTo>
                <a:lnTo>
                  <a:pt x="17860" y="80368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07157"/>
                </a:lnTo>
                <a:lnTo>
                  <a:pt x="17860" y="116086"/>
                </a:lnTo>
                <a:lnTo>
                  <a:pt x="26789" y="116086"/>
                </a:lnTo>
                <a:lnTo>
                  <a:pt x="44649" y="116086"/>
                </a:lnTo>
                <a:lnTo>
                  <a:pt x="62508" y="107157"/>
                </a:lnTo>
                <a:lnTo>
                  <a:pt x="71438" y="107157"/>
                </a:lnTo>
                <a:lnTo>
                  <a:pt x="89297" y="98227"/>
                </a:lnTo>
                <a:lnTo>
                  <a:pt x="107156" y="89297"/>
                </a:lnTo>
                <a:lnTo>
                  <a:pt x="116086" y="80368"/>
                </a:lnTo>
                <a:lnTo>
                  <a:pt x="125016" y="62508"/>
                </a:lnTo>
                <a:lnTo>
                  <a:pt x="133946" y="44649"/>
                </a:lnTo>
                <a:lnTo>
                  <a:pt x="133946" y="35719"/>
                </a:lnTo>
                <a:lnTo>
                  <a:pt x="142875" y="17860"/>
                </a:lnTo>
                <a:lnTo>
                  <a:pt x="133946" y="893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018609" y="1955601"/>
            <a:ext cx="160735" cy="107158"/>
          </a:xfrm>
          <a:custGeom>
            <a:avLst/>
            <a:gdLst/>
            <a:ahLst/>
            <a:cxnLst/>
            <a:rect l="0" t="0" r="0" b="0"/>
            <a:pathLst>
              <a:path w="160735" h="107158">
                <a:moveTo>
                  <a:pt x="44648" y="53578"/>
                </a:moveTo>
                <a:lnTo>
                  <a:pt x="44648" y="62508"/>
                </a:lnTo>
                <a:lnTo>
                  <a:pt x="35719" y="71438"/>
                </a:lnTo>
                <a:lnTo>
                  <a:pt x="35719" y="80368"/>
                </a:lnTo>
                <a:lnTo>
                  <a:pt x="26789" y="89297"/>
                </a:lnTo>
                <a:lnTo>
                  <a:pt x="17859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8930" y="71438"/>
                </a:lnTo>
                <a:lnTo>
                  <a:pt x="17859" y="62508"/>
                </a:lnTo>
                <a:lnTo>
                  <a:pt x="26789" y="44649"/>
                </a:lnTo>
                <a:lnTo>
                  <a:pt x="44648" y="26789"/>
                </a:lnTo>
                <a:lnTo>
                  <a:pt x="62508" y="17860"/>
                </a:lnTo>
                <a:lnTo>
                  <a:pt x="80367" y="8930"/>
                </a:lnTo>
                <a:lnTo>
                  <a:pt x="89297" y="0"/>
                </a:lnTo>
                <a:lnTo>
                  <a:pt x="107156" y="0"/>
                </a:lnTo>
                <a:lnTo>
                  <a:pt x="125016" y="8930"/>
                </a:lnTo>
                <a:lnTo>
                  <a:pt x="133945" y="8930"/>
                </a:lnTo>
                <a:lnTo>
                  <a:pt x="151805" y="17860"/>
                </a:lnTo>
                <a:lnTo>
                  <a:pt x="151805" y="26789"/>
                </a:lnTo>
                <a:lnTo>
                  <a:pt x="160734" y="35719"/>
                </a:lnTo>
                <a:lnTo>
                  <a:pt x="160734" y="44649"/>
                </a:lnTo>
                <a:lnTo>
                  <a:pt x="151805" y="53578"/>
                </a:lnTo>
                <a:lnTo>
                  <a:pt x="151805" y="62508"/>
                </a:lnTo>
                <a:lnTo>
                  <a:pt x="142875" y="71438"/>
                </a:lnTo>
                <a:lnTo>
                  <a:pt x="125016" y="80368"/>
                </a:lnTo>
                <a:lnTo>
                  <a:pt x="116086" y="89297"/>
                </a:lnTo>
                <a:lnTo>
                  <a:pt x="107156" y="98227"/>
                </a:lnTo>
                <a:lnTo>
                  <a:pt x="98227" y="107157"/>
                </a:lnTo>
                <a:lnTo>
                  <a:pt x="98227" y="107157"/>
                </a:lnTo>
                <a:lnTo>
                  <a:pt x="98227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232921" y="1928812"/>
            <a:ext cx="62509" cy="125017"/>
          </a:xfrm>
          <a:custGeom>
            <a:avLst/>
            <a:gdLst/>
            <a:ahLst/>
            <a:cxnLst/>
            <a:rect l="0" t="0" r="0" b="0"/>
            <a:pathLst>
              <a:path w="62509" h="125017">
                <a:moveTo>
                  <a:pt x="53579" y="26789"/>
                </a:moveTo>
                <a:lnTo>
                  <a:pt x="53579" y="26789"/>
                </a:lnTo>
                <a:lnTo>
                  <a:pt x="53579" y="17860"/>
                </a:lnTo>
                <a:lnTo>
                  <a:pt x="53579" y="17860"/>
                </a:lnTo>
                <a:lnTo>
                  <a:pt x="53579" y="8930"/>
                </a:lnTo>
                <a:lnTo>
                  <a:pt x="53579" y="893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90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17860" y="53578"/>
                </a:lnTo>
                <a:lnTo>
                  <a:pt x="26790" y="62508"/>
                </a:lnTo>
                <a:lnTo>
                  <a:pt x="26790" y="71438"/>
                </a:lnTo>
                <a:lnTo>
                  <a:pt x="44649" y="80367"/>
                </a:lnTo>
                <a:lnTo>
                  <a:pt x="53579" y="89297"/>
                </a:lnTo>
                <a:lnTo>
                  <a:pt x="53579" y="98227"/>
                </a:lnTo>
                <a:lnTo>
                  <a:pt x="53579" y="107157"/>
                </a:lnTo>
                <a:lnTo>
                  <a:pt x="62508" y="107157"/>
                </a:lnTo>
                <a:lnTo>
                  <a:pt x="53579" y="116086"/>
                </a:lnTo>
                <a:lnTo>
                  <a:pt x="53579" y="116086"/>
                </a:lnTo>
                <a:lnTo>
                  <a:pt x="53579" y="116086"/>
                </a:lnTo>
                <a:lnTo>
                  <a:pt x="44649" y="125016"/>
                </a:lnTo>
                <a:lnTo>
                  <a:pt x="35719" y="125016"/>
                </a:lnTo>
                <a:lnTo>
                  <a:pt x="26790" y="116086"/>
                </a:lnTo>
                <a:lnTo>
                  <a:pt x="1786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03672" y="2518172"/>
            <a:ext cx="17860" cy="276821"/>
          </a:xfrm>
          <a:custGeom>
            <a:avLst/>
            <a:gdLst/>
            <a:ahLst/>
            <a:cxnLst/>
            <a:rect l="0" t="0" r="0" b="0"/>
            <a:pathLst>
              <a:path w="17860" h="276821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62508"/>
                </a:lnTo>
                <a:lnTo>
                  <a:pt x="17859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32172"/>
                </a:lnTo>
                <a:lnTo>
                  <a:pt x="0" y="241101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23305" y="2669977"/>
            <a:ext cx="187524" cy="1"/>
          </a:xfrm>
          <a:custGeom>
            <a:avLst/>
            <a:gdLst/>
            <a:ahLst/>
            <a:cxnLst/>
            <a:rect l="0" t="0" r="0" b="0"/>
            <a:pathLst>
              <a:path w="187524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0"/>
                </a:lnTo>
                <a:lnTo>
                  <a:pt x="160734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946547" y="2634258"/>
            <a:ext cx="89298" cy="160735"/>
          </a:xfrm>
          <a:custGeom>
            <a:avLst/>
            <a:gdLst/>
            <a:ahLst/>
            <a:cxnLst/>
            <a:rect l="0" t="0" r="0" b="0"/>
            <a:pathLst>
              <a:path w="89298" h="160735">
                <a:moveTo>
                  <a:pt x="17859" y="89297"/>
                </a:moveTo>
                <a:lnTo>
                  <a:pt x="17859" y="89297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4287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51805"/>
                </a:lnTo>
                <a:lnTo>
                  <a:pt x="0" y="142875"/>
                </a:lnTo>
                <a:lnTo>
                  <a:pt x="0" y="125015"/>
                </a:lnTo>
                <a:lnTo>
                  <a:pt x="8929" y="107156"/>
                </a:lnTo>
                <a:lnTo>
                  <a:pt x="8929" y="89297"/>
                </a:lnTo>
                <a:lnTo>
                  <a:pt x="17859" y="71437"/>
                </a:lnTo>
                <a:lnTo>
                  <a:pt x="17859" y="53578"/>
                </a:lnTo>
                <a:lnTo>
                  <a:pt x="26789" y="44648"/>
                </a:lnTo>
                <a:lnTo>
                  <a:pt x="35719" y="26789"/>
                </a:lnTo>
                <a:lnTo>
                  <a:pt x="44648" y="17859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035844" y="2661047"/>
            <a:ext cx="116087" cy="125017"/>
          </a:xfrm>
          <a:custGeom>
            <a:avLst/>
            <a:gdLst/>
            <a:ahLst/>
            <a:cxnLst/>
            <a:rect l="0" t="0" r="0" b="0"/>
            <a:pathLst>
              <a:path w="116087" h="125017">
                <a:moveTo>
                  <a:pt x="10715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17859"/>
                </a:lnTo>
                <a:lnTo>
                  <a:pt x="53578" y="26789"/>
                </a:lnTo>
                <a:lnTo>
                  <a:pt x="44648" y="44648"/>
                </a:lnTo>
                <a:lnTo>
                  <a:pt x="26789" y="53578"/>
                </a:lnTo>
                <a:lnTo>
                  <a:pt x="17859" y="71437"/>
                </a:lnTo>
                <a:lnTo>
                  <a:pt x="8929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29" y="107156"/>
                </a:lnTo>
                <a:lnTo>
                  <a:pt x="17859" y="107156"/>
                </a:lnTo>
                <a:lnTo>
                  <a:pt x="26789" y="98226"/>
                </a:lnTo>
                <a:lnTo>
                  <a:pt x="35718" y="89297"/>
                </a:lnTo>
                <a:lnTo>
                  <a:pt x="53578" y="80367"/>
                </a:lnTo>
                <a:lnTo>
                  <a:pt x="62507" y="71437"/>
                </a:lnTo>
                <a:lnTo>
                  <a:pt x="80367" y="71437"/>
                </a:lnTo>
                <a:lnTo>
                  <a:pt x="89297" y="62508"/>
                </a:lnTo>
                <a:lnTo>
                  <a:pt x="98226" y="62508"/>
                </a:lnTo>
                <a:lnTo>
                  <a:pt x="107156" y="62508"/>
                </a:lnTo>
                <a:lnTo>
                  <a:pt x="107156" y="71437"/>
                </a:lnTo>
                <a:lnTo>
                  <a:pt x="116086" y="71437"/>
                </a:lnTo>
                <a:lnTo>
                  <a:pt x="116086" y="80367"/>
                </a:lnTo>
                <a:lnTo>
                  <a:pt x="116086" y="89297"/>
                </a:lnTo>
                <a:lnTo>
                  <a:pt x="116086" y="98226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16086" y="125016"/>
                </a:lnTo>
                <a:lnTo>
                  <a:pt x="116086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196578" y="2652117"/>
            <a:ext cx="142876" cy="151806"/>
          </a:xfrm>
          <a:custGeom>
            <a:avLst/>
            <a:gdLst/>
            <a:ahLst/>
            <a:cxnLst/>
            <a:rect l="0" t="0" r="0" b="0"/>
            <a:pathLst>
              <a:path w="142876" h="151806">
                <a:moveTo>
                  <a:pt x="44649" y="17860"/>
                </a:moveTo>
                <a:lnTo>
                  <a:pt x="44649" y="17860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44649"/>
                </a:lnTo>
                <a:lnTo>
                  <a:pt x="26789" y="53578"/>
                </a:lnTo>
                <a:lnTo>
                  <a:pt x="17859" y="71438"/>
                </a:lnTo>
                <a:lnTo>
                  <a:pt x="17859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89297"/>
                </a:lnTo>
                <a:lnTo>
                  <a:pt x="8930" y="80367"/>
                </a:lnTo>
                <a:lnTo>
                  <a:pt x="17859" y="62508"/>
                </a:lnTo>
                <a:lnTo>
                  <a:pt x="26789" y="44649"/>
                </a:lnTo>
                <a:lnTo>
                  <a:pt x="44649" y="35719"/>
                </a:lnTo>
                <a:lnTo>
                  <a:pt x="53578" y="17860"/>
                </a:lnTo>
                <a:lnTo>
                  <a:pt x="71438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33945" y="8930"/>
                </a:lnTo>
                <a:lnTo>
                  <a:pt x="142875" y="17860"/>
                </a:lnTo>
                <a:lnTo>
                  <a:pt x="142875" y="35719"/>
                </a:lnTo>
                <a:lnTo>
                  <a:pt x="142875" y="53578"/>
                </a:lnTo>
                <a:lnTo>
                  <a:pt x="133945" y="71438"/>
                </a:lnTo>
                <a:lnTo>
                  <a:pt x="125016" y="89297"/>
                </a:lnTo>
                <a:lnTo>
                  <a:pt x="116086" y="107156"/>
                </a:lnTo>
                <a:lnTo>
                  <a:pt x="107156" y="116086"/>
                </a:lnTo>
                <a:lnTo>
                  <a:pt x="98227" y="133946"/>
                </a:lnTo>
                <a:lnTo>
                  <a:pt x="89297" y="142875"/>
                </a:lnTo>
                <a:lnTo>
                  <a:pt x="89297" y="142875"/>
                </a:lnTo>
                <a:lnTo>
                  <a:pt x="80367" y="151805"/>
                </a:lnTo>
                <a:lnTo>
                  <a:pt x="80367" y="151805"/>
                </a:lnTo>
                <a:lnTo>
                  <a:pt x="80367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339453" y="2669977"/>
            <a:ext cx="133946" cy="133946"/>
          </a:xfrm>
          <a:custGeom>
            <a:avLst/>
            <a:gdLst/>
            <a:ahLst/>
            <a:cxnLst/>
            <a:rect l="0" t="0" r="0" b="0"/>
            <a:pathLst>
              <a:path w="133946" h="133946">
                <a:moveTo>
                  <a:pt x="80367" y="17859"/>
                </a:move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8"/>
                </a:lnTo>
                <a:lnTo>
                  <a:pt x="35719" y="44648"/>
                </a:lnTo>
                <a:lnTo>
                  <a:pt x="44649" y="44648"/>
                </a:lnTo>
                <a:lnTo>
                  <a:pt x="62508" y="53578"/>
                </a:lnTo>
                <a:lnTo>
                  <a:pt x="71438" y="62507"/>
                </a:lnTo>
                <a:lnTo>
                  <a:pt x="89297" y="71437"/>
                </a:lnTo>
                <a:lnTo>
                  <a:pt x="98227" y="80367"/>
                </a:lnTo>
                <a:lnTo>
                  <a:pt x="116086" y="89296"/>
                </a:lnTo>
                <a:lnTo>
                  <a:pt x="125016" y="89296"/>
                </a:lnTo>
                <a:lnTo>
                  <a:pt x="133945" y="98226"/>
                </a:lnTo>
                <a:lnTo>
                  <a:pt x="133945" y="107156"/>
                </a:lnTo>
                <a:lnTo>
                  <a:pt x="133945" y="116086"/>
                </a:lnTo>
                <a:lnTo>
                  <a:pt x="125016" y="125015"/>
                </a:lnTo>
                <a:lnTo>
                  <a:pt x="116086" y="133945"/>
                </a:lnTo>
                <a:lnTo>
                  <a:pt x="107156" y="133945"/>
                </a:lnTo>
                <a:lnTo>
                  <a:pt x="89297" y="133945"/>
                </a:lnTo>
                <a:lnTo>
                  <a:pt x="71438" y="133945"/>
                </a:lnTo>
                <a:lnTo>
                  <a:pt x="62508" y="133945"/>
                </a:lnTo>
                <a:lnTo>
                  <a:pt x="44649" y="133945"/>
                </a:lnTo>
                <a:lnTo>
                  <a:pt x="26789" y="125015"/>
                </a:lnTo>
                <a:lnTo>
                  <a:pt x="17860" y="125015"/>
                </a:lnTo>
                <a:lnTo>
                  <a:pt x="8930" y="125015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518047" y="2544961"/>
            <a:ext cx="35720" cy="250032"/>
          </a:xfrm>
          <a:custGeom>
            <a:avLst/>
            <a:gdLst/>
            <a:ahLst/>
            <a:cxnLst/>
            <a:rect l="0" t="0" r="0" b="0"/>
            <a:pathLst>
              <a:path w="35720" h="250032">
                <a:moveTo>
                  <a:pt x="3571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35719"/>
                </a:lnTo>
                <a:lnTo>
                  <a:pt x="35719" y="53578"/>
                </a:lnTo>
                <a:lnTo>
                  <a:pt x="26789" y="71437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33945"/>
                </a:lnTo>
                <a:lnTo>
                  <a:pt x="17859" y="151805"/>
                </a:lnTo>
                <a:lnTo>
                  <a:pt x="17859" y="169664"/>
                </a:lnTo>
                <a:lnTo>
                  <a:pt x="8929" y="187523"/>
                </a:lnTo>
                <a:lnTo>
                  <a:pt x="8929" y="205383"/>
                </a:lnTo>
                <a:lnTo>
                  <a:pt x="8929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580555" y="2678906"/>
            <a:ext cx="151805" cy="133946"/>
          </a:xfrm>
          <a:custGeom>
            <a:avLst/>
            <a:gdLst/>
            <a:ahLst/>
            <a:cxnLst/>
            <a:rect l="0" t="0" r="0" b="0"/>
            <a:pathLst>
              <a:path w="151805" h="133946">
                <a:moveTo>
                  <a:pt x="53578" y="35719"/>
                </a:moveTo>
                <a:lnTo>
                  <a:pt x="53578" y="26789"/>
                </a:lnTo>
                <a:lnTo>
                  <a:pt x="62507" y="26789"/>
                </a:lnTo>
                <a:lnTo>
                  <a:pt x="62507" y="26789"/>
                </a:lnTo>
                <a:lnTo>
                  <a:pt x="62507" y="17860"/>
                </a:lnTo>
                <a:lnTo>
                  <a:pt x="62507" y="8930"/>
                </a:lnTo>
                <a:lnTo>
                  <a:pt x="62507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44648" y="80367"/>
                </a:lnTo>
                <a:lnTo>
                  <a:pt x="53578" y="80367"/>
                </a:lnTo>
                <a:lnTo>
                  <a:pt x="71437" y="71438"/>
                </a:lnTo>
                <a:lnTo>
                  <a:pt x="80367" y="71438"/>
                </a:lnTo>
                <a:lnTo>
                  <a:pt x="89296" y="62508"/>
                </a:lnTo>
                <a:lnTo>
                  <a:pt x="98226" y="53578"/>
                </a:lnTo>
                <a:lnTo>
                  <a:pt x="107156" y="53578"/>
                </a:lnTo>
                <a:lnTo>
                  <a:pt x="116085" y="44649"/>
                </a:lnTo>
                <a:lnTo>
                  <a:pt x="116085" y="44649"/>
                </a:lnTo>
                <a:lnTo>
                  <a:pt x="125015" y="44649"/>
                </a:lnTo>
                <a:lnTo>
                  <a:pt x="125015" y="44649"/>
                </a:lnTo>
                <a:lnTo>
                  <a:pt x="125015" y="53578"/>
                </a:lnTo>
                <a:lnTo>
                  <a:pt x="125015" y="53578"/>
                </a:lnTo>
                <a:lnTo>
                  <a:pt x="125015" y="62508"/>
                </a:lnTo>
                <a:lnTo>
                  <a:pt x="125015" y="71438"/>
                </a:lnTo>
                <a:lnTo>
                  <a:pt x="116085" y="80367"/>
                </a:lnTo>
                <a:lnTo>
                  <a:pt x="116085" y="89297"/>
                </a:lnTo>
                <a:lnTo>
                  <a:pt x="125015" y="98227"/>
                </a:lnTo>
                <a:lnTo>
                  <a:pt x="125015" y="107157"/>
                </a:lnTo>
                <a:lnTo>
                  <a:pt x="133945" y="116086"/>
                </a:lnTo>
                <a:lnTo>
                  <a:pt x="133945" y="125016"/>
                </a:lnTo>
                <a:lnTo>
                  <a:pt x="142874" y="133945"/>
                </a:lnTo>
                <a:lnTo>
                  <a:pt x="151804" y="133945"/>
                </a:lnTo>
                <a:lnTo>
                  <a:pt x="151804" y="133945"/>
                </a:lnTo>
                <a:lnTo>
                  <a:pt x="151804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812726" y="2580680"/>
            <a:ext cx="17861" cy="241102"/>
          </a:xfrm>
          <a:custGeom>
            <a:avLst/>
            <a:gdLst/>
            <a:ahLst/>
            <a:cxnLst/>
            <a:rect l="0" t="0" r="0" b="0"/>
            <a:pathLst>
              <a:path w="17861" h="241102">
                <a:moveTo>
                  <a:pt x="17860" y="0"/>
                </a:moveTo>
                <a:lnTo>
                  <a:pt x="17860" y="0"/>
                </a:lnTo>
                <a:lnTo>
                  <a:pt x="17860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35718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759148" y="2669977"/>
            <a:ext cx="107157" cy="8930"/>
          </a:xfrm>
          <a:custGeom>
            <a:avLst/>
            <a:gdLst/>
            <a:ahLst/>
            <a:cxnLst/>
            <a:rect l="0" t="0" r="0" b="0"/>
            <a:pathLst>
              <a:path w="107157" h="893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17860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107156" y="8929"/>
                </a:lnTo>
                <a:lnTo>
                  <a:pt x="107156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919883" y="2696766"/>
            <a:ext cx="8930" cy="80368"/>
          </a:xfrm>
          <a:custGeom>
            <a:avLst/>
            <a:gdLst/>
            <a:ahLst/>
            <a:cxnLst/>
            <a:rect l="0" t="0" r="0" b="0"/>
            <a:pathLst>
              <a:path w="8930" h="80368">
                <a:moveTo>
                  <a:pt x="8929" y="0"/>
                </a:move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1937742" y="258960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964531" y="2705695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1893094" y="2589609"/>
            <a:ext cx="35719" cy="35720"/>
          </a:xfrm>
          <a:custGeom>
            <a:avLst/>
            <a:gdLst/>
            <a:ahLst/>
            <a:cxnLst/>
            <a:rect l="0" t="0" r="0" b="0"/>
            <a:pathLst>
              <a:path w="35719" h="35720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946672" y="2669977"/>
            <a:ext cx="125016" cy="107157"/>
          </a:xfrm>
          <a:custGeom>
            <a:avLst/>
            <a:gdLst/>
            <a:ahLst/>
            <a:cxnLst/>
            <a:rect l="0" t="0" r="0" b="0"/>
            <a:pathLst>
              <a:path w="125016" h="107157">
                <a:moveTo>
                  <a:pt x="44648" y="0"/>
                </a:move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8929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8929" y="98226"/>
                </a:lnTo>
                <a:lnTo>
                  <a:pt x="17859" y="98226"/>
                </a:lnTo>
                <a:lnTo>
                  <a:pt x="35718" y="107156"/>
                </a:lnTo>
                <a:lnTo>
                  <a:pt x="44648" y="107156"/>
                </a:lnTo>
                <a:lnTo>
                  <a:pt x="62507" y="98226"/>
                </a:lnTo>
                <a:lnTo>
                  <a:pt x="71437" y="98226"/>
                </a:lnTo>
                <a:lnTo>
                  <a:pt x="89297" y="89296"/>
                </a:lnTo>
                <a:lnTo>
                  <a:pt x="98226" y="80367"/>
                </a:lnTo>
                <a:lnTo>
                  <a:pt x="116086" y="71437"/>
                </a:lnTo>
                <a:lnTo>
                  <a:pt x="116086" y="62507"/>
                </a:lnTo>
                <a:lnTo>
                  <a:pt x="125015" y="53578"/>
                </a:lnTo>
                <a:lnTo>
                  <a:pt x="125015" y="44648"/>
                </a:lnTo>
                <a:lnTo>
                  <a:pt x="125015" y="35718"/>
                </a:lnTo>
                <a:lnTo>
                  <a:pt x="125015" y="26789"/>
                </a:lnTo>
                <a:lnTo>
                  <a:pt x="116086" y="17859"/>
                </a:lnTo>
                <a:lnTo>
                  <a:pt x="107156" y="8929"/>
                </a:lnTo>
                <a:lnTo>
                  <a:pt x="98226" y="8929"/>
                </a:lnTo>
                <a:lnTo>
                  <a:pt x="80367" y="8929"/>
                </a:lnTo>
                <a:lnTo>
                  <a:pt x="71437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071687" y="2643188"/>
            <a:ext cx="187525" cy="151805"/>
          </a:xfrm>
          <a:custGeom>
            <a:avLst/>
            <a:gdLst/>
            <a:ahLst/>
            <a:cxnLst/>
            <a:rect l="0" t="0" r="0" b="0"/>
            <a:pathLst>
              <a:path w="187525" h="151805">
                <a:moveTo>
                  <a:pt x="53578" y="35718"/>
                </a:moveTo>
                <a:lnTo>
                  <a:pt x="53578" y="35718"/>
                </a:lnTo>
                <a:lnTo>
                  <a:pt x="44649" y="35718"/>
                </a:lnTo>
                <a:lnTo>
                  <a:pt x="44649" y="35718"/>
                </a:lnTo>
                <a:lnTo>
                  <a:pt x="44649" y="44648"/>
                </a:lnTo>
                <a:lnTo>
                  <a:pt x="44649" y="53578"/>
                </a:lnTo>
                <a:lnTo>
                  <a:pt x="35719" y="62507"/>
                </a:lnTo>
                <a:lnTo>
                  <a:pt x="35719" y="71437"/>
                </a:lnTo>
                <a:lnTo>
                  <a:pt x="26789" y="80367"/>
                </a:lnTo>
                <a:lnTo>
                  <a:pt x="17860" y="89296"/>
                </a:lnTo>
                <a:lnTo>
                  <a:pt x="17860" y="89296"/>
                </a:lnTo>
                <a:lnTo>
                  <a:pt x="8930" y="98226"/>
                </a:lnTo>
                <a:lnTo>
                  <a:pt x="893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89296"/>
                </a:lnTo>
                <a:lnTo>
                  <a:pt x="8930" y="80367"/>
                </a:lnTo>
                <a:lnTo>
                  <a:pt x="17860" y="71437"/>
                </a:lnTo>
                <a:lnTo>
                  <a:pt x="26789" y="62507"/>
                </a:lnTo>
                <a:lnTo>
                  <a:pt x="44649" y="44648"/>
                </a:lnTo>
                <a:lnTo>
                  <a:pt x="62508" y="35718"/>
                </a:lnTo>
                <a:lnTo>
                  <a:pt x="80367" y="26789"/>
                </a:lnTo>
                <a:lnTo>
                  <a:pt x="98227" y="17859"/>
                </a:lnTo>
                <a:lnTo>
                  <a:pt x="116086" y="8929"/>
                </a:lnTo>
                <a:lnTo>
                  <a:pt x="133946" y="8929"/>
                </a:lnTo>
                <a:lnTo>
                  <a:pt x="151805" y="0"/>
                </a:lnTo>
                <a:lnTo>
                  <a:pt x="169664" y="0"/>
                </a:lnTo>
                <a:lnTo>
                  <a:pt x="178594" y="8929"/>
                </a:lnTo>
                <a:lnTo>
                  <a:pt x="178594" y="8929"/>
                </a:lnTo>
                <a:lnTo>
                  <a:pt x="187524" y="17859"/>
                </a:lnTo>
                <a:lnTo>
                  <a:pt x="187524" y="35718"/>
                </a:lnTo>
                <a:lnTo>
                  <a:pt x="187524" y="44648"/>
                </a:lnTo>
                <a:lnTo>
                  <a:pt x="187524" y="62507"/>
                </a:lnTo>
                <a:lnTo>
                  <a:pt x="178594" y="80367"/>
                </a:lnTo>
                <a:lnTo>
                  <a:pt x="169664" y="98226"/>
                </a:lnTo>
                <a:lnTo>
                  <a:pt x="160735" y="116085"/>
                </a:lnTo>
                <a:lnTo>
                  <a:pt x="151805" y="133945"/>
                </a:lnTo>
                <a:lnTo>
                  <a:pt x="151805" y="142875"/>
                </a:lnTo>
                <a:lnTo>
                  <a:pt x="142875" y="151804"/>
                </a:lnTo>
                <a:lnTo>
                  <a:pt x="142875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482953" y="1910953"/>
            <a:ext cx="8930" cy="133946"/>
          </a:xfrm>
          <a:custGeom>
            <a:avLst/>
            <a:gdLst/>
            <a:ahLst/>
            <a:cxnLst/>
            <a:rect l="0" t="0" r="0" b="0"/>
            <a:pathLst>
              <a:path w="8930" h="13394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438304" y="1937742"/>
            <a:ext cx="107157" cy="35720"/>
          </a:xfrm>
          <a:custGeom>
            <a:avLst/>
            <a:gdLst/>
            <a:ahLst/>
            <a:cxnLst/>
            <a:rect l="0" t="0" r="0" b="0"/>
            <a:pathLst>
              <a:path w="107157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53578" y="17859"/>
                </a:lnTo>
                <a:lnTo>
                  <a:pt x="62508" y="17859"/>
                </a:lnTo>
                <a:lnTo>
                  <a:pt x="80367" y="8930"/>
                </a:lnTo>
                <a:lnTo>
                  <a:pt x="89297" y="8930"/>
                </a:lnTo>
                <a:lnTo>
                  <a:pt x="98226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6643687" y="1902023"/>
            <a:ext cx="98227" cy="133947"/>
          </a:xfrm>
          <a:custGeom>
            <a:avLst/>
            <a:gdLst/>
            <a:ahLst/>
            <a:cxnLst/>
            <a:rect l="0" t="0" r="0" b="0"/>
            <a:pathLst>
              <a:path w="98227" h="133947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17860"/>
                </a:lnTo>
                <a:lnTo>
                  <a:pt x="44648" y="26789"/>
                </a:lnTo>
                <a:lnTo>
                  <a:pt x="26789" y="35719"/>
                </a:lnTo>
                <a:lnTo>
                  <a:pt x="8929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29" y="107156"/>
                </a:lnTo>
                <a:lnTo>
                  <a:pt x="26789" y="116086"/>
                </a:lnTo>
                <a:lnTo>
                  <a:pt x="44648" y="125016"/>
                </a:lnTo>
                <a:lnTo>
                  <a:pt x="62508" y="125016"/>
                </a:lnTo>
                <a:lnTo>
                  <a:pt x="80367" y="133946"/>
                </a:lnTo>
                <a:lnTo>
                  <a:pt x="89297" y="133946"/>
                </a:lnTo>
                <a:lnTo>
                  <a:pt x="89297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804421" y="1919883"/>
            <a:ext cx="116087" cy="89297"/>
          </a:xfrm>
          <a:custGeom>
            <a:avLst/>
            <a:gdLst/>
            <a:ahLst/>
            <a:cxnLst/>
            <a:rect l="0" t="0" r="0" b="0"/>
            <a:pathLst>
              <a:path w="116087" h="89297">
                <a:moveTo>
                  <a:pt x="80367" y="0"/>
                </a:moveTo>
                <a:lnTo>
                  <a:pt x="80367" y="0"/>
                </a:lnTo>
                <a:lnTo>
                  <a:pt x="71438" y="0"/>
                </a:lnTo>
                <a:lnTo>
                  <a:pt x="62508" y="8929"/>
                </a:lnTo>
                <a:lnTo>
                  <a:pt x="53578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26789" y="44648"/>
                </a:lnTo>
                <a:lnTo>
                  <a:pt x="35719" y="44648"/>
                </a:lnTo>
                <a:lnTo>
                  <a:pt x="53578" y="44648"/>
                </a:lnTo>
                <a:lnTo>
                  <a:pt x="62508" y="35718"/>
                </a:lnTo>
                <a:lnTo>
                  <a:pt x="80367" y="35718"/>
                </a:lnTo>
                <a:lnTo>
                  <a:pt x="89297" y="26789"/>
                </a:lnTo>
                <a:lnTo>
                  <a:pt x="98227" y="17859"/>
                </a:lnTo>
                <a:lnTo>
                  <a:pt x="107156" y="1785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07156" y="35718"/>
                </a:lnTo>
                <a:lnTo>
                  <a:pt x="107156" y="44648"/>
                </a:lnTo>
                <a:lnTo>
                  <a:pt x="107156" y="53578"/>
                </a:lnTo>
                <a:lnTo>
                  <a:pt x="107156" y="62507"/>
                </a:lnTo>
                <a:lnTo>
                  <a:pt x="107156" y="71437"/>
                </a:lnTo>
                <a:lnTo>
                  <a:pt x="116086" y="80367"/>
                </a:lnTo>
                <a:lnTo>
                  <a:pt x="116086" y="89296"/>
                </a:lnTo>
                <a:lnTo>
                  <a:pt x="116086" y="89296"/>
                </a:lnTo>
                <a:lnTo>
                  <a:pt x="116086" y="892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6884788" y="1893094"/>
            <a:ext cx="250033" cy="348258"/>
          </a:xfrm>
          <a:custGeom>
            <a:avLst/>
            <a:gdLst/>
            <a:ahLst/>
            <a:cxnLst/>
            <a:rect l="0" t="0" r="0" b="0"/>
            <a:pathLst>
              <a:path w="250033" h="348258">
                <a:moveTo>
                  <a:pt x="160735" y="53578"/>
                </a:moveTo>
                <a:lnTo>
                  <a:pt x="160735" y="53578"/>
                </a:lnTo>
                <a:lnTo>
                  <a:pt x="160735" y="53578"/>
                </a:lnTo>
                <a:lnTo>
                  <a:pt x="151805" y="62507"/>
                </a:lnTo>
                <a:lnTo>
                  <a:pt x="151805" y="62507"/>
                </a:lnTo>
                <a:lnTo>
                  <a:pt x="142875" y="71437"/>
                </a:lnTo>
                <a:lnTo>
                  <a:pt x="133946" y="80367"/>
                </a:lnTo>
                <a:lnTo>
                  <a:pt x="133946" y="89296"/>
                </a:lnTo>
                <a:lnTo>
                  <a:pt x="133946" y="89296"/>
                </a:lnTo>
                <a:lnTo>
                  <a:pt x="133946" y="98226"/>
                </a:lnTo>
                <a:lnTo>
                  <a:pt x="133946" y="107156"/>
                </a:lnTo>
                <a:lnTo>
                  <a:pt x="142875" y="107156"/>
                </a:lnTo>
                <a:lnTo>
                  <a:pt x="151805" y="116085"/>
                </a:lnTo>
                <a:lnTo>
                  <a:pt x="160735" y="116085"/>
                </a:lnTo>
                <a:lnTo>
                  <a:pt x="178594" y="116085"/>
                </a:lnTo>
                <a:lnTo>
                  <a:pt x="187524" y="116085"/>
                </a:lnTo>
                <a:lnTo>
                  <a:pt x="196453" y="107156"/>
                </a:lnTo>
                <a:lnTo>
                  <a:pt x="205383" y="107156"/>
                </a:lnTo>
                <a:lnTo>
                  <a:pt x="223242" y="98226"/>
                </a:lnTo>
                <a:lnTo>
                  <a:pt x="232172" y="89296"/>
                </a:lnTo>
                <a:lnTo>
                  <a:pt x="232172" y="71437"/>
                </a:lnTo>
                <a:lnTo>
                  <a:pt x="241102" y="62507"/>
                </a:lnTo>
                <a:lnTo>
                  <a:pt x="250032" y="44648"/>
                </a:lnTo>
                <a:lnTo>
                  <a:pt x="250032" y="35718"/>
                </a:lnTo>
                <a:lnTo>
                  <a:pt x="250032" y="26789"/>
                </a:lnTo>
                <a:lnTo>
                  <a:pt x="241102" y="17859"/>
                </a:lnTo>
                <a:lnTo>
                  <a:pt x="241102" y="8929"/>
                </a:lnTo>
                <a:lnTo>
                  <a:pt x="232172" y="0"/>
                </a:lnTo>
                <a:lnTo>
                  <a:pt x="214313" y="0"/>
                </a:lnTo>
                <a:lnTo>
                  <a:pt x="196453" y="0"/>
                </a:lnTo>
                <a:lnTo>
                  <a:pt x="178594" y="8929"/>
                </a:lnTo>
                <a:lnTo>
                  <a:pt x="160735" y="17859"/>
                </a:lnTo>
                <a:lnTo>
                  <a:pt x="142875" y="35718"/>
                </a:lnTo>
                <a:lnTo>
                  <a:pt x="116086" y="62507"/>
                </a:lnTo>
                <a:lnTo>
                  <a:pt x="98227" y="89296"/>
                </a:lnTo>
                <a:lnTo>
                  <a:pt x="80367" y="116085"/>
                </a:lnTo>
                <a:lnTo>
                  <a:pt x="62508" y="151804"/>
                </a:lnTo>
                <a:lnTo>
                  <a:pt x="53578" y="187523"/>
                </a:lnTo>
                <a:lnTo>
                  <a:pt x="35719" y="223242"/>
                </a:lnTo>
                <a:lnTo>
                  <a:pt x="26789" y="258960"/>
                </a:lnTo>
                <a:lnTo>
                  <a:pt x="17860" y="294679"/>
                </a:lnTo>
                <a:lnTo>
                  <a:pt x="0" y="348257"/>
                </a:lnTo>
                <a:lnTo>
                  <a:pt x="0" y="348257"/>
                </a:lnTo>
                <a:lnTo>
                  <a:pt x="0" y="3482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CAIRO~1.SAI\AppData\Local\Temp\17_26GeneExpressSummary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1300"/>
            <a:ext cx="383667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ECAIRO~1.SAI\AppData\Local\Temp\17_05GeneticCode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3633"/>
            <a:ext cx="3447485" cy="399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45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830461" y="1116211"/>
            <a:ext cx="214313" cy="491134"/>
          </a:xfrm>
          <a:custGeom>
            <a:avLst/>
            <a:gdLst/>
            <a:ahLst/>
            <a:cxnLst/>
            <a:rect l="0" t="0" r="0" b="0"/>
            <a:pathLst>
              <a:path w="214313" h="491134">
                <a:moveTo>
                  <a:pt x="125015" y="53578"/>
                </a:moveTo>
                <a:lnTo>
                  <a:pt x="125015" y="62508"/>
                </a:lnTo>
                <a:lnTo>
                  <a:pt x="116086" y="62508"/>
                </a:lnTo>
                <a:lnTo>
                  <a:pt x="107156" y="71437"/>
                </a:lnTo>
                <a:lnTo>
                  <a:pt x="98226" y="89297"/>
                </a:lnTo>
                <a:lnTo>
                  <a:pt x="80367" y="116086"/>
                </a:lnTo>
                <a:lnTo>
                  <a:pt x="71437" y="133945"/>
                </a:lnTo>
                <a:lnTo>
                  <a:pt x="71437" y="160734"/>
                </a:lnTo>
                <a:lnTo>
                  <a:pt x="62508" y="187523"/>
                </a:lnTo>
                <a:lnTo>
                  <a:pt x="62508" y="214312"/>
                </a:lnTo>
                <a:lnTo>
                  <a:pt x="71437" y="232172"/>
                </a:lnTo>
                <a:lnTo>
                  <a:pt x="71437" y="241102"/>
                </a:lnTo>
                <a:lnTo>
                  <a:pt x="89297" y="258961"/>
                </a:lnTo>
                <a:lnTo>
                  <a:pt x="89297" y="258961"/>
                </a:lnTo>
                <a:lnTo>
                  <a:pt x="107156" y="258961"/>
                </a:lnTo>
                <a:lnTo>
                  <a:pt x="116086" y="250031"/>
                </a:lnTo>
                <a:lnTo>
                  <a:pt x="133945" y="250031"/>
                </a:lnTo>
                <a:lnTo>
                  <a:pt x="151805" y="232172"/>
                </a:lnTo>
                <a:lnTo>
                  <a:pt x="160734" y="214312"/>
                </a:lnTo>
                <a:lnTo>
                  <a:pt x="178594" y="196453"/>
                </a:lnTo>
                <a:lnTo>
                  <a:pt x="187523" y="169664"/>
                </a:lnTo>
                <a:lnTo>
                  <a:pt x="196453" y="142875"/>
                </a:lnTo>
                <a:lnTo>
                  <a:pt x="205383" y="116086"/>
                </a:lnTo>
                <a:lnTo>
                  <a:pt x="214312" y="98226"/>
                </a:lnTo>
                <a:lnTo>
                  <a:pt x="214312" y="71437"/>
                </a:lnTo>
                <a:lnTo>
                  <a:pt x="214312" y="53578"/>
                </a:lnTo>
                <a:lnTo>
                  <a:pt x="214312" y="35719"/>
                </a:lnTo>
                <a:lnTo>
                  <a:pt x="205383" y="17859"/>
                </a:lnTo>
                <a:lnTo>
                  <a:pt x="196453" y="8930"/>
                </a:lnTo>
                <a:lnTo>
                  <a:pt x="187523" y="0"/>
                </a:lnTo>
                <a:lnTo>
                  <a:pt x="178594" y="0"/>
                </a:lnTo>
                <a:lnTo>
                  <a:pt x="160734" y="0"/>
                </a:lnTo>
                <a:lnTo>
                  <a:pt x="151805" y="0"/>
                </a:lnTo>
                <a:lnTo>
                  <a:pt x="133945" y="8930"/>
                </a:lnTo>
                <a:lnTo>
                  <a:pt x="116086" y="26789"/>
                </a:lnTo>
                <a:lnTo>
                  <a:pt x="107156" y="53578"/>
                </a:lnTo>
                <a:lnTo>
                  <a:pt x="89297" y="80367"/>
                </a:lnTo>
                <a:lnTo>
                  <a:pt x="80367" y="107156"/>
                </a:lnTo>
                <a:lnTo>
                  <a:pt x="71437" y="142875"/>
                </a:lnTo>
                <a:lnTo>
                  <a:pt x="53578" y="178594"/>
                </a:lnTo>
                <a:lnTo>
                  <a:pt x="44648" y="214312"/>
                </a:lnTo>
                <a:lnTo>
                  <a:pt x="35719" y="250031"/>
                </a:lnTo>
                <a:lnTo>
                  <a:pt x="26789" y="285750"/>
                </a:lnTo>
                <a:lnTo>
                  <a:pt x="17859" y="321469"/>
                </a:lnTo>
                <a:lnTo>
                  <a:pt x="17859" y="357187"/>
                </a:lnTo>
                <a:lnTo>
                  <a:pt x="8930" y="383976"/>
                </a:lnTo>
                <a:lnTo>
                  <a:pt x="8930" y="419695"/>
                </a:lnTo>
                <a:lnTo>
                  <a:pt x="0" y="437555"/>
                </a:lnTo>
                <a:lnTo>
                  <a:pt x="0" y="464344"/>
                </a:lnTo>
                <a:lnTo>
                  <a:pt x="0" y="473273"/>
                </a:lnTo>
                <a:lnTo>
                  <a:pt x="0" y="482203"/>
                </a:lnTo>
                <a:lnTo>
                  <a:pt x="8930" y="491133"/>
                </a:lnTo>
                <a:lnTo>
                  <a:pt x="8930" y="491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080492" y="1125141"/>
            <a:ext cx="125017" cy="214313"/>
          </a:xfrm>
          <a:custGeom>
            <a:avLst/>
            <a:gdLst/>
            <a:ahLst/>
            <a:cxnLst/>
            <a:rect l="0" t="0" r="0" b="0"/>
            <a:pathLst>
              <a:path w="125017" h="214313">
                <a:moveTo>
                  <a:pt x="26789" y="107156"/>
                </a:moveTo>
                <a:lnTo>
                  <a:pt x="26789" y="116086"/>
                </a:lnTo>
                <a:lnTo>
                  <a:pt x="26789" y="125015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78593"/>
                </a:lnTo>
                <a:lnTo>
                  <a:pt x="8930" y="196453"/>
                </a:lnTo>
                <a:lnTo>
                  <a:pt x="17859" y="205382"/>
                </a:lnTo>
                <a:lnTo>
                  <a:pt x="8930" y="214312"/>
                </a:lnTo>
                <a:lnTo>
                  <a:pt x="8930" y="214312"/>
                </a:lnTo>
                <a:lnTo>
                  <a:pt x="0" y="214312"/>
                </a:lnTo>
                <a:lnTo>
                  <a:pt x="0" y="205382"/>
                </a:lnTo>
                <a:lnTo>
                  <a:pt x="0" y="196453"/>
                </a:lnTo>
                <a:lnTo>
                  <a:pt x="0" y="178593"/>
                </a:lnTo>
                <a:lnTo>
                  <a:pt x="8930" y="160734"/>
                </a:lnTo>
                <a:lnTo>
                  <a:pt x="17859" y="133945"/>
                </a:lnTo>
                <a:lnTo>
                  <a:pt x="26789" y="107156"/>
                </a:lnTo>
                <a:lnTo>
                  <a:pt x="35719" y="80367"/>
                </a:lnTo>
                <a:lnTo>
                  <a:pt x="53578" y="62507"/>
                </a:lnTo>
                <a:lnTo>
                  <a:pt x="71438" y="35718"/>
                </a:lnTo>
                <a:lnTo>
                  <a:pt x="89297" y="26789"/>
                </a:lnTo>
                <a:lnTo>
                  <a:pt x="107156" y="8929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41227" y="1134070"/>
            <a:ext cx="160735" cy="187525"/>
          </a:xfrm>
          <a:custGeom>
            <a:avLst/>
            <a:gdLst/>
            <a:ahLst/>
            <a:cxnLst/>
            <a:rect l="0" t="0" r="0" b="0"/>
            <a:pathLst>
              <a:path w="160735" h="187525">
                <a:moveTo>
                  <a:pt x="107156" y="8930"/>
                </a:moveTo>
                <a:lnTo>
                  <a:pt x="10715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89296" y="17860"/>
                </a:lnTo>
                <a:lnTo>
                  <a:pt x="80367" y="26789"/>
                </a:lnTo>
                <a:lnTo>
                  <a:pt x="71437" y="35719"/>
                </a:lnTo>
                <a:lnTo>
                  <a:pt x="53578" y="53578"/>
                </a:lnTo>
                <a:lnTo>
                  <a:pt x="35718" y="80367"/>
                </a:lnTo>
                <a:lnTo>
                  <a:pt x="17859" y="107157"/>
                </a:lnTo>
                <a:lnTo>
                  <a:pt x="8929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8929" y="178594"/>
                </a:lnTo>
                <a:lnTo>
                  <a:pt x="17859" y="187524"/>
                </a:lnTo>
                <a:lnTo>
                  <a:pt x="26789" y="187524"/>
                </a:lnTo>
                <a:lnTo>
                  <a:pt x="44648" y="178594"/>
                </a:lnTo>
                <a:lnTo>
                  <a:pt x="62507" y="169664"/>
                </a:lnTo>
                <a:lnTo>
                  <a:pt x="80367" y="151805"/>
                </a:lnTo>
                <a:lnTo>
                  <a:pt x="98226" y="133946"/>
                </a:lnTo>
                <a:lnTo>
                  <a:pt x="116086" y="107157"/>
                </a:lnTo>
                <a:lnTo>
                  <a:pt x="133945" y="89297"/>
                </a:lnTo>
                <a:lnTo>
                  <a:pt x="142875" y="62508"/>
                </a:lnTo>
                <a:lnTo>
                  <a:pt x="151804" y="44649"/>
                </a:lnTo>
                <a:lnTo>
                  <a:pt x="160734" y="26789"/>
                </a:lnTo>
                <a:lnTo>
                  <a:pt x="151804" y="17860"/>
                </a:lnTo>
                <a:lnTo>
                  <a:pt x="151804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73398" y="1000125"/>
            <a:ext cx="44650" cy="321470"/>
          </a:xfrm>
          <a:custGeom>
            <a:avLst/>
            <a:gdLst/>
            <a:ahLst/>
            <a:cxnLst/>
            <a:rect l="0" t="0" r="0" b="0"/>
            <a:pathLst>
              <a:path w="44650" h="321470">
                <a:moveTo>
                  <a:pt x="44649" y="0"/>
                </a:moveTo>
                <a:lnTo>
                  <a:pt x="44649" y="0"/>
                </a:lnTo>
                <a:lnTo>
                  <a:pt x="44649" y="17859"/>
                </a:lnTo>
                <a:lnTo>
                  <a:pt x="44649" y="26789"/>
                </a:lnTo>
                <a:lnTo>
                  <a:pt x="35719" y="53578"/>
                </a:lnTo>
                <a:lnTo>
                  <a:pt x="35719" y="80367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78594"/>
                </a:lnTo>
                <a:lnTo>
                  <a:pt x="17860" y="205383"/>
                </a:lnTo>
                <a:lnTo>
                  <a:pt x="17860" y="232172"/>
                </a:lnTo>
                <a:lnTo>
                  <a:pt x="17860" y="250031"/>
                </a:lnTo>
                <a:lnTo>
                  <a:pt x="8930" y="276820"/>
                </a:lnTo>
                <a:lnTo>
                  <a:pt x="8930" y="294680"/>
                </a:lnTo>
                <a:lnTo>
                  <a:pt x="0" y="303609"/>
                </a:lnTo>
                <a:lnTo>
                  <a:pt x="0" y="31253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26976" y="1134070"/>
            <a:ext cx="151806" cy="196454"/>
          </a:xfrm>
          <a:custGeom>
            <a:avLst/>
            <a:gdLst/>
            <a:ahLst/>
            <a:cxnLst/>
            <a:rect l="0" t="0" r="0" b="0"/>
            <a:pathLst>
              <a:path w="151806" h="196454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7" y="17860"/>
                </a:lnTo>
                <a:lnTo>
                  <a:pt x="98227" y="17860"/>
                </a:lnTo>
                <a:lnTo>
                  <a:pt x="89297" y="26789"/>
                </a:lnTo>
                <a:lnTo>
                  <a:pt x="80368" y="44649"/>
                </a:lnTo>
                <a:lnTo>
                  <a:pt x="62508" y="53578"/>
                </a:lnTo>
                <a:lnTo>
                  <a:pt x="44649" y="62508"/>
                </a:lnTo>
                <a:lnTo>
                  <a:pt x="26790" y="71438"/>
                </a:lnTo>
                <a:lnTo>
                  <a:pt x="17860" y="80367"/>
                </a:lnTo>
                <a:lnTo>
                  <a:pt x="893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8930" y="125016"/>
                </a:lnTo>
                <a:lnTo>
                  <a:pt x="17860" y="125016"/>
                </a:lnTo>
                <a:lnTo>
                  <a:pt x="35719" y="133946"/>
                </a:lnTo>
                <a:lnTo>
                  <a:pt x="53579" y="142875"/>
                </a:lnTo>
                <a:lnTo>
                  <a:pt x="71438" y="142875"/>
                </a:lnTo>
                <a:lnTo>
                  <a:pt x="89297" y="151805"/>
                </a:lnTo>
                <a:lnTo>
                  <a:pt x="107157" y="160735"/>
                </a:lnTo>
                <a:lnTo>
                  <a:pt x="125016" y="169664"/>
                </a:lnTo>
                <a:lnTo>
                  <a:pt x="133946" y="178594"/>
                </a:lnTo>
                <a:lnTo>
                  <a:pt x="142875" y="187524"/>
                </a:lnTo>
                <a:lnTo>
                  <a:pt x="151805" y="187524"/>
                </a:lnTo>
                <a:lnTo>
                  <a:pt x="151805" y="196453"/>
                </a:lnTo>
                <a:lnTo>
                  <a:pt x="151805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78781" y="1160859"/>
            <a:ext cx="160735" cy="196455"/>
          </a:xfrm>
          <a:custGeom>
            <a:avLst/>
            <a:gdLst/>
            <a:ahLst/>
            <a:cxnLst/>
            <a:rect l="0" t="0" r="0" b="0"/>
            <a:pathLst>
              <a:path w="160735" h="196455">
                <a:moveTo>
                  <a:pt x="107156" y="0"/>
                </a:moveTo>
                <a:lnTo>
                  <a:pt x="107156" y="8930"/>
                </a:lnTo>
                <a:lnTo>
                  <a:pt x="98227" y="17860"/>
                </a:lnTo>
                <a:lnTo>
                  <a:pt x="80367" y="26789"/>
                </a:lnTo>
                <a:lnTo>
                  <a:pt x="62508" y="44649"/>
                </a:lnTo>
                <a:lnTo>
                  <a:pt x="44648" y="62508"/>
                </a:lnTo>
                <a:lnTo>
                  <a:pt x="26789" y="89297"/>
                </a:lnTo>
                <a:lnTo>
                  <a:pt x="17859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17859" y="133946"/>
                </a:lnTo>
                <a:lnTo>
                  <a:pt x="26789" y="125016"/>
                </a:lnTo>
                <a:lnTo>
                  <a:pt x="44648" y="116086"/>
                </a:lnTo>
                <a:lnTo>
                  <a:pt x="53578" y="107157"/>
                </a:lnTo>
                <a:lnTo>
                  <a:pt x="71438" y="98227"/>
                </a:lnTo>
                <a:lnTo>
                  <a:pt x="89297" y="80368"/>
                </a:lnTo>
                <a:lnTo>
                  <a:pt x="107156" y="62508"/>
                </a:lnTo>
                <a:lnTo>
                  <a:pt x="125016" y="53578"/>
                </a:lnTo>
                <a:lnTo>
                  <a:pt x="133945" y="44649"/>
                </a:lnTo>
                <a:lnTo>
                  <a:pt x="142875" y="44649"/>
                </a:lnTo>
                <a:lnTo>
                  <a:pt x="151805" y="44649"/>
                </a:lnTo>
                <a:lnTo>
                  <a:pt x="160734" y="44649"/>
                </a:lnTo>
                <a:lnTo>
                  <a:pt x="160734" y="53578"/>
                </a:lnTo>
                <a:lnTo>
                  <a:pt x="160734" y="71438"/>
                </a:lnTo>
                <a:lnTo>
                  <a:pt x="160734" y="80368"/>
                </a:lnTo>
                <a:lnTo>
                  <a:pt x="160734" y="98227"/>
                </a:lnTo>
                <a:lnTo>
                  <a:pt x="160734" y="116086"/>
                </a:lnTo>
                <a:lnTo>
                  <a:pt x="160734" y="133946"/>
                </a:lnTo>
                <a:lnTo>
                  <a:pt x="151805" y="151805"/>
                </a:lnTo>
                <a:lnTo>
                  <a:pt x="151805" y="169664"/>
                </a:lnTo>
                <a:lnTo>
                  <a:pt x="151805" y="178594"/>
                </a:lnTo>
                <a:lnTo>
                  <a:pt x="151805" y="187524"/>
                </a:lnTo>
                <a:lnTo>
                  <a:pt x="151805" y="196454"/>
                </a:lnTo>
                <a:lnTo>
                  <a:pt x="151805" y="196454"/>
                </a:lnTo>
                <a:lnTo>
                  <a:pt x="151805" y="1964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902023" y="1160859"/>
            <a:ext cx="71439" cy="178595"/>
          </a:xfrm>
          <a:custGeom>
            <a:avLst/>
            <a:gdLst/>
            <a:ahLst/>
            <a:cxnLst/>
            <a:rect l="0" t="0" r="0" b="0"/>
            <a:pathLst>
              <a:path w="71439" h="178595">
                <a:moveTo>
                  <a:pt x="26789" y="160735"/>
                </a:moveTo>
                <a:lnTo>
                  <a:pt x="26789" y="160735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78594"/>
                </a:lnTo>
                <a:lnTo>
                  <a:pt x="8930" y="178594"/>
                </a:lnTo>
                <a:lnTo>
                  <a:pt x="8930" y="169664"/>
                </a:lnTo>
                <a:lnTo>
                  <a:pt x="8930" y="169664"/>
                </a:lnTo>
                <a:lnTo>
                  <a:pt x="0" y="151805"/>
                </a:lnTo>
                <a:lnTo>
                  <a:pt x="0" y="133946"/>
                </a:lnTo>
                <a:lnTo>
                  <a:pt x="0" y="116086"/>
                </a:lnTo>
                <a:lnTo>
                  <a:pt x="0" y="98227"/>
                </a:lnTo>
                <a:lnTo>
                  <a:pt x="8930" y="80368"/>
                </a:lnTo>
                <a:lnTo>
                  <a:pt x="8930" y="62508"/>
                </a:lnTo>
                <a:lnTo>
                  <a:pt x="17860" y="53578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9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53828" y="1151930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51804"/>
                </a:lnTo>
                <a:lnTo>
                  <a:pt x="8930" y="160734"/>
                </a:lnTo>
                <a:lnTo>
                  <a:pt x="17859" y="16966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09179" y="1178719"/>
            <a:ext cx="178595" cy="383977"/>
          </a:xfrm>
          <a:custGeom>
            <a:avLst/>
            <a:gdLst/>
            <a:ahLst/>
            <a:cxnLst/>
            <a:rect l="0" t="0" r="0" b="0"/>
            <a:pathLst>
              <a:path w="178595" h="383977">
                <a:moveTo>
                  <a:pt x="178594" y="0"/>
                </a:moveTo>
                <a:lnTo>
                  <a:pt x="169665" y="0"/>
                </a:lnTo>
                <a:lnTo>
                  <a:pt x="169665" y="8929"/>
                </a:lnTo>
                <a:lnTo>
                  <a:pt x="160735" y="26789"/>
                </a:lnTo>
                <a:lnTo>
                  <a:pt x="151805" y="44648"/>
                </a:lnTo>
                <a:lnTo>
                  <a:pt x="142875" y="71437"/>
                </a:lnTo>
                <a:lnTo>
                  <a:pt x="133946" y="98226"/>
                </a:lnTo>
                <a:lnTo>
                  <a:pt x="125016" y="125015"/>
                </a:lnTo>
                <a:lnTo>
                  <a:pt x="107157" y="151804"/>
                </a:lnTo>
                <a:lnTo>
                  <a:pt x="98227" y="187523"/>
                </a:lnTo>
                <a:lnTo>
                  <a:pt x="80368" y="214312"/>
                </a:lnTo>
                <a:lnTo>
                  <a:pt x="71438" y="241101"/>
                </a:lnTo>
                <a:lnTo>
                  <a:pt x="53579" y="267890"/>
                </a:lnTo>
                <a:lnTo>
                  <a:pt x="44649" y="294679"/>
                </a:lnTo>
                <a:lnTo>
                  <a:pt x="35719" y="321468"/>
                </a:lnTo>
                <a:lnTo>
                  <a:pt x="26790" y="339328"/>
                </a:lnTo>
                <a:lnTo>
                  <a:pt x="17860" y="357187"/>
                </a:lnTo>
                <a:lnTo>
                  <a:pt x="8930" y="366117"/>
                </a:lnTo>
                <a:lnTo>
                  <a:pt x="0" y="375047"/>
                </a:lnTo>
                <a:lnTo>
                  <a:pt x="0" y="383976"/>
                </a:lnTo>
                <a:lnTo>
                  <a:pt x="0" y="38397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23492" y="1143000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71437" y="44648"/>
                </a:moveTo>
                <a:lnTo>
                  <a:pt x="71437" y="53578"/>
                </a:lnTo>
                <a:lnTo>
                  <a:pt x="62508" y="53578"/>
                </a:lnTo>
                <a:lnTo>
                  <a:pt x="53578" y="71437"/>
                </a:lnTo>
                <a:lnTo>
                  <a:pt x="35719" y="89297"/>
                </a:lnTo>
                <a:lnTo>
                  <a:pt x="26789" y="107156"/>
                </a:lnTo>
                <a:lnTo>
                  <a:pt x="17859" y="125016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8930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44648" y="160734"/>
                </a:lnTo>
                <a:lnTo>
                  <a:pt x="62508" y="151805"/>
                </a:lnTo>
                <a:lnTo>
                  <a:pt x="80367" y="142875"/>
                </a:lnTo>
                <a:lnTo>
                  <a:pt x="98227" y="125016"/>
                </a:lnTo>
                <a:lnTo>
                  <a:pt x="116086" y="116086"/>
                </a:lnTo>
                <a:lnTo>
                  <a:pt x="125016" y="98227"/>
                </a:lnTo>
                <a:lnTo>
                  <a:pt x="142875" y="80367"/>
                </a:lnTo>
                <a:lnTo>
                  <a:pt x="142875" y="62508"/>
                </a:lnTo>
                <a:lnTo>
                  <a:pt x="151805" y="44648"/>
                </a:lnTo>
                <a:lnTo>
                  <a:pt x="151805" y="26789"/>
                </a:lnTo>
                <a:lnTo>
                  <a:pt x="142875" y="17859"/>
                </a:lnTo>
                <a:lnTo>
                  <a:pt x="133945" y="8930"/>
                </a:lnTo>
                <a:lnTo>
                  <a:pt x="125016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11015" y="1035844"/>
            <a:ext cx="62509" cy="276821"/>
          </a:xfrm>
          <a:custGeom>
            <a:avLst/>
            <a:gdLst/>
            <a:ahLst/>
            <a:cxnLst/>
            <a:rect l="0" t="0" r="0" b="0"/>
            <a:pathLst>
              <a:path w="62509" h="276821">
                <a:moveTo>
                  <a:pt x="62508" y="0"/>
                </a:moveTo>
                <a:lnTo>
                  <a:pt x="62508" y="0"/>
                </a:lnTo>
                <a:lnTo>
                  <a:pt x="62508" y="8929"/>
                </a:lnTo>
                <a:lnTo>
                  <a:pt x="62508" y="17859"/>
                </a:lnTo>
                <a:lnTo>
                  <a:pt x="53579" y="35718"/>
                </a:lnTo>
                <a:lnTo>
                  <a:pt x="53579" y="53578"/>
                </a:lnTo>
                <a:lnTo>
                  <a:pt x="44649" y="80367"/>
                </a:lnTo>
                <a:lnTo>
                  <a:pt x="35719" y="107156"/>
                </a:lnTo>
                <a:lnTo>
                  <a:pt x="26789" y="133945"/>
                </a:lnTo>
                <a:lnTo>
                  <a:pt x="17860" y="160734"/>
                </a:lnTo>
                <a:lnTo>
                  <a:pt x="8930" y="187523"/>
                </a:lnTo>
                <a:lnTo>
                  <a:pt x="8930" y="214312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402086" y="1169789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544961" y="1143000"/>
            <a:ext cx="160735" cy="160735"/>
          </a:xfrm>
          <a:custGeom>
            <a:avLst/>
            <a:gdLst/>
            <a:ahLst/>
            <a:cxnLst/>
            <a:rect l="0" t="0" r="0" b="0"/>
            <a:pathLst>
              <a:path w="160735" h="160735">
                <a:moveTo>
                  <a:pt x="26789" y="89297"/>
                </a:moveTo>
                <a:lnTo>
                  <a:pt x="35719" y="89297"/>
                </a:lnTo>
                <a:lnTo>
                  <a:pt x="35719" y="89297"/>
                </a:lnTo>
                <a:lnTo>
                  <a:pt x="53578" y="89297"/>
                </a:lnTo>
                <a:lnTo>
                  <a:pt x="62508" y="89297"/>
                </a:lnTo>
                <a:lnTo>
                  <a:pt x="80367" y="89297"/>
                </a:lnTo>
                <a:lnTo>
                  <a:pt x="98227" y="80367"/>
                </a:lnTo>
                <a:lnTo>
                  <a:pt x="116086" y="71437"/>
                </a:lnTo>
                <a:lnTo>
                  <a:pt x="125016" y="62508"/>
                </a:lnTo>
                <a:lnTo>
                  <a:pt x="142875" y="53578"/>
                </a:lnTo>
                <a:lnTo>
                  <a:pt x="151805" y="44648"/>
                </a:lnTo>
                <a:lnTo>
                  <a:pt x="160734" y="35719"/>
                </a:lnTo>
                <a:lnTo>
                  <a:pt x="160734" y="26789"/>
                </a:lnTo>
                <a:lnTo>
                  <a:pt x="160734" y="17859"/>
                </a:lnTo>
                <a:lnTo>
                  <a:pt x="160734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25016" y="0"/>
                </a:lnTo>
                <a:lnTo>
                  <a:pt x="116086" y="8930"/>
                </a:lnTo>
                <a:lnTo>
                  <a:pt x="89297" y="17859"/>
                </a:lnTo>
                <a:lnTo>
                  <a:pt x="71437" y="26789"/>
                </a:lnTo>
                <a:lnTo>
                  <a:pt x="53578" y="44648"/>
                </a:lnTo>
                <a:lnTo>
                  <a:pt x="35719" y="62508"/>
                </a:lnTo>
                <a:lnTo>
                  <a:pt x="26789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51805"/>
                </a:lnTo>
                <a:lnTo>
                  <a:pt x="8930" y="160734"/>
                </a:lnTo>
                <a:lnTo>
                  <a:pt x="17859" y="160734"/>
                </a:lnTo>
                <a:lnTo>
                  <a:pt x="17859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50344" y="1151930"/>
            <a:ext cx="125016" cy="169665"/>
          </a:xfrm>
          <a:custGeom>
            <a:avLst/>
            <a:gdLst/>
            <a:ahLst/>
            <a:cxnLst/>
            <a:rect l="0" t="0" r="0" b="0"/>
            <a:pathLst>
              <a:path w="125016" h="169665">
                <a:moveTo>
                  <a:pt x="98226" y="26789"/>
                </a:moveTo>
                <a:lnTo>
                  <a:pt x="98226" y="26789"/>
                </a:lnTo>
                <a:lnTo>
                  <a:pt x="98226" y="17859"/>
                </a:lnTo>
                <a:lnTo>
                  <a:pt x="98226" y="17859"/>
                </a:lnTo>
                <a:lnTo>
                  <a:pt x="89296" y="8929"/>
                </a:lnTo>
                <a:lnTo>
                  <a:pt x="89296" y="8929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8929" y="44648"/>
                </a:lnTo>
                <a:lnTo>
                  <a:pt x="17859" y="53578"/>
                </a:lnTo>
                <a:lnTo>
                  <a:pt x="35719" y="53578"/>
                </a:lnTo>
                <a:lnTo>
                  <a:pt x="53578" y="53578"/>
                </a:lnTo>
                <a:lnTo>
                  <a:pt x="71437" y="62507"/>
                </a:lnTo>
                <a:lnTo>
                  <a:pt x="89296" y="71437"/>
                </a:lnTo>
                <a:lnTo>
                  <a:pt x="107156" y="80367"/>
                </a:lnTo>
                <a:lnTo>
                  <a:pt x="116085" y="80367"/>
                </a:lnTo>
                <a:lnTo>
                  <a:pt x="125015" y="98226"/>
                </a:lnTo>
                <a:lnTo>
                  <a:pt x="125015" y="107156"/>
                </a:lnTo>
                <a:lnTo>
                  <a:pt x="125015" y="116086"/>
                </a:lnTo>
                <a:lnTo>
                  <a:pt x="125015" y="125015"/>
                </a:lnTo>
                <a:lnTo>
                  <a:pt x="116085" y="133945"/>
                </a:lnTo>
                <a:lnTo>
                  <a:pt x="98226" y="142875"/>
                </a:lnTo>
                <a:lnTo>
                  <a:pt x="80367" y="151804"/>
                </a:lnTo>
                <a:lnTo>
                  <a:pt x="71437" y="151804"/>
                </a:lnTo>
                <a:lnTo>
                  <a:pt x="53578" y="160734"/>
                </a:lnTo>
                <a:lnTo>
                  <a:pt x="44648" y="169664"/>
                </a:lnTo>
                <a:lnTo>
                  <a:pt x="35719" y="169664"/>
                </a:lnTo>
                <a:lnTo>
                  <a:pt x="35719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313164" y="1071562"/>
            <a:ext cx="98228" cy="321470"/>
          </a:xfrm>
          <a:custGeom>
            <a:avLst/>
            <a:gdLst/>
            <a:ahLst/>
            <a:cxnLst/>
            <a:rect l="0" t="0" r="0" b="0"/>
            <a:pathLst>
              <a:path w="98228" h="321470">
                <a:moveTo>
                  <a:pt x="98227" y="0"/>
                </a:moveTo>
                <a:lnTo>
                  <a:pt x="98227" y="8930"/>
                </a:lnTo>
                <a:lnTo>
                  <a:pt x="98227" y="17860"/>
                </a:lnTo>
                <a:lnTo>
                  <a:pt x="89297" y="35719"/>
                </a:lnTo>
                <a:lnTo>
                  <a:pt x="89297" y="62508"/>
                </a:lnTo>
                <a:lnTo>
                  <a:pt x="80367" y="89297"/>
                </a:lnTo>
                <a:lnTo>
                  <a:pt x="71438" y="116086"/>
                </a:lnTo>
                <a:lnTo>
                  <a:pt x="62508" y="151805"/>
                </a:lnTo>
                <a:lnTo>
                  <a:pt x="53578" y="187524"/>
                </a:lnTo>
                <a:lnTo>
                  <a:pt x="44649" y="214313"/>
                </a:lnTo>
                <a:lnTo>
                  <a:pt x="35719" y="241102"/>
                </a:lnTo>
                <a:lnTo>
                  <a:pt x="26789" y="267891"/>
                </a:lnTo>
                <a:lnTo>
                  <a:pt x="17859" y="285751"/>
                </a:lnTo>
                <a:lnTo>
                  <a:pt x="17859" y="303610"/>
                </a:lnTo>
                <a:lnTo>
                  <a:pt x="8930" y="312540"/>
                </a:lnTo>
                <a:lnTo>
                  <a:pt x="893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402461" y="955476"/>
            <a:ext cx="446485" cy="133947"/>
          </a:xfrm>
          <a:custGeom>
            <a:avLst/>
            <a:gdLst/>
            <a:ahLst/>
            <a:cxnLst/>
            <a:rect l="0" t="0" r="0" b="0"/>
            <a:pathLst>
              <a:path w="446485" h="133947">
                <a:moveTo>
                  <a:pt x="0" y="133946"/>
                </a:moveTo>
                <a:lnTo>
                  <a:pt x="0" y="133946"/>
                </a:lnTo>
                <a:lnTo>
                  <a:pt x="8930" y="125016"/>
                </a:lnTo>
                <a:lnTo>
                  <a:pt x="17859" y="125016"/>
                </a:lnTo>
                <a:lnTo>
                  <a:pt x="44648" y="116086"/>
                </a:lnTo>
                <a:lnTo>
                  <a:pt x="71437" y="107157"/>
                </a:lnTo>
                <a:lnTo>
                  <a:pt x="98227" y="98227"/>
                </a:lnTo>
                <a:lnTo>
                  <a:pt x="133945" y="80368"/>
                </a:lnTo>
                <a:lnTo>
                  <a:pt x="169664" y="71438"/>
                </a:lnTo>
                <a:lnTo>
                  <a:pt x="205382" y="62508"/>
                </a:lnTo>
                <a:lnTo>
                  <a:pt x="241101" y="44649"/>
                </a:lnTo>
                <a:lnTo>
                  <a:pt x="276820" y="35719"/>
                </a:lnTo>
                <a:lnTo>
                  <a:pt x="321468" y="26790"/>
                </a:lnTo>
                <a:lnTo>
                  <a:pt x="357187" y="17860"/>
                </a:lnTo>
                <a:lnTo>
                  <a:pt x="383976" y="8930"/>
                </a:lnTo>
                <a:lnTo>
                  <a:pt x="410765" y="8930"/>
                </a:lnTo>
                <a:lnTo>
                  <a:pt x="428625" y="0"/>
                </a:lnTo>
                <a:lnTo>
                  <a:pt x="446484" y="0"/>
                </a:lnTo>
                <a:lnTo>
                  <a:pt x="44648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411391" y="1151930"/>
            <a:ext cx="178594" cy="98227"/>
          </a:xfrm>
          <a:custGeom>
            <a:avLst/>
            <a:gdLst/>
            <a:ahLst/>
            <a:cxnLst/>
            <a:rect l="0" t="0" r="0" b="0"/>
            <a:pathLst>
              <a:path w="178594" h="98227">
                <a:moveTo>
                  <a:pt x="0" y="98226"/>
                </a:moveTo>
                <a:lnTo>
                  <a:pt x="0" y="98226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80367"/>
                </a:lnTo>
                <a:lnTo>
                  <a:pt x="35718" y="62507"/>
                </a:lnTo>
                <a:lnTo>
                  <a:pt x="62507" y="44648"/>
                </a:lnTo>
                <a:lnTo>
                  <a:pt x="89297" y="35718"/>
                </a:lnTo>
                <a:lnTo>
                  <a:pt x="116086" y="17859"/>
                </a:lnTo>
                <a:lnTo>
                  <a:pt x="142875" y="8929"/>
                </a:lnTo>
                <a:lnTo>
                  <a:pt x="160734" y="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375672" y="1339453"/>
            <a:ext cx="98227" cy="35720"/>
          </a:xfrm>
          <a:custGeom>
            <a:avLst/>
            <a:gdLst/>
            <a:ahLst/>
            <a:cxnLst/>
            <a:rect l="0" t="0" r="0" b="0"/>
            <a:pathLst>
              <a:path w="98227" h="35720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17859" y="26789"/>
                </a:lnTo>
                <a:lnTo>
                  <a:pt x="35719" y="17860"/>
                </a:lnTo>
                <a:lnTo>
                  <a:pt x="53578" y="17860"/>
                </a:lnTo>
                <a:lnTo>
                  <a:pt x="71437" y="893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598914" y="1214437"/>
            <a:ext cx="151805" cy="196455"/>
          </a:xfrm>
          <a:custGeom>
            <a:avLst/>
            <a:gdLst/>
            <a:ahLst/>
            <a:cxnLst/>
            <a:rect l="0" t="0" r="0" b="0"/>
            <a:pathLst>
              <a:path w="151805" h="196455">
                <a:moveTo>
                  <a:pt x="26789" y="35719"/>
                </a:moveTo>
                <a:lnTo>
                  <a:pt x="26789" y="44649"/>
                </a:lnTo>
                <a:lnTo>
                  <a:pt x="17859" y="53579"/>
                </a:lnTo>
                <a:lnTo>
                  <a:pt x="17859" y="80368"/>
                </a:lnTo>
                <a:lnTo>
                  <a:pt x="8929" y="107157"/>
                </a:lnTo>
                <a:lnTo>
                  <a:pt x="0" y="125016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5"/>
                </a:lnTo>
                <a:lnTo>
                  <a:pt x="8929" y="178594"/>
                </a:lnTo>
                <a:lnTo>
                  <a:pt x="8929" y="178594"/>
                </a:lnTo>
                <a:lnTo>
                  <a:pt x="17859" y="178594"/>
                </a:lnTo>
                <a:lnTo>
                  <a:pt x="26789" y="169665"/>
                </a:lnTo>
                <a:lnTo>
                  <a:pt x="35718" y="160735"/>
                </a:lnTo>
                <a:lnTo>
                  <a:pt x="44648" y="142876"/>
                </a:lnTo>
                <a:lnTo>
                  <a:pt x="53578" y="125016"/>
                </a:lnTo>
                <a:lnTo>
                  <a:pt x="71437" y="107157"/>
                </a:lnTo>
                <a:lnTo>
                  <a:pt x="89297" y="80368"/>
                </a:lnTo>
                <a:lnTo>
                  <a:pt x="98226" y="62508"/>
                </a:lnTo>
                <a:lnTo>
                  <a:pt x="116086" y="44649"/>
                </a:lnTo>
                <a:lnTo>
                  <a:pt x="125015" y="26790"/>
                </a:lnTo>
                <a:lnTo>
                  <a:pt x="13394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8930"/>
                </a:lnTo>
                <a:lnTo>
                  <a:pt x="151804" y="17860"/>
                </a:lnTo>
                <a:lnTo>
                  <a:pt x="142875" y="26790"/>
                </a:lnTo>
                <a:lnTo>
                  <a:pt x="142875" y="53579"/>
                </a:lnTo>
                <a:lnTo>
                  <a:pt x="142875" y="71438"/>
                </a:lnTo>
                <a:lnTo>
                  <a:pt x="133945" y="98227"/>
                </a:lnTo>
                <a:lnTo>
                  <a:pt x="133945" y="125016"/>
                </a:lnTo>
                <a:lnTo>
                  <a:pt x="125015" y="142876"/>
                </a:lnTo>
                <a:lnTo>
                  <a:pt x="125015" y="160735"/>
                </a:lnTo>
                <a:lnTo>
                  <a:pt x="125015" y="178594"/>
                </a:lnTo>
                <a:lnTo>
                  <a:pt x="125015" y="187524"/>
                </a:lnTo>
                <a:lnTo>
                  <a:pt x="133945" y="196454"/>
                </a:lnTo>
                <a:lnTo>
                  <a:pt x="133945" y="196454"/>
                </a:lnTo>
                <a:lnTo>
                  <a:pt x="133945" y="1964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893593" y="1062633"/>
            <a:ext cx="80369" cy="375048"/>
          </a:xfrm>
          <a:custGeom>
            <a:avLst/>
            <a:gdLst/>
            <a:ahLst/>
            <a:cxnLst/>
            <a:rect l="0" t="0" r="0" b="0"/>
            <a:pathLst>
              <a:path w="80369" h="375048">
                <a:moveTo>
                  <a:pt x="80368" y="0"/>
                </a:moveTo>
                <a:lnTo>
                  <a:pt x="80368" y="0"/>
                </a:lnTo>
                <a:lnTo>
                  <a:pt x="80368" y="8929"/>
                </a:lnTo>
                <a:lnTo>
                  <a:pt x="80368" y="17859"/>
                </a:lnTo>
                <a:lnTo>
                  <a:pt x="71438" y="35718"/>
                </a:lnTo>
                <a:lnTo>
                  <a:pt x="71438" y="53578"/>
                </a:lnTo>
                <a:lnTo>
                  <a:pt x="62508" y="89297"/>
                </a:lnTo>
                <a:lnTo>
                  <a:pt x="53578" y="116086"/>
                </a:lnTo>
                <a:lnTo>
                  <a:pt x="44649" y="151804"/>
                </a:lnTo>
                <a:lnTo>
                  <a:pt x="35719" y="187523"/>
                </a:lnTo>
                <a:lnTo>
                  <a:pt x="35719" y="223242"/>
                </a:lnTo>
                <a:lnTo>
                  <a:pt x="26789" y="250031"/>
                </a:lnTo>
                <a:lnTo>
                  <a:pt x="17860" y="276820"/>
                </a:lnTo>
                <a:lnTo>
                  <a:pt x="8930" y="303609"/>
                </a:lnTo>
                <a:lnTo>
                  <a:pt x="8930" y="321469"/>
                </a:lnTo>
                <a:lnTo>
                  <a:pt x="0" y="339328"/>
                </a:lnTo>
                <a:lnTo>
                  <a:pt x="0" y="357187"/>
                </a:lnTo>
                <a:lnTo>
                  <a:pt x="0" y="36611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947171" y="1151930"/>
            <a:ext cx="125017" cy="232173"/>
          </a:xfrm>
          <a:custGeom>
            <a:avLst/>
            <a:gdLst/>
            <a:ahLst/>
            <a:cxnLst/>
            <a:rect l="0" t="0" r="0" b="0"/>
            <a:pathLst>
              <a:path w="125017" h="232173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25016" y="17859"/>
                </a:lnTo>
                <a:lnTo>
                  <a:pt x="116086" y="26789"/>
                </a:lnTo>
                <a:lnTo>
                  <a:pt x="116086" y="35718"/>
                </a:lnTo>
                <a:lnTo>
                  <a:pt x="98227" y="53578"/>
                </a:lnTo>
                <a:lnTo>
                  <a:pt x="89297" y="71437"/>
                </a:lnTo>
                <a:lnTo>
                  <a:pt x="71438" y="89297"/>
                </a:lnTo>
                <a:lnTo>
                  <a:pt x="53579" y="107156"/>
                </a:lnTo>
                <a:lnTo>
                  <a:pt x="35719" y="133945"/>
                </a:lnTo>
                <a:lnTo>
                  <a:pt x="26790" y="142875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0" y="196453"/>
                </a:lnTo>
                <a:lnTo>
                  <a:pt x="8930" y="196453"/>
                </a:lnTo>
                <a:lnTo>
                  <a:pt x="17860" y="205383"/>
                </a:lnTo>
                <a:lnTo>
                  <a:pt x="35719" y="205383"/>
                </a:lnTo>
                <a:lnTo>
                  <a:pt x="53579" y="214312"/>
                </a:lnTo>
                <a:lnTo>
                  <a:pt x="62508" y="214312"/>
                </a:lnTo>
                <a:lnTo>
                  <a:pt x="80368" y="214312"/>
                </a:lnTo>
                <a:lnTo>
                  <a:pt x="89297" y="223242"/>
                </a:lnTo>
                <a:lnTo>
                  <a:pt x="98227" y="223242"/>
                </a:lnTo>
                <a:lnTo>
                  <a:pt x="107157" y="232172"/>
                </a:lnTo>
                <a:lnTo>
                  <a:pt x="107157" y="232172"/>
                </a:lnTo>
                <a:lnTo>
                  <a:pt x="107157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098976" y="1232297"/>
            <a:ext cx="125017" cy="187524"/>
          </a:xfrm>
          <a:custGeom>
            <a:avLst/>
            <a:gdLst/>
            <a:ahLst/>
            <a:cxnLst/>
            <a:rect l="0" t="0" r="0" b="0"/>
            <a:pathLst>
              <a:path w="125017" h="187524">
                <a:moveTo>
                  <a:pt x="107156" y="0"/>
                </a:moveTo>
                <a:lnTo>
                  <a:pt x="107156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7" y="17859"/>
                </a:lnTo>
                <a:lnTo>
                  <a:pt x="62508" y="35719"/>
                </a:lnTo>
                <a:lnTo>
                  <a:pt x="44649" y="53578"/>
                </a:lnTo>
                <a:lnTo>
                  <a:pt x="26789" y="62508"/>
                </a:lnTo>
                <a:lnTo>
                  <a:pt x="1786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0" y="107156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89" y="116086"/>
                </a:lnTo>
                <a:lnTo>
                  <a:pt x="44649" y="107156"/>
                </a:lnTo>
                <a:lnTo>
                  <a:pt x="53578" y="107156"/>
                </a:lnTo>
                <a:lnTo>
                  <a:pt x="71438" y="107156"/>
                </a:lnTo>
                <a:lnTo>
                  <a:pt x="89297" y="98226"/>
                </a:lnTo>
                <a:lnTo>
                  <a:pt x="98227" y="98226"/>
                </a:lnTo>
                <a:lnTo>
                  <a:pt x="107156" y="98226"/>
                </a:lnTo>
                <a:lnTo>
                  <a:pt x="116086" y="107156"/>
                </a:lnTo>
                <a:lnTo>
                  <a:pt x="125016" y="116086"/>
                </a:lnTo>
                <a:lnTo>
                  <a:pt x="125016" y="125016"/>
                </a:lnTo>
                <a:lnTo>
                  <a:pt x="125016" y="133945"/>
                </a:lnTo>
                <a:lnTo>
                  <a:pt x="125016" y="142875"/>
                </a:lnTo>
                <a:lnTo>
                  <a:pt x="125016" y="160734"/>
                </a:lnTo>
                <a:lnTo>
                  <a:pt x="125016" y="169664"/>
                </a:lnTo>
                <a:lnTo>
                  <a:pt x="116086" y="178594"/>
                </a:lnTo>
                <a:lnTo>
                  <a:pt x="116086" y="187523"/>
                </a:lnTo>
                <a:lnTo>
                  <a:pt x="116086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277570" y="1214437"/>
            <a:ext cx="98227" cy="151806"/>
          </a:xfrm>
          <a:custGeom>
            <a:avLst/>
            <a:gdLst/>
            <a:ahLst/>
            <a:cxnLst/>
            <a:rect l="0" t="0" r="0" b="0"/>
            <a:pathLst>
              <a:path w="98227" h="151806">
                <a:moveTo>
                  <a:pt x="44648" y="71438"/>
                </a:moveTo>
                <a:lnTo>
                  <a:pt x="44648" y="71438"/>
                </a:lnTo>
                <a:lnTo>
                  <a:pt x="35719" y="89297"/>
                </a:lnTo>
                <a:lnTo>
                  <a:pt x="35719" y="98227"/>
                </a:lnTo>
                <a:lnTo>
                  <a:pt x="26789" y="116086"/>
                </a:lnTo>
                <a:lnTo>
                  <a:pt x="26789" y="133946"/>
                </a:lnTo>
                <a:lnTo>
                  <a:pt x="17859" y="142876"/>
                </a:lnTo>
                <a:lnTo>
                  <a:pt x="17859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0" y="142876"/>
                </a:lnTo>
                <a:lnTo>
                  <a:pt x="0" y="133946"/>
                </a:lnTo>
                <a:lnTo>
                  <a:pt x="0" y="125016"/>
                </a:lnTo>
                <a:lnTo>
                  <a:pt x="0" y="98227"/>
                </a:lnTo>
                <a:lnTo>
                  <a:pt x="8930" y="80368"/>
                </a:lnTo>
                <a:lnTo>
                  <a:pt x="17859" y="62508"/>
                </a:lnTo>
                <a:lnTo>
                  <a:pt x="26789" y="44649"/>
                </a:lnTo>
                <a:lnTo>
                  <a:pt x="44648" y="26790"/>
                </a:lnTo>
                <a:lnTo>
                  <a:pt x="53578" y="17860"/>
                </a:lnTo>
                <a:lnTo>
                  <a:pt x="71437" y="8930"/>
                </a:lnTo>
                <a:lnTo>
                  <a:pt x="80367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429375" y="1214437"/>
            <a:ext cx="44649" cy="223244"/>
          </a:xfrm>
          <a:custGeom>
            <a:avLst/>
            <a:gdLst/>
            <a:ahLst/>
            <a:cxnLst/>
            <a:rect l="0" t="0" r="0" b="0"/>
            <a:pathLst>
              <a:path w="44649" h="223244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0" y="26790"/>
                </a:lnTo>
                <a:lnTo>
                  <a:pt x="0" y="53579"/>
                </a:lnTo>
                <a:lnTo>
                  <a:pt x="0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8929" y="178594"/>
                </a:lnTo>
                <a:lnTo>
                  <a:pt x="8929" y="187524"/>
                </a:lnTo>
                <a:lnTo>
                  <a:pt x="17859" y="205383"/>
                </a:lnTo>
                <a:lnTo>
                  <a:pt x="26789" y="214313"/>
                </a:lnTo>
                <a:lnTo>
                  <a:pt x="35718" y="223243"/>
                </a:lnTo>
                <a:lnTo>
                  <a:pt x="44648" y="223243"/>
                </a:lnTo>
                <a:lnTo>
                  <a:pt x="44648" y="223243"/>
                </a:lnTo>
                <a:lnTo>
                  <a:pt x="44648" y="22324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331148" y="1205508"/>
            <a:ext cx="267891" cy="455415"/>
          </a:xfrm>
          <a:custGeom>
            <a:avLst/>
            <a:gdLst/>
            <a:ahLst/>
            <a:cxnLst/>
            <a:rect l="0" t="0" r="0" b="0"/>
            <a:pathLst>
              <a:path w="267891" h="455415">
                <a:moveTo>
                  <a:pt x="267890" y="0"/>
                </a:moveTo>
                <a:lnTo>
                  <a:pt x="267890" y="0"/>
                </a:lnTo>
                <a:lnTo>
                  <a:pt x="267890" y="0"/>
                </a:lnTo>
                <a:lnTo>
                  <a:pt x="267890" y="0"/>
                </a:lnTo>
                <a:lnTo>
                  <a:pt x="258961" y="8929"/>
                </a:lnTo>
                <a:lnTo>
                  <a:pt x="258961" y="26789"/>
                </a:lnTo>
                <a:lnTo>
                  <a:pt x="241101" y="44648"/>
                </a:lnTo>
                <a:lnTo>
                  <a:pt x="232172" y="71437"/>
                </a:lnTo>
                <a:lnTo>
                  <a:pt x="214312" y="107156"/>
                </a:lnTo>
                <a:lnTo>
                  <a:pt x="196453" y="142875"/>
                </a:lnTo>
                <a:lnTo>
                  <a:pt x="178593" y="169664"/>
                </a:lnTo>
                <a:lnTo>
                  <a:pt x="151805" y="214312"/>
                </a:lnTo>
                <a:lnTo>
                  <a:pt x="133945" y="250031"/>
                </a:lnTo>
                <a:lnTo>
                  <a:pt x="107156" y="276820"/>
                </a:lnTo>
                <a:lnTo>
                  <a:pt x="89297" y="312539"/>
                </a:lnTo>
                <a:lnTo>
                  <a:pt x="71438" y="348258"/>
                </a:lnTo>
                <a:lnTo>
                  <a:pt x="44648" y="375047"/>
                </a:lnTo>
                <a:lnTo>
                  <a:pt x="35719" y="401836"/>
                </a:lnTo>
                <a:lnTo>
                  <a:pt x="17859" y="419695"/>
                </a:lnTo>
                <a:lnTo>
                  <a:pt x="8930" y="437554"/>
                </a:lnTo>
                <a:lnTo>
                  <a:pt x="0" y="446484"/>
                </a:lnTo>
                <a:lnTo>
                  <a:pt x="0" y="455414"/>
                </a:lnTo>
                <a:lnTo>
                  <a:pt x="0" y="455414"/>
                </a:lnTo>
                <a:lnTo>
                  <a:pt x="0" y="455414"/>
                </a:lnTo>
                <a:lnTo>
                  <a:pt x="0" y="45541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625827" y="1214437"/>
            <a:ext cx="169665" cy="151806"/>
          </a:xfrm>
          <a:custGeom>
            <a:avLst/>
            <a:gdLst/>
            <a:ahLst/>
            <a:cxnLst/>
            <a:rect l="0" t="0" r="0" b="0"/>
            <a:pathLst>
              <a:path w="169665" h="151806">
                <a:moveTo>
                  <a:pt x="98227" y="26790"/>
                </a:moveTo>
                <a:lnTo>
                  <a:pt x="98227" y="26790"/>
                </a:lnTo>
                <a:lnTo>
                  <a:pt x="89297" y="26790"/>
                </a:lnTo>
                <a:lnTo>
                  <a:pt x="80368" y="35719"/>
                </a:lnTo>
                <a:lnTo>
                  <a:pt x="71438" y="44649"/>
                </a:lnTo>
                <a:lnTo>
                  <a:pt x="44649" y="71438"/>
                </a:lnTo>
                <a:lnTo>
                  <a:pt x="26789" y="89297"/>
                </a:lnTo>
                <a:lnTo>
                  <a:pt x="1786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6"/>
                </a:lnTo>
                <a:lnTo>
                  <a:pt x="0" y="151805"/>
                </a:lnTo>
                <a:lnTo>
                  <a:pt x="8930" y="151805"/>
                </a:lnTo>
                <a:lnTo>
                  <a:pt x="26789" y="151805"/>
                </a:lnTo>
                <a:lnTo>
                  <a:pt x="44649" y="142876"/>
                </a:lnTo>
                <a:lnTo>
                  <a:pt x="62508" y="125016"/>
                </a:lnTo>
                <a:lnTo>
                  <a:pt x="80368" y="116086"/>
                </a:lnTo>
                <a:lnTo>
                  <a:pt x="98227" y="98227"/>
                </a:lnTo>
                <a:lnTo>
                  <a:pt x="125016" y="80368"/>
                </a:lnTo>
                <a:lnTo>
                  <a:pt x="142875" y="53579"/>
                </a:lnTo>
                <a:lnTo>
                  <a:pt x="151805" y="35719"/>
                </a:lnTo>
                <a:lnTo>
                  <a:pt x="160735" y="26790"/>
                </a:lnTo>
                <a:lnTo>
                  <a:pt x="169664" y="17860"/>
                </a:lnTo>
                <a:lnTo>
                  <a:pt x="169664" y="8930"/>
                </a:lnTo>
                <a:lnTo>
                  <a:pt x="160735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831210" y="1080492"/>
            <a:ext cx="125017" cy="294681"/>
          </a:xfrm>
          <a:custGeom>
            <a:avLst/>
            <a:gdLst/>
            <a:ahLst/>
            <a:cxnLst/>
            <a:rect l="0" t="0" r="0" b="0"/>
            <a:pathLst>
              <a:path w="125017" h="294681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16086" y="17859"/>
                </a:lnTo>
                <a:lnTo>
                  <a:pt x="116086" y="35719"/>
                </a:lnTo>
                <a:lnTo>
                  <a:pt x="107156" y="62508"/>
                </a:lnTo>
                <a:lnTo>
                  <a:pt x="89297" y="89297"/>
                </a:lnTo>
                <a:lnTo>
                  <a:pt x="80367" y="125016"/>
                </a:lnTo>
                <a:lnTo>
                  <a:pt x="62508" y="151805"/>
                </a:lnTo>
                <a:lnTo>
                  <a:pt x="44649" y="187524"/>
                </a:lnTo>
                <a:lnTo>
                  <a:pt x="35719" y="214313"/>
                </a:lnTo>
                <a:lnTo>
                  <a:pt x="26789" y="232172"/>
                </a:lnTo>
                <a:lnTo>
                  <a:pt x="17860" y="250031"/>
                </a:lnTo>
                <a:lnTo>
                  <a:pt x="8930" y="267891"/>
                </a:lnTo>
                <a:lnTo>
                  <a:pt x="8930" y="276821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831210" y="1232297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983015" y="1205508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1785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44648"/>
                </a:lnTo>
                <a:lnTo>
                  <a:pt x="17859" y="4464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8" y="53578"/>
                </a:lnTo>
                <a:lnTo>
                  <a:pt x="62508" y="44648"/>
                </a:lnTo>
                <a:lnTo>
                  <a:pt x="80367" y="44648"/>
                </a:lnTo>
                <a:lnTo>
                  <a:pt x="89297" y="35719"/>
                </a:lnTo>
                <a:lnTo>
                  <a:pt x="107156" y="26789"/>
                </a:lnTo>
                <a:lnTo>
                  <a:pt x="125015" y="26789"/>
                </a:lnTo>
                <a:lnTo>
                  <a:pt x="133945" y="17859"/>
                </a:lnTo>
                <a:lnTo>
                  <a:pt x="133945" y="8929"/>
                </a:lnTo>
                <a:lnTo>
                  <a:pt x="142875" y="8929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16086" y="0"/>
                </a:lnTo>
                <a:lnTo>
                  <a:pt x="98226" y="8929"/>
                </a:lnTo>
                <a:lnTo>
                  <a:pt x="80367" y="26789"/>
                </a:lnTo>
                <a:lnTo>
                  <a:pt x="62508" y="35719"/>
                </a:lnTo>
                <a:lnTo>
                  <a:pt x="44648" y="53578"/>
                </a:lnTo>
                <a:lnTo>
                  <a:pt x="26789" y="71437"/>
                </a:lnTo>
                <a:lnTo>
                  <a:pt x="17859" y="8036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5"/>
                </a:lnTo>
                <a:lnTo>
                  <a:pt x="8930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35719" y="133945"/>
                </a:lnTo>
                <a:lnTo>
                  <a:pt x="35719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170538" y="1187648"/>
            <a:ext cx="151806" cy="205384"/>
          </a:xfrm>
          <a:custGeom>
            <a:avLst/>
            <a:gdLst/>
            <a:ahLst/>
            <a:cxnLst/>
            <a:rect l="0" t="0" r="0" b="0"/>
            <a:pathLst>
              <a:path w="151806" h="205384">
                <a:moveTo>
                  <a:pt x="98227" y="26789"/>
                </a:moveTo>
                <a:lnTo>
                  <a:pt x="98227" y="26789"/>
                </a:lnTo>
                <a:lnTo>
                  <a:pt x="98227" y="17860"/>
                </a:lnTo>
                <a:lnTo>
                  <a:pt x="107157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17860"/>
                </a:lnTo>
                <a:lnTo>
                  <a:pt x="17860" y="26789"/>
                </a:lnTo>
                <a:lnTo>
                  <a:pt x="17860" y="44649"/>
                </a:lnTo>
                <a:lnTo>
                  <a:pt x="26789" y="53579"/>
                </a:lnTo>
                <a:lnTo>
                  <a:pt x="35719" y="62508"/>
                </a:lnTo>
                <a:lnTo>
                  <a:pt x="44649" y="71438"/>
                </a:lnTo>
                <a:lnTo>
                  <a:pt x="62508" y="80368"/>
                </a:lnTo>
                <a:lnTo>
                  <a:pt x="80367" y="98227"/>
                </a:lnTo>
                <a:lnTo>
                  <a:pt x="98227" y="107157"/>
                </a:lnTo>
                <a:lnTo>
                  <a:pt x="125016" y="116086"/>
                </a:lnTo>
                <a:lnTo>
                  <a:pt x="133946" y="125016"/>
                </a:lnTo>
                <a:lnTo>
                  <a:pt x="142875" y="142875"/>
                </a:lnTo>
                <a:lnTo>
                  <a:pt x="142875" y="151805"/>
                </a:lnTo>
                <a:lnTo>
                  <a:pt x="151805" y="151805"/>
                </a:lnTo>
                <a:lnTo>
                  <a:pt x="142875" y="160735"/>
                </a:lnTo>
                <a:lnTo>
                  <a:pt x="133946" y="169665"/>
                </a:lnTo>
                <a:lnTo>
                  <a:pt x="116086" y="178594"/>
                </a:lnTo>
                <a:lnTo>
                  <a:pt x="98227" y="178594"/>
                </a:lnTo>
                <a:lnTo>
                  <a:pt x="71438" y="187524"/>
                </a:lnTo>
                <a:lnTo>
                  <a:pt x="53578" y="187524"/>
                </a:lnTo>
                <a:lnTo>
                  <a:pt x="26789" y="196454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268516" y="1464469"/>
            <a:ext cx="2152055" cy="80368"/>
          </a:xfrm>
          <a:custGeom>
            <a:avLst/>
            <a:gdLst/>
            <a:ahLst/>
            <a:cxnLst/>
            <a:rect l="0" t="0" r="0" b="0"/>
            <a:pathLst>
              <a:path w="2152055" h="80368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29" y="35718"/>
                </a:lnTo>
                <a:lnTo>
                  <a:pt x="17859" y="35718"/>
                </a:lnTo>
                <a:lnTo>
                  <a:pt x="26789" y="35718"/>
                </a:lnTo>
                <a:lnTo>
                  <a:pt x="35718" y="35718"/>
                </a:lnTo>
                <a:lnTo>
                  <a:pt x="53578" y="35718"/>
                </a:lnTo>
                <a:lnTo>
                  <a:pt x="71437" y="35718"/>
                </a:lnTo>
                <a:lnTo>
                  <a:pt x="89297" y="35718"/>
                </a:lnTo>
                <a:lnTo>
                  <a:pt x="116086" y="35718"/>
                </a:lnTo>
                <a:lnTo>
                  <a:pt x="142875" y="35718"/>
                </a:lnTo>
                <a:lnTo>
                  <a:pt x="169664" y="44648"/>
                </a:lnTo>
                <a:lnTo>
                  <a:pt x="205382" y="44648"/>
                </a:lnTo>
                <a:lnTo>
                  <a:pt x="250031" y="44648"/>
                </a:lnTo>
                <a:lnTo>
                  <a:pt x="285750" y="44648"/>
                </a:lnTo>
                <a:lnTo>
                  <a:pt x="339327" y="44648"/>
                </a:lnTo>
                <a:lnTo>
                  <a:pt x="383976" y="35718"/>
                </a:lnTo>
                <a:lnTo>
                  <a:pt x="437554" y="35718"/>
                </a:lnTo>
                <a:lnTo>
                  <a:pt x="500062" y="35718"/>
                </a:lnTo>
                <a:lnTo>
                  <a:pt x="562570" y="26789"/>
                </a:lnTo>
                <a:lnTo>
                  <a:pt x="625077" y="26789"/>
                </a:lnTo>
                <a:lnTo>
                  <a:pt x="696515" y="17859"/>
                </a:lnTo>
                <a:lnTo>
                  <a:pt x="776882" y="17859"/>
                </a:lnTo>
                <a:lnTo>
                  <a:pt x="848320" y="8929"/>
                </a:lnTo>
                <a:lnTo>
                  <a:pt x="928687" y="8929"/>
                </a:lnTo>
                <a:lnTo>
                  <a:pt x="1009054" y="8929"/>
                </a:lnTo>
                <a:lnTo>
                  <a:pt x="1089421" y="0"/>
                </a:lnTo>
                <a:lnTo>
                  <a:pt x="1178718" y="0"/>
                </a:lnTo>
                <a:lnTo>
                  <a:pt x="1268014" y="0"/>
                </a:lnTo>
                <a:lnTo>
                  <a:pt x="1348382" y="0"/>
                </a:lnTo>
                <a:lnTo>
                  <a:pt x="1437679" y="8929"/>
                </a:lnTo>
                <a:lnTo>
                  <a:pt x="1518046" y="8929"/>
                </a:lnTo>
                <a:lnTo>
                  <a:pt x="1607343" y="17859"/>
                </a:lnTo>
                <a:lnTo>
                  <a:pt x="1687710" y="17859"/>
                </a:lnTo>
                <a:lnTo>
                  <a:pt x="1768077" y="26789"/>
                </a:lnTo>
                <a:lnTo>
                  <a:pt x="1848444" y="35718"/>
                </a:lnTo>
                <a:lnTo>
                  <a:pt x="1919882" y="44648"/>
                </a:lnTo>
                <a:lnTo>
                  <a:pt x="1982389" y="53578"/>
                </a:lnTo>
                <a:lnTo>
                  <a:pt x="2035968" y="53578"/>
                </a:lnTo>
                <a:lnTo>
                  <a:pt x="2089546" y="62507"/>
                </a:lnTo>
                <a:lnTo>
                  <a:pt x="2125264" y="71437"/>
                </a:lnTo>
                <a:lnTo>
                  <a:pt x="2152054" y="80367"/>
                </a:lnTo>
                <a:lnTo>
                  <a:pt x="2152054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69727" y="1437680"/>
            <a:ext cx="2080618" cy="98227"/>
          </a:xfrm>
          <a:custGeom>
            <a:avLst/>
            <a:gdLst/>
            <a:ahLst/>
            <a:cxnLst/>
            <a:rect l="0" t="0" r="0" b="0"/>
            <a:pathLst>
              <a:path w="2080618" h="98227">
                <a:moveTo>
                  <a:pt x="2080617" y="8929"/>
                </a:moveTo>
                <a:lnTo>
                  <a:pt x="2071687" y="8929"/>
                </a:lnTo>
                <a:lnTo>
                  <a:pt x="2062757" y="8929"/>
                </a:lnTo>
                <a:lnTo>
                  <a:pt x="2044898" y="8929"/>
                </a:lnTo>
                <a:lnTo>
                  <a:pt x="2018109" y="8929"/>
                </a:lnTo>
                <a:lnTo>
                  <a:pt x="1991320" y="8929"/>
                </a:lnTo>
                <a:lnTo>
                  <a:pt x="1964531" y="8929"/>
                </a:lnTo>
                <a:lnTo>
                  <a:pt x="1928812" y="8929"/>
                </a:lnTo>
                <a:lnTo>
                  <a:pt x="1893093" y="8929"/>
                </a:lnTo>
                <a:lnTo>
                  <a:pt x="1857375" y="8929"/>
                </a:lnTo>
                <a:lnTo>
                  <a:pt x="1821656" y="8929"/>
                </a:lnTo>
                <a:lnTo>
                  <a:pt x="1785937" y="8929"/>
                </a:lnTo>
                <a:lnTo>
                  <a:pt x="1750218" y="8929"/>
                </a:lnTo>
                <a:lnTo>
                  <a:pt x="1705570" y="8929"/>
                </a:lnTo>
                <a:lnTo>
                  <a:pt x="1660921" y="8929"/>
                </a:lnTo>
                <a:lnTo>
                  <a:pt x="1625202" y="8929"/>
                </a:lnTo>
                <a:lnTo>
                  <a:pt x="1580554" y="8929"/>
                </a:lnTo>
                <a:lnTo>
                  <a:pt x="1526976" y="8929"/>
                </a:lnTo>
                <a:lnTo>
                  <a:pt x="1482327" y="8929"/>
                </a:lnTo>
                <a:lnTo>
                  <a:pt x="1428749" y="8929"/>
                </a:lnTo>
                <a:lnTo>
                  <a:pt x="1375171" y="0"/>
                </a:lnTo>
                <a:lnTo>
                  <a:pt x="1321593" y="0"/>
                </a:lnTo>
                <a:lnTo>
                  <a:pt x="1268015" y="0"/>
                </a:lnTo>
                <a:lnTo>
                  <a:pt x="1205507" y="0"/>
                </a:lnTo>
                <a:lnTo>
                  <a:pt x="1142999" y="0"/>
                </a:lnTo>
                <a:lnTo>
                  <a:pt x="1080492" y="0"/>
                </a:lnTo>
                <a:lnTo>
                  <a:pt x="1017984" y="0"/>
                </a:lnTo>
                <a:lnTo>
                  <a:pt x="955476" y="0"/>
                </a:lnTo>
                <a:lnTo>
                  <a:pt x="892968" y="0"/>
                </a:lnTo>
                <a:lnTo>
                  <a:pt x="821531" y="8929"/>
                </a:lnTo>
                <a:lnTo>
                  <a:pt x="759023" y="8929"/>
                </a:lnTo>
                <a:lnTo>
                  <a:pt x="696515" y="8929"/>
                </a:lnTo>
                <a:lnTo>
                  <a:pt x="634007" y="17859"/>
                </a:lnTo>
                <a:lnTo>
                  <a:pt x="571500" y="17859"/>
                </a:lnTo>
                <a:lnTo>
                  <a:pt x="508992" y="26789"/>
                </a:lnTo>
                <a:lnTo>
                  <a:pt x="446484" y="35718"/>
                </a:lnTo>
                <a:lnTo>
                  <a:pt x="392906" y="35718"/>
                </a:lnTo>
                <a:lnTo>
                  <a:pt x="330398" y="44648"/>
                </a:lnTo>
                <a:lnTo>
                  <a:pt x="276820" y="53578"/>
                </a:lnTo>
                <a:lnTo>
                  <a:pt x="223242" y="53578"/>
                </a:lnTo>
                <a:lnTo>
                  <a:pt x="169664" y="62507"/>
                </a:lnTo>
                <a:lnTo>
                  <a:pt x="116085" y="71437"/>
                </a:lnTo>
                <a:lnTo>
                  <a:pt x="62507" y="89296"/>
                </a:lnTo>
                <a:lnTo>
                  <a:pt x="26789" y="9822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919758" y="1651992"/>
            <a:ext cx="383977" cy="330399"/>
          </a:xfrm>
          <a:custGeom>
            <a:avLst/>
            <a:gdLst/>
            <a:ahLst/>
            <a:cxnLst/>
            <a:rect l="0" t="0" r="0" b="0"/>
            <a:pathLst>
              <a:path w="383977" h="330399">
                <a:moveTo>
                  <a:pt x="205383" y="0"/>
                </a:moveTo>
                <a:lnTo>
                  <a:pt x="205383" y="0"/>
                </a:lnTo>
                <a:lnTo>
                  <a:pt x="205383" y="0"/>
                </a:lnTo>
                <a:lnTo>
                  <a:pt x="196453" y="8930"/>
                </a:lnTo>
                <a:lnTo>
                  <a:pt x="187523" y="17859"/>
                </a:lnTo>
                <a:lnTo>
                  <a:pt x="169664" y="35719"/>
                </a:lnTo>
                <a:lnTo>
                  <a:pt x="142875" y="53578"/>
                </a:lnTo>
                <a:lnTo>
                  <a:pt x="116086" y="89297"/>
                </a:lnTo>
                <a:lnTo>
                  <a:pt x="89297" y="116086"/>
                </a:lnTo>
                <a:lnTo>
                  <a:pt x="62508" y="151805"/>
                </a:lnTo>
                <a:lnTo>
                  <a:pt x="35718" y="196453"/>
                </a:lnTo>
                <a:lnTo>
                  <a:pt x="17859" y="232172"/>
                </a:lnTo>
                <a:lnTo>
                  <a:pt x="8929" y="267891"/>
                </a:lnTo>
                <a:lnTo>
                  <a:pt x="0" y="294680"/>
                </a:lnTo>
                <a:lnTo>
                  <a:pt x="8929" y="321469"/>
                </a:lnTo>
                <a:lnTo>
                  <a:pt x="17859" y="330398"/>
                </a:lnTo>
                <a:lnTo>
                  <a:pt x="35718" y="330398"/>
                </a:lnTo>
                <a:lnTo>
                  <a:pt x="62508" y="330398"/>
                </a:lnTo>
                <a:lnTo>
                  <a:pt x="89297" y="321469"/>
                </a:lnTo>
                <a:lnTo>
                  <a:pt x="116086" y="303609"/>
                </a:lnTo>
                <a:lnTo>
                  <a:pt x="151804" y="276820"/>
                </a:lnTo>
                <a:lnTo>
                  <a:pt x="187523" y="250031"/>
                </a:lnTo>
                <a:lnTo>
                  <a:pt x="223242" y="214312"/>
                </a:lnTo>
                <a:lnTo>
                  <a:pt x="267890" y="187523"/>
                </a:lnTo>
                <a:lnTo>
                  <a:pt x="303609" y="151805"/>
                </a:lnTo>
                <a:lnTo>
                  <a:pt x="330398" y="116086"/>
                </a:lnTo>
                <a:lnTo>
                  <a:pt x="348258" y="89297"/>
                </a:lnTo>
                <a:lnTo>
                  <a:pt x="366117" y="62508"/>
                </a:lnTo>
                <a:lnTo>
                  <a:pt x="375047" y="44648"/>
                </a:lnTo>
                <a:lnTo>
                  <a:pt x="383976" y="26789"/>
                </a:lnTo>
                <a:lnTo>
                  <a:pt x="375047" y="8930"/>
                </a:lnTo>
                <a:lnTo>
                  <a:pt x="357187" y="8930"/>
                </a:lnTo>
                <a:lnTo>
                  <a:pt x="339328" y="8930"/>
                </a:lnTo>
                <a:lnTo>
                  <a:pt x="303609" y="8930"/>
                </a:lnTo>
                <a:lnTo>
                  <a:pt x="276820" y="17859"/>
                </a:lnTo>
                <a:lnTo>
                  <a:pt x="258961" y="17859"/>
                </a:lnTo>
                <a:lnTo>
                  <a:pt x="258961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116211" y="1768078"/>
            <a:ext cx="258962" cy="428626"/>
          </a:xfrm>
          <a:custGeom>
            <a:avLst/>
            <a:gdLst/>
            <a:ahLst/>
            <a:cxnLst/>
            <a:rect l="0" t="0" r="0" b="0"/>
            <a:pathLst>
              <a:path w="258962" h="428626">
                <a:moveTo>
                  <a:pt x="142875" y="53578"/>
                </a:moveTo>
                <a:lnTo>
                  <a:pt x="142875" y="53578"/>
                </a:lnTo>
                <a:lnTo>
                  <a:pt x="133945" y="62508"/>
                </a:lnTo>
                <a:lnTo>
                  <a:pt x="125016" y="80367"/>
                </a:lnTo>
                <a:lnTo>
                  <a:pt x="116086" y="98226"/>
                </a:lnTo>
                <a:lnTo>
                  <a:pt x="107156" y="116086"/>
                </a:lnTo>
                <a:lnTo>
                  <a:pt x="107156" y="142875"/>
                </a:lnTo>
                <a:lnTo>
                  <a:pt x="98226" y="160734"/>
                </a:lnTo>
                <a:lnTo>
                  <a:pt x="98226" y="178594"/>
                </a:lnTo>
                <a:lnTo>
                  <a:pt x="107156" y="187523"/>
                </a:lnTo>
                <a:lnTo>
                  <a:pt x="107156" y="196453"/>
                </a:lnTo>
                <a:lnTo>
                  <a:pt x="125016" y="196453"/>
                </a:lnTo>
                <a:lnTo>
                  <a:pt x="133945" y="196453"/>
                </a:lnTo>
                <a:lnTo>
                  <a:pt x="142875" y="187523"/>
                </a:lnTo>
                <a:lnTo>
                  <a:pt x="160734" y="169664"/>
                </a:lnTo>
                <a:lnTo>
                  <a:pt x="178594" y="151805"/>
                </a:lnTo>
                <a:lnTo>
                  <a:pt x="196453" y="133945"/>
                </a:lnTo>
                <a:lnTo>
                  <a:pt x="214312" y="107156"/>
                </a:lnTo>
                <a:lnTo>
                  <a:pt x="232172" y="89297"/>
                </a:lnTo>
                <a:lnTo>
                  <a:pt x="241102" y="62508"/>
                </a:lnTo>
                <a:lnTo>
                  <a:pt x="250031" y="44648"/>
                </a:lnTo>
                <a:lnTo>
                  <a:pt x="258961" y="26789"/>
                </a:lnTo>
                <a:lnTo>
                  <a:pt x="258961" y="8930"/>
                </a:lnTo>
                <a:lnTo>
                  <a:pt x="258961" y="0"/>
                </a:lnTo>
                <a:lnTo>
                  <a:pt x="250031" y="0"/>
                </a:lnTo>
                <a:lnTo>
                  <a:pt x="232172" y="0"/>
                </a:lnTo>
                <a:lnTo>
                  <a:pt x="223242" y="8930"/>
                </a:lnTo>
                <a:lnTo>
                  <a:pt x="196453" y="26789"/>
                </a:lnTo>
                <a:lnTo>
                  <a:pt x="169664" y="44648"/>
                </a:lnTo>
                <a:lnTo>
                  <a:pt x="142875" y="80367"/>
                </a:lnTo>
                <a:lnTo>
                  <a:pt x="107156" y="116086"/>
                </a:lnTo>
                <a:lnTo>
                  <a:pt x="80367" y="151805"/>
                </a:lnTo>
                <a:lnTo>
                  <a:pt x="53578" y="196453"/>
                </a:lnTo>
                <a:lnTo>
                  <a:pt x="35719" y="250031"/>
                </a:lnTo>
                <a:lnTo>
                  <a:pt x="17859" y="285750"/>
                </a:lnTo>
                <a:lnTo>
                  <a:pt x="0" y="321469"/>
                </a:lnTo>
                <a:lnTo>
                  <a:pt x="0" y="357187"/>
                </a:lnTo>
                <a:lnTo>
                  <a:pt x="0" y="383976"/>
                </a:lnTo>
                <a:lnTo>
                  <a:pt x="0" y="401836"/>
                </a:lnTo>
                <a:lnTo>
                  <a:pt x="0" y="410766"/>
                </a:lnTo>
                <a:lnTo>
                  <a:pt x="8930" y="419695"/>
                </a:lnTo>
                <a:lnTo>
                  <a:pt x="17859" y="428625"/>
                </a:lnTo>
                <a:lnTo>
                  <a:pt x="35719" y="428625"/>
                </a:lnTo>
                <a:lnTo>
                  <a:pt x="44648" y="419695"/>
                </a:lnTo>
                <a:lnTo>
                  <a:pt x="62508" y="410766"/>
                </a:lnTo>
                <a:lnTo>
                  <a:pt x="71437" y="401836"/>
                </a:lnTo>
                <a:lnTo>
                  <a:pt x="71437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401961" y="1759148"/>
            <a:ext cx="196454" cy="187525"/>
          </a:xfrm>
          <a:custGeom>
            <a:avLst/>
            <a:gdLst/>
            <a:ahLst/>
            <a:cxnLst/>
            <a:rect l="0" t="0" r="0" b="0"/>
            <a:pathLst>
              <a:path w="196454" h="187525">
                <a:moveTo>
                  <a:pt x="26789" y="80367"/>
                </a:moveTo>
                <a:lnTo>
                  <a:pt x="26789" y="80367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53578" y="98227"/>
                </a:lnTo>
                <a:lnTo>
                  <a:pt x="71437" y="89297"/>
                </a:lnTo>
                <a:lnTo>
                  <a:pt x="89297" y="80367"/>
                </a:lnTo>
                <a:lnTo>
                  <a:pt x="116086" y="62508"/>
                </a:lnTo>
                <a:lnTo>
                  <a:pt x="133945" y="53578"/>
                </a:lnTo>
                <a:lnTo>
                  <a:pt x="160734" y="35719"/>
                </a:lnTo>
                <a:lnTo>
                  <a:pt x="169664" y="26789"/>
                </a:lnTo>
                <a:lnTo>
                  <a:pt x="187523" y="8930"/>
                </a:lnTo>
                <a:lnTo>
                  <a:pt x="196453" y="8930"/>
                </a:lnTo>
                <a:lnTo>
                  <a:pt x="196453" y="0"/>
                </a:lnTo>
                <a:lnTo>
                  <a:pt x="187523" y="0"/>
                </a:lnTo>
                <a:lnTo>
                  <a:pt x="178594" y="0"/>
                </a:lnTo>
                <a:lnTo>
                  <a:pt x="160734" y="8930"/>
                </a:lnTo>
                <a:lnTo>
                  <a:pt x="133945" y="26789"/>
                </a:lnTo>
                <a:lnTo>
                  <a:pt x="107156" y="44649"/>
                </a:lnTo>
                <a:lnTo>
                  <a:pt x="71437" y="71438"/>
                </a:lnTo>
                <a:lnTo>
                  <a:pt x="44648" y="98227"/>
                </a:lnTo>
                <a:lnTo>
                  <a:pt x="26789" y="125016"/>
                </a:lnTo>
                <a:lnTo>
                  <a:pt x="893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8930" y="187524"/>
                </a:lnTo>
                <a:lnTo>
                  <a:pt x="17859" y="187524"/>
                </a:lnTo>
                <a:lnTo>
                  <a:pt x="26789" y="187524"/>
                </a:lnTo>
                <a:lnTo>
                  <a:pt x="44648" y="178594"/>
                </a:lnTo>
                <a:lnTo>
                  <a:pt x="62508" y="178594"/>
                </a:lnTo>
                <a:lnTo>
                  <a:pt x="71437" y="169664"/>
                </a:lnTo>
                <a:lnTo>
                  <a:pt x="71437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571625" y="1741289"/>
            <a:ext cx="187524" cy="205384"/>
          </a:xfrm>
          <a:custGeom>
            <a:avLst/>
            <a:gdLst/>
            <a:ahLst/>
            <a:cxnLst/>
            <a:rect l="0" t="0" r="0" b="0"/>
            <a:pathLst>
              <a:path w="187524" h="205384">
                <a:moveTo>
                  <a:pt x="71437" y="71437"/>
                </a:moveTo>
                <a:lnTo>
                  <a:pt x="71437" y="71437"/>
                </a:lnTo>
                <a:lnTo>
                  <a:pt x="71437" y="80367"/>
                </a:lnTo>
                <a:lnTo>
                  <a:pt x="62508" y="98226"/>
                </a:lnTo>
                <a:lnTo>
                  <a:pt x="53578" y="116086"/>
                </a:lnTo>
                <a:lnTo>
                  <a:pt x="44648" y="142875"/>
                </a:lnTo>
                <a:lnTo>
                  <a:pt x="35719" y="160734"/>
                </a:lnTo>
                <a:lnTo>
                  <a:pt x="26789" y="178594"/>
                </a:lnTo>
                <a:lnTo>
                  <a:pt x="17859" y="196453"/>
                </a:lnTo>
                <a:lnTo>
                  <a:pt x="8930" y="205383"/>
                </a:lnTo>
                <a:lnTo>
                  <a:pt x="8930" y="205383"/>
                </a:lnTo>
                <a:lnTo>
                  <a:pt x="0" y="205383"/>
                </a:lnTo>
                <a:lnTo>
                  <a:pt x="0" y="196453"/>
                </a:lnTo>
                <a:lnTo>
                  <a:pt x="0" y="178594"/>
                </a:lnTo>
                <a:lnTo>
                  <a:pt x="8930" y="151805"/>
                </a:lnTo>
                <a:lnTo>
                  <a:pt x="17859" y="125015"/>
                </a:lnTo>
                <a:lnTo>
                  <a:pt x="35719" y="98226"/>
                </a:lnTo>
                <a:lnTo>
                  <a:pt x="62508" y="71437"/>
                </a:lnTo>
                <a:lnTo>
                  <a:pt x="80367" y="53578"/>
                </a:lnTo>
                <a:lnTo>
                  <a:pt x="116086" y="26789"/>
                </a:lnTo>
                <a:lnTo>
                  <a:pt x="142875" y="17859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741289" y="1768078"/>
            <a:ext cx="160735" cy="178595"/>
          </a:xfrm>
          <a:custGeom>
            <a:avLst/>
            <a:gdLst/>
            <a:ahLst/>
            <a:cxnLst/>
            <a:rect l="0" t="0" r="0" b="0"/>
            <a:pathLst>
              <a:path w="160735" h="178595">
                <a:moveTo>
                  <a:pt x="133945" y="0"/>
                </a:moveTo>
                <a:lnTo>
                  <a:pt x="133945" y="0"/>
                </a:lnTo>
                <a:lnTo>
                  <a:pt x="133945" y="0"/>
                </a:lnTo>
                <a:lnTo>
                  <a:pt x="125015" y="17859"/>
                </a:lnTo>
                <a:lnTo>
                  <a:pt x="107156" y="26789"/>
                </a:lnTo>
                <a:lnTo>
                  <a:pt x="89297" y="53578"/>
                </a:lnTo>
                <a:lnTo>
                  <a:pt x="71437" y="71437"/>
                </a:lnTo>
                <a:lnTo>
                  <a:pt x="44648" y="98226"/>
                </a:lnTo>
                <a:lnTo>
                  <a:pt x="26789" y="125016"/>
                </a:lnTo>
                <a:lnTo>
                  <a:pt x="893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78594"/>
                </a:lnTo>
                <a:lnTo>
                  <a:pt x="17859" y="178594"/>
                </a:lnTo>
                <a:lnTo>
                  <a:pt x="26789" y="169664"/>
                </a:lnTo>
                <a:lnTo>
                  <a:pt x="44648" y="160734"/>
                </a:lnTo>
                <a:lnTo>
                  <a:pt x="71437" y="142875"/>
                </a:lnTo>
                <a:lnTo>
                  <a:pt x="89297" y="125016"/>
                </a:lnTo>
                <a:lnTo>
                  <a:pt x="116086" y="107156"/>
                </a:lnTo>
                <a:lnTo>
                  <a:pt x="133945" y="89297"/>
                </a:lnTo>
                <a:lnTo>
                  <a:pt x="142875" y="71437"/>
                </a:lnTo>
                <a:lnTo>
                  <a:pt x="160734" y="53578"/>
                </a:lnTo>
                <a:lnTo>
                  <a:pt x="160734" y="44648"/>
                </a:lnTo>
                <a:lnTo>
                  <a:pt x="160734" y="26789"/>
                </a:lnTo>
                <a:lnTo>
                  <a:pt x="160734" y="17859"/>
                </a:lnTo>
                <a:lnTo>
                  <a:pt x="160734" y="17859"/>
                </a:lnTo>
                <a:lnTo>
                  <a:pt x="160734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910953" y="1732359"/>
            <a:ext cx="294681" cy="214314"/>
          </a:xfrm>
          <a:custGeom>
            <a:avLst/>
            <a:gdLst/>
            <a:ahLst/>
            <a:cxnLst/>
            <a:rect l="0" t="0" r="0" b="0"/>
            <a:pathLst>
              <a:path w="294681" h="214314">
                <a:moveTo>
                  <a:pt x="80367" y="17860"/>
                </a:moveTo>
                <a:lnTo>
                  <a:pt x="80367" y="26789"/>
                </a:lnTo>
                <a:lnTo>
                  <a:pt x="80367" y="26789"/>
                </a:lnTo>
                <a:lnTo>
                  <a:pt x="80367" y="44649"/>
                </a:lnTo>
                <a:lnTo>
                  <a:pt x="80367" y="62508"/>
                </a:lnTo>
                <a:lnTo>
                  <a:pt x="71437" y="89297"/>
                </a:lnTo>
                <a:lnTo>
                  <a:pt x="62508" y="116086"/>
                </a:lnTo>
                <a:lnTo>
                  <a:pt x="53578" y="142875"/>
                </a:lnTo>
                <a:lnTo>
                  <a:pt x="44648" y="169664"/>
                </a:lnTo>
                <a:lnTo>
                  <a:pt x="26789" y="187524"/>
                </a:lnTo>
                <a:lnTo>
                  <a:pt x="17859" y="205383"/>
                </a:lnTo>
                <a:lnTo>
                  <a:pt x="893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05383"/>
                </a:lnTo>
                <a:lnTo>
                  <a:pt x="8930" y="187524"/>
                </a:lnTo>
                <a:lnTo>
                  <a:pt x="26789" y="160735"/>
                </a:lnTo>
                <a:lnTo>
                  <a:pt x="44648" y="133945"/>
                </a:lnTo>
                <a:lnTo>
                  <a:pt x="62508" y="107156"/>
                </a:lnTo>
                <a:lnTo>
                  <a:pt x="98226" y="80367"/>
                </a:lnTo>
                <a:lnTo>
                  <a:pt x="125016" y="53578"/>
                </a:lnTo>
                <a:lnTo>
                  <a:pt x="160734" y="35719"/>
                </a:lnTo>
                <a:lnTo>
                  <a:pt x="196453" y="17860"/>
                </a:lnTo>
                <a:lnTo>
                  <a:pt x="232172" y="8930"/>
                </a:lnTo>
                <a:lnTo>
                  <a:pt x="258961" y="0"/>
                </a:lnTo>
                <a:lnTo>
                  <a:pt x="276820" y="0"/>
                </a:lnTo>
                <a:lnTo>
                  <a:pt x="294680" y="0"/>
                </a:lnTo>
                <a:lnTo>
                  <a:pt x="294680" y="8930"/>
                </a:lnTo>
                <a:lnTo>
                  <a:pt x="294680" y="26789"/>
                </a:lnTo>
                <a:lnTo>
                  <a:pt x="285750" y="53578"/>
                </a:lnTo>
                <a:lnTo>
                  <a:pt x="276820" y="80367"/>
                </a:lnTo>
                <a:lnTo>
                  <a:pt x="258961" y="107156"/>
                </a:lnTo>
                <a:lnTo>
                  <a:pt x="241101" y="133945"/>
                </a:lnTo>
                <a:lnTo>
                  <a:pt x="223242" y="160735"/>
                </a:lnTo>
                <a:lnTo>
                  <a:pt x="214312" y="178594"/>
                </a:lnTo>
                <a:lnTo>
                  <a:pt x="214312" y="196453"/>
                </a:lnTo>
                <a:lnTo>
                  <a:pt x="214312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322094" y="1723429"/>
            <a:ext cx="44649" cy="401837"/>
          </a:xfrm>
          <a:custGeom>
            <a:avLst/>
            <a:gdLst/>
            <a:ahLst/>
            <a:cxnLst/>
            <a:rect l="0" t="0" r="0" b="0"/>
            <a:pathLst>
              <a:path w="44649" h="401837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17860"/>
                </a:lnTo>
                <a:lnTo>
                  <a:pt x="44648" y="35719"/>
                </a:lnTo>
                <a:lnTo>
                  <a:pt x="44648" y="62508"/>
                </a:lnTo>
                <a:lnTo>
                  <a:pt x="44648" y="98227"/>
                </a:lnTo>
                <a:lnTo>
                  <a:pt x="35719" y="133946"/>
                </a:lnTo>
                <a:lnTo>
                  <a:pt x="26789" y="178594"/>
                </a:lnTo>
                <a:lnTo>
                  <a:pt x="26789" y="223243"/>
                </a:lnTo>
                <a:lnTo>
                  <a:pt x="17859" y="267891"/>
                </a:lnTo>
                <a:lnTo>
                  <a:pt x="17859" y="303610"/>
                </a:lnTo>
                <a:lnTo>
                  <a:pt x="8929" y="339329"/>
                </a:lnTo>
                <a:lnTo>
                  <a:pt x="8929" y="357188"/>
                </a:lnTo>
                <a:lnTo>
                  <a:pt x="0" y="375047"/>
                </a:lnTo>
                <a:lnTo>
                  <a:pt x="0" y="392907"/>
                </a:lnTo>
                <a:lnTo>
                  <a:pt x="0" y="401836"/>
                </a:lnTo>
                <a:lnTo>
                  <a:pt x="0" y="401836"/>
                </a:lnTo>
                <a:lnTo>
                  <a:pt x="0" y="401836"/>
                </a:lnTo>
                <a:lnTo>
                  <a:pt x="0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339953" y="1964531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447109" y="1723429"/>
            <a:ext cx="53580" cy="401837"/>
          </a:xfrm>
          <a:custGeom>
            <a:avLst/>
            <a:gdLst/>
            <a:ahLst/>
            <a:cxnLst/>
            <a:rect l="0" t="0" r="0" b="0"/>
            <a:pathLst>
              <a:path w="53580" h="401837">
                <a:moveTo>
                  <a:pt x="53579" y="0"/>
                </a:moveTo>
                <a:lnTo>
                  <a:pt x="53579" y="0"/>
                </a:lnTo>
                <a:lnTo>
                  <a:pt x="53579" y="8930"/>
                </a:lnTo>
                <a:lnTo>
                  <a:pt x="44649" y="26790"/>
                </a:lnTo>
                <a:lnTo>
                  <a:pt x="44649" y="44649"/>
                </a:lnTo>
                <a:lnTo>
                  <a:pt x="35719" y="71438"/>
                </a:lnTo>
                <a:lnTo>
                  <a:pt x="35719" y="107157"/>
                </a:lnTo>
                <a:lnTo>
                  <a:pt x="26789" y="151805"/>
                </a:lnTo>
                <a:lnTo>
                  <a:pt x="26789" y="187524"/>
                </a:lnTo>
                <a:lnTo>
                  <a:pt x="17860" y="232172"/>
                </a:lnTo>
                <a:lnTo>
                  <a:pt x="17860" y="276821"/>
                </a:lnTo>
                <a:lnTo>
                  <a:pt x="17860" y="303610"/>
                </a:lnTo>
                <a:lnTo>
                  <a:pt x="8930" y="330399"/>
                </a:lnTo>
                <a:lnTo>
                  <a:pt x="8930" y="357188"/>
                </a:lnTo>
                <a:lnTo>
                  <a:pt x="8930" y="375047"/>
                </a:lnTo>
                <a:lnTo>
                  <a:pt x="0" y="383977"/>
                </a:lnTo>
                <a:lnTo>
                  <a:pt x="0" y="392907"/>
                </a:lnTo>
                <a:lnTo>
                  <a:pt x="0" y="401836"/>
                </a:lnTo>
                <a:lnTo>
                  <a:pt x="0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536406" y="1973461"/>
            <a:ext cx="17861" cy="125016"/>
          </a:xfrm>
          <a:custGeom>
            <a:avLst/>
            <a:gdLst/>
            <a:ahLst/>
            <a:cxnLst/>
            <a:rect l="0" t="0" r="0" b="0"/>
            <a:pathLst>
              <a:path w="17861" h="125016">
                <a:moveTo>
                  <a:pt x="17860" y="0"/>
                </a:moveTo>
                <a:lnTo>
                  <a:pt x="1786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598914" y="187523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625703" y="1928812"/>
            <a:ext cx="187524" cy="187525"/>
          </a:xfrm>
          <a:custGeom>
            <a:avLst/>
            <a:gdLst/>
            <a:ahLst/>
            <a:cxnLst/>
            <a:rect l="0" t="0" r="0" b="0"/>
            <a:pathLst>
              <a:path w="187524" h="187525">
                <a:moveTo>
                  <a:pt x="98226" y="0"/>
                </a:move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71438"/>
                </a:lnTo>
                <a:lnTo>
                  <a:pt x="35718" y="80367"/>
                </a:lnTo>
                <a:lnTo>
                  <a:pt x="53578" y="80367"/>
                </a:lnTo>
                <a:lnTo>
                  <a:pt x="80367" y="89297"/>
                </a:lnTo>
                <a:lnTo>
                  <a:pt x="107156" y="89297"/>
                </a:lnTo>
                <a:lnTo>
                  <a:pt x="133945" y="98227"/>
                </a:lnTo>
                <a:lnTo>
                  <a:pt x="151804" y="98227"/>
                </a:lnTo>
                <a:lnTo>
                  <a:pt x="169664" y="107157"/>
                </a:lnTo>
                <a:lnTo>
                  <a:pt x="187523" y="116086"/>
                </a:lnTo>
                <a:lnTo>
                  <a:pt x="187523" y="125016"/>
                </a:lnTo>
                <a:lnTo>
                  <a:pt x="187523" y="133946"/>
                </a:lnTo>
                <a:lnTo>
                  <a:pt x="178593" y="142875"/>
                </a:lnTo>
                <a:lnTo>
                  <a:pt x="169664" y="160735"/>
                </a:lnTo>
                <a:lnTo>
                  <a:pt x="151804" y="160735"/>
                </a:lnTo>
                <a:lnTo>
                  <a:pt x="125015" y="169664"/>
                </a:lnTo>
                <a:lnTo>
                  <a:pt x="98226" y="178594"/>
                </a:lnTo>
                <a:lnTo>
                  <a:pt x="71437" y="187524"/>
                </a:lnTo>
                <a:lnTo>
                  <a:pt x="44648" y="187524"/>
                </a:lnTo>
                <a:lnTo>
                  <a:pt x="26789" y="187524"/>
                </a:lnTo>
                <a:lnTo>
                  <a:pt x="17859" y="187524"/>
                </a:lnTo>
                <a:lnTo>
                  <a:pt x="8929" y="187524"/>
                </a:lnTo>
                <a:lnTo>
                  <a:pt x="8929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857875" y="1812726"/>
            <a:ext cx="26790" cy="250033"/>
          </a:xfrm>
          <a:custGeom>
            <a:avLst/>
            <a:gdLst/>
            <a:ahLst/>
            <a:cxnLst/>
            <a:rect l="0" t="0" r="0" b="0"/>
            <a:pathLst>
              <a:path w="26790" h="25003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8929" y="151805"/>
                </a:lnTo>
                <a:lnTo>
                  <a:pt x="8929" y="178594"/>
                </a:lnTo>
                <a:lnTo>
                  <a:pt x="17859" y="205383"/>
                </a:lnTo>
                <a:lnTo>
                  <a:pt x="17859" y="223243"/>
                </a:lnTo>
                <a:lnTo>
                  <a:pt x="17859" y="232172"/>
                </a:lnTo>
                <a:lnTo>
                  <a:pt x="17859" y="241102"/>
                </a:lnTo>
                <a:lnTo>
                  <a:pt x="26789" y="250032"/>
                </a:lnTo>
                <a:lnTo>
                  <a:pt x="26789" y="250032"/>
                </a:lnTo>
                <a:lnTo>
                  <a:pt x="26789" y="25003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822156" y="1946672"/>
            <a:ext cx="80368" cy="8930"/>
          </a:xfrm>
          <a:custGeom>
            <a:avLst/>
            <a:gdLst/>
            <a:ahLst/>
            <a:cxnLst/>
            <a:rect l="0" t="0" r="0" b="0"/>
            <a:pathLst>
              <a:path w="80368" h="8930">
                <a:moveTo>
                  <a:pt x="0" y="8929"/>
                </a:move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0"/>
                </a:lnTo>
                <a:lnTo>
                  <a:pt x="53578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0367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973961" y="1964531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80367" y="0"/>
                </a:moveTo>
                <a:lnTo>
                  <a:pt x="80367" y="0"/>
                </a:lnTo>
                <a:lnTo>
                  <a:pt x="71437" y="8930"/>
                </a:lnTo>
                <a:lnTo>
                  <a:pt x="62507" y="8930"/>
                </a:lnTo>
                <a:lnTo>
                  <a:pt x="44648" y="17859"/>
                </a:lnTo>
                <a:lnTo>
                  <a:pt x="26789" y="35719"/>
                </a:lnTo>
                <a:lnTo>
                  <a:pt x="8929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25016"/>
                </a:lnTo>
                <a:lnTo>
                  <a:pt x="26789" y="133945"/>
                </a:lnTo>
                <a:lnTo>
                  <a:pt x="44648" y="125016"/>
                </a:lnTo>
                <a:lnTo>
                  <a:pt x="62507" y="125016"/>
                </a:lnTo>
                <a:lnTo>
                  <a:pt x="80367" y="116086"/>
                </a:lnTo>
                <a:lnTo>
                  <a:pt x="107156" y="107156"/>
                </a:lnTo>
                <a:lnTo>
                  <a:pt x="125015" y="98227"/>
                </a:lnTo>
                <a:lnTo>
                  <a:pt x="142875" y="80367"/>
                </a:lnTo>
                <a:lnTo>
                  <a:pt x="160734" y="62508"/>
                </a:lnTo>
                <a:lnTo>
                  <a:pt x="169664" y="53578"/>
                </a:lnTo>
                <a:lnTo>
                  <a:pt x="169664" y="35719"/>
                </a:lnTo>
                <a:lnTo>
                  <a:pt x="169664" y="17859"/>
                </a:lnTo>
                <a:lnTo>
                  <a:pt x="160734" y="8930"/>
                </a:lnTo>
                <a:lnTo>
                  <a:pt x="151804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152554" y="1937742"/>
            <a:ext cx="214314" cy="178595"/>
          </a:xfrm>
          <a:custGeom>
            <a:avLst/>
            <a:gdLst/>
            <a:ahLst/>
            <a:cxnLst/>
            <a:rect l="0" t="0" r="0" b="0"/>
            <a:pathLst>
              <a:path w="214314" h="178595">
                <a:moveTo>
                  <a:pt x="35719" y="44648"/>
                </a:moveTo>
                <a:lnTo>
                  <a:pt x="35719" y="44648"/>
                </a:lnTo>
                <a:lnTo>
                  <a:pt x="35719" y="53578"/>
                </a:lnTo>
                <a:lnTo>
                  <a:pt x="35719" y="62508"/>
                </a:lnTo>
                <a:lnTo>
                  <a:pt x="35719" y="80367"/>
                </a:lnTo>
                <a:lnTo>
                  <a:pt x="35719" y="98227"/>
                </a:lnTo>
                <a:lnTo>
                  <a:pt x="35719" y="116086"/>
                </a:lnTo>
                <a:lnTo>
                  <a:pt x="26789" y="133945"/>
                </a:lnTo>
                <a:lnTo>
                  <a:pt x="26789" y="151805"/>
                </a:lnTo>
                <a:lnTo>
                  <a:pt x="1786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8930" y="160734"/>
                </a:lnTo>
                <a:lnTo>
                  <a:pt x="8930" y="142875"/>
                </a:lnTo>
                <a:lnTo>
                  <a:pt x="26789" y="116086"/>
                </a:lnTo>
                <a:lnTo>
                  <a:pt x="35719" y="89297"/>
                </a:lnTo>
                <a:lnTo>
                  <a:pt x="53578" y="71437"/>
                </a:lnTo>
                <a:lnTo>
                  <a:pt x="71438" y="44648"/>
                </a:lnTo>
                <a:lnTo>
                  <a:pt x="98227" y="26789"/>
                </a:lnTo>
                <a:lnTo>
                  <a:pt x="125016" y="17859"/>
                </a:lnTo>
                <a:lnTo>
                  <a:pt x="151805" y="8930"/>
                </a:lnTo>
                <a:lnTo>
                  <a:pt x="169664" y="0"/>
                </a:lnTo>
                <a:lnTo>
                  <a:pt x="187524" y="0"/>
                </a:lnTo>
                <a:lnTo>
                  <a:pt x="205383" y="0"/>
                </a:lnTo>
                <a:lnTo>
                  <a:pt x="214313" y="8930"/>
                </a:lnTo>
                <a:lnTo>
                  <a:pt x="214313" y="17859"/>
                </a:lnTo>
                <a:lnTo>
                  <a:pt x="214313" y="35719"/>
                </a:lnTo>
                <a:lnTo>
                  <a:pt x="205383" y="53578"/>
                </a:lnTo>
                <a:lnTo>
                  <a:pt x="205383" y="80367"/>
                </a:lnTo>
                <a:lnTo>
                  <a:pt x="196453" y="98227"/>
                </a:lnTo>
                <a:lnTo>
                  <a:pt x="187524" y="116086"/>
                </a:lnTo>
                <a:lnTo>
                  <a:pt x="178594" y="125016"/>
                </a:lnTo>
                <a:lnTo>
                  <a:pt x="169664" y="142875"/>
                </a:lnTo>
                <a:lnTo>
                  <a:pt x="160735" y="151805"/>
                </a:lnTo>
                <a:lnTo>
                  <a:pt x="160735" y="151805"/>
                </a:lnTo>
                <a:lnTo>
                  <a:pt x="160735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6429375" y="1919883"/>
            <a:ext cx="169664" cy="187524"/>
          </a:xfrm>
          <a:custGeom>
            <a:avLst/>
            <a:gdLst/>
            <a:ahLst/>
            <a:cxnLst/>
            <a:rect l="0" t="0" r="0" b="0"/>
            <a:pathLst>
              <a:path w="169664" h="187524">
                <a:moveTo>
                  <a:pt x="26789" y="89296"/>
                </a:moveTo>
                <a:lnTo>
                  <a:pt x="26789" y="89296"/>
                </a:lnTo>
                <a:lnTo>
                  <a:pt x="26789" y="89296"/>
                </a:lnTo>
                <a:lnTo>
                  <a:pt x="26789" y="98226"/>
                </a:lnTo>
                <a:lnTo>
                  <a:pt x="26789" y="98226"/>
                </a:lnTo>
                <a:lnTo>
                  <a:pt x="35718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7" y="98226"/>
                </a:lnTo>
                <a:lnTo>
                  <a:pt x="80366" y="89296"/>
                </a:lnTo>
                <a:lnTo>
                  <a:pt x="98226" y="80367"/>
                </a:lnTo>
                <a:lnTo>
                  <a:pt x="116085" y="71437"/>
                </a:lnTo>
                <a:lnTo>
                  <a:pt x="133945" y="62507"/>
                </a:lnTo>
                <a:lnTo>
                  <a:pt x="151804" y="44648"/>
                </a:lnTo>
                <a:lnTo>
                  <a:pt x="160734" y="35718"/>
                </a:lnTo>
                <a:lnTo>
                  <a:pt x="169663" y="26789"/>
                </a:lnTo>
                <a:lnTo>
                  <a:pt x="169663" y="8929"/>
                </a:lnTo>
                <a:lnTo>
                  <a:pt x="160734" y="8929"/>
                </a:lnTo>
                <a:lnTo>
                  <a:pt x="160734" y="0"/>
                </a:lnTo>
                <a:lnTo>
                  <a:pt x="142874" y="0"/>
                </a:lnTo>
                <a:lnTo>
                  <a:pt x="133945" y="0"/>
                </a:lnTo>
                <a:lnTo>
                  <a:pt x="116085" y="8929"/>
                </a:lnTo>
                <a:lnTo>
                  <a:pt x="89296" y="26789"/>
                </a:lnTo>
                <a:lnTo>
                  <a:pt x="62507" y="53578"/>
                </a:lnTo>
                <a:lnTo>
                  <a:pt x="44648" y="71437"/>
                </a:lnTo>
                <a:lnTo>
                  <a:pt x="17859" y="98226"/>
                </a:lnTo>
                <a:lnTo>
                  <a:pt x="8929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69664"/>
                </a:lnTo>
                <a:lnTo>
                  <a:pt x="17859" y="178593"/>
                </a:lnTo>
                <a:lnTo>
                  <a:pt x="26789" y="187523"/>
                </a:lnTo>
                <a:lnTo>
                  <a:pt x="53578" y="187523"/>
                </a:lnTo>
                <a:lnTo>
                  <a:pt x="71437" y="187523"/>
                </a:lnTo>
                <a:lnTo>
                  <a:pt x="98226" y="178593"/>
                </a:lnTo>
                <a:lnTo>
                  <a:pt x="107155" y="178593"/>
                </a:lnTo>
                <a:lnTo>
                  <a:pt x="107155" y="1785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6777632" y="1785937"/>
            <a:ext cx="223243" cy="383978"/>
          </a:xfrm>
          <a:custGeom>
            <a:avLst/>
            <a:gdLst/>
            <a:ahLst/>
            <a:cxnLst/>
            <a:rect l="0" t="0" r="0" b="0"/>
            <a:pathLst>
              <a:path w="223243" h="383978">
                <a:moveTo>
                  <a:pt x="0" y="357188"/>
                </a:moveTo>
                <a:lnTo>
                  <a:pt x="0" y="357188"/>
                </a:lnTo>
                <a:lnTo>
                  <a:pt x="0" y="357188"/>
                </a:lnTo>
                <a:lnTo>
                  <a:pt x="0" y="348258"/>
                </a:lnTo>
                <a:lnTo>
                  <a:pt x="0" y="348258"/>
                </a:lnTo>
                <a:lnTo>
                  <a:pt x="8930" y="330399"/>
                </a:lnTo>
                <a:lnTo>
                  <a:pt x="17859" y="312539"/>
                </a:lnTo>
                <a:lnTo>
                  <a:pt x="26789" y="285750"/>
                </a:lnTo>
                <a:lnTo>
                  <a:pt x="35719" y="258961"/>
                </a:lnTo>
                <a:lnTo>
                  <a:pt x="53578" y="223242"/>
                </a:lnTo>
                <a:lnTo>
                  <a:pt x="71438" y="196453"/>
                </a:lnTo>
                <a:lnTo>
                  <a:pt x="89297" y="160735"/>
                </a:lnTo>
                <a:lnTo>
                  <a:pt x="98227" y="116086"/>
                </a:lnTo>
                <a:lnTo>
                  <a:pt x="125016" y="89297"/>
                </a:lnTo>
                <a:lnTo>
                  <a:pt x="142875" y="53578"/>
                </a:lnTo>
                <a:lnTo>
                  <a:pt x="160734" y="26789"/>
                </a:lnTo>
                <a:lnTo>
                  <a:pt x="178594" y="8930"/>
                </a:lnTo>
                <a:lnTo>
                  <a:pt x="196453" y="0"/>
                </a:lnTo>
                <a:lnTo>
                  <a:pt x="205383" y="0"/>
                </a:lnTo>
                <a:lnTo>
                  <a:pt x="214313" y="0"/>
                </a:lnTo>
                <a:lnTo>
                  <a:pt x="223242" y="8930"/>
                </a:lnTo>
                <a:lnTo>
                  <a:pt x="223242" y="17860"/>
                </a:lnTo>
                <a:lnTo>
                  <a:pt x="223242" y="44649"/>
                </a:lnTo>
                <a:lnTo>
                  <a:pt x="223242" y="71438"/>
                </a:lnTo>
                <a:lnTo>
                  <a:pt x="214313" y="107157"/>
                </a:lnTo>
                <a:lnTo>
                  <a:pt x="205383" y="142875"/>
                </a:lnTo>
                <a:lnTo>
                  <a:pt x="196453" y="178594"/>
                </a:lnTo>
                <a:lnTo>
                  <a:pt x="187523" y="214313"/>
                </a:lnTo>
                <a:lnTo>
                  <a:pt x="178594" y="250032"/>
                </a:lnTo>
                <a:lnTo>
                  <a:pt x="169664" y="285750"/>
                </a:lnTo>
                <a:lnTo>
                  <a:pt x="160734" y="312539"/>
                </a:lnTo>
                <a:lnTo>
                  <a:pt x="151805" y="339328"/>
                </a:lnTo>
                <a:lnTo>
                  <a:pt x="151805" y="357188"/>
                </a:lnTo>
                <a:lnTo>
                  <a:pt x="142875" y="375047"/>
                </a:lnTo>
                <a:lnTo>
                  <a:pt x="142875" y="383977"/>
                </a:lnTo>
                <a:lnTo>
                  <a:pt x="133945" y="383977"/>
                </a:lnTo>
                <a:lnTo>
                  <a:pt x="133945" y="38397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6813351" y="1982390"/>
            <a:ext cx="71438" cy="26790"/>
          </a:xfrm>
          <a:custGeom>
            <a:avLst/>
            <a:gdLst/>
            <a:ahLst/>
            <a:cxnLst/>
            <a:rect l="0" t="0" r="0" b="0"/>
            <a:pathLst>
              <a:path w="71438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44648" y="17860"/>
                </a:lnTo>
                <a:lnTo>
                  <a:pt x="62508" y="17860"/>
                </a:lnTo>
                <a:lnTo>
                  <a:pt x="71437" y="26789"/>
                </a:lnTo>
                <a:lnTo>
                  <a:pt x="7143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000874" y="1946672"/>
            <a:ext cx="125017" cy="196454"/>
          </a:xfrm>
          <a:custGeom>
            <a:avLst/>
            <a:gdLst/>
            <a:ahLst/>
            <a:cxnLst/>
            <a:rect l="0" t="0" r="0" b="0"/>
            <a:pathLst>
              <a:path w="125017" h="196454">
                <a:moveTo>
                  <a:pt x="125016" y="0"/>
                </a:moveTo>
                <a:lnTo>
                  <a:pt x="125016" y="0"/>
                </a:lnTo>
                <a:lnTo>
                  <a:pt x="125016" y="8929"/>
                </a:lnTo>
                <a:lnTo>
                  <a:pt x="116086" y="8929"/>
                </a:lnTo>
                <a:lnTo>
                  <a:pt x="98227" y="26789"/>
                </a:lnTo>
                <a:lnTo>
                  <a:pt x="80367" y="35718"/>
                </a:lnTo>
                <a:lnTo>
                  <a:pt x="62508" y="62507"/>
                </a:lnTo>
                <a:lnTo>
                  <a:pt x="44649" y="80367"/>
                </a:lnTo>
                <a:lnTo>
                  <a:pt x="26789" y="98226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3"/>
                </a:lnTo>
                <a:lnTo>
                  <a:pt x="8930" y="187523"/>
                </a:lnTo>
                <a:lnTo>
                  <a:pt x="26789" y="196453"/>
                </a:lnTo>
                <a:lnTo>
                  <a:pt x="35719" y="196453"/>
                </a:lnTo>
                <a:lnTo>
                  <a:pt x="53578" y="187523"/>
                </a:lnTo>
                <a:lnTo>
                  <a:pt x="71438" y="187523"/>
                </a:lnTo>
                <a:lnTo>
                  <a:pt x="80367" y="187523"/>
                </a:lnTo>
                <a:lnTo>
                  <a:pt x="89297" y="178593"/>
                </a:lnTo>
                <a:lnTo>
                  <a:pt x="89297" y="1785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7152679" y="1955601"/>
            <a:ext cx="151806" cy="187525"/>
          </a:xfrm>
          <a:custGeom>
            <a:avLst/>
            <a:gdLst/>
            <a:ahLst/>
            <a:cxnLst/>
            <a:rect l="0" t="0" r="0" b="0"/>
            <a:pathLst>
              <a:path w="151806" h="187525">
                <a:moveTo>
                  <a:pt x="35719" y="62508"/>
                </a:moveTo>
                <a:lnTo>
                  <a:pt x="35719" y="62508"/>
                </a:lnTo>
                <a:lnTo>
                  <a:pt x="35719" y="71438"/>
                </a:lnTo>
                <a:lnTo>
                  <a:pt x="35719" y="71438"/>
                </a:lnTo>
                <a:lnTo>
                  <a:pt x="35719" y="80368"/>
                </a:lnTo>
                <a:lnTo>
                  <a:pt x="35719" y="89297"/>
                </a:lnTo>
                <a:lnTo>
                  <a:pt x="44648" y="89297"/>
                </a:lnTo>
                <a:lnTo>
                  <a:pt x="62508" y="89297"/>
                </a:lnTo>
                <a:lnTo>
                  <a:pt x="71437" y="89297"/>
                </a:lnTo>
                <a:lnTo>
                  <a:pt x="89297" y="80368"/>
                </a:lnTo>
                <a:lnTo>
                  <a:pt x="98226" y="71438"/>
                </a:lnTo>
                <a:lnTo>
                  <a:pt x="116086" y="62508"/>
                </a:lnTo>
                <a:lnTo>
                  <a:pt x="133945" y="53578"/>
                </a:lnTo>
                <a:lnTo>
                  <a:pt x="142875" y="44649"/>
                </a:lnTo>
                <a:lnTo>
                  <a:pt x="142875" y="35719"/>
                </a:lnTo>
                <a:lnTo>
                  <a:pt x="151805" y="26789"/>
                </a:lnTo>
                <a:lnTo>
                  <a:pt x="151805" y="17860"/>
                </a:lnTo>
                <a:lnTo>
                  <a:pt x="142875" y="8930"/>
                </a:lnTo>
                <a:lnTo>
                  <a:pt x="133945" y="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8930"/>
                </a:lnTo>
                <a:lnTo>
                  <a:pt x="71437" y="26789"/>
                </a:lnTo>
                <a:lnTo>
                  <a:pt x="53578" y="35719"/>
                </a:lnTo>
                <a:lnTo>
                  <a:pt x="35719" y="62508"/>
                </a:lnTo>
                <a:lnTo>
                  <a:pt x="17859" y="80368"/>
                </a:lnTo>
                <a:lnTo>
                  <a:pt x="893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8930" y="178594"/>
                </a:lnTo>
                <a:lnTo>
                  <a:pt x="17859" y="187524"/>
                </a:lnTo>
                <a:lnTo>
                  <a:pt x="35719" y="187524"/>
                </a:lnTo>
                <a:lnTo>
                  <a:pt x="4464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331273" y="1821656"/>
            <a:ext cx="98227" cy="339329"/>
          </a:xfrm>
          <a:custGeom>
            <a:avLst/>
            <a:gdLst/>
            <a:ahLst/>
            <a:cxnLst/>
            <a:rect l="0" t="0" r="0" b="0"/>
            <a:pathLst>
              <a:path w="98227" h="339329">
                <a:moveTo>
                  <a:pt x="98226" y="0"/>
                </a:moveTo>
                <a:lnTo>
                  <a:pt x="98226" y="0"/>
                </a:lnTo>
                <a:lnTo>
                  <a:pt x="89297" y="17859"/>
                </a:lnTo>
                <a:lnTo>
                  <a:pt x="89297" y="26789"/>
                </a:lnTo>
                <a:lnTo>
                  <a:pt x="80367" y="53578"/>
                </a:lnTo>
                <a:lnTo>
                  <a:pt x="71437" y="71438"/>
                </a:lnTo>
                <a:lnTo>
                  <a:pt x="71437" y="107156"/>
                </a:lnTo>
                <a:lnTo>
                  <a:pt x="62507" y="133945"/>
                </a:lnTo>
                <a:lnTo>
                  <a:pt x="53578" y="160734"/>
                </a:lnTo>
                <a:lnTo>
                  <a:pt x="53578" y="187523"/>
                </a:lnTo>
                <a:lnTo>
                  <a:pt x="44648" y="214313"/>
                </a:lnTo>
                <a:lnTo>
                  <a:pt x="35718" y="241102"/>
                </a:lnTo>
                <a:lnTo>
                  <a:pt x="35718" y="267891"/>
                </a:lnTo>
                <a:lnTo>
                  <a:pt x="26789" y="285750"/>
                </a:lnTo>
                <a:lnTo>
                  <a:pt x="17859" y="303609"/>
                </a:lnTo>
                <a:lnTo>
                  <a:pt x="8929" y="321469"/>
                </a:lnTo>
                <a:lnTo>
                  <a:pt x="0" y="330398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7340202" y="2027039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0" y="0"/>
                </a:move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411640" y="2000250"/>
            <a:ext cx="151806" cy="151805"/>
          </a:xfrm>
          <a:custGeom>
            <a:avLst/>
            <a:gdLst/>
            <a:ahLst/>
            <a:cxnLst/>
            <a:rect l="0" t="0" r="0" b="0"/>
            <a:pathLst>
              <a:path w="151806" h="151805">
                <a:moveTo>
                  <a:pt x="151805" y="0"/>
                </a:moveTo>
                <a:lnTo>
                  <a:pt x="151805" y="0"/>
                </a:lnTo>
                <a:lnTo>
                  <a:pt x="142875" y="8929"/>
                </a:lnTo>
                <a:lnTo>
                  <a:pt x="133945" y="8929"/>
                </a:lnTo>
                <a:lnTo>
                  <a:pt x="116086" y="17859"/>
                </a:lnTo>
                <a:lnTo>
                  <a:pt x="98226" y="26789"/>
                </a:lnTo>
                <a:lnTo>
                  <a:pt x="71437" y="35719"/>
                </a:lnTo>
                <a:lnTo>
                  <a:pt x="44648" y="44648"/>
                </a:lnTo>
                <a:lnTo>
                  <a:pt x="26789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35719" y="89297"/>
                </a:lnTo>
                <a:lnTo>
                  <a:pt x="44648" y="89297"/>
                </a:lnTo>
                <a:lnTo>
                  <a:pt x="62508" y="89297"/>
                </a:lnTo>
                <a:lnTo>
                  <a:pt x="80367" y="89297"/>
                </a:lnTo>
                <a:lnTo>
                  <a:pt x="89297" y="89297"/>
                </a:lnTo>
                <a:lnTo>
                  <a:pt x="107156" y="98226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25015" y="125015"/>
                </a:lnTo>
                <a:lnTo>
                  <a:pt x="125015" y="133945"/>
                </a:lnTo>
                <a:lnTo>
                  <a:pt x="133945" y="142875"/>
                </a:lnTo>
                <a:lnTo>
                  <a:pt x="133945" y="142875"/>
                </a:lnTo>
                <a:lnTo>
                  <a:pt x="133945" y="142875"/>
                </a:lnTo>
                <a:lnTo>
                  <a:pt x="133945" y="151804"/>
                </a:lnTo>
                <a:lnTo>
                  <a:pt x="142875" y="151804"/>
                </a:lnTo>
                <a:lnTo>
                  <a:pt x="142875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7608093" y="1884164"/>
            <a:ext cx="98228" cy="285751"/>
          </a:xfrm>
          <a:custGeom>
            <a:avLst/>
            <a:gdLst/>
            <a:ahLst/>
            <a:cxnLst/>
            <a:rect l="0" t="0" r="0" b="0"/>
            <a:pathLst>
              <a:path w="98228" h="285751">
                <a:moveTo>
                  <a:pt x="98227" y="0"/>
                </a:moveTo>
                <a:lnTo>
                  <a:pt x="89297" y="0"/>
                </a:lnTo>
                <a:lnTo>
                  <a:pt x="89297" y="8930"/>
                </a:lnTo>
                <a:lnTo>
                  <a:pt x="80367" y="26789"/>
                </a:lnTo>
                <a:lnTo>
                  <a:pt x="71437" y="53578"/>
                </a:lnTo>
                <a:lnTo>
                  <a:pt x="62508" y="80367"/>
                </a:lnTo>
                <a:lnTo>
                  <a:pt x="53578" y="107156"/>
                </a:lnTo>
                <a:lnTo>
                  <a:pt x="44648" y="133945"/>
                </a:lnTo>
                <a:lnTo>
                  <a:pt x="26789" y="160734"/>
                </a:lnTo>
                <a:lnTo>
                  <a:pt x="17859" y="187523"/>
                </a:lnTo>
                <a:lnTo>
                  <a:pt x="17859" y="205383"/>
                </a:lnTo>
                <a:lnTo>
                  <a:pt x="893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7688460" y="2044898"/>
            <a:ext cx="35720" cy="125017"/>
          </a:xfrm>
          <a:custGeom>
            <a:avLst/>
            <a:gdLst/>
            <a:ahLst/>
            <a:cxnLst/>
            <a:rect l="0" t="0" r="0" b="0"/>
            <a:pathLst>
              <a:path w="35720" h="12501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17860" y="98227"/>
                </a:lnTo>
                <a:lnTo>
                  <a:pt x="26789" y="107156"/>
                </a:lnTo>
                <a:lnTo>
                  <a:pt x="26789" y="125016"/>
                </a:lnTo>
                <a:lnTo>
                  <a:pt x="35719" y="125016"/>
                </a:lnTo>
                <a:lnTo>
                  <a:pt x="35719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634882" y="2053828"/>
            <a:ext cx="205384" cy="357188"/>
          </a:xfrm>
          <a:custGeom>
            <a:avLst/>
            <a:gdLst/>
            <a:ahLst/>
            <a:cxnLst/>
            <a:rect l="0" t="0" r="0" b="0"/>
            <a:pathLst>
              <a:path w="205384" h="357188">
                <a:moveTo>
                  <a:pt x="205383" y="0"/>
                </a:moveTo>
                <a:lnTo>
                  <a:pt x="205383" y="0"/>
                </a:lnTo>
                <a:lnTo>
                  <a:pt x="196453" y="8930"/>
                </a:lnTo>
                <a:lnTo>
                  <a:pt x="187523" y="17859"/>
                </a:lnTo>
                <a:lnTo>
                  <a:pt x="178594" y="35719"/>
                </a:lnTo>
                <a:lnTo>
                  <a:pt x="169664" y="62508"/>
                </a:lnTo>
                <a:lnTo>
                  <a:pt x="151805" y="89297"/>
                </a:lnTo>
                <a:lnTo>
                  <a:pt x="133945" y="116086"/>
                </a:lnTo>
                <a:lnTo>
                  <a:pt x="116086" y="151805"/>
                </a:lnTo>
                <a:lnTo>
                  <a:pt x="98227" y="187523"/>
                </a:lnTo>
                <a:lnTo>
                  <a:pt x="80367" y="214312"/>
                </a:lnTo>
                <a:lnTo>
                  <a:pt x="53578" y="241101"/>
                </a:lnTo>
                <a:lnTo>
                  <a:pt x="35719" y="267891"/>
                </a:lnTo>
                <a:lnTo>
                  <a:pt x="26789" y="294680"/>
                </a:lnTo>
                <a:lnTo>
                  <a:pt x="17859" y="312539"/>
                </a:lnTo>
                <a:lnTo>
                  <a:pt x="8930" y="330398"/>
                </a:lnTo>
                <a:lnTo>
                  <a:pt x="0" y="339328"/>
                </a:lnTo>
                <a:lnTo>
                  <a:pt x="0" y="348258"/>
                </a:lnTo>
                <a:lnTo>
                  <a:pt x="0" y="357187"/>
                </a:lnTo>
                <a:lnTo>
                  <a:pt x="8930" y="357187"/>
                </a:lnTo>
                <a:lnTo>
                  <a:pt x="8930" y="357187"/>
                </a:lnTo>
                <a:lnTo>
                  <a:pt x="8930" y="35718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7840265" y="2062758"/>
            <a:ext cx="178595" cy="151805"/>
          </a:xfrm>
          <a:custGeom>
            <a:avLst/>
            <a:gdLst/>
            <a:ahLst/>
            <a:cxnLst/>
            <a:rect l="0" t="0" r="0" b="0"/>
            <a:pathLst>
              <a:path w="178595" h="151805">
                <a:moveTo>
                  <a:pt x="116086" y="0"/>
                </a:moveTo>
                <a:lnTo>
                  <a:pt x="116086" y="0"/>
                </a:lnTo>
                <a:lnTo>
                  <a:pt x="107156" y="8929"/>
                </a:lnTo>
                <a:lnTo>
                  <a:pt x="98226" y="17859"/>
                </a:lnTo>
                <a:lnTo>
                  <a:pt x="80367" y="26789"/>
                </a:lnTo>
                <a:lnTo>
                  <a:pt x="53578" y="44648"/>
                </a:lnTo>
                <a:lnTo>
                  <a:pt x="35719" y="62507"/>
                </a:lnTo>
                <a:lnTo>
                  <a:pt x="17859" y="80367"/>
                </a:lnTo>
                <a:lnTo>
                  <a:pt x="893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26789" y="107156"/>
                </a:lnTo>
                <a:lnTo>
                  <a:pt x="44648" y="107156"/>
                </a:lnTo>
                <a:lnTo>
                  <a:pt x="62508" y="98226"/>
                </a:lnTo>
                <a:lnTo>
                  <a:pt x="80367" y="89296"/>
                </a:lnTo>
                <a:lnTo>
                  <a:pt x="98226" y="80367"/>
                </a:lnTo>
                <a:lnTo>
                  <a:pt x="125015" y="71437"/>
                </a:lnTo>
                <a:lnTo>
                  <a:pt x="133945" y="62507"/>
                </a:lnTo>
                <a:lnTo>
                  <a:pt x="151805" y="62507"/>
                </a:lnTo>
                <a:lnTo>
                  <a:pt x="160734" y="62507"/>
                </a:lnTo>
                <a:lnTo>
                  <a:pt x="160734" y="62507"/>
                </a:lnTo>
                <a:lnTo>
                  <a:pt x="160734" y="71437"/>
                </a:lnTo>
                <a:lnTo>
                  <a:pt x="160734" y="80367"/>
                </a:lnTo>
                <a:lnTo>
                  <a:pt x="151805" y="89296"/>
                </a:lnTo>
                <a:lnTo>
                  <a:pt x="151805" y="107156"/>
                </a:lnTo>
                <a:lnTo>
                  <a:pt x="142875" y="116086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42875" y="142875"/>
                </a:lnTo>
                <a:lnTo>
                  <a:pt x="151805" y="151804"/>
                </a:lnTo>
                <a:lnTo>
                  <a:pt x="160734" y="142875"/>
                </a:lnTo>
                <a:lnTo>
                  <a:pt x="169664" y="142875"/>
                </a:lnTo>
                <a:lnTo>
                  <a:pt x="178594" y="142875"/>
                </a:lnTo>
                <a:lnTo>
                  <a:pt x="178594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8063507" y="1928812"/>
            <a:ext cx="80368" cy="294681"/>
          </a:xfrm>
          <a:custGeom>
            <a:avLst/>
            <a:gdLst/>
            <a:ahLst/>
            <a:cxnLst/>
            <a:rect l="0" t="0" r="0" b="0"/>
            <a:pathLst>
              <a:path w="80368" h="294681">
                <a:moveTo>
                  <a:pt x="80367" y="0"/>
                </a:moveTo>
                <a:lnTo>
                  <a:pt x="8036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26789"/>
                </a:lnTo>
                <a:lnTo>
                  <a:pt x="71438" y="35719"/>
                </a:lnTo>
                <a:lnTo>
                  <a:pt x="71438" y="53578"/>
                </a:lnTo>
                <a:lnTo>
                  <a:pt x="62508" y="80367"/>
                </a:lnTo>
                <a:lnTo>
                  <a:pt x="53578" y="107157"/>
                </a:lnTo>
                <a:lnTo>
                  <a:pt x="44648" y="133946"/>
                </a:lnTo>
                <a:lnTo>
                  <a:pt x="35719" y="160735"/>
                </a:lnTo>
                <a:lnTo>
                  <a:pt x="26789" y="187524"/>
                </a:lnTo>
                <a:lnTo>
                  <a:pt x="26789" y="214313"/>
                </a:lnTo>
                <a:lnTo>
                  <a:pt x="17859" y="241102"/>
                </a:lnTo>
                <a:lnTo>
                  <a:pt x="17859" y="258961"/>
                </a:lnTo>
                <a:lnTo>
                  <a:pt x="8930" y="267891"/>
                </a:lnTo>
                <a:lnTo>
                  <a:pt x="8930" y="285750"/>
                </a:lnTo>
                <a:lnTo>
                  <a:pt x="8930" y="28575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8009929" y="2089547"/>
            <a:ext cx="98227" cy="1"/>
          </a:xfrm>
          <a:custGeom>
            <a:avLst/>
            <a:gdLst/>
            <a:ahLst/>
            <a:cxnLst/>
            <a:rect l="0" t="0" r="0" b="0"/>
            <a:pathLst>
              <a:path w="98227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8197452" y="2116336"/>
            <a:ext cx="35720" cy="80368"/>
          </a:xfrm>
          <a:custGeom>
            <a:avLst/>
            <a:gdLst/>
            <a:ahLst/>
            <a:cxnLst/>
            <a:rect l="0" t="0" r="0" b="0"/>
            <a:pathLst>
              <a:path w="35720" h="80368">
                <a:moveTo>
                  <a:pt x="35719" y="0"/>
                </a:moveTo>
                <a:lnTo>
                  <a:pt x="3571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8277820" y="2018109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8259960" y="2089547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80367" y="0"/>
                </a:moveTo>
                <a:lnTo>
                  <a:pt x="71438" y="0"/>
                </a:lnTo>
                <a:lnTo>
                  <a:pt x="71438" y="8929"/>
                </a:lnTo>
                <a:lnTo>
                  <a:pt x="53578" y="17859"/>
                </a:lnTo>
                <a:lnTo>
                  <a:pt x="44649" y="35718"/>
                </a:lnTo>
                <a:lnTo>
                  <a:pt x="26789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89" y="142875"/>
                </a:lnTo>
                <a:lnTo>
                  <a:pt x="44649" y="142875"/>
                </a:lnTo>
                <a:lnTo>
                  <a:pt x="62508" y="142875"/>
                </a:lnTo>
                <a:lnTo>
                  <a:pt x="80367" y="142875"/>
                </a:lnTo>
                <a:lnTo>
                  <a:pt x="98227" y="133945"/>
                </a:lnTo>
                <a:lnTo>
                  <a:pt x="116086" y="125015"/>
                </a:lnTo>
                <a:lnTo>
                  <a:pt x="133945" y="107156"/>
                </a:lnTo>
                <a:lnTo>
                  <a:pt x="151805" y="98226"/>
                </a:lnTo>
                <a:lnTo>
                  <a:pt x="160735" y="80367"/>
                </a:lnTo>
                <a:lnTo>
                  <a:pt x="160735" y="62507"/>
                </a:lnTo>
                <a:lnTo>
                  <a:pt x="169664" y="44648"/>
                </a:lnTo>
                <a:lnTo>
                  <a:pt x="160735" y="35718"/>
                </a:lnTo>
                <a:lnTo>
                  <a:pt x="160735" y="26789"/>
                </a:lnTo>
                <a:lnTo>
                  <a:pt x="160735" y="26789"/>
                </a:lnTo>
                <a:lnTo>
                  <a:pt x="160735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447484" y="2107406"/>
            <a:ext cx="232172" cy="178595"/>
          </a:xfrm>
          <a:custGeom>
            <a:avLst/>
            <a:gdLst/>
            <a:ahLst/>
            <a:cxnLst/>
            <a:rect l="0" t="0" r="0" b="0"/>
            <a:pathLst>
              <a:path w="232172" h="178595">
                <a:moveTo>
                  <a:pt x="62507" y="8930"/>
                </a:moveTo>
                <a:lnTo>
                  <a:pt x="62507" y="8930"/>
                </a:lnTo>
                <a:lnTo>
                  <a:pt x="62507" y="17859"/>
                </a:lnTo>
                <a:lnTo>
                  <a:pt x="53578" y="35719"/>
                </a:lnTo>
                <a:lnTo>
                  <a:pt x="53578" y="53578"/>
                </a:lnTo>
                <a:lnTo>
                  <a:pt x="44648" y="71438"/>
                </a:lnTo>
                <a:lnTo>
                  <a:pt x="35718" y="89297"/>
                </a:lnTo>
                <a:lnTo>
                  <a:pt x="26789" y="98227"/>
                </a:lnTo>
                <a:lnTo>
                  <a:pt x="17859" y="107156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8929" y="116086"/>
                </a:lnTo>
                <a:lnTo>
                  <a:pt x="8929" y="98227"/>
                </a:lnTo>
                <a:lnTo>
                  <a:pt x="26789" y="89297"/>
                </a:lnTo>
                <a:lnTo>
                  <a:pt x="35718" y="71438"/>
                </a:lnTo>
                <a:lnTo>
                  <a:pt x="62507" y="53578"/>
                </a:lnTo>
                <a:lnTo>
                  <a:pt x="89296" y="35719"/>
                </a:lnTo>
                <a:lnTo>
                  <a:pt x="116086" y="17859"/>
                </a:lnTo>
                <a:lnTo>
                  <a:pt x="133945" y="8930"/>
                </a:lnTo>
                <a:lnTo>
                  <a:pt x="160734" y="0"/>
                </a:lnTo>
                <a:lnTo>
                  <a:pt x="178593" y="0"/>
                </a:lnTo>
                <a:lnTo>
                  <a:pt x="196453" y="0"/>
                </a:lnTo>
                <a:lnTo>
                  <a:pt x="214312" y="0"/>
                </a:lnTo>
                <a:lnTo>
                  <a:pt x="223242" y="8930"/>
                </a:lnTo>
                <a:lnTo>
                  <a:pt x="232171" y="8930"/>
                </a:lnTo>
                <a:lnTo>
                  <a:pt x="232171" y="17859"/>
                </a:lnTo>
                <a:lnTo>
                  <a:pt x="232171" y="35719"/>
                </a:lnTo>
                <a:lnTo>
                  <a:pt x="232171" y="44648"/>
                </a:lnTo>
                <a:lnTo>
                  <a:pt x="223242" y="71438"/>
                </a:lnTo>
                <a:lnTo>
                  <a:pt x="214312" y="89297"/>
                </a:lnTo>
                <a:lnTo>
                  <a:pt x="205382" y="116086"/>
                </a:lnTo>
                <a:lnTo>
                  <a:pt x="196453" y="133945"/>
                </a:lnTo>
                <a:lnTo>
                  <a:pt x="187523" y="151805"/>
                </a:lnTo>
                <a:lnTo>
                  <a:pt x="178593" y="169664"/>
                </a:lnTo>
                <a:lnTo>
                  <a:pt x="178593" y="178594"/>
                </a:lnTo>
                <a:lnTo>
                  <a:pt x="178593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331023" y="2303859"/>
            <a:ext cx="44650" cy="428626"/>
          </a:xfrm>
          <a:custGeom>
            <a:avLst/>
            <a:gdLst/>
            <a:ahLst/>
            <a:cxnLst/>
            <a:rect l="0" t="0" r="0" b="0"/>
            <a:pathLst>
              <a:path w="44650" h="428626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26790" y="17860"/>
                </a:lnTo>
                <a:lnTo>
                  <a:pt x="26790" y="26789"/>
                </a:lnTo>
                <a:lnTo>
                  <a:pt x="35719" y="35719"/>
                </a:lnTo>
                <a:lnTo>
                  <a:pt x="35719" y="53578"/>
                </a:lnTo>
                <a:lnTo>
                  <a:pt x="35719" y="80367"/>
                </a:lnTo>
                <a:lnTo>
                  <a:pt x="44649" y="98227"/>
                </a:lnTo>
                <a:lnTo>
                  <a:pt x="44649" y="125016"/>
                </a:lnTo>
                <a:lnTo>
                  <a:pt x="35719" y="160735"/>
                </a:lnTo>
                <a:lnTo>
                  <a:pt x="35719" y="196454"/>
                </a:lnTo>
                <a:lnTo>
                  <a:pt x="35719" y="232172"/>
                </a:lnTo>
                <a:lnTo>
                  <a:pt x="26790" y="267891"/>
                </a:lnTo>
                <a:lnTo>
                  <a:pt x="17860" y="303610"/>
                </a:lnTo>
                <a:lnTo>
                  <a:pt x="17860" y="339329"/>
                </a:lnTo>
                <a:lnTo>
                  <a:pt x="8930" y="366118"/>
                </a:lnTo>
                <a:lnTo>
                  <a:pt x="8930" y="383977"/>
                </a:lnTo>
                <a:lnTo>
                  <a:pt x="8930" y="401836"/>
                </a:lnTo>
                <a:lnTo>
                  <a:pt x="8930" y="419696"/>
                </a:lnTo>
                <a:lnTo>
                  <a:pt x="8930" y="419696"/>
                </a:lnTo>
                <a:lnTo>
                  <a:pt x="0" y="428625"/>
                </a:lnTo>
                <a:lnTo>
                  <a:pt x="0" y="428625"/>
                </a:lnTo>
                <a:lnTo>
                  <a:pt x="0" y="42862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339953" y="2277070"/>
            <a:ext cx="241102" cy="383978"/>
          </a:xfrm>
          <a:custGeom>
            <a:avLst/>
            <a:gdLst/>
            <a:ahLst/>
            <a:cxnLst/>
            <a:rect l="0" t="0" r="0" b="0"/>
            <a:pathLst>
              <a:path w="241102" h="383978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17859"/>
                </a:lnTo>
                <a:lnTo>
                  <a:pt x="80367" y="35719"/>
                </a:lnTo>
                <a:lnTo>
                  <a:pt x="107156" y="44649"/>
                </a:lnTo>
                <a:lnTo>
                  <a:pt x="125016" y="62508"/>
                </a:lnTo>
                <a:lnTo>
                  <a:pt x="151805" y="80367"/>
                </a:lnTo>
                <a:lnTo>
                  <a:pt x="178594" y="98227"/>
                </a:lnTo>
                <a:lnTo>
                  <a:pt x="205383" y="116086"/>
                </a:lnTo>
                <a:lnTo>
                  <a:pt x="214313" y="133945"/>
                </a:lnTo>
                <a:lnTo>
                  <a:pt x="232172" y="151805"/>
                </a:lnTo>
                <a:lnTo>
                  <a:pt x="241101" y="178594"/>
                </a:lnTo>
                <a:lnTo>
                  <a:pt x="241101" y="196453"/>
                </a:lnTo>
                <a:lnTo>
                  <a:pt x="241101" y="214313"/>
                </a:lnTo>
                <a:lnTo>
                  <a:pt x="241101" y="241102"/>
                </a:lnTo>
                <a:lnTo>
                  <a:pt x="223242" y="258961"/>
                </a:lnTo>
                <a:lnTo>
                  <a:pt x="205383" y="276821"/>
                </a:lnTo>
                <a:lnTo>
                  <a:pt x="178594" y="294680"/>
                </a:lnTo>
                <a:lnTo>
                  <a:pt x="151805" y="321469"/>
                </a:lnTo>
                <a:lnTo>
                  <a:pt x="125016" y="339328"/>
                </a:lnTo>
                <a:lnTo>
                  <a:pt x="98227" y="348258"/>
                </a:lnTo>
                <a:lnTo>
                  <a:pt x="71438" y="366118"/>
                </a:lnTo>
                <a:lnTo>
                  <a:pt x="53578" y="375047"/>
                </a:lnTo>
                <a:lnTo>
                  <a:pt x="44649" y="383977"/>
                </a:lnTo>
                <a:lnTo>
                  <a:pt x="44649" y="38397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5518547" y="2339578"/>
            <a:ext cx="330399" cy="383978"/>
          </a:xfrm>
          <a:custGeom>
            <a:avLst/>
            <a:gdLst/>
            <a:ahLst/>
            <a:cxnLst/>
            <a:rect l="0" t="0" r="0" b="0"/>
            <a:pathLst>
              <a:path w="330399" h="383978">
                <a:moveTo>
                  <a:pt x="0" y="348258"/>
                </a:moveTo>
                <a:lnTo>
                  <a:pt x="0" y="348258"/>
                </a:lnTo>
                <a:lnTo>
                  <a:pt x="0" y="348258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8930" y="348258"/>
                </a:lnTo>
                <a:lnTo>
                  <a:pt x="17859" y="339328"/>
                </a:lnTo>
                <a:lnTo>
                  <a:pt x="26789" y="330399"/>
                </a:lnTo>
                <a:lnTo>
                  <a:pt x="26789" y="312539"/>
                </a:lnTo>
                <a:lnTo>
                  <a:pt x="44648" y="285750"/>
                </a:lnTo>
                <a:lnTo>
                  <a:pt x="53578" y="258961"/>
                </a:lnTo>
                <a:lnTo>
                  <a:pt x="71437" y="232172"/>
                </a:lnTo>
                <a:lnTo>
                  <a:pt x="89296" y="196453"/>
                </a:lnTo>
                <a:lnTo>
                  <a:pt x="107156" y="160735"/>
                </a:lnTo>
                <a:lnTo>
                  <a:pt x="125015" y="133945"/>
                </a:lnTo>
                <a:lnTo>
                  <a:pt x="142874" y="107156"/>
                </a:lnTo>
                <a:lnTo>
                  <a:pt x="160734" y="80367"/>
                </a:lnTo>
                <a:lnTo>
                  <a:pt x="178593" y="71437"/>
                </a:lnTo>
                <a:lnTo>
                  <a:pt x="187523" y="62508"/>
                </a:lnTo>
                <a:lnTo>
                  <a:pt x="187523" y="62508"/>
                </a:lnTo>
                <a:lnTo>
                  <a:pt x="187523" y="62508"/>
                </a:lnTo>
                <a:lnTo>
                  <a:pt x="187523" y="80367"/>
                </a:lnTo>
                <a:lnTo>
                  <a:pt x="187523" y="98226"/>
                </a:lnTo>
                <a:lnTo>
                  <a:pt x="178593" y="125016"/>
                </a:lnTo>
                <a:lnTo>
                  <a:pt x="169664" y="169664"/>
                </a:lnTo>
                <a:lnTo>
                  <a:pt x="160734" y="205383"/>
                </a:lnTo>
                <a:lnTo>
                  <a:pt x="142874" y="250031"/>
                </a:lnTo>
                <a:lnTo>
                  <a:pt x="133945" y="285750"/>
                </a:lnTo>
                <a:lnTo>
                  <a:pt x="125015" y="312539"/>
                </a:lnTo>
                <a:lnTo>
                  <a:pt x="125015" y="339328"/>
                </a:lnTo>
                <a:lnTo>
                  <a:pt x="125015" y="357188"/>
                </a:lnTo>
                <a:lnTo>
                  <a:pt x="125015" y="375047"/>
                </a:lnTo>
                <a:lnTo>
                  <a:pt x="125015" y="383977"/>
                </a:lnTo>
                <a:lnTo>
                  <a:pt x="125015" y="383977"/>
                </a:lnTo>
                <a:lnTo>
                  <a:pt x="125015" y="383977"/>
                </a:lnTo>
                <a:lnTo>
                  <a:pt x="133945" y="375047"/>
                </a:lnTo>
                <a:lnTo>
                  <a:pt x="142874" y="357188"/>
                </a:lnTo>
                <a:lnTo>
                  <a:pt x="160734" y="330399"/>
                </a:lnTo>
                <a:lnTo>
                  <a:pt x="169664" y="303610"/>
                </a:lnTo>
                <a:lnTo>
                  <a:pt x="187523" y="258961"/>
                </a:lnTo>
                <a:lnTo>
                  <a:pt x="214312" y="223242"/>
                </a:lnTo>
                <a:lnTo>
                  <a:pt x="232171" y="178594"/>
                </a:lnTo>
                <a:lnTo>
                  <a:pt x="250031" y="133945"/>
                </a:lnTo>
                <a:lnTo>
                  <a:pt x="276820" y="89297"/>
                </a:lnTo>
                <a:lnTo>
                  <a:pt x="294679" y="53578"/>
                </a:lnTo>
                <a:lnTo>
                  <a:pt x="312539" y="26789"/>
                </a:lnTo>
                <a:lnTo>
                  <a:pt x="321468" y="8930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804296" y="2357437"/>
            <a:ext cx="205384" cy="392908"/>
          </a:xfrm>
          <a:custGeom>
            <a:avLst/>
            <a:gdLst/>
            <a:ahLst/>
            <a:cxnLst/>
            <a:rect l="0" t="0" r="0" b="0"/>
            <a:pathLst>
              <a:path w="205384" h="392908">
                <a:moveTo>
                  <a:pt x="0" y="383977"/>
                </a:moveTo>
                <a:lnTo>
                  <a:pt x="0" y="383977"/>
                </a:lnTo>
                <a:lnTo>
                  <a:pt x="0" y="375047"/>
                </a:lnTo>
                <a:lnTo>
                  <a:pt x="0" y="357188"/>
                </a:lnTo>
                <a:lnTo>
                  <a:pt x="8930" y="339329"/>
                </a:lnTo>
                <a:lnTo>
                  <a:pt x="8930" y="312540"/>
                </a:lnTo>
                <a:lnTo>
                  <a:pt x="17860" y="276821"/>
                </a:lnTo>
                <a:lnTo>
                  <a:pt x="26790" y="241102"/>
                </a:lnTo>
                <a:lnTo>
                  <a:pt x="44649" y="205383"/>
                </a:lnTo>
                <a:lnTo>
                  <a:pt x="62508" y="160735"/>
                </a:lnTo>
                <a:lnTo>
                  <a:pt x="80368" y="125016"/>
                </a:lnTo>
                <a:lnTo>
                  <a:pt x="107157" y="80367"/>
                </a:lnTo>
                <a:lnTo>
                  <a:pt x="125016" y="53578"/>
                </a:lnTo>
                <a:lnTo>
                  <a:pt x="142875" y="35719"/>
                </a:lnTo>
                <a:lnTo>
                  <a:pt x="160735" y="17860"/>
                </a:lnTo>
                <a:lnTo>
                  <a:pt x="178594" y="8930"/>
                </a:lnTo>
                <a:lnTo>
                  <a:pt x="187524" y="0"/>
                </a:lnTo>
                <a:lnTo>
                  <a:pt x="196454" y="0"/>
                </a:lnTo>
                <a:lnTo>
                  <a:pt x="205383" y="8930"/>
                </a:lnTo>
                <a:lnTo>
                  <a:pt x="205383" y="26789"/>
                </a:lnTo>
                <a:lnTo>
                  <a:pt x="205383" y="44649"/>
                </a:lnTo>
                <a:lnTo>
                  <a:pt x="205383" y="80367"/>
                </a:lnTo>
                <a:lnTo>
                  <a:pt x="196454" y="116086"/>
                </a:lnTo>
                <a:lnTo>
                  <a:pt x="187524" y="160735"/>
                </a:lnTo>
                <a:lnTo>
                  <a:pt x="178594" y="205383"/>
                </a:lnTo>
                <a:lnTo>
                  <a:pt x="160735" y="241102"/>
                </a:lnTo>
                <a:lnTo>
                  <a:pt x="160735" y="276821"/>
                </a:lnTo>
                <a:lnTo>
                  <a:pt x="151805" y="312540"/>
                </a:lnTo>
                <a:lnTo>
                  <a:pt x="151805" y="339329"/>
                </a:lnTo>
                <a:lnTo>
                  <a:pt x="151805" y="357188"/>
                </a:lnTo>
                <a:lnTo>
                  <a:pt x="151805" y="375047"/>
                </a:lnTo>
                <a:lnTo>
                  <a:pt x="151805" y="383977"/>
                </a:lnTo>
                <a:lnTo>
                  <a:pt x="151805" y="392907"/>
                </a:lnTo>
                <a:lnTo>
                  <a:pt x="151805" y="392907"/>
                </a:lnTo>
                <a:lnTo>
                  <a:pt x="151805" y="39290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848945" y="2580680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134695" y="2428875"/>
            <a:ext cx="392907" cy="348259"/>
          </a:xfrm>
          <a:custGeom>
            <a:avLst/>
            <a:gdLst/>
            <a:ahLst/>
            <a:cxnLst/>
            <a:rect l="0" t="0" r="0" b="0"/>
            <a:pathLst>
              <a:path w="392907" h="348259">
                <a:moveTo>
                  <a:pt x="0" y="348258"/>
                </a:moveTo>
                <a:lnTo>
                  <a:pt x="0" y="348258"/>
                </a:lnTo>
                <a:lnTo>
                  <a:pt x="0" y="348258"/>
                </a:lnTo>
                <a:lnTo>
                  <a:pt x="0" y="339328"/>
                </a:lnTo>
                <a:lnTo>
                  <a:pt x="0" y="330398"/>
                </a:lnTo>
                <a:lnTo>
                  <a:pt x="0" y="321469"/>
                </a:lnTo>
                <a:lnTo>
                  <a:pt x="8930" y="294680"/>
                </a:lnTo>
                <a:lnTo>
                  <a:pt x="8930" y="276820"/>
                </a:lnTo>
                <a:lnTo>
                  <a:pt x="17859" y="241102"/>
                </a:lnTo>
                <a:lnTo>
                  <a:pt x="17859" y="214313"/>
                </a:lnTo>
                <a:lnTo>
                  <a:pt x="35719" y="178594"/>
                </a:lnTo>
                <a:lnTo>
                  <a:pt x="44648" y="142875"/>
                </a:lnTo>
                <a:lnTo>
                  <a:pt x="62508" y="116086"/>
                </a:lnTo>
                <a:lnTo>
                  <a:pt x="80367" y="80367"/>
                </a:lnTo>
                <a:lnTo>
                  <a:pt x="107156" y="62508"/>
                </a:lnTo>
                <a:lnTo>
                  <a:pt x="125016" y="44648"/>
                </a:lnTo>
                <a:lnTo>
                  <a:pt x="142875" y="26789"/>
                </a:lnTo>
                <a:lnTo>
                  <a:pt x="160734" y="17859"/>
                </a:lnTo>
                <a:lnTo>
                  <a:pt x="169664" y="17859"/>
                </a:lnTo>
                <a:lnTo>
                  <a:pt x="178594" y="17859"/>
                </a:lnTo>
                <a:lnTo>
                  <a:pt x="187523" y="35719"/>
                </a:lnTo>
                <a:lnTo>
                  <a:pt x="187523" y="44648"/>
                </a:lnTo>
                <a:lnTo>
                  <a:pt x="187523" y="71438"/>
                </a:lnTo>
                <a:lnTo>
                  <a:pt x="178594" y="89297"/>
                </a:lnTo>
                <a:lnTo>
                  <a:pt x="178594" y="116086"/>
                </a:lnTo>
                <a:lnTo>
                  <a:pt x="160734" y="142875"/>
                </a:lnTo>
                <a:lnTo>
                  <a:pt x="151805" y="160734"/>
                </a:lnTo>
                <a:lnTo>
                  <a:pt x="151805" y="178594"/>
                </a:lnTo>
                <a:lnTo>
                  <a:pt x="142875" y="187523"/>
                </a:lnTo>
                <a:lnTo>
                  <a:pt x="142875" y="187523"/>
                </a:lnTo>
                <a:lnTo>
                  <a:pt x="133945" y="187523"/>
                </a:lnTo>
                <a:lnTo>
                  <a:pt x="142875" y="178594"/>
                </a:lnTo>
                <a:lnTo>
                  <a:pt x="151805" y="169664"/>
                </a:lnTo>
                <a:lnTo>
                  <a:pt x="160734" y="151805"/>
                </a:lnTo>
                <a:lnTo>
                  <a:pt x="178594" y="125016"/>
                </a:lnTo>
                <a:lnTo>
                  <a:pt x="196453" y="98227"/>
                </a:lnTo>
                <a:lnTo>
                  <a:pt x="223242" y="71438"/>
                </a:lnTo>
                <a:lnTo>
                  <a:pt x="258961" y="44648"/>
                </a:lnTo>
                <a:lnTo>
                  <a:pt x="285750" y="26789"/>
                </a:lnTo>
                <a:lnTo>
                  <a:pt x="321469" y="8929"/>
                </a:lnTo>
                <a:lnTo>
                  <a:pt x="348258" y="0"/>
                </a:lnTo>
                <a:lnTo>
                  <a:pt x="366117" y="0"/>
                </a:lnTo>
                <a:lnTo>
                  <a:pt x="383976" y="0"/>
                </a:lnTo>
                <a:lnTo>
                  <a:pt x="392906" y="17859"/>
                </a:lnTo>
                <a:lnTo>
                  <a:pt x="392906" y="35719"/>
                </a:lnTo>
                <a:lnTo>
                  <a:pt x="383976" y="53578"/>
                </a:lnTo>
                <a:lnTo>
                  <a:pt x="375046" y="89297"/>
                </a:lnTo>
                <a:lnTo>
                  <a:pt x="357187" y="116086"/>
                </a:lnTo>
                <a:lnTo>
                  <a:pt x="339328" y="151805"/>
                </a:lnTo>
                <a:lnTo>
                  <a:pt x="321469" y="187523"/>
                </a:lnTo>
                <a:lnTo>
                  <a:pt x="294680" y="223242"/>
                </a:lnTo>
                <a:lnTo>
                  <a:pt x="285750" y="250031"/>
                </a:lnTo>
                <a:lnTo>
                  <a:pt x="267891" y="276820"/>
                </a:lnTo>
                <a:lnTo>
                  <a:pt x="258961" y="294680"/>
                </a:lnTo>
                <a:lnTo>
                  <a:pt x="250031" y="312539"/>
                </a:lnTo>
                <a:lnTo>
                  <a:pt x="241101" y="321469"/>
                </a:lnTo>
                <a:lnTo>
                  <a:pt x="241101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6518671" y="2562820"/>
            <a:ext cx="125017" cy="196454"/>
          </a:xfrm>
          <a:custGeom>
            <a:avLst/>
            <a:gdLst/>
            <a:ahLst/>
            <a:cxnLst/>
            <a:rect l="0" t="0" r="0" b="0"/>
            <a:pathLst>
              <a:path w="125017" h="196454">
                <a:moveTo>
                  <a:pt x="35719" y="98227"/>
                </a:moveTo>
                <a:lnTo>
                  <a:pt x="35719" y="98227"/>
                </a:lnTo>
                <a:lnTo>
                  <a:pt x="35719" y="98227"/>
                </a:lnTo>
                <a:lnTo>
                  <a:pt x="35719" y="98227"/>
                </a:lnTo>
                <a:lnTo>
                  <a:pt x="35719" y="107157"/>
                </a:lnTo>
                <a:lnTo>
                  <a:pt x="44649" y="107157"/>
                </a:lnTo>
                <a:lnTo>
                  <a:pt x="53578" y="107157"/>
                </a:lnTo>
                <a:lnTo>
                  <a:pt x="62508" y="98227"/>
                </a:lnTo>
                <a:lnTo>
                  <a:pt x="71438" y="89297"/>
                </a:lnTo>
                <a:lnTo>
                  <a:pt x="80367" y="80368"/>
                </a:lnTo>
                <a:lnTo>
                  <a:pt x="89297" y="71438"/>
                </a:lnTo>
                <a:lnTo>
                  <a:pt x="98227" y="53578"/>
                </a:lnTo>
                <a:lnTo>
                  <a:pt x="107156" y="35719"/>
                </a:lnTo>
                <a:lnTo>
                  <a:pt x="116086" y="26789"/>
                </a:lnTo>
                <a:lnTo>
                  <a:pt x="125016" y="17860"/>
                </a:lnTo>
                <a:lnTo>
                  <a:pt x="12501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30"/>
                </a:lnTo>
                <a:lnTo>
                  <a:pt x="89297" y="17860"/>
                </a:lnTo>
                <a:lnTo>
                  <a:pt x="71438" y="35719"/>
                </a:lnTo>
                <a:lnTo>
                  <a:pt x="53578" y="53578"/>
                </a:lnTo>
                <a:lnTo>
                  <a:pt x="35719" y="80368"/>
                </a:lnTo>
                <a:lnTo>
                  <a:pt x="17859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8930" y="187524"/>
                </a:lnTo>
                <a:lnTo>
                  <a:pt x="17859" y="187524"/>
                </a:lnTo>
                <a:lnTo>
                  <a:pt x="17859" y="196453"/>
                </a:lnTo>
                <a:lnTo>
                  <a:pt x="35719" y="196453"/>
                </a:lnTo>
                <a:lnTo>
                  <a:pt x="44649" y="187524"/>
                </a:lnTo>
                <a:lnTo>
                  <a:pt x="53578" y="187524"/>
                </a:lnTo>
                <a:lnTo>
                  <a:pt x="62508" y="178594"/>
                </a:lnTo>
                <a:lnTo>
                  <a:pt x="62508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697265" y="2464594"/>
            <a:ext cx="107157" cy="258962"/>
          </a:xfrm>
          <a:custGeom>
            <a:avLst/>
            <a:gdLst/>
            <a:ahLst/>
            <a:cxnLst/>
            <a:rect l="0" t="0" r="0" b="0"/>
            <a:pathLst>
              <a:path w="107157" h="258962">
                <a:moveTo>
                  <a:pt x="107156" y="0"/>
                </a:moveTo>
                <a:lnTo>
                  <a:pt x="107156" y="0"/>
                </a:lnTo>
                <a:lnTo>
                  <a:pt x="107156" y="8929"/>
                </a:lnTo>
                <a:lnTo>
                  <a:pt x="98226" y="8929"/>
                </a:lnTo>
                <a:lnTo>
                  <a:pt x="98226" y="26789"/>
                </a:lnTo>
                <a:lnTo>
                  <a:pt x="89297" y="44648"/>
                </a:lnTo>
                <a:lnTo>
                  <a:pt x="80367" y="71437"/>
                </a:lnTo>
                <a:lnTo>
                  <a:pt x="62508" y="98226"/>
                </a:lnTo>
                <a:lnTo>
                  <a:pt x="53578" y="125015"/>
                </a:lnTo>
                <a:lnTo>
                  <a:pt x="35719" y="160734"/>
                </a:lnTo>
                <a:lnTo>
                  <a:pt x="26789" y="187523"/>
                </a:lnTo>
                <a:lnTo>
                  <a:pt x="8930" y="223242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6697265" y="2607469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8929"/>
                </a:moveTo>
                <a:lnTo>
                  <a:pt x="893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8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6750843" y="2455664"/>
            <a:ext cx="133946" cy="294681"/>
          </a:xfrm>
          <a:custGeom>
            <a:avLst/>
            <a:gdLst/>
            <a:ahLst/>
            <a:cxnLst/>
            <a:rect l="0" t="0" r="0" b="0"/>
            <a:pathLst>
              <a:path w="133946" h="294681">
                <a:moveTo>
                  <a:pt x="133945" y="0"/>
                </a:moveTo>
                <a:lnTo>
                  <a:pt x="133945" y="0"/>
                </a:lnTo>
                <a:lnTo>
                  <a:pt x="133945" y="8930"/>
                </a:lnTo>
                <a:lnTo>
                  <a:pt x="125016" y="26789"/>
                </a:lnTo>
                <a:lnTo>
                  <a:pt x="116086" y="44649"/>
                </a:lnTo>
                <a:lnTo>
                  <a:pt x="107156" y="62508"/>
                </a:lnTo>
                <a:lnTo>
                  <a:pt x="89297" y="89297"/>
                </a:lnTo>
                <a:lnTo>
                  <a:pt x="71437" y="125016"/>
                </a:lnTo>
                <a:lnTo>
                  <a:pt x="62508" y="142875"/>
                </a:lnTo>
                <a:lnTo>
                  <a:pt x="44648" y="169664"/>
                </a:lnTo>
                <a:lnTo>
                  <a:pt x="35719" y="196453"/>
                </a:lnTo>
                <a:lnTo>
                  <a:pt x="17859" y="214313"/>
                </a:lnTo>
                <a:lnTo>
                  <a:pt x="8930" y="223242"/>
                </a:lnTo>
                <a:lnTo>
                  <a:pt x="893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0" y="232172"/>
                </a:lnTo>
                <a:lnTo>
                  <a:pt x="8930" y="223242"/>
                </a:lnTo>
                <a:lnTo>
                  <a:pt x="17859" y="205383"/>
                </a:lnTo>
                <a:lnTo>
                  <a:pt x="26789" y="196453"/>
                </a:lnTo>
                <a:lnTo>
                  <a:pt x="35719" y="178594"/>
                </a:lnTo>
                <a:lnTo>
                  <a:pt x="53578" y="169664"/>
                </a:lnTo>
                <a:lnTo>
                  <a:pt x="71437" y="160734"/>
                </a:lnTo>
                <a:lnTo>
                  <a:pt x="89297" y="160734"/>
                </a:lnTo>
                <a:lnTo>
                  <a:pt x="98227" y="151805"/>
                </a:lnTo>
                <a:lnTo>
                  <a:pt x="107156" y="160734"/>
                </a:lnTo>
                <a:lnTo>
                  <a:pt x="116086" y="160734"/>
                </a:lnTo>
                <a:lnTo>
                  <a:pt x="125016" y="169664"/>
                </a:lnTo>
                <a:lnTo>
                  <a:pt x="125016" y="187524"/>
                </a:lnTo>
                <a:lnTo>
                  <a:pt x="116086" y="205383"/>
                </a:lnTo>
                <a:lnTo>
                  <a:pt x="116086" y="223242"/>
                </a:lnTo>
                <a:lnTo>
                  <a:pt x="107156" y="241102"/>
                </a:lnTo>
                <a:lnTo>
                  <a:pt x="98227" y="258961"/>
                </a:lnTo>
                <a:lnTo>
                  <a:pt x="89297" y="276820"/>
                </a:lnTo>
                <a:lnTo>
                  <a:pt x="80367" y="285750"/>
                </a:lnTo>
                <a:lnTo>
                  <a:pt x="80367" y="285750"/>
                </a:lnTo>
                <a:lnTo>
                  <a:pt x="71437" y="294680"/>
                </a:lnTo>
                <a:lnTo>
                  <a:pt x="71437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920507" y="2652117"/>
            <a:ext cx="26790" cy="80368"/>
          </a:xfrm>
          <a:custGeom>
            <a:avLst/>
            <a:gdLst/>
            <a:ahLst/>
            <a:cxnLst/>
            <a:rect l="0" t="0" r="0" b="0"/>
            <a:pathLst>
              <a:path w="26790" h="8036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26789" y="71438"/>
                </a:lnTo>
                <a:lnTo>
                  <a:pt x="26789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6857999" y="2607469"/>
            <a:ext cx="160736" cy="366118"/>
          </a:xfrm>
          <a:custGeom>
            <a:avLst/>
            <a:gdLst/>
            <a:ahLst/>
            <a:cxnLst/>
            <a:rect l="0" t="0" r="0" b="0"/>
            <a:pathLst>
              <a:path w="160736" h="366118">
                <a:moveTo>
                  <a:pt x="160735" y="0"/>
                </a:moveTo>
                <a:lnTo>
                  <a:pt x="160735" y="0"/>
                </a:lnTo>
                <a:lnTo>
                  <a:pt x="160735" y="8929"/>
                </a:lnTo>
                <a:lnTo>
                  <a:pt x="151805" y="17859"/>
                </a:lnTo>
                <a:lnTo>
                  <a:pt x="142875" y="35719"/>
                </a:lnTo>
                <a:lnTo>
                  <a:pt x="133946" y="53578"/>
                </a:lnTo>
                <a:lnTo>
                  <a:pt x="116086" y="71437"/>
                </a:lnTo>
                <a:lnTo>
                  <a:pt x="107156" y="107156"/>
                </a:lnTo>
                <a:lnTo>
                  <a:pt x="89297" y="133945"/>
                </a:lnTo>
                <a:lnTo>
                  <a:pt x="71438" y="169664"/>
                </a:lnTo>
                <a:lnTo>
                  <a:pt x="62508" y="205382"/>
                </a:lnTo>
                <a:lnTo>
                  <a:pt x="44649" y="241101"/>
                </a:lnTo>
                <a:lnTo>
                  <a:pt x="35719" y="276820"/>
                </a:lnTo>
                <a:lnTo>
                  <a:pt x="26789" y="303609"/>
                </a:lnTo>
                <a:lnTo>
                  <a:pt x="17860" y="330398"/>
                </a:lnTo>
                <a:lnTo>
                  <a:pt x="8930" y="339328"/>
                </a:lnTo>
                <a:lnTo>
                  <a:pt x="8930" y="357187"/>
                </a:lnTo>
                <a:lnTo>
                  <a:pt x="0" y="366117"/>
                </a:lnTo>
                <a:lnTo>
                  <a:pt x="0" y="366117"/>
                </a:lnTo>
                <a:lnTo>
                  <a:pt x="0" y="357187"/>
                </a:lnTo>
                <a:lnTo>
                  <a:pt x="0" y="357187"/>
                </a:lnTo>
                <a:lnTo>
                  <a:pt x="0" y="35718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036593" y="2455664"/>
            <a:ext cx="116087" cy="312540"/>
          </a:xfrm>
          <a:custGeom>
            <a:avLst/>
            <a:gdLst/>
            <a:ahLst/>
            <a:cxnLst/>
            <a:rect l="0" t="0" r="0" b="0"/>
            <a:pathLst>
              <a:path w="116087" h="312540">
                <a:moveTo>
                  <a:pt x="116086" y="0"/>
                </a:moveTo>
                <a:lnTo>
                  <a:pt x="116086" y="0"/>
                </a:lnTo>
                <a:lnTo>
                  <a:pt x="107156" y="8930"/>
                </a:lnTo>
                <a:lnTo>
                  <a:pt x="107156" y="17859"/>
                </a:lnTo>
                <a:lnTo>
                  <a:pt x="98227" y="26789"/>
                </a:lnTo>
                <a:lnTo>
                  <a:pt x="98227" y="44649"/>
                </a:lnTo>
                <a:lnTo>
                  <a:pt x="89297" y="62508"/>
                </a:lnTo>
                <a:lnTo>
                  <a:pt x="80367" y="80367"/>
                </a:lnTo>
                <a:lnTo>
                  <a:pt x="71437" y="107156"/>
                </a:lnTo>
                <a:lnTo>
                  <a:pt x="53578" y="133945"/>
                </a:lnTo>
                <a:lnTo>
                  <a:pt x="44648" y="160734"/>
                </a:lnTo>
                <a:lnTo>
                  <a:pt x="35719" y="187524"/>
                </a:lnTo>
                <a:lnTo>
                  <a:pt x="26789" y="214313"/>
                </a:lnTo>
                <a:lnTo>
                  <a:pt x="17859" y="232172"/>
                </a:lnTo>
                <a:lnTo>
                  <a:pt x="8930" y="258961"/>
                </a:lnTo>
                <a:lnTo>
                  <a:pt x="8930" y="276820"/>
                </a:lnTo>
                <a:lnTo>
                  <a:pt x="0" y="294680"/>
                </a:lnTo>
                <a:lnTo>
                  <a:pt x="0" y="30360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108030" y="2696766"/>
            <a:ext cx="26791" cy="35719"/>
          </a:xfrm>
          <a:custGeom>
            <a:avLst/>
            <a:gdLst/>
            <a:ahLst/>
            <a:cxnLst/>
            <a:rect l="0" t="0" r="0" b="0"/>
            <a:pathLst>
              <a:path w="26791" h="35719">
                <a:moveTo>
                  <a:pt x="26790" y="0"/>
                </a:moveTo>
                <a:lnTo>
                  <a:pt x="26790" y="0"/>
                </a:lnTo>
                <a:lnTo>
                  <a:pt x="17860" y="8929"/>
                </a:lnTo>
                <a:lnTo>
                  <a:pt x="17860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7170538" y="257175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7134820" y="2589609"/>
            <a:ext cx="44649" cy="35720"/>
          </a:xfrm>
          <a:custGeom>
            <a:avLst/>
            <a:gdLst/>
            <a:ahLst/>
            <a:cxnLst/>
            <a:rect l="0" t="0" r="0" b="0"/>
            <a:pathLst>
              <a:path w="44649" h="35720">
                <a:moveTo>
                  <a:pt x="1785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17860"/>
                </a:lnTo>
                <a:lnTo>
                  <a:pt x="26789" y="17860"/>
                </a:lnTo>
                <a:lnTo>
                  <a:pt x="35718" y="8930"/>
                </a:lnTo>
                <a:lnTo>
                  <a:pt x="35718" y="893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7170538" y="2687836"/>
            <a:ext cx="267892" cy="125016"/>
          </a:xfrm>
          <a:custGeom>
            <a:avLst/>
            <a:gdLst/>
            <a:ahLst/>
            <a:cxnLst/>
            <a:rect l="0" t="0" r="0" b="0"/>
            <a:pathLst>
              <a:path w="267892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0"/>
                </a:lnTo>
                <a:lnTo>
                  <a:pt x="89297" y="0"/>
                </a:lnTo>
                <a:lnTo>
                  <a:pt x="107157" y="0"/>
                </a:lnTo>
                <a:lnTo>
                  <a:pt x="133946" y="0"/>
                </a:lnTo>
                <a:lnTo>
                  <a:pt x="151805" y="0"/>
                </a:lnTo>
                <a:lnTo>
                  <a:pt x="169664" y="0"/>
                </a:lnTo>
                <a:lnTo>
                  <a:pt x="187524" y="8930"/>
                </a:lnTo>
                <a:lnTo>
                  <a:pt x="196453" y="8930"/>
                </a:lnTo>
                <a:lnTo>
                  <a:pt x="205383" y="8930"/>
                </a:lnTo>
                <a:lnTo>
                  <a:pt x="205383" y="17859"/>
                </a:lnTo>
                <a:lnTo>
                  <a:pt x="205383" y="17859"/>
                </a:lnTo>
                <a:lnTo>
                  <a:pt x="196453" y="26789"/>
                </a:lnTo>
                <a:lnTo>
                  <a:pt x="178594" y="35719"/>
                </a:lnTo>
                <a:lnTo>
                  <a:pt x="160735" y="53578"/>
                </a:lnTo>
                <a:lnTo>
                  <a:pt x="142875" y="62508"/>
                </a:lnTo>
                <a:lnTo>
                  <a:pt x="116086" y="71437"/>
                </a:lnTo>
                <a:lnTo>
                  <a:pt x="98227" y="80367"/>
                </a:lnTo>
                <a:lnTo>
                  <a:pt x="89297" y="98227"/>
                </a:lnTo>
                <a:lnTo>
                  <a:pt x="80367" y="98227"/>
                </a:lnTo>
                <a:lnTo>
                  <a:pt x="71438" y="107156"/>
                </a:lnTo>
                <a:lnTo>
                  <a:pt x="71438" y="116086"/>
                </a:lnTo>
                <a:lnTo>
                  <a:pt x="80367" y="116086"/>
                </a:lnTo>
                <a:lnTo>
                  <a:pt x="89297" y="125015"/>
                </a:lnTo>
                <a:lnTo>
                  <a:pt x="107157" y="125015"/>
                </a:lnTo>
                <a:lnTo>
                  <a:pt x="125016" y="125015"/>
                </a:lnTo>
                <a:lnTo>
                  <a:pt x="151805" y="125015"/>
                </a:lnTo>
                <a:lnTo>
                  <a:pt x="178594" y="125015"/>
                </a:lnTo>
                <a:lnTo>
                  <a:pt x="214313" y="116086"/>
                </a:lnTo>
                <a:lnTo>
                  <a:pt x="241102" y="116086"/>
                </a:lnTo>
                <a:lnTo>
                  <a:pt x="258961" y="116086"/>
                </a:lnTo>
                <a:lnTo>
                  <a:pt x="267891" y="107156"/>
                </a:lnTo>
                <a:lnTo>
                  <a:pt x="267891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7402710" y="2705695"/>
            <a:ext cx="160736" cy="98228"/>
          </a:xfrm>
          <a:custGeom>
            <a:avLst/>
            <a:gdLst/>
            <a:ahLst/>
            <a:cxnLst/>
            <a:rect l="0" t="0" r="0" b="0"/>
            <a:pathLst>
              <a:path w="160736" h="98228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17860"/>
                </a:lnTo>
                <a:lnTo>
                  <a:pt x="53578" y="26789"/>
                </a:lnTo>
                <a:lnTo>
                  <a:pt x="35719" y="35719"/>
                </a:lnTo>
                <a:lnTo>
                  <a:pt x="1786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71438"/>
                </a:lnTo>
                <a:lnTo>
                  <a:pt x="8930" y="80368"/>
                </a:lnTo>
                <a:lnTo>
                  <a:pt x="17860" y="80368"/>
                </a:lnTo>
                <a:lnTo>
                  <a:pt x="35719" y="71438"/>
                </a:lnTo>
                <a:lnTo>
                  <a:pt x="44649" y="71438"/>
                </a:lnTo>
                <a:lnTo>
                  <a:pt x="62508" y="62508"/>
                </a:lnTo>
                <a:lnTo>
                  <a:pt x="80367" y="53578"/>
                </a:lnTo>
                <a:lnTo>
                  <a:pt x="98227" y="53578"/>
                </a:lnTo>
                <a:lnTo>
                  <a:pt x="107156" y="53578"/>
                </a:lnTo>
                <a:lnTo>
                  <a:pt x="125016" y="53578"/>
                </a:lnTo>
                <a:lnTo>
                  <a:pt x="125016" y="53578"/>
                </a:lnTo>
                <a:lnTo>
                  <a:pt x="133945" y="53578"/>
                </a:lnTo>
                <a:lnTo>
                  <a:pt x="133945" y="53578"/>
                </a:lnTo>
                <a:lnTo>
                  <a:pt x="133945" y="62508"/>
                </a:lnTo>
                <a:lnTo>
                  <a:pt x="133945" y="71438"/>
                </a:lnTo>
                <a:lnTo>
                  <a:pt x="133945" y="80368"/>
                </a:lnTo>
                <a:lnTo>
                  <a:pt x="133945" y="80368"/>
                </a:lnTo>
                <a:lnTo>
                  <a:pt x="133945" y="89297"/>
                </a:lnTo>
                <a:lnTo>
                  <a:pt x="142875" y="98227"/>
                </a:lnTo>
                <a:lnTo>
                  <a:pt x="151805" y="98227"/>
                </a:lnTo>
                <a:lnTo>
                  <a:pt x="151805" y="98227"/>
                </a:lnTo>
                <a:lnTo>
                  <a:pt x="160735" y="98227"/>
                </a:lnTo>
                <a:lnTo>
                  <a:pt x="160735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7625952" y="2527102"/>
            <a:ext cx="80369" cy="303610"/>
          </a:xfrm>
          <a:custGeom>
            <a:avLst/>
            <a:gdLst/>
            <a:ahLst/>
            <a:cxnLst/>
            <a:rect l="0" t="0" r="0" b="0"/>
            <a:pathLst>
              <a:path w="80369" h="303610">
                <a:moveTo>
                  <a:pt x="80368" y="0"/>
                </a:moveTo>
                <a:lnTo>
                  <a:pt x="71438" y="0"/>
                </a:lnTo>
                <a:lnTo>
                  <a:pt x="71438" y="8929"/>
                </a:lnTo>
                <a:lnTo>
                  <a:pt x="71438" y="17859"/>
                </a:lnTo>
                <a:lnTo>
                  <a:pt x="62508" y="35718"/>
                </a:lnTo>
                <a:lnTo>
                  <a:pt x="53578" y="53578"/>
                </a:lnTo>
                <a:lnTo>
                  <a:pt x="53578" y="71437"/>
                </a:lnTo>
                <a:lnTo>
                  <a:pt x="44649" y="98226"/>
                </a:lnTo>
                <a:lnTo>
                  <a:pt x="35719" y="125015"/>
                </a:lnTo>
                <a:lnTo>
                  <a:pt x="35719" y="142875"/>
                </a:lnTo>
                <a:lnTo>
                  <a:pt x="26789" y="169664"/>
                </a:lnTo>
                <a:lnTo>
                  <a:pt x="17860" y="196453"/>
                </a:lnTo>
                <a:lnTo>
                  <a:pt x="17860" y="214312"/>
                </a:lnTo>
                <a:lnTo>
                  <a:pt x="8930" y="241101"/>
                </a:lnTo>
                <a:lnTo>
                  <a:pt x="8930" y="258961"/>
                </a:lnTo>
                <a:lnTo>
                  <a:pt x="8930" y="276820"/>
                </a:lnTo>
                <a:lnTo>
                  <a:pt x="8930" y="285749"/>
                </a:lnTo>
                <a:lnTo>
                  <a:pt x="0" y="294679"/>
                </a:lnTo>
                <a:lnTo>
                  <a:pt x="0" y="303609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7572374" y="2669977"/>
            <a:ext cx="169665" cy="17860"/>
          </a:xfrm>
          <a:custGeom>
            <a:avLst/>
            <a:gdLst/>
            <a:ahLst/>
            <a:cxnLst/>
            <a:rect l="0" t="0" r="0" b="0"/>
            <a:pathLst>
              <a:path w="169665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8929"/>
                </a:lnTo>
                <a:lnTo>
                  <a:pt x="71438" y="8929"/>
                </a:lnTo>
                <a:lnTo>
                  <a:pt x="89297" y="8929"/>
                </a:lnTo>
                <a:lnTo>
                  <a:pt x="107156" y="8929"/>
                </a:lnTo>
                <a:lnTo>
                  <a:pt x="125016" y="17859"/>
                </a:lnTo>
                <a:lnTo>
                  <a:pt x="142875" y="1785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69664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7733109" y="2714625"/>
            <a:ext cx="71438" cy="142876"/>
          </a:xfrm>
          <a:custGeom>
            <a:avLst/>
            <a:gdLst/>
            <a:ahLst/>
            <a:cxnLst/>
            <a:rect l="0" t="0" r="0" b="0"/>
            <a:pathLst>
              <a:path w="71438" h="142876">
                <a:moveTo>
                  <a:pt x="71437" y="0"/>
                </a:moveTo>
                <a:lnTo>
                  <a:pt x="62507" y="8930"/>
                </a:lnTo>
                <a:lnTo>
                  <a:pt x="62507" y="8930"/>
                </a:lnTo>
                <a:lnTo>
                  <a:pt x="53578" y="17859"/>
                </a:lnTo>
                <a:lnTo>
                  <a:pt x="53578" y="35719"/>
                </a:lnTo>
                <a:lnTo>
                  <a:pt x="44648" y="44648"/>
                </a:lnTo>
                <a:lnTo>
                  <a:pt x="44648" y="62508"/>
                </a:lnTo>
                <a:lnTo>
                  <a:pt x="35718" y="80367"/>
                </a:lnTo>
                <a:lnTo>
                  <a:pt x="26789" y="89297"/>
                </a:lnTo>
                <a:lnTo>
                  <a:pt x="17859" y="107156"/>
                </a:lnTo>
                <a:lnTo>
                  <a:pt x="17859" y="116086"/>
                </a:lnTo>
                <a:lnTo>
                  <a:pt x="8929" y="125015"/>
                </a:lnTo>
                <a:lnTo>
                  <a:pt x="8929" y="133945"/>
                </a:lnTo>
                <a:lnTo>
                  <a:pt x="8929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7795616" y="2580680"/>
            <a:ext cx="26790" cy="35719"/>
          </a:xfrm>
          <a:custGeom>
            <a:avLst/>
            <a:gdLst/>
            <a:ahLst/>
            <a:cxnLst/>
            <a:rect l="0" t="0" r="0" b="0"/>
            <a:pathLst>
              <a:path w="26790" h="35719">
                <a:moveTo>
                  <a:pt x="0" y="35718"/>
                </a:moveTo>
                <a:lnTo>
                  <a:pt x="0" y="35718"/>
                </a:lnTo>
                <a:lnTo>
                  <a:pt x="0" y="26789"/>
                </a:lnTo>
                <a:lnTo>
                  <a:pt x="8930" y="17859"/>
                </a:lnTo>
                <a:lnTo>
                  <a:pt x="17860" y="8929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7804546" y="2714625"/>
            <a:ext cx="178595" cy="125016"/>
          </a:xfrm>
          <a:custGeom>
            <a:avLst/>
            <a:gdLst/>
            <a:ahLst/>
            <a:cxnLst/>
            <a:rect l="0" t="0" r="0" b="0"/>
            <a:pathLst>
              <a:path w="178595" h="125016">
                <a:moveTo>
                  <a:pt x="62508" y="26789"/>
                </a:moveTo>
                <a:lnTo>
                  <a:pt x="53578" y="26789"/>
                </a:lnTo>
                <a:lnTo>
                  <a:pt x="44649" y="35719"/>
                </a:lnTo>
                <a:lnTo>
                  <a:pt x="44649" y="44648"/>
                </a:lnTo>
                <a:lnTo>
                  <a:pt x="26789" y="53578"/>
                </a:lnTo>
                <a:lnTo>
                  <a:pt x="17859" y="71438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25015"/>
                </a:lnTo>
                <a:lnTo>
                  <a:pt x="35719" y="125015"/>
                </a:lnTo>
                <a:lnTo>
                  <a:pt x="44649" y="125015"/>
                </a:lnTo>
                <a:lnTo>
                  <a:pt x="62508" y="125015"/>
                </a:lnTo>
                <a:lnTo>
                  <a:pt x="80367" y="125015"/>
                </a:lnTo>
                <a:lnTo>
                  <a:pt x="98227" y="116086"/>
                </a:lnTo>
                <a:lnTo>
                  <a:pt x="125016" y="107156"/>
                </a:lnTo>
                <a:lnTo>
                  <a:pt x="133945" y="98226"/>
                </a:lnTo>
                <a:lnTo>
                  <a:pt x="151805" y="89297"/>
                </a:lnTo>
                <a:lnTo>
                  <a:pt x="160734" y="71438"/>
                </a:lnTo>
                <a:lnTo>
                  <a:pt x="169664" y="62508"/>
                </a:lnTo>
                <a:lnTo>
                  <a:pt x="178594" y="44648"/>
                </a:lnTo>
                <a:lnTo>
                  <a:pt x="178594" y="35719"/>
                </a:lnTo>
                <a:lnTo>
                  <a:pt x="178594" y="26789"/>
                </a:lnTo>
                <a:lnTo>
                  <a:pt x="178594" y="17859"/>
                </a:lnTo>
                <a:lnTo>
                  <a:pt x="169664" y="8930"/>
                </a:lnTo>
                <a:lnTo>
                  <a:pt x="160734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983140" y="2678906"/>
            <a:ext cx="267891" cy="133946"/>
          </a:xfrm>
          <a:custGeom>
            <a:avLst/>
            <a:gdLst/>
            <a:ahLst/>
            <a:cxnLst/>
            <a:rect l="0" t="0" r="0" b="0"/>
            <a:pathLst>
              <a:path w="267891" h="133946">
                <a:moveTo>
                  <a:pt x="80367" y="26789"/>
                </a:moveTo>
                <a:lnTo>
                  <a:pt x="71437" y="26789"/>
                </a:lnTo>
                <a:lnTo>
                  <a:pt x="71437" y="26789"/>
                </a:lnTo>
                <a:lnTo>
                  <a:pt x="71437" y="35719"/>
                </a:lnTo>
                <a:lnTo>
                  <a:pt x="62508" y="44649"/>
                </a:lnTo>
                <a:lnTo>
                  <a:pt x="53578" y="53578"/>
                </a:lnTo>
                <a:lnTo>
                  <a:pt x="44648" y="71438"/>
                </a:lnTo>
                <a:lnTo>
                  <a:pt x="35719" y="80367"/>
                </a:lnTo>
                <a:lnTo>
                  <a:pt x="26789" y="98227"/>
                </a:lnTo>
                <a:lnTo>
                  <a:pt x="17859" y="107157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59" y="107157"/>
                </a:lnTo>
                <a:lnTo>
                  <a:pt x="35719" y="89297"/>
                </a:lnTo>
                <a:lnTo>
                  <a:pt x="53578" y="71438"/>
                </a:lnTo>
                <a:lnTo>
                  <a:pt x="80367" y="53578"/>
                </a:lnTo>
                <a:lnTo>
                  <a:pt x="98226" y="35719"/>
                </a:lnTo>
                <a:lnTo>
                  <a:pt x="125015" y="17860"/>
                </a:lnTo>
                <a:lnTo>
                  <a:pt x="151805" y="8930"/>
                </a:lnTo>
                <a:lnTo>
                  <a:pt x="178594" y="0"/>
                </a:lnTo>
                <a:lnTo>
                  <a:pt x="205383" y="0"/>
                </a:lnTo>
                <a:lnTo>
                  <a:pt x="223242" y="0"/>
                </a:lnTo>
                <a:lnTo>
                  <a:pt x="241101" y="8930"/>
                </a:lnTo>
                <a:lnTo>
                  <a:pt x="258961" y="8930"/>
                </a:lnTo>
                <a:lnTo>
                  <a:pt x="258961" y="17860"/>
                </a:lnTo>
                <a:lnTo>
                  <a:pt x="267890" y="26789"/>
                </a:lnTo>
                <a:lnTo>
                  <a:pt x="258961" y="44649"/>
                </a:lnTo>
                <a:lnTo>
                  <a:pt x="258961" y="62508"/>
                </a:lnTo>
                <a:lnTo>
                  <a:pt x="250031" y="80367"/>
                </a:lnTo>
                <a:lnTo>
                  <a:pt x="232172" y="98227"/>
                </a:lnTo>
                <a:lnTo>
                  <a:pt x="214312" y="116086"/>
                </a:lnTo>
                <a:lnTo>
                  <a:pt x="205383" y="133945"/>
                </a:lnTo>
                <a:lnTo>
                  <a:pt x="205383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777382" y="1321594"/>
            <a:ext cx="482205" cy="455415"/>
          </a:xfrm>
          <a:custGeom>
            <a:avLst/>
            <a:gdLst/>
            <a:ahLst/>
            <a:cxnLst/>
            <a:rect l="0" t="0" r="0" b="0"/>
            <a:pathLst>
              <a:path w="482205" h="455415">
                <a:moveTo>
                  <a:pt x="482204" y="455414"/>
                </a:moveTo>
                <a:lnTo>
                  <a:pt x="482204" y="455414"/>
                </a:lnTo>
                <a:lnTo>
                  <a:pt x="473274" y="455414"/>
                </a:lnTo>
                <a:lnTo>
                  <a:pt x="473274" y="455414"/>
                </a:lnTo>
                <a:lnTo>
                  <a:pt x="473274" y="446484"/>
                </a:lnTo>
                <a:lnTo>
                  <a:pt x="464345" y="437554"/>
                </a:lnTo>
                <a:lnTo>
                  <a:pt x="455415" y="419695"/>
                </a:lnTo>
                <a:lnTo>
                  <a:pt x="446485" y="401835"/>
                </a:lnTo>
                <a:lnTo>
                  <a:pt x="437556" y="375046"/>
                </a:lnTo>
                <a:lnTo>
                  <a:pt x="428626" y="348257"/>
                </a:lnTo>
                <a:lnTo>
                  <a:pt x="410766" y="321468"/>
                </a:lnTo>
                <a:lnTo>
                  <a:pt x="392907" y="285750"/>
                </a:lnTo>
                <a:lnTo>
                  <a:pt x="375048" y="258961"/>
                </a:lnTo>
                <a:lnTo>
                  <a:pt x="348259" y="223242"/>
                </a:lnTo>
                <a:lnTo>
                  <a:pt x="330399" y="196453"/>
                </a:lnTo>
                <a:lnTo>
                  <a:pt x="303610" y="160734"/>
                </a:lnTo>
                <a:lnTo>
                  <a:pt x="267891" y="133945"/>
                </a:lnTo>
                <a:lnTo>
                  <a:pt x="241102" y="107156"/>
                </a:lnTo>
                <a:lnTo>
                  <a:pt x="205384" y="80367"/>
                </a:lnTo>
                <a:lnTo>
                  <a:pt x="169665" y="62508"/>
                </a:lnTo>
                <a:lnTo>
                  <a:pt x="142876" y="44648"/>
                </a:lnTo>
                <a:lnTo>
                  <a:pt x="107157" y="35719"/>
                </a:lnTo>
                <a:lnTo>
                  <a:pt x="80368" y="17859"/>
                </a:lnTo>
                <a:lnTo>
                  <a:pt x="62508" y="17859"/>
                </a:lnTo>
                <a:lnTo>
                  <a:pt x="35719" y="8929"/>
                </a:lnTo>
                <a:lnTo>
                  <a:pt x="2678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277320" y="1009055"/>
            <a:ext cx="410767" cy="339329"/>
          </a:xfrm>
          <a:custGeom>
            <a:avLst/>
            <a:gdLst/>
            <a:ahLst/>
            <a:cxnLst/>
            <a:rect l="0" t="0" r="0" b="0"/>
            <a:pathLst>
              <a:path w="410767" h="339329">
                <a:moveTo>
                  <a:pt x="160734" y="71437"/>
                </a:moveTo>
                <a:lnTo>
                  <a:pt x="160734" y="71437"/>
                </a:lnTo>
                <a:lnTo>
                  <a:pt x="151805" y="80367"/>
                </a:lnTo>
                <a:lnTo>
                  <a:pt x="142875" y="89296"/>
                </a:lnTo>
                <a:lnTo>
                  <a:pt x="125016" y="107156"/>
                </a:lnTo>
                <a:lnTo>
                  <a:pt x="107156" y="125015"/>
                </a:lnTo>
                <a:lnTo>
                  <a:pt x="80367" y="151804"/>
                </a:lnTo>
                <a:lnTo>
                  <a:pt x="53578" y="178593"/>
                </a:lnTo>
                <a:lnTo>
                  <a:pt x="35719" y="214312"/>
                </a:lnTo>
                <a:lnTo>
                  <a:pt x="17859" y="250031"/>
                </a:lnTo>
                <a:lnTo>
                  <a:pt x="0" y="276820"/>
                </a:lnTo>
                <a:lnTo>
                  <a:pt x="0" y="303609"/>
                </a:lnTo>
                <a:lnTo>
                  <a:pt x="8930" y="321468"/>
                </a:lnTo>
                <a:lnTo>
                  <a:pt x="26789" y="330398"/>
                </a:lnTo>
                <a:lnTo>
                  <a:pt x="53578" y="339328"/>
                </a:lnTo>
                <a:lnTo>
                  <a:pt x="80367" y="330398"/>
                </a:lnTo>
                <a:lnTo>
                  <a:pt x="116086" y="321468"/>
                </a:lnTo>
                <a:lnTo>
                  <a:pt x="160734" y="303609"/>
                </a:lnTo>
                <a:lnTo>
                  <a:pt x="205383" y="276820"/>
                </a:lnTo>
                <a:lnTo>
                  <a:pt x="241101" y="258961"/>
                </a:lnTo>
                <a:lnTo>
                  <a:pt x="285750" y="232172"/>
                </a:lnTo>
                <a:lnTo>
                  <a:pt x="321469" y="178593"/>
                </a:lnTo>
                <a:lnTo>
                  <a:pt x="357187" y="142875"/>
                </a:lnTo>
                <a:lnTo>
                  <a:pt x="383976" y="116086"/>
                </a:lnTo>
                <a:lnTo>
                  <a:pt x="401836" y="89296"/>
                </a:lnTo>
                <a:lnTo>
                  <a:pt x="410766" y="71437"/>
                </a:lnTo>
                <a:lnTo>
                  <a:pt x="401836" y="44648"/>
                </a:lnTo>
                <a:lnTo>
                  <a:pt x="392906" y="26789"/>
                </a:lnTo>
                <a:lnTo>
                  <a:pt x="375047" y="17859"/>
                </a:lnTo>
                <a:lnTo>
                  <a:pt x="348258" y="8929"/>
                </a:lnTo>
                <a:lnTo>
                  <a:pt x="321469" y="0"/>
                </a:lnTo>
                <a:lnTo>
                  <a:pt x="294680" y="0"/>
                </a:lnTo>
                <a:lnTo>
                  <a:pt x="267891" y="26789"/>
                </a:lnTo>
                <a:lnTo>
                  <a:pt x="258961" y="35718"/>
                </a:lnTo>
                <a:lnTo>
                  <a:pt x="258961" y="357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661296" y="910828"/>
            <a:ext cx="339330" cy="321470"/>
          </a:xfrm>
          <a:custGeom>
            <a:avLst/>
            <a:gdLst/>
            <a:ahLst/>
            <a:cxnLst/>
            <a:rect l="0" t="0" r="0" b="0"/>
            <a:pathLst>
              <a:path w="339330" h="321470">
                <a:moveTo>
                  <a:pt x="98227" y="133945"/>
                </a:moveTo>
                <a:lnTo>
                  <a:pt x="89297" y="133945"/>
                </a:lnTo>
                <a:lnTo>
                  <a:pt x="89297" y="151805"/>
                </a:lnTo>
                <a:lnTo>
                  <a:pt x="80368" y="178594"/>
                </a:lnTo>
                <a:lnTo>
                  <a:pt x="62508" y="214313"/>
                </a:lnTo>
                <a:lnTo>
                  <a:pt x="53579" y="241102"/>
                </a:lnTo>
                <a:lnTo>
                  <a:pt x="35719" y="267891"/>
                </a:lnTo>
                <a:lnTo>
                  <a:pt x="26790" y="294680"/>
                </a:lnTo>
                <a:lnTo>
                  <a:pt x="17860" y="303609"/>
                </a:lnTo>
                <a:lnTo>
                  <a:pt x="893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12539"/>
                </a:lnTo>
                <a:lnTo>
                  <a:pt x="0" y="294680"/>
                </a:lnTo>
                <a:lnTo>
                  <a:pt x="8930" y="267891"/>
                </a:lnTo>
                <a:lnTo>
                  <a:pt x="26790" y="232172"/>
                </a:lnTo>
                <a:lnTo>
                  <a:pt x="44649" y="196453"/>
                </a:lnTo>
                <a:lnTo>
                  <a:pt x="62508" y="160734"/>
                </a:lnTo>
                <a:lnTo>
                  <a:pt x="98227" y="125016"/>
                </a:lnTo>
                <a:lnTo>
                  <a:pt x="125016" y="89297"/>
                </a:lnTo>
                <a:lnTo>
                  <a:pt x="160735" y="62508"/>
                </a:lnTo>
                <a:lnTo>
                  <a:pt x="205383" y="44648"/>
                </a:lnTo>
                <a:lnTo>
                  <a:pt x="241102" y="26789"/>
                </a:lnTo>
                <a:lnTo>
                  <a:pt x="267892" y="8930"/>
                </a:lnTo>
                <a:lnTo>
                  <a:pt x="303610" y="0"/>
                </a:lnTo>
                <a:lnTo>
                  <a:pt x="321470" y="8930"/>
                </a:lnTo>
                <a:lnTo>
                  <a:pt x="339329" y="17859"/>
                </a:lnTo>
                <a:lnTo>
                  <a:pt x="339329" y="26789"/>
                </a:lnTo>
                <a:lnTo>
                  <a:pt x="339329" y="53578"/>
                </a:lnTo>
                <a:lnTo>
                  <a:pt x="339329" y="80367"/>
                </a:lnTo>
                <a:lnTo>
                  <a:pt x="330399" y="107156"/>
                </a:lnTo>
                <a:lnTo>
                  <a:pt x="321470" y="142875"/>
                </a:lnTo>
                <a:lnTo>
                  <a:pt x="303610" y="178594"/>
                </a:lnTo>
                <a:lnTo>
                  <a:pt x="294681" y="205383"/>
                </a:lnTo>
                <a:lnTo>
                  <a:pt x="285751" y="232172"/>
                </a:lnTo>
                <a:lnTo>
                  <a:pt x="276821" y="267891"/>
                </a:lnTo>
                <a:lnTo>
                  <a:pt x="276821" y="267891"/>
                </a:lnTo>
                <a:lnTo>
                  <a:pt x="276821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4830961" y="2544961"/>
            <a:ext cx="455415" cy="53579"/>
          </a:xfrm>
          <a:custGeom>
            <a:avLst/>
            <a:gdLst/>
            <a:ahLst/>
            <a:cxnLst/>
            <a:rect l="0" t="0" r="0" b="0"/>
            <a:pathLst>
              <a:path w="455415" h="53579">
                <a:moveTo>
                  <a:pt x="455414" y="53578"/>
                </a:moveTo>
                <a:lnTo>
                  <a:pt x="455414" y="53578"/>
                </a:lnTo>
                <a:lnTo>
                  <a:pt x="446484" y="44648"/>
                </a:lnTo>
                <a:lnTo>
                  <a:pt x="437555" y="44648"/>
                </a:lnTo>
                <a:lnTo>
                  <a:pt x="419695" y="35719"/>
                </a:lnTo>
                <a:lnTo>
                  <a:pt x="392906" y="26789"/>
                </a:lnTo>
                <a:lnTo>
                  <a:pt x="366117" y="26789"/>
                </a:lnTo>
                <a:lnTo>
                  <a:pt x="330398" y="17859"/>
                </a:lnTo>
                <a:lnTo>
                  <a:pt x="294680" y="8930"/>
                </a:lnTo>
                <a:lnTo>
                  <a:pt x="250031" y="8930"/>
                </a:lnTo>
                <a:lnTo>
                  <a:pt x="196453" y="0"/>
                </a:lnTo>
                <a:lnTo>
                  <a:pt x="160734" y="0"/>
                </a:lnTo>
                <a:lnTo>
                  <a:pt x="116086" y="0"/>
                </a:lnTo>
                <a:lnTo>
                  <a:pt x="80367" y="0"/>
                </a:lnTo>
                <a:lnTo>
                  <a:pt x="53578" y="0"/>
                </a:lnTo>
                <a:lnTo>
                  <a:pt x="2678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107656" y="2223492"/>
            <a:ext cx="366118" cy="285751"/>
          </a:xfrm>
          <a:custGeom>
            <a:avLst/>
            <a:gdLst/>
            <a:ahLst/>
            <a:cxnLst/>
            <a:rect l="0" t="0" r="0" b="0"/>
            <a:pathLst>
              <a:path w="366118" h="285751">
                <a:moveTo>
                  <a:pt x="232172" y="8930"/>
                </a:moveTo>
                <a:lnTo>
                  <a:pt x="232172" y="8930"/>
                </a:lnTo>
                <a:lnTo>
                  <a:pt x="223242" y="8930"/>
                </a:lnTo>
                <a:lnTo>
                  <a:pt x="214312" y="8930"/>
                </a:lnTo>
                <a:lnTo>
                  <a:pt x="196453" y="8930"/>
                </a:lnTo>
                <a:lnTo>
                  <a:pt x="178594" y="17859"/>
                </a:lnTo>
                <a:lnTo>
                  <a:pt x="151805" y="35719"/>
                </a:lnTo>
                <a:lnTo>
                  <a:pt x="125015" y="62508"/>
                </a:lnTo>
                <a:lnTo>
                  <a:pt x="89297" y="89297"/>
                </a:lnTo>
                <a:lnTo>
                  <a:pt x="62508" y="125016"/>
                </a:lnTo>
                <a:lnTo>
                  <a:pt x="35719" y="160734"/>
                </a:lnTo>
                <a:lnTo>
                  <a:pt x="17859" y="196453"/>
                </a:lnTo>
                <a:lnTo>
                  <a:pt x="0" y="232172"/>
                </a:lnTo>
                <a:lnTo>
                  <a:pt x="0" y="258961"/>
                </a:lnTo>
                <a:lnTo>
                  <a:pt x="8930" y="267891"/>
                </a:lnTo>
                <a:lnTo>
                  <a:pt x="26789" y="276821"/>
                </a:lnTo>
                <a:lnTo>
                  <a:pt x="44648" y="285750"/>
                </a:lnTo>
                <a:lnTo>
                  <a:pt x="80367" y="276821"/>
                </a:lnTo>
                <a:lnTo>
                  <a:pt x="116086" y="258961"/>
                </a:lnTo>
                <a:lnTo>
                  <a:pt x="160734" y="241102"/>
                </a:lnTo>
                <a:lnTo>
                  <a:pt x="205383" y="214312"/>
                </a:lnTo>
                <a:lnTo>
                  <a:pt x="250031" y="187523"/>
                </a:lnTo>
                <a:lnTo>
                  <a:pt x="285750" y="151805"/>
                </a:lnTo>
                <a:lnTo>
                  <a:pt x="321469" y="125016"/>
                </a:lnTo>
                <a:lnTo>
                  <a:pt x="339328" y="98227"/>
                </a:lnTo>
                <a:lnTo>
                  <a:pt x="357187" y="71437"/>
                </a:lnTo>
                <a:lnTo>
                  <a:pt x="366117" y="44648"/>
                </a:lnTo>
                <a:lnTo>
                  <a:pt x="357187" y="26789"/>
                </a:lnTo>
                <a:lnTo>
                  <a:pt x="348258" y="17859"/>
                </a:lnTo>
                <a:lnTo>
                  <a:pt x="321469" y="8930"/>
                </a:lnTo>
                <a:lnTo>
                  <a:pt x="294680" y="0"/>
                </a:lnTo>
                <a:lnTo>
                  <a:pt x="267890" y="0"/>
                </a:lnTo>
                <a:lnTo>
                  <a:pt x="223242" y="8930"/>
                </a:lnTo>
                <a:lnTo>
                  <a:pt x="223242" y="8930"/>
                </a:lnTo>
                <a:lnTo>
                  <a:pt x="223242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4509492" y="1902023"/>
            <a:ext cx="357188" cy="571501"/>
          </a:xfrm>
          <a:custGeom>
            <a:avLst/>
            <a:gdLst/>
            <a:ahLst/>
            <a:cxnLst/>
            <a:rect l="0" t="0" r="0" b="0"/>
            <a:pathLst>
              <a:path w="357188" h="571501">
                <a:moveTo>
                  <a:pt x="26789" y="455414"/>
                </a:moveTo>
                <a:lnTo>
                  <a:pt x="26789" y="473274"/>
                </a:lnTo>
                <a:lnTo>
                  <a:pt x="26789" y="491133"/>
                </a:lnTo>
                <a:lnTo>
                  <a:pt x="26789" y="508992"/>
                </a:lnTo>
                <a:lnTo>
                  <a:pt x="26789" y="535781"/>
                </a:lnTo>
                <a:lnTo>
                  <a:pt x="17859" y="553641"/>
                </a:lnTo>
                <a:lnTo>
                  <a:pt x="17859" y="562571"/>
                </a:lnTo>
                <a:lnTo>
                  <a:pt x="17859" y="571500"/>
                </a:lnTo>
                <a:lnTo>
                  <a:pt x="8929" y="571500"/>
                </a:lnTo>
                <a:lnTo>
                  <a:pt x="8929" y="562571"/>
                </a:lnTo>
                <a:lnTo>
                  <a:pt x="8929" y="553641"/>
                </a:lnTo>
                <a:lnTo>
                  <a:pt x="0" y="535781"/>
                </a:lnTo>
                <a:lnTo>
                  <a:pt x="0" y="500063"/>
                </a:lnTo>
                <a:lnTo>
                  <a:pt x="0" y="464344"/>
                </a:lnTo>
                <a:lnTo>
                  <a:pt x="8929" y="410766"/>
                </a:lnTo>
                <a:lnTo>
                  <a:pt x="8929" y="366117"/>
                </a:lnTo>
                <a:lnTo>
                  <a:pt x="26789" y="312539"/>
                </a:lnTo>
                <a:lnTo>
                  <a:pt x="44648" y="258961"/>
                </a:lnTo>
                <a:lnTo>
                  <a:pt x="71437" y="187524"/>
                </a:lnTo>
                <a:lnTo>
                  <a:pt x="98226" y="142875"/>
                </a:lnTo>
                <a:lnTo>
                  <a:pt x="133945" y="98227"/>
                </a:lnTo>
                <a:lnTo>
                  <a:pt x="169664" y="62508"/>
                </a:lnTo>
                <a:lnTo>
                  <a:pt x="205383" y="35719"/>
                </a:lnTo>
                <a:lnTo>
                  <a:pt x="250031" y="17860"/>
                </a:lnTo>
                <a:lnTo>
                  <a:pt x="276820" y="0"/>
                </a:lnTo>
                <a:lnTo>
                  <a:pt x="303609" y="0"/>
                </a:lnTo>
                <a:lnTo>
                  <a:pt x="330398" y="0"/>
                </a:lnTo>
                <a:lnTo>
                  <a:pt x="339328" y="0"/>
                </a:lnTo>
                <a:lnTo>
                  <a:pt x="348258" y="17860"/>
                </a:lnTo>
                <a:lnTo>
                  <a:pt x="357187" y="35719"/>
                </a:lnTo>
                <a:lnTo>
                  <a:pt x="348258" y="62508"/>
                </a:lnTo>
                <a:lnTo>
                  <a:pt x="348258" y="80367"/>
                </a:lnTo>
                <a:lnTo>
                  <a:pt x="339328" y="98227"/>
                </a:lnTo>
                <a:lnTo>
                  <a:pt x="339328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500562" y="2277070"/>
            <a:ext cx="89298" cy="44650"/>
          </a:xfrm>
          <a:custGeom>
            <a:avLst/>
            <a:gdLst/>
            <a:ahLst/>
            <a:cxnLst/>
            <a:rect l="0" t="0" r="0" b="0"/>
            <a:pathLst>
              <a:path w="89298" h="44650">
                <a:moveTo>
                  <a:pt x="0" y="44649"/>
                </a:moveTo>
                <a:lnTo>
                  <a:pt x="8930" y="44649"/>
                </a:lnTo>
                <a:lnTo>
                  <a:pt x="17859" y="35719"/>
                </a:lnTo>
                <a:lnTo>
                  <a:pt x="35719" y="26789"/>
                </a:lnTo>
                <a:lnTo>
                  <a:pt x="62508" y="17859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4688086" y="1946672"/>
            <a:ext cx="312540" cy="526852"/>
          </a:xfrm>
          <a:custGeom>
            <a:avLst/>
            <a:gdLst/>
            <a:ahLst/>
            <a:cxnLst/>
            <a:rect l="0" t="0" r="0" b="0"/>
            <a:pathLst>
              <a:path w="312540" h="526852">
                <a:moveTo>
                  <a:pt x="0" y="508992"/>
                </a:moveTo>
                <a:lnTo>
                  <a:pt x="0" y="50899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26851"/>
                </a:lnTo>
                <a:lnTo>
                  <a:pt x="0" y="517922"/>
                </a:lnTo>
                <a:lnTo>
                  <a:pt x="0" y="508992"/>
                </a:lnTo>
                <a:lnTo>
                  <a:pt x="0" y="500062"/>
                </a:lnTo>
                <a:lnTo>
                  <a:pt x="0" y="473273"/>
                </a:lnTo>
                <a:lnTo>
                  <a:pt x="0" y="437554"/>
                </a:lnTo>
                <a:lnTo>
                  <a:pt x="0" y="401836"/>
                </a:lnTo>
                <a:lnTo>
                  <a:pt x="8929" y="357187"/>
                </a:lnTo>
                <a:lnTo>
                  <a:pt x="8929" y="312539"/>
                </a:lnTo>
                <a:lnTo>
                  <a:pt x="17859" y="267890"/>
                </a:lnTo>
                <a:lnTo>
                  <a:pt x="26789" y="223242"/>
                </a:lnTo>
                <a:lnTo>
                  <a:pt x="44648" y="187523"/>
                </a:lnTo>
                <a:lnTo>
                  <a:pt x="62507" y="142875"/>
                </a:lnTo>
                <a:lnTo>
                  <a:pt x="80367" y="107156"/>
                </a:lnTo>
                <a:lnTo>
                  <a:pt x="107156" y="71437"/>
                </a:lnTo>
                <a:lnTo>
                  <a:pt x="133945" y="44648"/>
                </a:lnTo>
                <a:lnTo>
                  <a:pt x="169664" y="26789"/>
                </a:lnTo>
                <a:lnTo>
                  <a:pt x="196453" y="8929"/>
                </a:lnTo>
                <a:lnTo>
                  <a:pt x="232172" y="0"/>
                </a:lnTo>
                <a:lnTo>
                  <a:pt x="250031" y="0"/>
                </a:lnTo>
                <a:lnTo>
                  <a:pt x="276820" y="0"/>
                </a:lnTo>
                <a:lnTo>
                  <a:pt x="294680" y="8929"/>
                </a:lnTo>
                <a:lnTo>
                  <a:pt x="303609" y="17859"/>
                </a:lnTo>
                <a:lnTo>
                  <a:pt x="312539" y="26789"/>
                </a:lnTo>
                <a:lnTo>
                  <a:pt x="312539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661296" y="2223492"/>
            <a:ext cx="116087" cy="44649"/>
          </a:xfrm>
          <a:custGeom>
            <a:avLst/>
            <a:gdLst/>
            <a:ahLst/>
            <a:cxnLst/>
            <a:rect l="0" t="0" r="0" b="0"/>
            <a:pathLst>
              <a:path w="116087" h="44649">
                <a:moveTo>
                  <a:pt x="0" y="44648"/>
                </a:moveTo>
                <a:lnTo>
                  <a:pt x="0" y="35719"/>
                </a:lnTo>
                <a:lnTo>
                  <a:pt x="17860" y="35719"/>
                </a:lnTo>
                <a:lnTo>
                  <a:pt x="35719" y="26789"/>
                </a:lnTo>
                <a:lnTo>
                  <a:pt x="71438" y="8930"/>
                </a:lnTo>
                <a:lnTo>
                  <a:pt x="98227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822156" y="3089672"/>
            <a:ext cx="133946" cy="8930"/>
          </a:xfrm>
          <a:custGeom>
            <a:avLst/>
            <a:gdLst/>
            <a:ahLst/>
            <a:cxnLst/>
            <a:rect l="0" t="0" r="0" b="0"/>
            <a:pathLst>
              <a:path w="133946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107156" y="8929"/>
                </a:lnTo>
                <a:lnTo>
                  <a:pt x="125015" y="8929"/>
                </a:lnTo>
                <a:lnTo>
                  <a:pt x="133945" y="8929"/>
                </a:lnTo>
                <a:lnTo>
                  <a:pt x="133945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063257" y="3009304"/>
            <a:ext cx="151806" cy="294681"/>
          </a:xfrm>
          <a:custGeom>
            <a:avLst/>
            <a:gdLst/>
            <a:ahLst/>
            <a:cxnLst/>
            <a:rect l="0" t="0" r="0" b="0"/>
            <a:pathLst>
              <a:path w="151806" h="294681">
                <a:moveTo>
                  <a:pt x="8930" y="232172"/>
                </a:moveTo>
                <a:lnTo>
                  <a:pt x="8930" y="241102"/>
                </a:lnTo>
                <a:lnTo>
                  <a:pt x="8930" y="241102"/>
                </a:lnTo>
                <a:lnTo>
                  <a:pt x="8930" y="250032"/>
                </a:lnTo>
                <a:lnTo>
                  <a:pt x="8930" y="258961"/>
                </a:lnTo>
                <a:lnTo>
                  <a:pt x="8930" y="258961"/>
                </a:lnTo>
                <a:lnTo>
                  <a:pt x="0" y="267891"/>
                </a:lnTo>
                <a:lnTo>
                  <a:pt x="0" y="276821"/>
                </a:lnTo>
                <a:lnTo>
                  <a:pt x="0" y="276821"/>
                </a:lnTo>
                <a:lnTo>
                  <a:pt x="0" y="276821"/>
                </a:lnTo>
                <a:lnTo>
                  <a:pt x="0" y="276821"/>
                </a:lnTo>
                <a:lnTo>
                  <a:pt x="0" y="267891"/>
                </a:lnTo>
                <a:lnTo>
                  <a:pt x="8930" y="258961"/>
                </a:lnTo>
                <a:lnTo>
                  <a:pt x="8930" y="241102"/>
                </a:lnTo>
                <a:lnTo>
                  <a:pt x="17860" y="214313"/>
                </a:lnTo>
                <a:lnTo>
                  <a:pt x="17860" y="187524"/>
                </a:lnTo>
                <a:lnTo>
                  <a:pt x="26789" y="160735"/>
                </a:lnTo>
                <a:lnTo>
                  <a:pt x="35719" y="133946"/>
                </a:lnTo>
                <a:lnTo>
                  <a:pt x="44649" y="107157"/>
                </a:lnTo>
                <a:lnTo>
                  <a:pt x="53579" y="80368"/>
                </a:lnTo>
                <a:lnTo>
                  <a:pt x="62508" y="53579"/>
                </a:lnTo>
                <a:lnTo>
                  <a:pt x="71438" y="35719"/>
                </a:lnTo>
                <a:lnTo>
                  <a:pt x="89297" y="17860"/>
                </a:lnTo>
                <a:lnTo>
                  <a:pt x="98227" y="8930"/>
                </a:lnTo>
                <a:lnTo>
                  <a:pt x="107157" y="0"/>
                </a:lnTo>
                <a:lnTo>
                  <a:pt x="125016" y="0"/>
                </a:lnTo>
                <a:lnTo>
                  <a:pt x="125016" y="0"/>
                </a:lnTo>
                <a:lnTo>
                  <a:pt x="133946" y="8930"/>
                </a:lnTo>
                <a:lnTo>
                  <a:pt x="142875" y="26790"/>
                </a:lnTo>
                <a:lnTo>
                  <a:pt x="142875" y="53579"/>
                </a:lnTo>
                <a:lnTo>
                  <a:pt x="142875" y="80368"/>
                </a:lnTo>
                <a:lnTo>
                  <a:pt x="151805" y="116086"/>
                </a:lnTo>
                <a:lnTo>
                  <a:pt x="151805" y="142875"/>
                </a:lnTo>
                <a:lnTo>
                  <a:pt x="151805" y="178594"/>
                </a:lnTo>
                <a:lnTo>
                  <a:pt x="142875" y="205383"/>
                </a:lnTo>
                <a:lnTo>
                  <a:pt x="142875" y="232172"/>
                </a:lnTo>
                <a:lnTo>
                  <a:pt x="133946" y="258961"/>
                </a:lnTo>
                <a:lnTo>
                  <a:pt x="133946" y="276821"/>
                </a:lnTo>
                <a:lnTo>
                  <a:pt x="133946" y="285750"/>
                </a:lnTo>
                <a:lnTo>
                  <a:pt x="125016" y="294680"/>
                </a:lnTo>
                <a:lnTo>
                  <a:pt x="125016" y="294680"/>
                </a:lnTo>
                <a:lnTo>
                  <a:pt x="125016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090046" y="3143250"/>
            <a:ext cx="98228" cy="44649"/>
          </a:xfrm>
          <a:custGeom>
            <a:avLst/>
            <a:gdLst/>
            <a:ahLst/>
            <a:cxnLst/>
            <a:rect l="0" t="0" r="0" b="0"/>
            <a:pathLst>
              <a:path w="98228" h="44649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17860" y="17859"/>
                </a:lnTo>
                <a:lnTo>
                  <a:pt x="26790" y="17859"/>
                </a:lnTo>
                <a:lnTo>
                  <a:pt x="44649" y="26789"/>
                </a:lnTo>
                <a:lnTo>
                  <a:pt x="53579" y="26789"/>
                </a:lnTo>
                <a:lnTo>
                  <a:pt x="71438" y="35719"/>
                </a:lnTo>
                <a:lnTo>
                  <a:pt x="89297" y="44648"/>
                </a:lnTo>
                <a:lnTo>
                  <a:pt x="98227" y="44648"/>
                </a:lnTo>
                <a:lnTo>
                  <a:pt x="98227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6286500" y="3161109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80367" y="8930"/>
                </a:move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29" y="89297"/>
                </a:lnTo>
                <a:lnTo>
                  <a:pt x="8929" y="107156"/>
                </a:lnTo>
                <a:lnTo>
                  <a:pt x="26789" y="116086"/>
                </a:lnTo>
                <a:lnTo>
                  <a:pt x="35718" y="125016"/>
                </a:lnTo>
                <a:lnTo>
                  <a:pt x="53578" y="133945"/>
                </a:lnTo>
                <a:lnTo>
                  <a:pt x="80367" y="142875"/>
                </a:lnTo>
                <a:lnTo>
                  <a:pt x="98226" y="142875"/>
                </a:lnTo>
                <a:lnTo>
                  <a:pt x="116086" y="142875"/>
                </a:lnTo>
                <a:lnTo>
                  <a:pt x="133945" y="142875"/>
                </a:lnTo>
                <a:lnTo>
                  <a:pt x="133945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6474023" y="3036094"/>
            <a:ext cx="8931" cy="214313"/>
          </a:xfrm>
          <a:custGeom>
            <a:avLst/>
            <a:gdLst/>
            <a:ahLst/>
            <a:cxnLst/>
            <a:rect l="0" t="0" r="0" b="0"/>
            <a:pathLst>
              <a:path w="8931" h="21431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205382"/>
                </a:lnTo>
                <a:lnTo>
                  <a:pt x="8930" y="205382"/>
                </a:lnTo>
                <a:lnTo>
                  <a:pt x="8930" y="214312"/>
                </a:lnTo>
                <a:lnTo>
                  <a:pt x="8930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6429375" y="3152179"/>
            <a:ext cx="89297" cy="8931"/>
          </a:xfrm>
          <a:custGeom>
            <a:avLst/>
            <a:gdLst/>
            <a:ahLst/>
            <a:cxnLst/>
            <a:rect l="0" t="0" r="0" b="0"/>
            <a:pathLst>
              <a:path w="89297" h="893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71437" y="8930"/>
                </a:lnTo>
                <a:lnTo>
                  <a:pt x="80366" y="8930"/>
                </a:lnTo>
                <a:lnTo>
                  <a:pt x="89296" y="8930"/>
                </a:lnTo>
                <a:lnTo>
                  <a:pt x="89296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6590109" y="3170039"/>
            <a:ext cx="1" cy="71438"/>
          </a:xfrm>
          <a:custGeom>
            <a:avLst/>
            <a:gdLst/>
            <a:ahLst/>
            <a:cxnLst/>
            <a:rect l="0" t="0" r="0" b="0"/>
            <a:pathLst>
              <a:path w="1" h="71438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6599038" y="307181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6661546" y="3134320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0" y="26789"/>
                </a:move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17859" y="125016"/>
                </a:lnTo>
                <a:lnTo>
                  <a:pt x="26789" y="133945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9" y="142875"/>
                </a:lnTo>
                <a:lnTo>
                  <a:pt x="44649" y="142875"/>
                </a:lnTo>
                <a:lnTo>
                  <a:pt x="53578" y="133945"/>
                </a:lnTo>
                <a:lnTo>
                  <a:pt x="62508" y="125016"/>
                </a:lnTo>
                <a:lnTo>
                  <a:pt x="62508" y="125016"/>
                </a:lnTo>
                <a:lnTo>
                  <a:pt x="71438" y="107156"/>
                </a:lnTo>
                <a:lnTo>
                  <a:pt x="71438" y="98227"/>
                </a:lnTo>
                <a:lnTo>
                  <a:pt x="80367" y="80367"/>
                </a:lnTo>
                <a:lnTo>
                  <a:pt x="80367" y="62508"/>
                </a:lnTo>
                <a:lnTo>
                  <a:pt x="89297" y="44649"/>
                </a:lnTo>
                <a:lnTo>
                  <a:pt x="89297" y="3571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6777632" y="3143250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107156" y="17859"/>
                </a:moveTo>
                <a:lnTo>
                  <a:pt x="107156" y="17859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8929"/>
                </a:lnTo>
                <a:lnTo>
                  <a:pt x="89297" y="0"/>
                </a:lnTo>
                <a:lnTo>
                  <a:pt x="80367" y="8929"/>
                </a:lnTo>
                <a:lnTo>
                  <a:pt x="7143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53578" y="89297"/>
                </a:lnTo>
                <a:lnTo>
                  <a:pt x="71438" y="80367"/>
                </a:lnTo>
                <a:lnTo>
                  <a:pt x="80367" y="71437"/>
                </a:lnTo>
                <a:lnTo>
                  <a:pt x="98227" y="71437"/>
                </a:lnTo>
                <a:lnTo>
                  <a:pt x="107156" y="62508"/>
                </a:lnTo>
                <a:lnTo>
                  <a:pt x="116086" y="62508"/>
                </a:lnTo>
                <a:lnTo>
                  <a:pt x="133945" y="62508"/>
                </a:lnTo>
                <a:lnTo>
                  <a:pt x="142875" y="62508"/>
                </a:lnTo>
                <a:lnTo>
                  <a:pt x="142875" y="62508"/>
                </a:lnTo>
                <a:lnTo>
                  <a:pt x="151805" y="71437"/>
                </a:lnTo>
                <a:lnTo>
                  <a:pt x="151805" y="80367"/>
                </a:lnTo>
                <a:lnTo>
                  <a:pt x="151805" y="98226"/>
                </a:lnTo>
                <a:lnTo>
                  <a:pt x="151805" y="107156"/>
                </a:lnTo>
                <a:lnTo>
                  <a:pt x="151805" y="116086"/>
                </a:lnTo>
                <a:lnTo>
                  <a:pt x="151805" y="125015"/>
                </a:lnTo>
                <a:lnTo>
                  <a:pt x="151805" y="133945"/>
                </a:lnTo>
                <a:lnTo>
                  <a:pt x="151805" y="142875"/>
                </a:lnTo>
                <a:lnTo>
                  <a:pt x="151805" y="142875"/>
                </a:lnTo>
                <a:lnTo>
                  <a:pt x="151805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7009804" y="3053953"/>
            <a:ext cx="26790" cy="205384"/>
          </a:xfrm>
          <a:custGeom>
            <a:avLst/>
            <a:gdLst/>
            <a:ahLst/>
            <a:cxnLst/>
            <a:rect l="0" t="0" r="0" b="0"/>
            <a:pathLst>
              <a:path w="26790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33945"/>
                </a:lnTo>
                <a:lnTo>
                  <a:pt x="8930" y="151805"/>
                </a:lnTo>
                <a:lnTo>
                  <a:pt x="8930" y="160734"/>
                </a:lnTo>
                <a:lnTo>
                  <a:pt x="17859" y="178594"/>
                </a:lnTo>
                <a:lnTo>
                  <a:pt x="17859" y="18752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205383"/>
                </a:lnTo>
                <a:lnTo>
                  <a:pt x="26789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6965155" y="3152179"/>
            <a:ext cx="80369" cy="35720"/>
          </a:xfrm>
          <a:custGeom>
            <a:avLst/>
            <a:gdLst/>
            <a:ahLst/>
            <a:cxnLst/>
            <a:rect l="0" t="0" r="0" b="0"/>
            <a:pathLst>
              <a:path w="80369" h="35720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90" y="17860"/>
                </a:lnTo>
                <a:lnTo>
                  <a:pt x="35719" y="26790"/>
                </a:lnTo>
                <a:lnTo>
                  <a:pt x="44649" y="26790"/>
                </a:lnTo>
                <a:lnTo>
                  <a:pt x="62508" y="35719"/>
                </a:lnTo>
                <a:lnTo>
                  <a:pt x="71438" y="35719"/>
                </a:lnTo>
                <a:lnTo>
                  <a:pt x="80368" y="35719"/>
                </a:lnTo>
                <a:lnTo>
                  <a:pt x="80368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7090171" y="3116461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53578" y="35718"/>
                </a:moveTo>
                <a:lnTo>
                  <a:pt x="53578" y="35718"/>
                </a:lnTo>
                <a:lnTo>
                  <a:pt x="44649" y="35718"/>
                </a:lnTo>
                <a:lnTo>
                  <a:pt x="35719" y="35718"/>
                </a:lnTo>
                <a:lnTo>
                  <a:pt x="35719" y="44648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07156"/>
                </a:lnTo>
                <a:lnTo>
                  <a:pt x="35719" y="116086"/>
                </a:lnTo>
                <a:lnTo>
                  <a:pt x="44649" y="116086"/>
                </a:lnTo>
                <a:lnTo>
                  <a:pt x="53578" y="116086"/>
                </a:lnTo>
                <a:lnTo>
                  <a:pt x="71438" y="116086"/>
                </a:lnTo>
                <a:lnTo>
                  <a:pt x="80367" y="107156"/>
                </a:lnTo>
                <a:lnTo>
                  <a:pt x="89297" y="98226"/>
                </a:lnTo>
                <a:lnTo>
                  <a:pt x="98227" y="98226"/>
                </a:lnTo>
                <a:lnTo>
                  <a:pt x="107156" y="80367"/>
                </a:lnTo>
                <a:lnTo>
                  <a:pt x="107156" y="71437"/>
                </a:lnTo>
                <a:lnTo>
                  <a:pt x="107156" y="53578"/>
                </a:lnTo>
                <a:lnTo>
                  <a:pt x="98227" y="44648"/>
                </a:lnTo>
                <a:lnTo>
                  <a:pt x="98227" y="35718"/>
                </a:lnTo>
                <a:lnTo>
                  <a:pt x="98227" y="17859"/>
                </a:lnTo>
                <a:lnTo>
                  <a:pt x="89297" y="17859"/>
                </a:lnTo>
                <a:lnTo>
                  <a:pt x="80367" y="8929"/>
                </a:lnTo>
                <a:lnTo>
                  <a:pt x="71438" y="8929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7224116" y="3089672"/>
            <a:ext cx="53580" cy="133946"/>
          </a:xfrm>
          <a:custGeom>
            <a:avLst/>
            <a:gdLst/>
            <a:ahLst/>
            <a:cxnLst/>
            <a:rect l="0" t="0" r="0" b="0"/>
            <a:pathLst>
              <a:path w="53580" h="133946">
                <a:moveTo>
                  <a:pt x="26789" y="53578"/>
                </a:moveTo>
                <a:lnTo>
                  <a:pt x="26789" y="53578"/>
                </a:lnTo>
                <a:lnTo>
                  <a:pt x="26789" y="62507"/>
                </a:lnTo>
                <a:lnTo>
                  <a:pt x="17860" y="71437"/>
                </a:lnTo>
                <a:lnTo>
                  <a:pt x="17860" y="80367"/>
                </a:lnTo>
                <a:lnTo>
                  <a:pt x="17860" y="89297"/>
                </a:lnTo>
                <a:lnTo>
                  <a:pt x="1786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5"/>
                </a:lnTo>
                <a:lnTo>
                  <a:pt x="0" y="116086"/>
                </a:lnTo>
                <a:lnTo>
                  <a:pt x="0" y="98226"/>
                </a:lnTo>
                <a:lnTo>
                  <a:pt x="8930" y="89297"/>
                </a:lnTo>
                <a:lnTo>
                  <a:pt x="8930" y="71437"/>
                </a:lnTo>
                <a:lnTo>
                  <a:pt x="8930" y="53578"/>
                </a:lnTo>
                <a:lnTo>
                  <a:pt x="17860" y="35718"/>
                </a:lnTo>
                <a:lnTo>
                  <a:pt x="17860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8929"/>
                </a:lnTo>
                <a:lnTo>
                  <a:pt x="44649" y="8929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7340202" y="3080742"/>
            <a:ext cx="107158" cy="187524"/>
          </a:xfrm>
          <a:custGeom>
            <a:avLst/>
            <a:gdLst/>
            <a:ahLst/>
            <a:cxnLst/>
            <a:rect l="0" t="0" r="0" b="0"/>
            <a:pathLst>
              <a:path w="107158" h="187524">
                <a:moveTo>
                  <a:pt x="80368" y="26789"/>
                </a:moveTo>
                <a:lnTo>
                  <a:pt x="80368" y="26789"/>
                </a:lnTo>
                <a:lnTo>
                  <a:pt x="80368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8930"/>
                </a:lnTo>
                <a:lnTo>
                  <a:pt x="1786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17860" y="53578"/>
                </a:lnTo>
                <a:lnTo>
                  <a:pt x="26789" y="62508"/>
                </a:lnTo>
                <a:lnTo>
                  <a:pt x="35719" y="71437"/>
                </a:lnTo>
                <a:lnTo>
                  <a:pt x="53578" y="80367"/>
                </a:lnTo>
                <a:lnTo>
                  <a:pt x="71438" y="80367"/>
                </a:lnTo>
                <a:lnTo>
                  <a:pt x="80368" y="89297"/>
                </a:lnTo>
                <a:lnTo>
                  <a:pt x="98227" y="98227"/>
                </a:lnTo>
                <a:lnTo>
                  <a:pt x="98227" y="107156"/>
                </a:lnTo>
                <a:lnTo>
                  <a:pt x="107157" y="116086"/>
                </a:lnTo>
                <a:lnTo>
                  <a:pt x="107157" y="125016"/>
                </a:lnTo>
                <a:lnTo>
                  <a:pt x="107157" y="133945"/>
                </a:lnTo>
                <a:lnTo>
                  <a:pt x="98227" y="142875"/>
                </a:lnTo>
                <a:lnTo>
                  <a:pt x="89297" y="151805"/>
                </a:lnTo>
                <a:lnTo>
                  <a:pt x="71438" y="160734"/>
                </a:lnTo>
                <a:lnTo>
                  <a:pt x="53578" y="169664"/>
                </a:lnTo>
                <a:lnTo>
                  <a:pt x="35719" y="178594"/>
                </a:lnTo>
                <a:lnTo>
                  <a:pt x="26789" y="178594"/>
                </a:lnTo>
                <a:lnTo>
                  <a:pt x="17860" y="187523"/>
                </a:lnTo>
                <a:lnTo>
                  <a:pt x="17860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CAIRO~1.SAI\AppData\Local\Temp\18_03_TrpOperon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61950"/>
            <a:ext cx="395675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CAIRO~1.SAI\AppData\Local\Temp\18_04_LacOperon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06" y="438150"/>
            <a:ext cx="376978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CAIRO~1.SAI\AppData\Local\Temp\18_10ActivatorAction_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0550"/>
            <a:ext cx="392006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CAIRO~1.SAI\AppData\Local\Temp\18_11_CellSpecTranscript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8150"/>
            <a:ext cx="3177116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857250" y="4366617"/>
            <a:ext cx="151806" cy="35720"/>
          </a:xfrm>
          <a:custGeom>
            <a:avLst/>
            <a:gdLst/>
            <a:ahLst/>
            <a:cxnLst/>
            <a:rect l="0" t="0" r="0" b="0"/>
            <a:pathLst>
              <a:path w="151806" h="35720">
                <a:moveTo>
                  <a:pt x="151805" y="0"/>
                </a:move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8929"/>
                </a:lnTo>
                <a:lnTo>
                  <a:pt x="15180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2501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07156" y="17859"/>
                </a:lnTo>
                <a:lnTo>
                  <a:pt x="98226" y="17859"/>
                </a:lnTo>
                <a:lnTo>
                  <a:pt x="89297" y="17859"/>
                </a:lnTo>
                <a:lnTo>
                  <a:pt x="71437" y="17859"/>
                </a:lnTo>
                <a:lnTo>
                  <a:pt x="62508" y="1785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63</Words>
  <Application>Microsoft Office PowerPoint</Application>
  <PresentationFormat>On-screen Show (16:9)</PresentationFormat>
  <Paragraphs>29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light-gradient</vt:lpstr>
      <vt:lpstr>Review Part 2</vt:lpstr>
      <vt:lpstr>Ecology</vt:lpstr>
      <vt:lpstr>PowerPoint Presentation</vt:lpstr>
      <vt:lpstr>PowerPoint Presentation</vt:lpstr>
      <vt:lpstr>Gene Expression</vt:lpstr>
      <vt:lpstr>PowerPoint Presentation</vt:lpstr>
      <vt:lpstr>Regulation of Gene Expression</vt:lpstr>
      <vt:lpstr>PowerPoint Presentation</vt:lpstr>
      <vt:lpstr>PowerPoint Presentation</vt:lpstr>
      <vt:lpstr>Genetics</vt:lpstr>
      <vt:lpstr>PowerPoint Presentation</vt:lpstr>
      <vt:lpstr>Systems </vt:lpstr>
      <vt:lpstr>PowerPoint Presentation</vt:lpstr>
      <vt:lpstr>PowerPoint Presentation</vt:lpstr>
      <vt:lpstr>Feedback and Communication</vt:lpstr>
      <vt:lpstr>PowerPoint Presentation</vt:lpstr>
      <vt:lpstr>DNA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Part 2</dc:title>
  <dc:creator>Eileen Cairo</dc:creator>
  <cp:lastModifiedBy>Saint Viator</cp:lastModifiedBy>
  <cp:revision>22</cp:revision>
  <dcterms:modified xsi:type="dcterms:W3CDTF">2014-04-29T18:19:29Z</dcterms:modified>
</cp:coreProperties>
</file>