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57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6" autoAdjust="0"/>
    <p:restoredTop sz="86555" autoAdjust="0"/>
  </p:normalViewPr>
  <p:slideViewPr>
    <p:cSldViewPr>
      <p:cViewPr varScale="1">
        <p:scale>
          <a:sx n="52" d="100"/>
          <a:sy n="52" d="100"/>
        </p:scale>
        <p:origin x="5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04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1400" y="2819400"/>
            <a:ext cx="5029200" cy="1447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E1196DB-668D-41F3-8424-0695097E6B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CE76C-ECB8-4C52-8A67-1DCDC66FA1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609600"/>
            <a:ext cx="154305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0" y="609600"/>
            <a:ext cx="447675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578439-17A4-421C-85F8-14629D9509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956F2-8B30-48BA-8D25-FA8F5E9F1E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FB8FCA-D99F-4336-AFFE-6E2498F9F8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0" y="1981200"/>
            <a:ext cx="3009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981200"/>
            <a:ext cx="3009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D8016-AAD9-46A5-B2AB-4CB8FE982C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F3D87-92C7-46FC-8677-E54361754C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4FF2B-0C5C-4F50-A15E-BDBC64C883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57FD2-BFA5-4D39-880D-1D0284E6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E8A5B-C1D1-4C84-9DB9-B6E10B10C8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D8AA2-2A7F-4DD2-BA51-792227BF6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0" y="60960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0" y="1981200"/>
            <a:ext cx="6172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5791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791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791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BFF579F-0D04-4ABB-9FE8-2FEEA6473B9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0" y="3048000"/>
            <a:ext cx="6858000" cy="1371600"/>
          </a:xfrm>
        </p:spPr>
        <p:txBody>
          <a:bodyPr/>
          <a:lstStyle/>
          <a:p>
            <a:pPr>
              <a:defRPr/>
            </a:pPr>
            <a:r>
              <a:rPr lang="en-US" sz="4000" dirty="0" smtClean="0"/>
              <a:t>Mrs. Kelley</a:t>
            </a:r>
            <a:br>
              <a:rPr lang="en-US" sz="4000" dirty="0" smtClean="0"/>
            </a:br>
            <a:r>
              <a:rPr lang="en-US" sz="4000" dirty="0" smtClean="0"/>
              <a:t>Office Q124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533400"/>
            <a:ext cx="792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4000" kern="0" dirty="0">
                <a:solidFill>
                  <a:srgbClr val="000000"/>
                </a:solidFill>
                <a:latin typeface="Times New Roman"/>
                <a:ea typeface="+mj-ea"/>
                <a:cs typeface="+mj-cs"/>
              </a:rPr>
              <a:t>Business Law and </a:t>
            </a:r>
            <a:r>
              <a:rPr lang="en-US" sz="40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</a:rPr>
              <a:t>Ownership</a:t>
            </a:r>
            <a:endParaRPr lang="en-US" sz="4000" kern="0" dirty="0">
              <a:solidFill>
                <a:srgbClr val="000000"/>
              </a:solidFill>
              <a:latin typeface="Times New Roman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Classroom Property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Report any problems with school property immediately.</a:t>
            </a:r>
          </a:p>
          <a:p>
            <a:pPr>
              <a:defRPr/>
            </a:pPr>
            <a:r>
              <a:rPr lang="en-US" dirty="0" smtClean="0"/>
              <a:t>Students will be assigned seats and are accountable for care of their area.</a:t>
            </a:r>
          </a:p>
          <a:p>
            <a:pPr>
              <a:defRPr/>
            </a:pPr>
            <a:r>
              <a:rPr lang="en-US" dirty="0" smtClean="0"/>
              <a:t>No food, gum, or drinks are permitted in the classroom.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457200"/>
            <a:ext cx="6172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Restroom Passes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2200" y="1447800"/>
            <a:ext cx="6172200" cy="4724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Please keep requests to use the restroom pass to a minimum.</a:t>
            </a:r>
          </a:p>
          <a:p>
            <a:pPr>
              <a:defRPr/>
            </a:pPr>
            <a:r>
              <a:rPr lang="en-US" dirty="0" smtClean="0"/>
              <a:t>All restroom passes will be recorded and monitored for appropriate length.</a:t>
            </a:r>
          </a:p>
          <a:p>
            <a:pPr>
              <a:defRPr/>
            </a:pPr>
            <a:r>
              <a:rPr lang="en-US" dirty="0" smtClean="0"/>
              <a:t>A rule of thumb is one restroom pass per grading period is given. </a:t>
            </a:r>
          </a:p>
          <a:p>
            <a:pPr>
              <a:defRPr/>
            </a:pPr>
            <a:r>
              <a:rPr lang="en-US" dirty="0" smtClean="0"/>
              <a:t>Complete agenda book for my signature prior to request. </a:t>
            </a:r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Utilization of Class Time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Do not plan to sleep, play games, do homework or study for another class during this class time.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Class participation is expected of all students.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Non-class related materials may be confiscated if preventing your full attention to class.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Internet/Computer Usage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Internet Access card must be on file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Teacher permission is required to access the internet.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Violation of school policy will result in denial of future internet usage.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Students are prohibited from accessing email or printing non-class related documents without specific teacher permission.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Homework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Late homework is worth 50% of the original value.</a:t>
            </a:r>
          </a:p>
          <a:p>
            <a:pPr>
              <a:defRPr/>
            </a:pPr>
            <a:r>
              <a:rPr lang="en-US" dirty="0" smtClean="0"/>
              <a:t>No work may be made up for credit after the assignment has been returned, unless special circumstances exist.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Grooming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School dress code will be enforced.</a:t>
            </a:r>
          </a:p>
          <a:p>
            <a:pPr>
              <a:defRPr/>
            </a:pPr>
            <a:r>
              <a:rPr lang="en-US" dirty="0" smtClean="0"/>
              <a:t>Please avoid the in class use of makeup, hair care supplies, perfumes and lotions etc.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Cheating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Honesty is an important virtue.</a:t>
            </a:r>
          </a:p>
          <a:p>
            <a:pPr>
              <a:defRPr/>
            </a:pPr>
            <a:r>
              <a:rPr lang="en-US" dirty="0" smtClean="0"/>
              <a:t>Students caught cheating or caught assisting someone else in cheating will receive a grade of zero for the test/assignment.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Have a Great Semester!</a:t>
            </a:r>
          </a:p>
        </p:txBody>
      </p:sp>
      <p:pic>
        <p:nvPicPr>
          <p:cNvPr id="4" name="Content Placeholder 3" descr="IMG_01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33700" y="1981200"/>
            <a:ext cx="4876800" cy="3657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Objectives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Provide students with the knowledge of law for personal and business use including Civil, Criminal, Juvenile, and Contract Law.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Prepare students for further study and career development in law and other business fields.</a:t>
            </a:r>
          </a:p>
          <a:p>
            <a:pPr>
              <a:lnSpc>
                <a:spcPct val="90000"/>
              </a:lnSpc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Grading Scale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90-100 A</a:t>
            </a:r>
          </a:p>
          <a:p>
            <a:pPr>
              <a:defRPr/>
            </a:pPr>
            <a:r>
              <a:rPr lang="en-US" dirty="0" smtClean="0"/>
              <a:t>80-89 B</a:t>
            </a:r>
          </a:p>
          <a:p>
            <a:pPr>
              <a:defRPr/>
            </a:pPr>
            <a:r>
              <a:rPr lang="en-US" dirty="0" smtClean="0"/>
              <a:t>70-79 C</a:t>
            </a:r>
          </a:p>
          <a:p>
            <a:pPr>
              <a:defRPr/>
            </a:pPr>
            <a:r>
              <a:rPr lang="en-US" dirty="0" smtClean="0"/>
              <a:t>60-69 D</a:t>
            </a:r>
          </a:p>
          <a:p>
            <a:pPr>
              <a:defRPr/>
            </a:pPr>
            <a:r>
              <a:rPr lang="en-US" dirty="0" smtClean="0"/>
              <a:t>59 or below 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Rules &amp; Procedures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1600200"/>
            <a:ext cx="6172200" cy="403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All school policies will be enforced in this classroom.</a:t>
            </a:r>
          </a:p>
          <a:p>
            <a:pPr lvl="1">
              <a:defRPr/>
            </a:pPr>
            <a:r>
              <a:rPr lang="en-US" dirty="0" smtClean="0"/>
              <a:t>ID’s must be worn and free of stickers etc.</a:t>
            </a:r>
          </a:p>
          <a:p>
            <a:pPr lvl="1">
              <a:defRPr/>
            </a:pPr>
            <a:r>
              <a:rPr lang="en-US" dirty="0" smtClean="0"/>
              <a:t>Tardies will be recorded.</a:t>
            </a:r>
          </a:p>
          <a:p>
            <a:pPr lvl="1">
              <a:defRPr/>
            </a:pPr>
            <a:r>
              <a:rPr lang="en-US" dirty="0" smtClean="0"/>
              <a:t>Show respect for yourself and others.</a:t>
            </a:r>
          </a:p>
          <a:p>
            <a:pPr lvl="1">
              <a:defRPr/>
            </a:pPr>
            <a:r>
              <a:rPr lang="en-US" dirty="0" smtClean="0"/>
              <a:t>Treat equipment with care.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6172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Arrival and Departure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2200" y="1143000"/>
            <a:ext cx="6172200" cy="4876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Please be in your seat when the bell rings.</a:t>
            </a:r>
          </a:p>
          <a:p>
            <a:pPr lvl="1">
              <a:defRPr/>
            </a:pPr>
            <a:r>
              <a:rPr lang="en-US" dirty="0" smtClean="0"/>
              <a:t>Present excused passes to teacher</a:t>
            </a:r>
          </a:p>
          <a:p>
            <a:pPr lvl="1">
              <a:defRPr/>
            </a:pPr>
            <a:r>
              <a:rPr lang="en-US" dirty="0" smtClean="0"/>
              <a:t>Sign tardy clipboard when entering after bell without an excused pass</a:t>
            </a:r>
          </a:p>
          <a:p>
            <a:pPr lvl="1">
              <a:defRPr/>
            </a:pPr>
            <a:r>
              <a:rPr lang="en-US" dirty="0" smtClean="0"/>
              <a:t>Sign tardy clipboard and place unexcused passes in clipboard storage.</a:t>
            </a:r>
          </a:p>
          <a:p>
            <a:pPr>
              <a:defRPr/>
            </a:pPr>
            <a:r>
              <a:rPr lang="en-US" dirty="0" smtClean="0"/>
              <a:t>Remain in your seat until the bell or teacher releases you.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Attendance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Excused Absences</a:t>
            </a:r>
          </a:p>
          <a:p>
            <a:pPr lvl="2">
              <a:defRPr/>
            </a:pPr>
            <a:r>
              <a:rPr lang="en-US" dirty="0" smtClean="0"/>
              <a:t>Makeup work must be completed in a reasonable time.</a:t>
            </a:r>
          </a:p>
          <a:p>
            <a:pPr lvl="2">
              <a:defRPr/>
            </a:pPr>
            <a:r>
              <a:rPr lang="en-US" dirty="0" smtClean="0"/>
              <a:t>Work missed due to field trips must be turned in on regular due date or upon your return.</a:t>
            </a:r>
          </a:p>
          <a:p>
            <a:pPr lvl="2">
              <a:defRPr/>
            </a:pPr>
            <a:r>
              <a:rPr lang="en-US" dirty="0" smtClean="0"/>
              <a:t>Check uncleared list after an absence.  Uncleared students must obtain an admit to return to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Makeup Work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447800"/>
            <a:ext cx="6629400" cy="45720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Generally, makeup tests should be taken before or after school or during your study hall.</a:t>
            </a:r>
          </a:p>
          <a:p>
            <a:pPr lvl="1">
              <a:defRPr/>
            </a:pPr>
            <a:r>
              <a:rPr lang="en-US" sz="2400" dirty="0" smtClean="0"/>
              <a:t>Mrs. Kelley’s Hours M-F</a:t>
            </a:r>
          </a:p>
          <a:p>
            <a:pPr lvl="2">
              <a:defRPr/>
            </a:pPr>
            <a:r>
              <a:rPr lang="en-US" sz="2000" dirty="0" smtClean="0"/>
              <a:t>7:45 a.m.-8:30 a.m.  Q124 Office</a:t>
            </a:r>
          </a:p>
          <a:p>
            <a:pPr lvl="2">
              <a:defRPr/>
            </a:pPr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hour  Q120 Accounting </a:t>
            </a:r>
            <a:r>
              <a:rPr lang="en-US" sz="2000" dirty="0" smtClean="0"/>
              <a:t>&amp; Honors </a:t>
            </a:r>
            <a:r>
              <a:rPr lang="en-US" sz="2000" dirty="0" smtClean="0"/>
              <a:t>I &amp; </a:t>
            </a:r>
            <a:r>
              <a:rPr lang="en-US" sz="2000" dirty="0" smtClean="0"/>
              <a:t>II</a:t>
            </a:r>
            <a:endParaRPr lang="en-US" sz="2000" dirty="0" smtClean="0"/>
          </a:p>
          <a:p>
            <a:pPr lvl="2">
              <a:defRPr/>
            </a:pPr>
            <a:r>
              <a:rPr lang="en-US" sz="2000" dirty="0" smtClean="0"/>
              <a:t>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hour </a:t>
            </a:r>
            <a:r>
              <a:rPr lang="en-US" sz="2000" dirty="0" smtClean="0"/>
              <a:t>Q120 Business Law/College &amp; Career Prep</a:t>
            </a:r>
            <a:endParaRPr lang="en-US" sz="2000" dirty="0" smtClean="0"/>
          </a:p>
          <a:p>
            <a:pPr lvl="2">
              <a:defRPr/>
            </a:pPr>
            <a:r>
              <a:rPr lang="en-US" sz="2000" dirty="0" smtClean="0"/>
              <a:t>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hour Q120 </a:t>
            </a:r>
            <a:r>
              <a:rPr lang="en-US" sz="2000" dirty="0" smtClean="0"/>
              <a:t>College &amp; Career Prep (sem. 1 &amp; 2)</a:t>
            </a:r>
            <a:endParaRPr lang="en-US" sz="2000" dirty="0" smtClean="0"/>
          </a:p>
          <a:p>
            <a:pPr lvl="2">
              <a:defRPr/>
            </a:pPr>
            <a:r>
              <a:rPr lang="en-US" sz="2000" dirty="0" smtClean="0"/>
              <a:t>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hour </a:t>
            </a:r>
            <a:r>
              <a:rPr lang="en-US" sz="2000" dirty="0" smtClean="0"/>
              <a:t>Q124 Planning</a:t>
            </a:r>
            <a:endParaRPr lang="en-US" sz="2000" dirty="0" smtClean="0"/>
          </a:p>
          <a:p>
            <a:pPr lvl="2">
              <a:defRPr/>
            </a:pPr>
            <a:r>
              <a:rPr lang="en-US" sz="2000" dirty="0" smtClean="0"/>
              <a:t>5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  <a:r>
              <a:rPr lang="en-US" sz="2000" smtClean="0"/>
              <a:t>hour </a:t>
            </a:r>
            <a:r>
              <a:rPr lang="en-US" sz="2000" smtClean="0"/>
              <a:t>Q124 Lunch/Plan</a:t>
            </a:r>
            <a:endParaRPr lang="en-US" sz="2000" dirty="0" smtClean="0"/>
          </a:p>
          <a:p>
            <a:pPr lvl="2">
              <a:defRPr/>
            </a:pPr>
            <a:r>
              <a:rPr lang="en-US" sz="2000" dirty="0" smtClean="0"/>
              <a:t>1:30-4:00 p.m. Q124 Office Dept. Chair Duties</a:t>
            </a:r>
          </a:p>
          <a:p>
            <a:pPr lvl="2">
              <a:defRPr/>
            </a:pPr>
            <a:endParaRPr lang="en-US" sz="2000" dirty="0" smtClean="0"/>
          </a:p>
          <a:p>
            <a:pPr lvl="2"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Unexcused Absences &amp; ISD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1676400"/>
            <a:ext cx="6172200" cy="45720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A zero will be assigned for any tests or assignments missed due to unexcused absences.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Students returning from </a:t>
            </a:r>
            <a:r>
              <a:rPr lang="en-US" u="sng" dirty="0" smtClean="0"/>
              <a:t>unexcused</a:t>
            </a:r>
            <a:r>
              <a:rPr lang="en-US" dirty="0" smtClean="0"/>
              <a:t> absences will be expected to take any tests being given that day.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Students in ISD are responsible for all work missed and any tests scheduled.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Classroom Materials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1600200"/>
            <a:ext cx="6172200" cy="42672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Bring text, notebook, pen or pencil every day (even test days) unless instructed otherwise.</a:t>
            </a:r>
          </a:p>
          <a:p>
            <a:pPr>
              <a:defRPr/>
            </a:pPr>
            <a:r>
              <a:rPr lang="en-US" sz="2800" dirty="0" smtClean="0"/>
              <a:t>Failure to bring materials to class will result in a warning for the first offense and a zero for any daily grades after the warning.</a:t>
            </a:r>
          </a:p>
          <a:p>
            <a:pPr>
              <a:defRPr/>
            </a:pPr>
            <a:r>
              <a:rPr lang="en-US" sz="2800" dirty="0" smtClean="0"/>
              <a:t>The student may opt to take a tardy to return to their locker for materials.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chitecture_Popular Architecture_02_Print">
  <a:themeElements>
    <a:clrScheme name="Architecture_Popular Architecture_02_Prin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rchitecture_Popular Architecture_02_Pri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rchitecture_Popular Architecture_02_Prin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hitecture_Popular Architecture_02_Prin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hitecture_Popular Architecture_02_Prin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hitecture_Popular Architecture_02_Prin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hitecture_Popular Architecture_02_Prin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hitecture_Popular Architecture_02_Prin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hitecture_Popular Architecture_02_Prin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Architecture_Popular Architecture_02_Print</Template>
  <TotalTime>79</TotalTime>
  <Words>666</Words>
  <Application>Microsoft Office PowerPoint</Application>
  <PresentationFormat>On-screen Show (4:3)</PresentationFormat>
  <Paragraphs>74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Times New Roman</vt:lpstr>
      <vt:lpstr>Architecture_Popular Architecture_02_Print</vt:lpstr>
      <vt:lpstr>Mrs. Kelley Office Q124</vt:lpstr>
      <vt:lpstr>Objectives</vt:lpstr>
      <vt:lpstr>Grading Scale</vt:lpstr>
      <vt:lpstr>Rules &amp; Procedures</vt:lpstr>
      <vt:lpstr>Arrival and Departure</vt:lpstr>
      <vt:lpstr>Attendance</vt:lpstr>
      <vt:lpstr>Makeup Work</vt:lpstr>
      <vt:lpstr>Unexcused Absences &amp; ISD</vt:lpstr>
      <vt:lpstr>Classroom Materials</vt:lpstr>
      <vt:lpstr>Classroom Property</vt:lpstr>
      <vt:lpstr>Restroom Passes</vt:lpstr>
      <vt:lpstr>Utilization of Class Time</vt:lpstr>
      <vt:lpstr>Internet/Computer Usage</vt:lpstr>
      <vt:lpstr>Homework</vt:lpstr>
      <vt:lpstr>Grooming</vt:lpstr>
      <vt:lpstr>Cheating</vt:lpstr>
      <vt:lpstr>Have a Great Semester!</vt:lpstr>
      <vt:lpstr>PowerPoint Presentation</vt:lpstr>
    </vt:vector>
  </TitlesOfParts>
  <Company>Belleville East High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Brenda Kelley</dc:creator>
  <cp:lastModifiedBy>Kelley, Brenda</cp:lastModifiedBy>
  <cp:revision>17</cp:revision>
  <dcterms:created xsi:type="dcterms:W3CDTF">2004-05-21T05:19:57Z</dcterms:created>
  <dcterms:modified xsi:type="dcterms:W3CDTF">2015-06-18T19:58:15Z</dcterms:modified>
</cp:coreProperties>
</file>