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56E8"/>
    <a:srgbClr val="23BF2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1" autoAdjust="0"/>
    <p:restoredTop sz="94660"/>
  </p:normalViewPr>
  <p:slideViewPr>
    <p:cSldViewPr>
      <p:cViewPr varScale="1">
        <p:scale>
          <a:sx n="104" d="100"/>
          <a:sy n="104" d="100"/>
        </p:scale>
        <p:origin x="-4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7500" t="18244" r="20000" b="34375"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600200"/>
            <a:ext cx="457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ar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133600"/>
            <a:ext cx="457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er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667000"/>
            <a:ext cx="457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ir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8400" y="1600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3BF2A"/>
                </a:solidFill>
              </a:rPr>
              <a:t>the basic form of the verb. </a:t>
            </a:r>
            <a:endParaRPr lang="en-US" dirty="0">
              <a:solidFill>
                <a:srgbClr val="23BF2A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0" y="31242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CHANGE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0" y="318129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MATCHES UP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8125" t="18750" r="19375" b="34375"/>
          <a:stretch>
            <a:fillRect/>
          </a:stretch>
        </p:blipFill>
        <p:spPr bwMode="auto">
          <a:xfrm>
            <a:off x="1" y="152400"/>
            <a:ext cx="9144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81200" y="990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456E8"/>
                </a:solidFill>
              </a:rPr>
              <a:t>DROP</a:t>
            </a:r>
            <a:endParaRPr lang="en-US" dirty="0">
              <a:solidFill>
                <a:srgbClr val="3456E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6600" y="990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3456E8"/>
                </a:solidFill>
              </a:rPr>
              <a:t>THE</a:t>
            </a:r>
            <a:endParaRPr lang="en-US" sz="2000" dirty="0">
              <a:solidFill>
                <a:srgbClr val="3456E8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9600" y="9906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3456E8"/>
                </a:solidFill>
              </a:rPr>
              <a:t>ENDING</a:t>
            </a:r>
            <a:endParaRPr lang="en-US" sz="2000" dirty="0">
              <a:solidFill>
                <a:srgbClr val="3456E8"/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914400" y="1524000"/>
            <a:ext cx="381000" cy="3810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43200" y="1981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STEM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19812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HABL-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" y="3733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7030A0"/>
                </a:solidFill>
              </a:rPr>
              <a:t>habl</a:t>
            </a:r>
            <a:r>
              <a:rPr lang="en-US" sz="3600" dirty="0" err="1" smtClean="0">
                <a:solidFill>
                  <a:srgbClr val="FF0000"/>
                </a:solidFill>
              </a:rPr>
              <a:t>o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45720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7030A0"/>
                </a:solidFill>
              </a:rPr>
              <a:t>habl</a:t>
            </a:r>
            <a:r>
              <a:rPr lang="en-US" sz="3600" dirty="0" err="1" smtClean="0">
                <a:solidFill>
                  <a:srgbClr val="FF0000"/>
                </a:solidFill>
              </a:rPr>
              <a:t>as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5562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7030A0"/>
                </a:solidFill>
              </a:rPr>
              <a:t>habl</a:t>
            </a:r>
            <a:r>
              <a:rPr lang="en-US" sz="3600" dirty="0" err="1" smtClean="0">
                <a:solidFill>
                  <a:srgbClr val="FF0000"/>
                </a:solidFill>
              </a:rPr>
              <a:t>a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0" y="38862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</a:rPr>
              <a:t>habl</a:t>
            </a:r>
            <a:r>
              <a:rPr lang="en-US" sz="3200" dirty="0" err="1" smtClean="0">
                <a:solidFill>
                  <a:srgbClr val="FF0000"/>
                </a:solidFill>
              </a:rPr>
              <a:t>amos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19400" y="449580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sym typeface="Wingdings" pitchFamily="2" charset="2"/>
              </a:rPr>
              <a:t>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38400" y="5562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7030A0"/>
                </a:solidFill>
              </a:rPr>
              <a:t>habl</a:t>
            </a:r>
            <a:r>
              <a:rPr lang="en-US" sz="3600" dirty="0" err="1" smtClean="0">
                <a:solidFill>
                  <a:srgbClr val="FF0000"/>
                </a:solidFill>
              </a:rPr>
              <a:t>an</a:t>
            </a:r>
            <a:endParaRPr lang="en-US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18750" t="16406" r="18750" b="29688"/>
          <a:stretch>
            <a:fillRect/>
          </a:stretch>
        </p:blipFill>
        <p:spPr bwMode="auto">
          <a:xfrm>
            <a:off x="0" y="152400"/>
            <a:ext cx="9144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295400" y="23622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camin</a:t>
            </a:r>
            <a:r>
              <a:rPr lang="en-US" sz="2800" dirty="0" err="1" smtClean="0">
                <a:solidFill>
                  <a:srgbClr val="FF0000"/>
                </a:solidFill>
              </a:rPr>
              <a:t>o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28194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camin</a:t>
            </a:r>
            <a:r>
              <a:rPr lang="en-US" sz="2800" dirty="0" err="1" smtClean="0">
                <a:solidFill>
                  <a:srgbClr val="FF0000"/>
                </a:solidFill>
              </a:rPr>
              <a:t>as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9400" y="3276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camin</a:t>
            </a:r>
            <a:r>
              <a:rPr lang="en-US" sz="2800" dirty="0" err="1" smtClean="0">
                <a:solidFill>
                  <a:srgbClr val="FF0000"/>
                </a:solidFill>
              </a:rPr>
              <a:t>a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23622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camin</a:t>
            </a:r>
            <a:r>
              <a:rPr lang="en-US" sz="2800" dirty="0" err="1" smtClean="0">
                <a:solidFill>
                  <a:srgbClr val="FF0000"/>
                </a:solidFill>
              </a:rPr>
              <a:t>amos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34200" y="3276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camin</a:t>
            </a:r>
            <a:r>
              <a:rPr lang="en-US" sz="2800" dirty="0" err="1" smtClean="0">
                <a:solidFill>
                  <a:srgbClr val="FF0000"/>
                </a:solidFill>
              </a:rPr>
              <a:t>an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46482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necesit</a:t>
            </a:r>
            <a:r>
              <a:rPr lang="en-US" sz="2800" dirty="0" err="1" smtClean="0">
                <a:solidFill>
                  <a:srgbClr val="FF0000"/>
                </a:solidFill>
              </a:rPr>
              <a:t>o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000" y="51054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pag</a:t>
            </a:r>
            <a:r>
              <a:rPr lang="en-US" sz="2800" dirty="0" err="1" smtClean="0">
                <a:solidFill>
                  <a:srgbClr val="FF0000"/>
                </a:solidFill>
              </a:rPr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4600" y="5562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enseñ</a:t>
            </a:r>
            <a:r>
              <a:rPr lang="en-US" sz="2800" dirty="0" err="1" smtClean="0">
                <a:solidFill>
                  <a:srgbClr val="FF0000"/>
                </a:solidFill>
              </a:rPr>
              <a:t>an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5000" y="6019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bail</a:t>
            </a:r>
            <a:r>
              <a:rPr lang="en-US" sz="2800" dirty="0" err="1" smtClean="0">
                <a:solidFill>
                  <a:srgbClr val="FF0000"/>
                </a:solidFill>
              </a:rPr>
              <a:t>amos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600" y="46482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estudi</a:t>
            </a:r>
            <a:r>
              <a:rPr lang="en-US" sz="2800" dirty="0" err="1" smtClean="0">
                <a:solidFill>
                  <a:srgbClr val="FF0000"/>
                </a:solidFill>
              </a:rPr>
              <a:t>an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05600" y="51054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contest</a:t>
            </a:r>
            <a:r>
              <a:rPr lang="en-US" sz="2800" dirty="0" err="1" smtClean="0">
                <a:solidFill>
                  <a:srgbClr val="FF0000"/>
                </a:solidFill>
              </a:rPr>
              <a:t>an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5000" y="5562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limpi</a:t>
            </a:r>
            <a:r>
              <a:rPr lang="en-US" sz="2800" dirty="0" err="1" smtClean="0">
                <a:solidFill>
                  <a:srgbClr val="FF0000"/>
                </a:solidFill>
              </a:rPr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4000" y="6019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viaj</a:t>
            </a:r>
            <a:r>
              <a:rPr lang="en-US" sz="2800" dirty="0" err="1" smtClean="0">
                <a:solidFill>
                  <a:srgbClr val="FF0000"/>
                </a:solidFill>
              </a:rPr>
              <a:t>as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18125" t="50781" r="19375" b="1015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667000" y="7721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Yo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ayud</a:t>
            </a:r>
            <a:r>
              <a:rPr lang="en-US" sz="2800" dirty="0" err="1" smtClean="0">
                <a:solidFill>
                  <a:srgbClr val="FF0000"/>
                </a:solidFill>
              </a:rPr>
              <a:t>o</a:t>
            </a:r>
            <a:r>
              <a:rPr lang="en-US" sz="2800" dirty="0" smtClean="0">
                <a:solidFill>
                  <a:srgbClr val="0070C0"/>
                </a:solidFill>
              </a:rPr>
              <a:t> a </a:t>
            </a:r>
            <a:r>
              <a:rPr lang="en-US" sz="2800" dirty="0" err="1" smtClean="0">
                <a:solidFill>
                  <a:srgbClr val="0070C0"/>
                </a:solidFill>
              </a:rPr>
              <a:t>mis</a:t>
            </a:r>
            <a:r>
              <a:rPr lang="en-US" sz="2800" dirty="0" smtClean="0">
                <a:solidFill>
                  <a:srgbClr val="0070C0"/>
                </a:solidFill>
              </a:rPr>
              <a:t> amigos.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14478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Él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necesit</a:t>
            </a:r>
            <a:r>
              <a:rPr lang="en-US" sz="2800" dirty="0" err="1" smtClean="0">
                <a:solidFill>
                  <a:srgbClr val="FF0000"/>
                </a:solidFill>
              </a:rPr>
              <a:t>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unas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tijeras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21336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</a:rPr>
              <a:t>Llev</a:t>
            </a:r>
            <a:r>
              <a:rPr lang="en-US" sz="2400" dirty="0" err="1" smtClean="0">
                <a:solidFill>
                  <a:srgbClr val="FF0000"/>
                </a:solidFill>
              </a:rPr>
              <a:t>amos</a:t>
            </a:r>
            <a:r>
              <a:rPr lang="en-US" sz="2400" dirty="0" smtClean="0">
                <a:solidFill>
                  <a:srgbClr val="0070C0"/>
                </a:solidFill>
              </a:rPr>
              <a:t> sombreros </a:t>
            </a:r>
            <a:r>
              <a:rPr lang="en-US" sz="2400" dirty="0" err="1" smtClean="0">
                <a:solidFill>
                  <a:srgbClr val="0070C0"/>
                </a:solidFill>
              </a:rPr>
              <a:t>rojos</a:t>
            </a:r>
            <a:r>
              <a:rPr lang="en-US" sz="2400" dirty="0" smtClean="0">
                <a:solidFill>
                  <a:srgbClr val="0070C0"/>
                </a:solidFill>
              </a:rPr>
              <a:t> los </a:t>
            </a:r>
            <a:r>
              <a:rPr lang="en-US" sz="2400" dirty="0" err="1" smtClean="0">
                <a:solidFill>
                  <a:srgbClr val="0070C0"/>
                </a:solidFill>
              </a:rPr>
              <a:t>domingos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2590800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70C0"/>
                </a:solidFill>
              </a:rPr>
              <a:t>Sac</a:t>
            </a:r>
            <a:r>
              <a:rPr lang="en-US" sz="2000" dirty="0" err="1" smtClean="0">
                <a:solidFill>
                  <a:srgbClr val="FF0000"/>
                </a:solidFill>
              </a:rPr>
              <a:t>as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buenas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notas</a:t>
            </a:r>
            <a:r>
              <a:rPr lang="en-US" sz="2000" dirty="0" smtClean="0">
                <a:solidFill>
                  <a:srgbClr val="0070C0"/>
                </a:solidFill>
              </a:rPr>
              <a:t> en la </a:t>
            </a:r>
            <a:r>
              <a:rPr lang="en-US" sz="2000" dirty="0" err="1" smtClean="0">
                <a:solidFill>
                  <a:srgbClr val="0070C0"/>
                </a:solidFill>
              </a:rPr>
              <a:t>clase</a:t>
            </a:r>
            <a:r>
              <a:rPr lang="en-US" sz="2000" dirty="0" smtClean="0">
                <a:solidFill>
                  <a:srgbClr val="0070C0"/>
                </a:solidFill>
              </a:rPr>
              <a:t> de </a:t>
            </a:r>
            <a:r>
              <a:rPr lang="en-US" sz="2000" dirty="0" err="1" smtClean="0">
                <a:solidFill>
                  <a:srgbClr val="0070C0"/>
                </a:solidFill>
              </a:rPr>
              <a:t>educación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doméstica</a:t>
            </a:r>
            <a:r>
              <a:rPr lang="en-US" sz="2000" dirty="0" smtClean="0">
                <a:solidFill>
                  <a:srgbClr val="0070C0"/>
                </a:solidFill>
              </a:rPr>
              <a:t>.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343918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Los </a:t>
            </a:r>
            <a:r>
              <a:rPr lang="en-US" sz="2800" dirty="0" err="1" smtClean="0">
                <a:solidFill>
                  <a:srgbClr val="0070C0"/>
                </a:solidFill>
              </a:rPr>
              <a:t>estudiantes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us</a:t>
            </a:r>
            <a:r>
              <a:rPr lang="en-US" sz="2800" dirty="0" err="1" smtClean="0">
                <a:solidFill>
                  <a:srgbClr val="FF0000"/>
                </a:solidFill>
              </a:rPr>
              <a:t>an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38862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</a:rPr>
              <a:t>l</a:t>
            </a:r>
            <a:r>
              <a:rPr lang="en-US" sz="2800" dirty="0" err="1" smtClean="0">
                <a:solidFill>
                  <a:srgbClr val="0070C0"/>
                </a:solidFill>
              </a:rPr>
              <a:t>as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computadoras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smtClean="0">
                <a:solidFill>
                  <a:srgbClr val="0070C0"/>
                </a:solidFill>
              </a:rPr>
              <a:t>en </a:t>
            </a:r>
            <a:r>
              <a:rPr lang="en-US" sz="2800" smtClean="0">
                <a:solidFill>
                  <a:srgbClr val="0070C0"/>
                </a:solidFill>
              </a:rPr>
              <a:t>la escuela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todos</a:t>
            </a:r>
            <a:r>
              <a:rPr lang="en-US" sz="2800" dirty="0" smtClean="0">
                <a:solidFill>
                  <a:srgbClr val="0070C0"/>
                </a:solidFill>
              </a:rPr>
              <a:t> los </a:t>
            </a:r>
            <a:r>
              <a:rPr lang="en-US" sz="2800" dirty="0" err="1" smtClean="0">
                <a:solidFill>
                  <a:srgbClr val="0070C0"/>
                </a:solidFill>
              </a:rPr>
              <a:t>días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44958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Yo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pas</a:t>
            </a:r>
            <a:r>
              <a:rPr lang="en-US" sz="2800" dirty="0" err="1" smtClean="0">
                <a:solidFill>
                  <a:srgbClr val="FF0000"/>
                </a:solidFill>
              </a:rPr>
              <a:t>o</a:t>
            </a:r>
            <a:r>
              <a:rPr lang="en-US" sz="2800" dirty="0" smtClean="0">
                <a:solidFill>
                  <a:srgbClr val="0070C0"/>
                </a:solidFill>
              </a:rPr>
              <a:t> un </a:t>
            </a:r>
            <a:r>
              <a:rPr lang="en-US" sz="2800" dirty="0" err="1" smtClean="0">
                <a:solidFill>
                  <a:srgbClr val="0070C0"/>
                </a:solidFill>
              </a:rPr>
              <a:t>rato</a:t>
            </a:r>
            <a:r>
              <a:rPr lang="en-US" sz="2800" dirty="0" smtClean="0">
                <a:solidFill>
                  <a:srgbClr val="0070C0"/>
                </a:solidFill>
              </a:rPr>
              <a:t> con  </a:t>
            </a:r>
            <a:r>
              <a:rPr lang="en-US" sz="2800" dirty="0" err="1" smtClean="0">
                <a:solidFill>
                  <a:srgbClr val="0070C0"/>
                </a:solidFill>
              </a:rPr>
              <a:t>mis</a:t>
            </a:r>
            <a:r>
              <a:rPr lang="en-US" sz="2800" dirty="0" smtClean="0">
                <a:solidFill>
                  <a:srgbClr val="0070C0"/>
                </a:solidFill>
              </a:rPr>
              <a:t> amigos.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5253335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Eva </a:t>
            </a:r>
            <a:r>
              <a:rPr lang="en-US" sz="2400" dirty="0" err="1" smtClean="0">
                <a:solidFill>
                  <a:srgbClr val="0070C0"/>
                </a:solidFill>
              </a:rPr>
              <a:t>escuch</a:t>
            </a:r>
            <a:r>
              <a:rPr lang="en-US" sz="2400" dirty="0" err="1" smtClean="0">
                <a:solidFill>
                  <a:srgbClr val="FF0000"/>
                </a:solidFill>
              </a:rPr>
              <a:t>a</a:t>
            </a:r>
            <a:r>
              <a:rPr lang="en-US" sz="2400" dirty="0" smtClean="0">
                <a:solidFill>
                  <a:srgbClr val="0070C0"/>
                </a:solidFill>
              </a:rPr>
              <a:t> la </a:t>
            </a:r>
            <a:r>
              <a:rPr lang="en-US" sz="2400" dirty="0" err="1" smtClean="0">
                <a:solidFill>
                  <a:srgbClr val="0070C0"/>
                </a:solidFill>
              </a:rPr>
              <a:t>música</a:t>
            </a:r>
            <a:r>
              <a:rPr lang="en-US" sz="2400" dirty="0" smtClean="0">
                <a:solidFill>
                  <a:srgbClr val="0070C0"/>
                </a:solidFill>
              </a:rPr>
              <a:t> en </a:t>
            </a:r>
            <a:r>
              <a:rPr lang="en-US" sz="2400" dirty="0" err="1" smtClean="0">
                <a:solidFill>
                  <a:srgbClr val="0070C0"/>
                </a:solidFill>
              </a:rPr>
              <a:t>su</a:t>
            </a:r>
            <a:r>
              <a:rPr lang="en-US" sz="2400" dirty="0" smtClean="0">
                <a:solidFill>
                  <a:srgbClr val="0070C0"/>
                </a:solidFill>
              </a:rPr>
              <a:t> iPod </a:t>
            </a:r>
            <a:r>
              <a:rPr lang="en-US" sz="2400" dirty="0" err="1" smtClean="0">
                <a:solidFill>
                  <a:srgbClr val="0070C0"/>
                </a:solidFill>
              </a:rPr>
              <a:t>morado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3800" y="58674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Busc</a:t>
            </a:r>
            <a:r>
              <a:rPr lang="en-US" sz="2800" dirty="0" err="1" smtClean="0">
                <a:solidFill>
                  <a:srgbClr val="FF0000"/>
                </a:solidFill>
              </a:rPr>
              <a:t>amos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libros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interesantes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99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daleamy</dc:creator>
  <cp:lastModifiedBy>daleamy</cp:lastModifiedBy>
  <cp:revision>16</cp:revision>
  <dcterms:created xsi:type="dcterms:W3CDTF">2011-04-26T13:52:26Z</dcterms:created>
  <dcterms:modified xsi:type="dcterms:W3CDTF">2011-04-27T13:00:33Z</dcterms:modified>
</cp:coreProperties>
</file>