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BCF34-AB90-43A5-A167-F6197FB990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BD425-7814-43EF-8AE4-184ADCCC9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CF544-32EA-4E3B-8E26-F8167296C1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39D0C-ADDE-4F65-BA63-7583622836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2D1C6-2A2D-4B15-AB55-783DD7CEDD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C10AE-5E6F-4A8D-B425-B661892C15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DDCC4-E5B6-4DB6-92B3-390C94642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D224F-34FE-47E5-9BAD-E42100BFA7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C03EF-5A30-443C-BF28-4455F985EF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B1DBC-0D82-4A1C-9937-04E3843B1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4A62-9233-42FA-B08C-23292ADCF3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53C3F74-3560-45AF-ACC8-AB3351FC10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8" t="22469" r="52291" b="50000"/>
          <a:stretch/>
        </p:blipFill>
        <p:spPr bwMode="auto">
          <a:xfrm>
            <a:off x="-228599" y="1204594"/>
            <a:ext cx="9601200" cy="440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168400" y="287682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dance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368425" y="3179763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sing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333500" y="3574811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run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143000" y="391981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read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143000" y="4265852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swim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304925" y="463256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skate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286000" y="4999278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To skate on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ice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6169025" y="2876826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work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6940550" y="3243539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listen to music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886575" y="3536156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talk on the phone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162800" y="3902869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watch </a:t>
            </a:r>
            <a:r>
              <a:rPr lang="en-US" dirty="0" err="1">
                <a:solidFill>
                  <a:srgbClr val="0000FF"/>
                </a:solidFill>
                <a:latin typeface="Comic Sans MS" pitchFamily="66" charset="0"/>
              </a:rPr>
              <a:t>t.v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6477000" y="4288632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rest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6169025" y="4636295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visit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7391400" y="4963776"/>
            <a:ext cx="213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To visit my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grandparents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905125" y="2147887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FF"/>
                </a:solidFill>
                <a:latin typeface="Comic Sans MS" pitchFamily="66" charset="0"/>
              </a:rPr>
              <a:t>What do you like to do?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835150" y="2590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FF"/>
                </a:solidFill>
                <a:latin typeface="Comic Sans MS" pitchFamily="66" charset="0"/>
              </a:rPr>
              <a:t>I like …</a:t>
            </a:r>
          </a:p>
        </p:txBody>
      </p:sp>
    </p:spTree>
    <p:extLst>
      <p:ext uri="{BB962C8B-B14F-4D97-AF65-F5344CB8AC3E}">
        <p14:creationId xmlns:p14="http://schemas.microsoft.com/office/powerpoint/2010/main" val="23685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4" dur="1000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9" dur="1000"/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4" dur="1000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9" dur="1000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2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67" grpId="0"/>
      <p:bldP spid="20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4" t="21167" r="22640" b="10000"/>
          <a:stretch/>
        </p:blipFill>
        <p:spPr bwMode="auto">
          <a:xfrm>
            <a:off x="133350" y="0"/>
            <a:ext cx="8735878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286000" y="682625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ride a bicycle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362200" y="990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ride a bicycle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362200" y="1357313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walk the dog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362200" y="1659731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eat pork rinds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752600" y="1986756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care for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095500" y="2353469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care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for the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animal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686050" y="2609850"/>
            <a:ext cx="27241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olidFill>
                  <a:srgbClr val="0000FF"/>
                </a:solidFill>
                <a:latin typeface="Comic Sans MS" pitchFamily="66" charset="0"/>
              </a:rPr>
              <a:t>To care </a:t>
            </a:r>
            <a:r>
              <a:rPr lang="en-US" sz="1400" dirty="0" smtClean="0">
                <a:solidFill>
                  <a:srgbClr val="0000FF"/>
                </a:solidFill>
                <a:latin typeface="Comic Sans MS" pitchFamily="66" charset="0"/>
              </a:rPr>
              <a:t>for my brother/sister</a:t>
            </a:r>
            <a:endParaRPr lang="en-US" sz="1400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162174" y="2973387"/>
            <a:ext cx="2562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care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for the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bird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828800" y="3316843"/>
            <a:ext cx="27486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care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for the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fish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920444" y="3675062"/>
            <a:ext cx="256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To care </a:t>
            </a:r>
            <a:r>
              <a:rPr lang="en-US" dirty="0" smtClean="0">
                <a:solidFill>
                  <a:srgbClr val="0000FF"/>
                </a:solidFill>
                <a:latin typeface="Comic Sans MS" pitchFamily="66" charset="0"/>
              </a:rPr>
              <a:t>for the </a:t>
            </a:r>
            <a:r>
              <a:rPr lang="en-US" dirty="0">
                <a:solidFill>
                  <a:srgbClr val="0000FF"/>
                </a:solidFill>
                <a:latin typeface="Comic Sans MS" pitchFamily="66" charset="0"/>
              </a:rPr>
              <a:t>cat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152649" y="4049713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exercise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22500" y="4403726"/>
            <a:ext cx="3175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800080"/>
                </a:solidFill>
                <a:latin typeface="Comic Sans MS" pitchFamily="66" charset="0"/>
              </a:rPr>
              <a:t>To go to the supermarket</a:t>
            </a:r>
            <a:endParaRPr lang="en-US" sz="1600" dirty="0">
              <a:solidFill>
                <a:srgbClr val="800080"/>
              </a:solidFill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530350" y="4702968"/>
            <a:ext cx="318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go to the movies/cinema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920444" y="5022056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go to the concert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590800" y="5388769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go to the mall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032000" y="5745956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go shopping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705600" y="6858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800080"/>
                </a:solidFill>
                <a:latin typeface="Comic Sans MS" pitchFamily="66" charset="0"/>
              </a:rPr>
              <a:t>To play the piano</a:t>
            </a:r>
            <a:endParaRPr lang="en-US">
              <a:solidFill>
                <a:srgbClr val="800080"/>
              </a:solidFill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6705600" y="990599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play the guitar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400800" y="1312068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watch the movie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667500" y="1620043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watch </a:t>
            </a:r>
            <a:r>
              <a:rPr lang="en-US" dirty="0" err="1">
                <a:solidFill>
                  <a:srgbClr val="800080"/>
                </a:solidFill>
                <a:latin typeface="Comic Sans MS" pitchFamily="66" charset="0"/>
              </a:rPr>
              <a:t>t.v</a:t>
            </a:r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.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5829300" y="1986755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read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400800" y="2353468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To read the </a:t>
            </a:r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novel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6359525" y="3342719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read poetry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6251575" y="2960211"/>
            <a:ext cx="2578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read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the </a:t>
            </a:r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poem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6400800" y="2609850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read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the </a:t>
            </a:r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newspaper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6400800" y="368935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To read the magazine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5676900" y="4049714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paint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511925" y="4403727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send a letter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7070725" y="4628358"/>
            <a:ext cx="20447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800080"/>
                </a:solidFill>
                <a:latin typeface="Comic Sans MS" pitchFamily="66" charset="0"/>
              </a:rPr>
              <a:t>To spend some time with friends</a:t>
            </a:r>
            <a:endParaRPr lang="en-US" sz="1400" dirty="0">
              <a:solidFill>
                <a:srgbClr val="800080"/>
              </a:solidFill>
            </a:endParaRP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5762625" y="5060156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go for a walk/stroll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6511925" y="5388769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rent a video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6659428" y="5765007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practice sports</a:t>
            </a: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876800" y="76200"/>
            <a:ext cx="42291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i="1" dirty="0">
                <a:solidFill>
                  <a:srgbClr val="0000FF"/>
                </a:solidFill>
                <a:latin typeface="Comic Sans MS" pitchFamily="66" charset="0"/>
              </a:rPr>
              <a:t>What do you like to do after classes?</a:t>
            </a: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2705100" y="383977"/>
            <a:ext cx="1524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i="1" dirty="0">
                <a:solidFill>
                  <a:srgbClr val="0000FF"/>
                </a:solidFill>
                <a:latin typeface="Comic Sans MS" pitchFamily="66" charset="0"/>
              </a:rPr>
              <a:t>I really like …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3968750" y="6084094"/>
            <a:ext cx="37955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mic Sans MS" pitchFamily="66" charset="0"/>
              </a:rPr>
              <a:t>To </a:t>
            </a:r>
            <a:r>
              <a:rPr lang="en-US" dirty="0" smtClean="0">
                <a:solidFill>
                  <a:srgbClr val="800080"/>
                </a:solidFill>
                <a:latin typeface="Comic Sans MS" pitchFamily="66" charset="0"/>
              </a:rPr>
              <a:t>send text messages/ to text</a:t>
            </a:r>
            <a:endParaRPr lang="en-US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26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3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9" dur="10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4" dur="10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1000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0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3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1000"/>
                                        <p:tgtEl>
                                          <p:spTgt spid="3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5" dur="1000"/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0" dur="10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5" dur="1000"/>
                                        <p:tgtEl>
                                          <p:spTgt spid="3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1000"/>
                                        <p:tgtEl>
                                          <p:spTgt spid="3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3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3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3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3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3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5" dur="1000"/>
                                        <p:tgtEl>
                                          <p:spTgt spid="3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1000"/>
                                        <p:tgtEl>
                                          <p:spTgt spid="3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1000"/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1000"/>
                                        <p:tgtEl>
                                          <p:spTgt spid="3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1000"/>
                                        <p:tgtEl>
                                          <p:spTgt spid="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0" dur="1000"/>
                                        <p:tgtEl>
                                          <p:spTgt spid="3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5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90" grpId="0"/>
      <p:bldP spid="31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199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Jeoffrey Paderon</dc:creator>
  <cp:lastModifiedBy>Administrator</cp:lastModifiedBy>
  <cp:revision>22</cp:revision>
  <dcterms:created xsi:type="dcterms:W3CDTF">2010-01-03T00:10:10Z</dcterms:created>
  <dcterms:modified xsi:type="dcterms:W3CDTF">2017-01-03T21:22:59Z</dcterms:modified>
</cp:coreProperties>
</file>