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276" autoAdjust="0"/>
  </p:normalViewPr>
  <p:slideViewPr>
    <p:cSldViewPr>
      <p:cViewPr varScale="1">
        <p:scale>
          <a:sx n="86" d="100"/>
          <a:sy n="86" d="100"/>
        </p:scale>
        <p:origin x="-5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DC9C7-8B86-4509-93FF-EC573C5C9165}" type="datetimeFigureOut">
              <a:rPr lang="en-US" smtClean="0"/>
              <a:t>1/9/2012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D09D8-4B69-4BE8-9B7A-98FCC095E24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DC9C7-8B86-4509-93FF-EC573C5C9165}" type="datetimeFigureOut">
              <a:rPr lang="en-US" smtClean="0"/>
              <a:t>1/9/2012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D09D8-4B69-4BE8-9B7A-98FCC095E24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DC9C7-8B86-4509-93FF-EC573C5C9165}" type="datetimeFigureOut">
              <a:rPr lang="en-US" smtClean="0"/>
              <a:t>1/9/2012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D09D8-4B69-4BE8-9B7A-98FCC095E24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DC9C7-8B86-4509-93FF-EC573C5C9165}" type="datetimeFigureOut">
              <a:rPr lang="en-US" smtClean="0"/>
              <a:t>1/9/2012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D09D8-4B69-4BE8-9B7A-98FCC095E24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DC9C7-8B86-4509-93FF-EC573C5C9165}" type="datetimeFigureOut">
              <a:rPr lang="en-US" smtClean="0"/>
              <a:t>1/9/2012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D09D8-4B69-4BE8-9B7A-98FCC095E24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DC9C7-8B86-4509-93FF-EC573C5C9165}" type="datetimeFigureOut">
              <a:rPr lang="en-US" smtClean="0"/>
              <a:t>1/9/2012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D09D8-4B69-4BE8-9B7A-98FCC095E24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DC9C7-8B86-4509-93FF-EC573C5C9165}" type="datetimeFigureOut">
              <a:rPr lang="en-US" smtClean="0"/>
              <a:t>1/9/2012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D09D8-4B69-4BE8-9B7A-98FCC095E24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DC9C7-8B86-4509-93FF-EC573C5C9165}" type="datetimeFigureOut">
              <a:rPr lang="en-US" smtClean="0"/>
              <a:t>1/9/2012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D09D8-4B69-4BE8-9B7A-98FCC095E24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DC9C7-8B86-4509-93FF-EC573C5C9165}" type="datetimeFigureOut">
              <a:rPr lang="en-US" smtClean="0"/>
              <a:t>1/9/2012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D09D8-4B69-4BE8-9B7A-98FCC095E24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DC9C7-8B86-4509-93FF-EC573C5C9165}" type="datetimeFigureOut">
              <a:rPr lang="en-US" smtClean="0"/>
              <a:t>1/9/2012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D09D8-4B69-4BE8-9B7A-98FCC095E24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DC9C7-8B86-4509-93FF-EC573C5C9165}" type="datetimeFigureOut">
              <a:rPr lang="en-US" smtClean="0"/>
              <a:t>1/9/2012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D09D8-4B69-4BE8-9B7A-98FCC095E24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1DC9C7-8B86-4509-93FF-EC573C5C9165}" type="datetimeFigureOut">
              <a:rPr lang="en-US" smtClean="0"/>
              <a:t>1/9/2012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DD09D8-4B69-4BE8-9B7A-98FCC095E244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7222" t="34667" r="5556" b="7556"/>
          <a:stretch>
            <a:fillRect/>
          </a:stretch>
        </p:blipFill>
        <p:spPr bwMode="auto">
          <a:xfrm>
            <a:off x="304800" y="1371600"/>
            <a:ext cx="8610600" cy="35648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286000" y="1752600"/>
            <a:ext cx="381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The team</a:t>
            </a:r>
            <a:endParaRPr lang="en-US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057400" y="2514600"/>
            <a:ext cx="381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To win</a:t>
            </a:r>
            <a:endParaRPr lang="en-US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981200" y="2895600"/>
            <a:ext cx="381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The  goal</a:t>
            </a:r>
            <a:endParaRPr lang="en-US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905000" y="3276600"/>
            <a:ext cx="381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crazy</a:t>
            </a:r>
            <a:endParaRPr lang="en-US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209800" y="3657600"/>
            <a:ext cx="381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The game</a:t>
            </a:r>
            <a:endParaRPr lang="en-US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209800" y="4038600"/>
            <a:ext cx="381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dangerous</a:t>
            </a:r>
            <a:endParaRPr lang="en-US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352800" y="4495800"/>
            <a:ext cx="381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The sports store  (sporting goods)</a:t>
            </a:r>
            <a:endParaRPr lang="en-US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057400" y="2133600"/>
            <a:ext cx="381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favorite</a:t>
            </a:r>
            <a:endParaRPr lang="en-US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16111" t="17778" r="19444" b="5778"/>
          <a:stretch>
            <a:fillRect/>
          </a:stretch>
        </p:blipFill>
        <p:spPr bwMode="auto">
          <a:xfrm>
            <a:off x="0" y="152400"/>
            <a:ext cx="8839200" cy="655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1905000" y="457200"/>
            <a:ext cx="381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To play</a:t>
            </a:r>
            <a:endParaRPr lang="en-US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209800" y="1676400"/>
            <a:ext cx="381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soccer</a:t>
            </a:r>
            <a:endParaRPr lang="en-US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362200" y="1285302"/>
            <a:ext cx="381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baseball</a:t>
            </a:r>
            <a:endParaRPr lang="en-US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362200" y="2438400"/>
            <a:ext cx="381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hockey</a:t>
            </a:r>
            <a:endParaRPr lang="en-US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276600" y="2057400"/>
            <a:ext cx="381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American football</a:t>
            </a:r>
            <a:endParaRPr lang="en-US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362200" y="3212336"/>
            <a:ext cx="381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volleyball</a:t>
            </a:r>
            <a:endParaRPr lang="en-US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362200" y="2819400"/>
            <a:ext cx="381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tennis</a:t>
            </a:r>
            <a:endParaRPr lang="en-US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743200" y="4800600"/>
            <a:ext cx="381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To lift weights</a:t>
            </a:r>
            <a:endParaRPr lang="en-US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362200" y="5181600"/>
            <a:ext cx="381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swimming</a:t>
            </a:r>
            <a:endParaRPr lang="en-US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209800" y="5562600"/>
            <a:ext cx="381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To skate</a:t>
            </a:r>
            <a:endParaRPr lang="en-US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819400" y="5943600"/>
            <a:ext cx="381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To surf</a:t>
            </a:r>
            <a:endParaRPr lang="en-US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743200" y="914400"/>
            <a:ext cx="381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basketball</a:t>
            </a:r>
            <a:endParaRPr lang="en-US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733800" y="6325519"/>
            <a:ext cx="381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To watch the bullfight</a:t>
            </a:r>
            <a:endParaRPr lang="en-US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048000" y="3657600"/>
            <a:ext cx="381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To (ride) a skateboard</a:t>
            </a:r>
            <a:endParaRPr lang="en-US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981200" y="4038600"/>
            <a:ext cx="381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To run</a:t>
            </a:r>
            <a:endParaRPr lang="en-US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057400" y="4419600"/>
            <a:ext cx="381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To ski</a:t>
            </a:r>
            <a:endParaRPr lang="en-US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3" grpId="0"/>
      <p:bldP spid="24" grpId="0"/>
      <p:bldP spid="25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50</Words>
  <Application>Microsoft Office PowerPoint</Application>
  <PresentationFormat>On-screen Show (4:3)</PresentationFormat>
  <Paragraphs>24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Slide 1</vt:lpstr>
      <vt:lpstr>Slide 2</vt:lpstr>
    </vt:vector>
  </TitlesOfParts>
  <Company>Shenendehowa Central Schools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bodijudi</dc:creator>
  <cp:lastModifiedBy>bodijudi</cp:lastModifiedBy>
  <cp:revision>8</cp:revision>
  <dcterms:created xsi:type="dcterms:W3CDTF">2012-01-09T14:29:32Z</dcterms:created>
  <dcterms:modified xsi:type="dcterms:W3CDTF">2012-01-09T15:43:08Z</dcterms:modified>
</cp:coreProperties>
</file>