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276" autoAdjust="0"/>
  </p:normalViewPr>
  <p:slideViewPr>
    <p:cSldViewPr>
      <p:cViewPr varScale="1">
        <p:scale>
          <a:sx n="83" d="100"/>
          <a:sy n="83" d="100"/>
        </p:scale>
        <p:origin x="-125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C9C7-8B86-4509-93FF-EC573C5C9165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D09D8-4B69-4BE8-9B7A-98FCC095E2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C9C7-8B86-4509-93FF-EC573C5C9165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D09D8-4B69-4BE8-9B7A-98FCC095E2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C9C7-8B86-4509-93FF-EC573C5C9165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D09D8-4B69-4BE8-9B7A-98FCC095E2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C9C7-8B86-4509-93FF-EC573C5C9165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D09D8-4B69-4BE8-9B7A-98FCC095E2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C9C7-8B86-4509-93FF-EC573C5C9165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D09D8-4B69-4BE8-9B7A-98FCC095E2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C9C7-8B86-4509-93FF-EC573C5C9165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D09D8-4B69-4BE8-9B7A-98FCC095E2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C9C7-8B86-4509-93FF-EC573C5C9165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D09D8-4B69-4BE8-9B7A-98FCC095E2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C9C7-8B86-4509-93FF-EC573C5C9165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D09D8-4B69-4BE8-9B7A-98FCC095E2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C9C7-8B86-4509-93FF-EC573C5C9165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D09D8-4B69-4BE8-9B7A-98FCC095E2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C9C7-8B86-4509-93FF-EC573C5C9165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D09D8-4B69-4BE8-9B7A-98FCC095E2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C9C7-8B86-4509-93FF-EC573C5C9165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D09D8-4B69-4BE8-9B7A-98FCC095E2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DC9C7-8B86-4509-93FF-EC573C5C9165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D09D8-4B69-4BE8-9B7A-98FCC095E24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7222" t="34667" r="5556" b="7556"/>
          <a:stretch>
            <a:fillRect/>
          </a:stretch>
        </p:blipFill>
        <p:spPr bwMode="auto">
          <a:xfrm>
            <a:off x="304800" y="1371600"/>
            <a:ext cx="8610600" cy="3564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286000" y="175260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The team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57400" y="251460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To win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81200" y="289560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The  goal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05000" y="327660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crazy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09800" y="365760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The game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09800" y="403860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dangerous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352800" y="449580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The sports store  (sporting goods)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057400" y="213360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favorite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22" t="15889" r="18084" b="6856"/>
          <a:stretch/>
        </p:blipFill>
        <p:spPr bwMode="auto">
          <a:xfrm>
            <a:off x="-20198" y="102898"/>
            <a:ext cx="8873490" cy="6622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905000" y="45720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To play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25966" y="1687248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To play soccer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76600" y="1296319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To play baseball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76600" y="241929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To play hockey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76101" y="203829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To play American </a:t>
            </a:r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football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352800" y="3212336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To play volleyball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78296" y="2829499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To play tennis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743200" y="480060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To lift weights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362200" y="518160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swimming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09800" y="556260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To skate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819400" y="594360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To surf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505200" y="896209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To play basketball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733800" y="6325519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To watch the bullfight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048000" y="365760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To (ride) a skateboard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981200" y="403860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To run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057400" y="441960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To ski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0282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3" grpId="0"/>
      <p:bldP spid="24" grpId="0"/>
      <p:bldP spid="2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64</Words>
  <Application>Microsoft Office PowerPoint</Application>
  <PresentationFormat>On-screen Show (4:3)</PresentationFormat>
  <Paragraphs>24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Shenendehowa Central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bodijudi</dc:creator>
  <cp:lastModifiedBy>Administrator</cp:lastModifiedBy>
  <cp:revision>9</cp:revision>
  <cp:lastPrinted>2016-01-20T16:20:04Z</cp:lastPrinted>
  <dcterms:created xsi:type="dcterms:W3CDTF">2012-01-09T14:29:32Z</dcterms:created>
  <dcterms:modified xsi:type="dcterms:W3CDTF">2016-01-20T17:04:43Z</dcterms:modified>
</cp:coreProperties>
</file>