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3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3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2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FE08-0ACD-4999-B27D-B30E456A9273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266E-3D08-4D40-AFA7-F45A9A81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24219" r="21875" b="5469"/>
          <a:stretch>
            <a:fillRect/>
          </a:stretch>
        </p:blipFill>
        <p:spPr bwMode="auto">
          <a:xfrm>
            <a:off x="112486" y="58615"/>
            <a:ext cx="8839200" cy="67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5130" y="237308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Alto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Alta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6396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Inteligente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34052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Cómico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Cómica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39782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Organizado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Organizada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3245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Bajo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Baja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4343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D</a:t>
            </a:r>
            <a:r>
              <a:rPr lang="en-US" sz="2000" dirty="0" smtClean="0"/>
              <a:t>e</a:t>
            </a:r>
            <a:r>
              <a:rPr lang="en-US" sz="2000" dirty="0" smtClean="0">
                <a:solidFill>
                  <a:srgbClr val="00B0F0"/>
                </a:solidFill>
              </a:rPr>
              <a:t>sorganizado 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FF3399"/>
                </a:solidFill>
              </a:rPr>
              <a:t>D</a:t>
            </a:r>
            <a:r>
              <a:rPr lang="en-US" sz="2000" dirty="0" err="1" smtClean="0"/>
              <a:t>e</a:t>
            </a:r>
            <a:r>
              <a:rPr lang="en-US" sz="2000" dirty="0" err="1" smtClean="0">
                <a:solidFill>
                  <a:srgbClr val="FF3399"/>
                </a:solidFill>
              </a:rPr>
              <a:t>sorganizada</a:t>
            </a:r>
            <a:endParaRPr lang="en-US" sz="2000" dirty="0">
              <a:solidFill>
                <a:srgbClr val="FF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5791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 “L”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151208" y="849592"/>
            <a:ext cx="1822935" cy="1200329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 </a:t>
            </a:r>
          </a:p>
          <a:p>
            <a:r>
              <a:rPr lang="en-US" dirty="0" smtClean="0"/>
              <a:t>_____________</a:t>
            </a:r>
          </a:p>
          <a:p>
            <a:r>
              <a:rPr lang="en-US" dirty="0" smtClean="0"/>
              <a:t>Soy....</a:t>
            </a:r>
          </a:p>
          <a:p>
            <a:r>
              <a:rPr lang="en-US" dirty="0" smtClean="0"/>
              <a:t>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2677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Pregunta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Importante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0325" y="113607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What are you like?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1208" y="165780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 am…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2" grpId="0"/>
      <p:bldP spid="4" grpId="0"/>
      <p:bldP spid="4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23438" r="15000" b="32812"/>
          <a:stretch>
            <a:fillRect/>
          </a:stretch>
        </p:blipFill>
        <p:spPr bwMode="auto">
          <a:xfrm>
            <a:off x="0" y="1440984"/>
            <a:ext cx="8885463" cy="404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399" y="2837850"/>
            <a:ext cx="352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Simpático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Simpática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82902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Antipático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Antipática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67707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Aburrido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Aburrida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67627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Interesante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2945" y="360020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 “B”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164112"/>
            <a:ext cx="166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dos RR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294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125" t="31250" r="13125" b="6250"/>
          <a:stretch>
            <a:fillRect/>
          </a:stretch>
        </p:blipFill>
        <p:spPr bwMode="auto">
          <a:xfrm>
            <a:off x="142875" y="457200"/>
            <a:ext cx="9001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2057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Atlético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Atlética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056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Guapo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Gua</a:t>
            </a:r>
            <a:r>
              <a:rPr lang="en-US" sz="2400" dirty="0">
                <a:solidFill>
                  <a:srgbClr val="FF3399"/>
                </a:solidFill>
              </a:rPr>
              <a:t>p</a:t>
            </a:r>
            <a:r>
              <a:rPr lang="en-US" sz="2400" dirty="0" smtClean="0">
                <a:solidFill>
                  <a:srgbClr val="FF3399"/>
                </a:solidFill>
              </a:rPr>
              <a:t>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886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Bonito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Bonita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886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Divertido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Divertida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69575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Delgado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Delgada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5715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Gordo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Gorda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1066800"/>
            <a:ext cx="167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 “H”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98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7500" t="25000" r="11250" b="10938"/>
          <a:stretch>
            <a:fillRect/>
          </a:stretch>
        </p:blipFill>
        <p:spPr bwMode="auto">
          <a:xfrm>
            <a:off x="0" y="533400"/>
            <a:ext cx="9155151" cy="57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06139" y="5014744"/>
            <a:ext cx="5943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: Soy </a:t>
            </a:r>
            <a:r>
              <a:rPr lang="en-US" dirty="0" err="1" smtClean="0"/>
              <a:t>inteligente</a:t>
            </a:r>
            <a:r>
              <a:rPr lang="en-US" dirty="0" smtClean="0"/>
              <a:t>.  Soy </a:t>
            </a:r>
            <a:r>
              <a:rPr lang="en-US" dirty="0" err="1" smtClean="0"/>
              <a:t>divertida</a:t>
            </a:r>
            <a:r>
              <a:rPr lang="en-US" dirty="0" smtClean="0"/>
              <a:t>. Soy </a:t>
            </a:r>
            <a:r>
              <a:rPr lang="en-US" dirty="0" err="1" smtClean="0"/>
              <a:t>organizada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7612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Trabajador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Trabajadora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86637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Perezoso 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rgbClr val="FF3399"/>
                </a:solidFill>
              </a:rPr>
              <a:t>Perezosa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114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Fuerte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8850" y="413405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dirty="0" smtClean="0">
                <a:solidFill>
                  <a:srgbClr val="7030A0"/>
                </a:solidFill>
              </a:rPr>
              <a:t>Débil</a:t>
            </a:r>
            <a:endParaRPr lang="es-US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75" y="6299850"/>
            <a:ext cx="8839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you are finished writing, ask your </a:t>
            </a:r>
            <a:r>
              <a:rPr lang="en-US" dirty="0" err="1" smtClean="0"/>
              <a:t>partner¿Cómo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 and share your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Shenendehowa Central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IMS</dc:creator>
  <cp:lastModifiedBy>IMS</cp:lastModifiedBy>
  <cp:revision>1</cp:revision>
  <dcterms:created xsi:type="dcterms:W3CDTF">2013-10-29T20:44:26Z</dcterms:created>
  <dcterms:modified xsi:type="dcterms:W3CDTF">2013-10-29T20:45:16Z</dcterms:modified>
</cp:coreProperties>
</file>