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8BD6"/>
    <a:srgbClr val="7EA44C"/>
    <a:srgbClr val="90A24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72" y="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E95847-EDF1-4B3F-A1D5-B9A3711E1C15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07A46-C1AA-4363-92B4-CFBAF8629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olidFill>
                <a:srgbClr val="E38BD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07A46-C1AA-4363-92B4-CFBAF8629F1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900D-943F-44AC-9DB6-18CE6AE7D810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E900D-943F-44AC-9DB6-18CE6AE7D810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115A1-7B9D-49F4-B633-DB2F5A6BA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13281" t="23958" r="10938" b="10417"/>
          <a:stretch>
            <a:fillRect/>
          </a:stretch>
        </p:blipFill>
        <p:spPr bwMode="auto">
          <a:xfrm>
            <a:off x="-304800" y="533400"/>
            <a:ext cx="9138492" cy="6019800"/>
          </a:xfrm>
          <a:prstGeom prst="rect">
            <a:avLst/>
          </a:prstGeom>
          <a:solidFill>
            <a:schemeClr val="bg2">
              <a:lumMod val="25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001240" y="3064048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What is your hair like?</a:t>
            </a:r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4644192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I am </a:t>
            </a:r>
            <a:r>
              <a:rPr lang="en-US" dirty="0" smtClean="0">
                <a:solidFill>
                  <a:srgbClr val="FFFF00"/>
                </a:solidFill>
                <a:latin typeface="Arial Black" pitchFamily="34" charset="0"/>
              </a:rPr>
              <a:t>blonde. </a:t>
            </a:r>
            <a:r>
              <a:rPr lang="en-US" dirty="0" smtClean="0">
                <a:solidFill>
                  <a:srgbClr val="0070C0"/>
                </a:solidFill>
                <a:latin typeface="Arial Black" pitchFamily="34" charset="0"/>
              </a:rPr>
              <a:t>(boy)</a:t>
            </a:r>
            <a:endParaRPr lang="en-US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31048" y="507332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 (</a:t>
            </a:r>
            <a:r>
              <a:rPr lang="en-US" dirty="0">
                <a:solidFill>
                  <a:srgbClr val="FFC000"/>
                </a:solidFill>
                <a:latin typeface="Arial Black" pitchFamily="34" charset="0"/>
              </a:rPr>
              <a:t>c</a:t>
            </a:r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o</a:t>
            </a:r>
            <a:r>
              <a:rPr lang="en-US" dirty="0" smtClean="0">
                <a:solidFill>
                  <a:srgbClr val="00B050"/>
                </a:solidFill>
                <a:latin typeface="Arial Black" pitchFamily="34" charset="0"/>
              </a:rPr>
              <a:t>l</a:t>
            </a:r>
            <a:r>
              <a:rPr lang="en-US" dirty="0" smtClean="0">
                <a:solidFill>
                  <a:srgbClr val="00B0F0"/>
                </a:solidFill>
                <a:latin typeface="Arial Black" pitchFamily="34" charset="0"/>
              </a:rPr>
              <a:t>o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r</a:t>
            </a:r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) </a:t>
            </a:r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hair.</a:t>
            </a:r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2600" y="5065296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black</a:t>
            </a:r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hair.</a:t>
            </a:r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2600" y="5470360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 </a:t>
            </a:r>
            <a:r>
              <a:rPr lang="en-US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short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hair.</a:t>
            </a:r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0" y="57912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  <a:latin typeface="Curlz MT" pitchFamily="82" charset="0"/>
              </a:rPr>
              <a:t>I have </a:t>
            </a:r>
            <a:r>
              <a:rPr lang="en-US" sz="2400" dirty="0" smtClean="0">
                <a:solidFill>
                  <a:srgbClr val="FFC000"/>
                </a:solidFill>
                <a:latin typeface="Curlz MT" pitchFamily="82" charset="0"/>
              </a:rPr>
              <a:t>curly </a:t>
            </a:r>
            <a:r>
              <a:rPr lang="en-US" sz="2400" dirty="0" smtClean="0">
                <a:solidFill>
                  <a:srgbClr val="002060"/>
                </a:solidFill>
                <a:latin typeface="Curlz MT" pitchFamily="82" charset="0"/>
              </a:rPr>
              <a:t>hair</a:t>
            </a:r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.</a:t>
            </a:r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15976" y="5863392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 </a:t>
            </a:r>
            <a: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  <a:t>straight </a:t>
            </a:r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hair.</a:t>
            </a:r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38800" y="5482392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 have   </a:t>
            </a:r>
            <a:r>
              <a:rPr lang="en-US" dirty="0" smtClean="0">
                <a:solidFill>
                  <a:srgbClr val="FFC000"/>
                </a:solidFill>
                <a:latin typeface="Arial Black" pitchFamily="34" charset="0"/>
              </a:rPr>
              <a:t>l o n g   </a:t>
            </a:r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hair.</a:t>
            </a:r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87376" y="4275224"/>
            <a:ext cx="3152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I am (a) </a:t>
            </a:r>
            <a:r>
              <a:rPr lang="en-US" dirty="0" smtClean="0">
                <a:solidFill>
                  <a:srgbClr val="C00000"/>
                </a:solidFill>
                <a:latin typeface="Arial Black" pitchFamily="34" charset="0"/>
              </a:rPr>
              <a:t>redhead. </a:t>
            </a:r>
            <a:r>
              <a:rPr lang="en-US" sz="1400" dirty="0" smtClean="0">
                <a:solidFill>
                  <a:srgbClr val="0070C0"/>
                </a:solidFill>
                <a:latin typeface="Arial Black" pitchFamily="34" charset="0"/>
              </a:rPr>
              <a:t>(boy)</a:t>
            </a:r>
            <a:endParaRPr lang="en-US" sz="14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99144" y="387016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I am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dark haired. </a:t>
            </a:r>
            <a:r>
              <a:rPr lang="en-US" sz="1400" dirty="0" smtClean="0">
                <a:solidFill>
                  <a:srgbClr val="0070C0"/>
                </a:solidFill>
                <a:latin typeface="Arial Black" pitchFamily="34" charset="0"/>
              </a:rPr>
              <a:t>(boy)</a:t>
            </a:r>
            <a:endParaRPr lang="en-US" sz="14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81600" y="387016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I am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dark haired. </a:t>
            </a:r>
            <a:r>
              <a:rPr lang="en-US" dirty="0" smtClean="0">
                <a:solidFill>
                  <a:srgbClr val="E38BD6"/>
                </a:solidFill>
                <a:latin typeface="Arial Black" pitchFamily="34" charset="0"/>
              </a:rPr>
              <a:t>(girl)</a:t>
            </a:r>
            <a:endParaRPr lang="en-US" dirty="0">
              <a:solidFill>
                <a:srgbClr val="E38BD6"/>
              </a:solidFill>
              <a:latin typeface="Arial Black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0" y="425116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I am (a) </a:t>
            </a:r>
            <a:r>
              <a:rPr lang="en-US" dirty="0" smtClean="0">
                <a:solidFill>
                  <a:srgbClr val="C00000"/>
                </a:solidFill>
                <a:latin typeface="Arial Black" pitchFamily="34" charset="0"/>
              </a:rPr>
              <a:t>redhead. </a:t>
            </a:r>
            <a:r>
              <a:rPr lang="en-US" dirty="0" smtClean="0">
                <a:solidFill>
                  <a:srgbClr val="E38BD6"/>
                </a:solidFill>
                <a:latin typeface="Arial Black" pitchFamily="34" charset="0"/>
              </a:rPr>
              <a:t>(girl)</a:t>
            </a:r>
            <a:endParaRPr lang="en-US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05400" y="46482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I am </a:t>
            </a:r>
            <a:r>
              <a:rPr lang="en-US" dirty="0" smtClean="0">
                <a:solidFill>
                  <a:srgbClr val="FFFF00"/>
                </a:solidFill>
                <a:latin typeface="Arial Black" pitchFamily="34" charset="0"/>
              </a:rPr>
              <a:t>blonde. </a:t>
            </a:r>
            <a:r>
              <a:rPr lang="en-US" dirty="0" smtClean="0">
                <a:solidFill>
                  <a:srgbClr val="E38BD6"/>
                </a:solidFill>
                <a:latin typeface="Arial Black" pitchFamily="34" charset="0"/>
              </a:rPr>
              <a:t>(girl)</a:t>
            </a:r>
            <a:endParaRPr lang="en-US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46680" y="3465096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What color is your hair?</a:t>
            </a:r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1" grpId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4844" t="30208" r="15625" b="13542"/>
          <a:stretch>
            <a:fillRect/>
          </a:stretch>
        </p:blipFill>
        <p:spPr bwMode="auto">
          <a:xfrm>
            <a:off x="0" y="609600"/>
            <a:ext cx="8458200" cy="5131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023928" y="222584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What color are your eyes?</a:t>
            </a:r>
            <a:endParaRPr lang="en-U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43200" y="263892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Arial Black" pitchFamily="34" charset="0"/>
              </a:rPr>
              <a:t>blue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eyes.</a:t>
            </a:r>
            <a:endParaRPr lang="en-U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79280" y="3429000"/>
            <a:ext cx="32685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dark brown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eyes.</a:t>
            </a:r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2871528" y="3801976"/>
            <a:ext cx="2542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brown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eyes.</a:t>
            </a:r>
            <a:endParaRPr lang="en-U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36406" y="3027758"/>
            <a:ext cx="24869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rgbClr val="00B050"/>
                </a:solidFill>
                <a:latin typeface="Arial Black" pitchFamily="34" charset="0"/>
              </a:rPr>
              <a:t>green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eyes.</a:t>
            </a:r>
            <a:endParaRPr lang="en-U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19400" y="4191000"/>
            <a:ext cx="31839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light brown 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eyes.</a:t>
            </a:r>
            <a:endParaRPr lang="en-U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19400" y="4572000"/>
            <a:ext cx="2425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Arial Black" pitchFamily="34" charset="0"/>
              </a:rPr>
              <a:t>I have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n-US" dirty="0" smtClean="0">
                <a:solidFill>
                  <a:srgbClr val="7EA44C"/>
                </a:solidFill>
                <a:latin typeface="Arial Black" pitchFamily="34" charset="0"/>
              </a:rPr>
              <a:t>hazel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eyes.</a:t>
            </a:r>
            <a:endParaRPr lang="en-US" dirty="0">
              <a:solidFill>
                <a:schemeClr val="tx2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136</Words>
  <Application>Microsoft Office PowerPoint</Application>
  <PresentationFormat>On-screen Show (4:3)</PresentationFormat>
  <Paragraphs>22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Shenendehowa Central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bodijudi</cp:lastModifiedBy>
  <cp:revision>14</cp:revision>
  <dcterms:created xsi:type="dcterms:W3CDTF">2010-10-24T11:56:29Z</dcterms:created>
  <dcterms:modified xsi:type="dcterms:W3CDTF">2010-10-25T13:46:32Z</dcterms:modified>
</cp:coreProperties>
</file>