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5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56E1F-F207-4EFC-805F-498CE6631815}" type="datetimeFigureOut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6E181-FBA3-4C5B-8A43-22BA588FF0E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9444" t="20000" r="16270" b="10667"/>
          <a:stretch>
            <a:fillRect/>
          </a:stretch>
        </p:blipFill>
        <p:spPr bwMode="auto">
          <a:xfrm>
            <a:off x="0" y="533400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752600" y="2656118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Good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8800" y="31242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Bald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77000" y="52578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Old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77000" y="48006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Silly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53200" y="43434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Shy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77000" y="38862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Serious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34200" y="35052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Responsible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05600" y="30480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Small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48400" y="25908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Bad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33600" y="39624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Generous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43200" y="4343400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Big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28800" y="48006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Patient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00200" y="52578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Young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52600" y="35052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Ugly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15000" y="1143000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El cuatro de noviembre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43000" y="5943600"/>
            <a:ext cx="259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B050"/>
                </a:solidFill>
              </a:rPr>
              <a:t>¿</a:t>
            </a:r>
            <a:r>
              <a:rPr lang="en-US" sz="3600" dirty="0" err="1" smtClean="0">
                <a:solidFill>
                  <a:srgbClr val="00B050"/>
                </a:solidFill>
              </a:rPr>
              <a:t>Cómo</a:t>
            </a:r>
            <a:r>
              <a:rPr lang="en-US" sz="3600" dirty="0" smtClean="0">
                <a:solidFill>
                  <a:srgbClr val="00B050"/>
                </a:solidFill>
              </a:rPr>
              <a:t> </a:t>
            </a:r>
            <a:r>
              <a:rPr lang="en-US" sz="3600" dirty="0" err="1" smtClean="0">
                <a:solidFill>
                  <a:srgbClr val="00B050"/>
                </a:solidFill>
              </a:rPr>
              <a:t>eres</a:t>
            </a:r>
            <a:r>
              <a:rPr lang="en-US" sz="3600" dirty="0" smtClean="0">
                <a:solidFill>
                  <a:srgbClr val="00B050"/>
                </a:solidFill>
              </a:rPr>
              <a:t>?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14800" y="5943600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B050"/>
                </a:solidFill>
              </a:rPr>
              <a:t>What are you like?</a:t>
            </a:r>
            <a:endParaRPr lang="en-US" sz="36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3" grpId="1"/>
      <p:bldP spid="14" grpId="0"/>
      <p:bldP spid="15" grpId="0"/>
      <p:bldP spid="16" grpId="0"/>
      <p:bldP spid="16" grpId="1"/>
      <p:bldP spid="17" grpId="0"/>
      <p:bldP spid="18" grpId="0"/>
      <p:bldP spid="19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5556" t="19556" r="18889" b="5778"/>
          <a:stretch>
            <a:fillRect/>
          </a:stretch>
        </p:blipFill>
        <p:spPr bwMode="auto">
          <a:xfrm>
            <a:off x="0" y="152400"/>
            <a:ext cx="89916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27</Words>
  <Application>Microsoft Office PowerPoint</Application>
  <PresentationFormat>On-screen Show (4:3)</PresentationFormat>
  <Paragraphs>17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Shenendehowa Central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bodijudi</dc:creator>
  <cp:lastModifiedBy>bodijudi</cp:lastModifiedBy>
  <cp:revision>5</cp:revision>
  <dcterms:created xsi:type="dcterms:W3CDTF">2011-11-04T13:07:23Z</dcterms:created>
  <dcterms:modified xsi:type="dcterms:W3CDTF">2011-11-04T14:39:31Z</dcterms:modified>
</cp:coreProperties>
</file>