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BC57-9EEC-4668-880E-F98B718FDB5B}" type="datetimeFigureOut">
              <a:rPr lang="en-US" smtClean="0"/>
              <a:pPr/>
              <a:t>12/15/2010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CBBEC-891E-4CD7-9BC2-721B64AC6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9375" t="25000" r="18750" b="48333"/>
          <a:stretch>
            <a:fillRect/>
          </a:stretch>
        </p:blipFill>
        <p:spPr bwMode="auto">
          <a:xfrm>
            <a:off x="0" y="1447800"/>
            <a:ext cx="895826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6324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2612408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febr</a:t>
            </a:r>
            <a:r>
              <a:rPr lang="es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ero</a:t>
            </a:r>
            <a:endParaRPr lang="es-US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3927144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d</a:t>
            </a:r>
            <a:r>
              <a:rPr lang="es-US" sz="2800" dirty="0" smtClean="0">
                <a:solidFill>
                  <a:srgbClr val="002060"/>
                </a:solidFill>
              </a:rPr>
              <a:t>i</a:t>
            </a:r>
            <a:r>
              <a:rPr lang="es-US" sz="2800" dirty="0" smtClean="0">
                <a:solidFill>
                  <a:srgbClr val="FF0000"/>
                </a:solidFill>
              </a:rPr>
              <a:t>c</a:t>
            </a:r>
            <a:r>
              <a:rPr lang="es-US" sz="2800" dirty="0" smtClean="0">
                <a:solidFill>
                  <a:srgbClr val="002060"/>
                </a:solidFill>
              </a:rPr>
              <a:t>i</a:t>
            </a:r>
            <a:r>
              <a:rPr lang="es-US" sz="2800" dirty="0" smtClean="0">
                <a:solidFill>
                  <a:srgbClr val="FF0000"/>
                </a:solidFill>
              </a:rPr>
              <a:t>embre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3587088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nov</a:t>
            </a:r>
            <a:r>
              <a:rPr lang="es-US" sz="2800" dirty="0" smtClean="0">
                <a:solidFill>
                  <a:srgbClr val="002060"/>
                </a:solidFill>
              </a:rPr>
              <a:t>i</a:t>
            </a:r>
            <a:r>
              <a:rPr lang="es-US" sz="2800" dirty="0" smtClean="0">
                <a:solidFill>
                  <a:srgbClr val="FF0000"/>
                </a:solidFill>
              </a:rPr>
              <a:t>embre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3254992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oct</a:t>
            </a:r>
            <a:r>
              <a:rPr lang="es-US" sz="2800" dirty="0" smtClean="0">
                <a:solidFill>
                  <a:srgbClr val="002060"/>
                </a:solidFill>
              </a:rPr>
              <a:t>u</a:t>
            </a:r>
            <a:r>
              <a:rPr lang="es-US" sz="2800" dirty="0" smtClean="0">
                <a:solidFill>
                  <a:srgbClr val="FF0000"/>
                </a:solidFill>
              </a:rPr>
              <a:t>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936544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sept</a:t>
            </a:r>
            <a:r>
              <a:rPr lang="es-US" sz="2800" dirty="0" smtClean="0">
                <a:solidFill>
                  <a:srgbClr val="002060"/>
                </a:solidFill>
              </a:rPr>
              <a:t>i</a:t>
            </a:r>
            <a:r>
              <a:rPr lang="es-US" sz="2800" dirty="0" smtClean="0">
                <a:solidFill>
                  <a:srgbClr val="FF0000"/>
                </a:solidFill>
              </a:rPr>
              <a:t>embre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0" y="25908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ag</a:t>
            </a:r>
            <a:r>
              <a:rPr lang="es-US" sz="2800" dirty="0" smtClean="0">
                <a:solidFill>
                  <a:srgbClr val="002060"/>
                </a:solidFill>
              </a:rPr>
              <a:t>o</a:t>
            </a:r>
            <a:r>
              <a:rPr lang="es-US" sz="2800" dirty="0" smtClean="0">
                <a:solidFill>
                  <a:srgbClr val="FF0000"/>
                </a:solidFill>
              </a:rPr>
              <a:t>sto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2242784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julio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29718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>
                <a:solidFill>
                  <a:srgbClr val="FF0000"/>
                </a:solidFill>
              </a:rPr>
              <a:t>m</a:t>
            </a:r>
            <a:r>
              <a:rPr lang="es-US" sz="2800" dirty="0" smtClean="0">
                <a:solidFill>
                  <a:srgbClr val="FF0000"/>
                </a:solidFill>
              </a:rPr>
              <a:t>arzo 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22860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en</a:t>
            </a:r>
            <a:r>
              <a:rPr lang="es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ero</a:t>
            </a:r>
            <a:endParaRPr lang="es-US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00" y="3587088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mayo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28800" y="38100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junio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19200" y="3276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>
                <a:solidFill>
                  <a:srgbClr val="FF0000"/>
                </a:solidFill>
              </a:rPr>
              <a:t>a</a:t>
            </a:r>
            <a:r>
              <a:rPr lang="es-US" sz="2800" dirty="0" smtClean="0">
                <a:solidFill>
                  <a:srgbClr val="FF0000"/>
                </a:solidFill>
              </a:rPr>
              <a:t>bril </a:t>
            </a:r>
            <a:endParaRPr lang="es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1DD5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9" grpId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8" grpId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7500" t="52500" r="22500" b="12500"/>
          <a:stretch>
            <a:fillRect/>
          </a:stretch>
        </p:blipFill>
        <p:spPr bwMode="auto">
          <a:xfrm>
            <a:off x="0" y="838200"/>
            <a:ext cx="905691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3000" y="1238536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What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is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date </a:t>
            </a:r>
            <a:r>
              <a:rPr lang="es-US" sz="2800" dirty="0" err="1" smtClean="0">
                <a:solidFill>
                  <a:srgbClr val="FF0000"/>
                </a:solidFill>
              </a:rPr>
              <a:t>today</a:t>
            </a:r>
            <a:r>
              <a:rPr lang="es-US" sz="2800" dirty="0" smtClean="0">
                <a:solidFill>
                  <a:srgbClr val="FF0000"/>
                </a:solidFill>
              </a:rPr>
              <a:t>?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1524000"/>
            <a:ext cx="1584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ocho 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19600" y="1502392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diciembre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1758288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Today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is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8th of </a:t>
            </a:r>
            <a:r>
              <a:rPr lang="es-US" sz="2800" dirty="0" err="1" smtClean="0">
                <a:solidFill>
                  <a:srgbClr val="FF0000"/>
                </a:solidFill>
              </a:rPr>
              <a:t>December</a:t>
            </a:r>
            <a:r>
              <a:rPr lang="es-US" sz="2800" dirty="0" smtClean="0">
                <a:solidFill>
                  <a:srgbClr val="FF0000"/>
                </a:solidFill>
              </a:rPr>
              <a:t>. (</a:t>
            </a:r>
            <a:r>
              <a:rPr lang="es-US" sz="2800" dirty="0" err="1" smtClean="0">
                <a:solidFill>
                  <a:srgbClr val="FF0000"/>
                </a:solidFill>
              </a:rPr>
              <a:t>December</a:t>
            </a:r>
            <a:r>
              <a:rPr lang="es-US" sz="2800" dirty="0" smtClean="0">
                <a:solidFill>
                  <a:srgbClr val="FF0000"/>
                </a:solidFill>
              </a:rPr>
              <a:t> 8th)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2436128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What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is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date of </a:t>
            </a:r>
            <a:r>
              <a:rPr lang="es-US" sz="2800" dirty="0" err="1" smtClean="0">
                <a:solidFill>
                  <a:srgbClr val="FF0000"/>
                </a:solidFill>
              </a:rPr>
              <a:t>your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birthday</a:t>
            </a:r>
            <a:r>
              <a:rPr lang="es-US" sz="2800" dirty="0" smtClean="0">
                <a:solidFill>
                  <a:srgbClr val="FF0000"/>
                </a:solidFill>
              </a:rPr>
              <a:t>?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800" y="2721592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>
                <a:solidFill>
                  <a:srgbClr val="FF0000"/>
                </a:solidFill>
              </a:rPr>
              <a:t>d</a:t>
            </a:r>
            <a:r>
              <a:rPr lang="es-US" sz="2800" dirty="0" smtClean="0">
                <a:solidFill>
                  <a:srgbClr val="FF0000"/>
                </a:solidFill>
              </a:rPr>
              <a:t>iez y seis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9600" y="27432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noviembre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993408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It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is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16th of </a:t>
            </a:r>
            <a:r>
              <a:rPr lang="es-US" sz="2800" dirty="0" err="1" smtClean="0">
                <a:solidFill>
                  <a:srgbClr val="FF0000"/>
                </a:solidFill>
              </a:rPr>
              <a:t>November</a:t>
            </a:r>
            <a:r>
              <a:rPr lang="es-US" sz="2800" dirty="0" smtClean="0">
                <a:solidFill>
                  <a:srgbClr val="FF0000"/>
                </a:solidFill>
              </a:rPr>
              <a:t>.  (</a:t>
            </a:r>
            <a:r>
              <a:rPr lang="es-US" sz="2800" dirty="0" err="1" smtClean="0">
                <a:solidFill>
                  <a:srgbClr val="FF0000"/>
                </a:solidFill>
              </a:rPr>
              <a:t>November</a:t>
            </a:r>
            <a:r>
              <a:rPr lang="es-US" sz="2800" dirty="0" smtClean="0">
                <a:solidFill>
                  <a:srgbClr val="FF0000"/>
                </a:solidFill>
              </a:rPr>
              <a:t> 16).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37338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cinco de febrero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95400" y="40386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doce de octubre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3000" y="4302456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primero de julio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38800" y="4016992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siete de marzo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20688" y="4313832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quince de enero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7400" y="372584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el treinta de abril</a:t>
            </a:r>
            <a:endParaRPr lang="es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2" grpId="0"/>
      <p:bldP spid="12" grpId="1"/>
      <p:bldP spid="13" grpId="0"/>
      <p:bldP spid="13" grpId="1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l="18125" t="54167" r="27777" b="9167"/>
          <a:stretch>
            <a:fillRect/>
          </a:stretch>
        </p:blipFill>
        <p:spPr bwMode="auto">
          <a:xfrm>
            <a:off x="0" y="1143000"/>
            <a:ext cx="914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90800" y="1447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New </a:t>
            </a:r>
            <a:r>
              <a:rPr lang="es-US" sz="2800" dirty="0" err="1" smtClean="0">
                <a:solidFill>
                  <a:srgbClr val="FF0000"/>
                </a:solidFill>
              </a:rPr>
              <a:t>Year’s</a:t>
            </a:r>
            <a:r>
              <a:rPr lang="es-US" sz="2800" dirty="0" smtClean="0">
                <a:solidFill>
                  <a:srgbClr val="FF0000"/>
                </a:solidFill>
              </a:rPr>
              <a:t>  (1/1)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1682088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Valentine’s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Day</a:t>
            </a:r>
            <a:r>
              <a:rPr lang="es-US" sz="2800" dirty="0" smtClean="0">
                <a:solidFill>
                  <a:srgbClr val="FF0000"/>
                </a:solidFill>
              </a:rPr>
              <a:t> 14/2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3483592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Day</a:t>
            </a:r>
            <a:r>
              <a:rPr lang="es-US" sz="2800" dirty="0" smtClean="0">
                <a:solidFill>
                  <a:srgbClr val="FF0000"/>
                </a:solidFill>
              </a:rPr>
              <a:t> of </a:t>
            </a:r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Dead</a:t>
            </a:r>
            <a:r>
              <a:rPr lang="es-US" sz="2800" dirty="0" smtClean="0">
                <a:solidFill>
                  <a:srgbClr val="FF0000"/>
                </a:solidFill>
              </a:rPr>
              <a:t> 2/11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9400" y="3200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Columbus </a:t>
            </a:r>
            <a:r>
              <a:rPr lang="es-US" sz="2800" dirty="0" err="1" smtClean="0">
                <a:solidFill>
                  <a:srgbClr val="FF0000"/>
                </a:solidFill>
              </a:rPr>
              <a:t>Day</a:t>
            </a:r>
            <a:r>
              <a:rPr lang="es-US" sz="2800" dirty="0" smtClean="0">
                <a:solidFill>
                  <a:srgbClr val="FF0000"/>
                </a:solidFill>
              </a:rPr>
              <a:t> 12/10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66784" y="290356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Independence </a:t>
            </a:r>
            <a:r>
              <a:rPr lang="es-US" sz="2800" dirty="0" err="1" smtClean="0">
                <a:solidFill>
                  <a:srgbClr val="FF0000"/>
                </a:solidFill>
              </a:rPr>
              <a:t>Day</a:t>
            </a:r>
            <a:r>
              <a:rPr lang="es-US" sz="2800" dirty="0" smtClean="0">
                <a:solidFill>
                  <a:srgbClr val="FF0000"/>
                </a:solidFill>
              </a:rPr>
              <a:t> 4/7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9400" y="2569192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Celebration</a:t>
            </a:r>
            <a:r>
              <a:rPr lang="es-US" sz="2800" dirty="0" smtClean="0">
                <a:solidFill>
                  <a:srgbClr val="FF0000"/>
                </a:solidFill>
              </a:rPr>
              <a:t> of </a:t>
            </a:r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Battle</a:t>
            </a:r>
            <a:r>
              <a:rPr lang="es-US" sz="2800" dirty="0" smtClean="0">
                <a:solidFill>
                  <a:srgbClr val="FF0000"/>
                </a:solidFill>
              </a:rPr>
              <a:t> at La Puebla 5/5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22860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Easter</a:t>
            </a:r>
            <a:r>
              <a:rPr lang="es-US" sz="2800" dirty="0" smtClean="0">
                <a:solidFill>
                  <a:srgbClr val="FF0000"/>
                </a:solidFill>
              </a:rPr>
              <a:t>  (</a:t>
            </a:r>
            <a:r>
              <a:rPr lang="es-US" sz="2800" dirty="0" err="1" smtClean="0">
                <a:solidFill>
                  <a:srgbClr val="FF0000"/>
                </a:solidFill>
              </a:rPr>
              <a:t>varies</a:t>
            </a:r>
            <a:r>
              <a:rPr lang="es-US" sz="2800" dirty="0" smtClean="0">
                <a:solidFill>
                  <a:srgbClr val="FF0000"/>
                </a:solidFill>
              </a:rPr>
              <a:t> in marzo o abril)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6600" y="2000536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St. </a:t>
            </a:r>
            <a:r>
              <a:rPr lang="es-US" sz="2800" dirty="0" err="1" smtClean="0">
                <a:solidFill>
                  <a:srgbClr val="FF0000"/>
                </a:solidFill>
              </a:rPr>
              <a:t>Patrick’s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Day</a:t>
            </a:r>
            <a:r>
              <a:rPr lang="es-US" sz="2800" dirty="0" smtClean="0">
                <a:solidFill>
                  <a:srgbClr val="FF0000"/>
                </a:solidFill>
              </a:rPr>
              <a:t> 17/3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4057936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Christmas </a:t>
            </a:r>
            <a:r>
              <a:rPr lang="es-US" sz="2800" dirty="0" err="1" smtClean="0">
                <a:solidFill>
                  <a:srgbClr val="FF0000"/>
                </a:solidFill>
              </a:rPr>
              <a:t>Eve</a:t>
            </a:r>
            <a:r>
              <a:rPr lang="es-US" sz="2800" dirty="0" smtClean="0">
                <a:solidFill>
                  <a:srgbClr val="FF0000"/>
                </a:solidFill>
              </a:rPr>
              <a:t>  24/12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38400" y="433544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Christmas  25/12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67000" y="46482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The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Birthday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0" y="494504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FF0000"/>
                </a:solidFill>
              </a:rPr>
              <a:t>A </a:t>
            </a:r>
            <a:r>
              <a:rPr lang="es-US" sz="2800" dirty="0" err="1" smtClean="0">
                <a:solidFill>
                  <a:srgbClr val="FF0000"/>
                </a:solidFill>
              </a:rPr>
              <a:t>girl’s</a:t>
            </a:r>
            <a:r>
              <a:rPr lang="es-US" sz="2800" dirty="0" smtClean="0">
                <a:solidFill>
                  <a:srgbClr val="FF0000"/>
                </a:solidFill>
              </a:rPr>
              <a:t> 15th </a:t>
            </a:r>
            <a:r>
              <a:rPr lang="es-US" sz="2800" dirty="0" err="1" smtClean="0">
                <a:solidFill>
                  <a:srgbClr val="FF0000"/>
                </a:solidFill>
              </a:rPr>
              <a:t>Birthday</a:t>
            </a:r>
            <a:r>
              <a:rPr lang="es-US" sz="2800" dirty="0" smtClean="0">
                <a:solidFill>
                  <a:srgbClr val="FF0000"/>
                </a:solidFill>
              </a:rPr>
              <a:t> </a:t>
            </a:r>
            <a:r>
              <a:rPr lang="es-US" sz="2800" dirty="0" err="1" smtClean="0">
                <a:solidFill>
                  <a:srgbClr val="FF0000"/>
                </a:solidFill>
              </a:rPr>
              <a:t>Celebration</a:t>
            </a:r>
            <a:endParaRPr lang="es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33800" y="3774744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err="1" smtClean="0">
                <a:solidFill>
                  <a:srgbClr val="FF0000"/>
                </a:solidFill>
              </a:rPr>
              <a:t>Thanksgiving</a:t>
            </a:r>
            <a:r>
              <a:rPr lang="es-US" sz="2800" dirty="0" smtClean="0">
                <a:solidFill>
                  <a:srgbClr val="FF0000"/>
                </a:solidFill>
              </a:rPr>
              <a:t> (4th jueves noviembre</a:t>
            </a:r>
            <a:endParaRPr lang="es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136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bodijudi</cp:lastModifiedBy>
  <cp:revision>15</cp:revision>
  <dcterms:created xsi:type="dcterms:W3CDTF">2010-12-03T14:38:21Z</dcterms:created>
  <dcterms:modified xsi:type="dcterms:W3CDTF">2010-12-15T17:20:52Z</dcterms:modified>
</cp:coreProperties>
</file>