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0868-49CF-4918-95C0-6A5F129C3F20}" type="datetimeFigureOut">
              <a:rPr lang="en-US" smtClean="0"/>
              <a:t>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C9692-334A-4BC0-B358-1B69A1EA4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657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0868-49CF-4918-95C0-6A5F129C3F20}" type="datetimeFigureOut">
              <a:rPr lang="en-US" smtClean="0"/>
              <a:t>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C9692-334A-4BC0-B358-1B69A1EA4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354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0868-49CF-4918-95C0-6A5F129C3F20}" type="datetimeFigureOut">
              <a:rPr lang="en-US" smtClean="0"/>
              <a:t>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C9692-334A-4BC0-B358-1B69A1EA4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481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0868-49CF-4918-95C0-6A5F129C3F20}" type="datetimeFigureOut">
              <a:rPr lang="en-US" smtClean="0"/>
              <a:t>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C9692-334A-4BC0-B358-1B69A1EA4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160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0868-49CF-4918-95C0-6A5F129C3F20}" type="datetimeFigureOut">
              <a:rPr lang="en-US" smtClean="0"/>
              <a:t>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C9692-334A-4BC0-B358-1B69A1EA4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22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0868-49CF-4918-95C0-6A5F129C3F20}" type="datetimeFigureOut">
              <a:rPr lang="en-US" smtClean="0"/>
              <a:t>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C9692-334A-4BC0-B358-1B69A1EA4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921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0868-49CF-4918-95C0-6A5F129C3F20}" type="datetimeFigureOut">
              <a:rPr lang="en-US" smtClean="0"/>
              <a:t>2/5/2016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C9692-334A-4BC0-B358-1B69A1EA4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365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0868-49CF-4918-95C0-6A5F129C3F20}" type="datetimeFigureOut">
              <a:rPr lang="en-US" smtClean="0"/>
              <a:t>2/5/2016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C9692-334A-4BC0-B358-1B69A1EA4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384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0868-49CF-4918-95C0-6A5F129C3F20}" type="datetimeFigureOut">
              <a:rPr lang="en-US" smtClean="0"/>
              <a:t>2/5/2016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C9692-334A-4BC0-B358-1B69A1EA4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43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0868-49CF-4918-95C0-6A5F129C3F20}" type="datetimeFigureOut">
              <a:rPr lang="en-US" smtClean="0"/>
              <a:t>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C9692-334A-4BC0-B358-1B69A1EA4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704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0868-49CF-4918-95C0-6A5F129C3F20}" type="datetimeFigureOut">
              <a:rPr lang="en-US" smtClean="0"/>
              <a:t>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C9692-334A-4BC0-B358-1B69A1EA4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502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F0868-49CF-4918-95C0-6A5F129C3F20}" type="datetimeFigureOut">
              <a:rPr lang="en-US" smtClean="0"/>
              <a:t>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C9692-334A-4BC0-B358-1B69A1EA4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987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78" t="26621" r="24065" b="20000"/>
          <a:stretch/>
        </p:blipFill>
        <p:spPr bwMode="auto">
          <a:xfrm>
            <a:off x="-21771" y="227458"/>
            <a:ext cx="9473890" cy="5945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658608" y="990600"/>
            <a:ext cx="2438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6600FF"/>
                </a:solidFill>
              </a:rPr>
              <a:t>The seasons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2819400" y="1828800"/>
            <a:ext cx="3200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2819400" y="1593510"/>
            <a:ext cx="297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6600FF"/>
                </a:solidFill>
              </a:rPr>
              <a:t>The winter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3162300" y="2000590"/>
            <a:ext cx="251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6600FF"/>
                </a:solidFill>
              </a:rPr>
              <a:t>The spring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3012394" y="2514600"/>
            <a:ext cx="2743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6600FF"/>
                </a:solidFill>
              </a:rPr>
              <a:t>The summer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2829831" y="3001961"/>
            <a:ext cx="297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6600FF"/>
                </a:solidFill>
              </a:rPr>
              <a:t>The fall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2201408" y="3657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6600FF"/>
                </a:solidFill>
              </a:rPr>
              <a:t>The weather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3276600" y="4267200"/>
            <a:ext cx="3962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6600FF"/>
                </a:solidFill>
              </a:rPr>
              <a:t>What’s the weather like?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254829" y="4724400"/>
            <a:ext cx="419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6600FF"/>
                </a:solidFill>
              </a:rPr>
              <a:t>It’s nice out.  (It’s nice weather)</a:t>
            </a: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3467100" y="5257800"/>
            <a:ext cx="510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6600FF"/>
                </a:solidFill>
              </a:rPr>
              <a:t>It’s really nice out.  (It’s really nice weather)</a:t>
            </a:r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3129643" y="5654675"/>
            <a:ext cx="3597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6600FF"/>
                </a:solidFill>
              </a:rPr>
              <a:t>It’s bad weather.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6019800" y="3870325"/>
            <a:ext cx="60960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sz="2000" dirty="0">
              <a:solidFill>
                <a:srgbClr val="66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099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0" grpId="0"/>
      <p:bldP spid="2061" grpId="0"/>
      <p:bldP spid="2062" grpId="0"/>
      <p:bldP spid="2063" grpId="0"/>
      <p:bldP spid="2064" grpId="0"/>
      <p:bldP spid="206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55" t="37055" r="24390" b="14927"/>
          <a:stretch/>
        </p:blipFill>
        <p:spPr bwMode="auto">
          <a:xfrm>
            <a:off x="-51866" y="237993"/>
            <a:ext cx="9755729" cy="557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6201229" y="5214257"/>
            <a:ext cx="304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6600FF"/>
                </a:solidFill>
              </a:rPr>
              <a:t>The degree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2743200" y="5638800"/>
            <a:ext cx="1828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srgbClr val="6600FF"/>
              </a:solidFill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3309257" y="152400"/>
            <a:ext cx="441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6600FF"/>
                </a:solidFill>
              </a:rPr>
              <a:t>It’s very bad weather.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2242457" y="685800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It’s hot.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7181850" y="688293"/>
            <a:ext cx="205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It’s very hot.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2409825" y="1175655"/>
            <a:ext cx="205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hlink"/>
                </a:solidFill>
              </a:rPr>
              <a:t>It’s cool.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7358743" y="1175655"/>
            <a:ext cx="1752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hlink"/>
                </a:solidFill>
              </a:rPr>
              <a:t>It’s very cool.</a:t>
            </a: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2209800" y="2362200"/>
            <a:ext cx="2057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2242457" y="1689779"/>
            <a:ext cx="2209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00FF"/>
                </a:solidFill>
              </a:rPr>
              <a:t>It’s cold.</a:t>
            </a: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7116536" y="1689778"/>
            <a:ext cx="205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00FF"/>
                </a:solidFill>
              </a:rPr>
              <a:t>It’s very cold.</a:t>
            </a: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2247900" y="2185533"/>
            <a:ext cx="1981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FFCC00"/>
                </a:solidFill>
              </a:rPr>
              <a:t>It’s sunny.</a:t>
            </a: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7023100" y="2158658"/>
            <a:ext cx="1981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FF9900"/>
                </a:solidFill>
              </a:rPr>
              <a:t>It’s very sunny.</a:t>
            </a: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2351314" y="2687863"/>
            <a:ext cx="205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6600FF"/>
                </a:solidFill>
              </a:rPr>
              <a:t>It’s windy.</a:t>
            </a:r>
            <a:r>
              <a:rPr lang="en-US" dirty="0">
                <a:solidFill>
                  <a:srgbClr val="6600FF"/>
                </a:solidFill>
              </a:rPr>
              <a:t> 	</a:t>
            </a: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7353300" y="2687862"/>
            <a:ext cx="1905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6600FF"/>
                </a:solidFill>
              </a:rPr>
              <a:t>It’s very windy.</a:t>
            </a:r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2465614" y="3243942"/>
            <a:ext cx="1828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bg2"/>
                </a:solidFill>
              </a:rPr>
              <a:t>It’s cloudy</a:t>
            </a:r>
            <a:r>
              <a:rPr lang="en-US" dirty="0">
                <a:solidFill>
                  <a:schemeClr val="bg2"/>
                </a:solidFill>
              </a:rPr>
              <a:t>.</a:t>
            </a: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6362700" y="3100613"/>
            <a:ext cx="2590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bg2"/>
                </a:solidFill>
              </a:rPr>
              <a:t>The clouds</a:t>
            </a:r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1937657" y="3641725"/>
            <a:ext cx="251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6600FF"/>
                </a:solidFill>
              </a:rPr>
              <a:t>It’s snowing.</a:t>
            </a:r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6210300" y="3712029"/>
            <a:ext cx="2743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6600FF"/>
                </a:solidFill>
              </a:rPr>
              <a:t>The snow</a:t>
            </a:r>
          </a:p>
        </p:txBody>
      </p:sp>
      <p:sp>
        <p:nvSpPr>
          <p:cNvPr id="3099" name="Text Box 27"/>
          <p:cNvSpPr txBox="1">
            <a:spLocks noChangeArrowheads="1"/>
          </p:cNvSpPr>
          <p:nvPr/>
        </p:nvSpPr>
        <p:spPr bwMode="auto">
          <a:xfrm>
            <a:off x="6340475" y="3668486"/>
            <a:ext cx="2362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100" name="Text Box 28"/>
          <p:cNvSpPr txBox="1">
            <a:spLocks noChangeArrowheads="1"/>
          </p:cNvSpPr>
          <p:nvPr/>
        </p:nvSpPr>
        <p:spPr bwMode="auto">
          <a:xfrm>
            <a:off x="1937657" y="4146550"/>
            <a:ext cx="2362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6600FF"/>
                </a:solidFill>
              </a:rPr>
              <a:t>It’s raining.</a:t>
            </a:r>
          </a:p>
        </p:txBody>
      </p:sp>
      <p:sp>
        <p:nvSpPr>
          <p:cNvPr id="3101" name="Text Box 29"/>
          <p:cNvSpPr txBox="1">
            <a:spLocks noChangeArrowheads="1"/>
          </p:cNvSpPr>
          <p:nvPr/>
        </p:nvSpPr>
        <p:spPr bwMode="auto">
          <a:xfrm>
            <a:off x="6237514" y="4179206"/>
            <a:ext cx="251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6600FF"/>
                </a:solidFill>
              </a:rPr>
              <a:t>The rain</a:t>
            </a:r>
          </a:p>
        </p:txBody>
      </p:sp>
      <p:sp>
        <p:nvSpPr>
          <p:cNvPr id="3102" name="Text Box 30"/>
          <p:cNvSpPr txBox="1">
            <a:spLocks noChangeArrowheads="1"/>
          </p:cNvSpPr>
          <p:nvPr/>
        </p:nvSpPr>
        <p:spPr bwMode="auto">
          <a:xfrm>
            <a:off x="2090057" y="4724399"/>
            <a:ext cx="205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9900"/>
                </a:solidFill>
              </a:rPr>
              <a:t>There is sun.</a:t>
            </a:r>
          </a:p>
        </p:txBody>
      </p:sp>
      <p:sp>
        <p:nvSpPr>
          <p:cNvPr id="3103" name="Text Box 31"/>
          <p:cNvSpPr txBox="1">
            <a:spLocks noChangeArrowheads="1"/>
          </p:cNvSpPr>
          <p:nvPr/>
        </p:nvSpPr>
        <p:spPr bwMode="auto">
          <a:xfrm>
            <a:off x="6430736" y="4702627"/>
            <a:ext cx="2743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6600FF"/>
                </a:solidFill>
              </a:rPr>
              <a:t>There is wind.</a:t>
            </a:r>
          </a:p>
        </p:txBody>
      </p:sp>
      <p:sp>
        <p:nvSpPr>
          <p:cNvPr id="3104" name="Text Box 32"/>
          <p:cNvSpPr txBox="1">
            <a:spLocks noChangeArrowheads="1"/>
          </p:cNvSpPr>
          <p:nvPr/>
        </p:nvSpPr>
        <p:spPr bwMode="auto">
          <a:xfrm>
            <a:off x="2685142" y="5214257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6600FF"/>
                </a:solidFill>
              </a:rPr>
              <a:t>The temperature</a:t>
            </a:r>
          </a:p>
        </p:txBody>
      </p:sp>
      <p:sp>
        <p:nvSpPr>
          <p:cNvPr id="3105" name="Oval 33"/>
          <p:cNvSpPr>
            <a:spLocks noChangeArrowheads="1"/>
          </p:cNvSpPr>
          <p:nvPr/>
        </p:nvSpPr>
        <p:spPr bwMode="auto">
          <a:xfrm>
            <a:off x="4633683" y="3243943"/>
            <a:ext cx="457200" cy="4572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6" name="Oval 34"/>
          <p:cNvSpPr>
            <a:spLocks noChangeArrowheads="1"/>
          </p:cNvSpPr>
          <p:nvPr/>
        </p:nvSpPr>
        <p:spPr bwMode="auto">
          <a:xfrm>
            <a:off x="4608285" y="4267200"/>
            <a:ext cx="457200" cy="4572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7" name="Oval 35"/>
          <p:cNvSpPr>
            <a:spLocks noChangeArrowheads="1"/>
          </p:cNvSpPr>
          <p:nvPr/>
        </p:nvSpPr>
        <p:spPr bwMode="auto">
          <a:xfrm>
            <a:off x="4611914" y="3810000"/>
            <a:ext cx="457200" cy="4572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8" name="Oval 36"/>
          <p:cNvSpPr>
            <a:spLocks noChangeArrowheads="1"/>
          </p:cNvSpPr>
          <p:nvPr/>
        </p:nvSpPr>
        <p:spPr bwMode="auto">
          <a:xfrm>
            <a:off x="4619170" y="5276157"/>
            <a:ext cx="381000" cy="4572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9" name="Oval 37"/>
          <p:cNvSpPr>
            <a:spLocks noChangeArrowheads="1"/>
          </p:cNvSpPr>
          <p:nvPr/>
        </p:nvSpPr>
        <p:spPr bwMode="auto">
          <a:xfrm>
            <a:off x="457200" y="5277858"/>
            <a:ext cx="457200" cy="4572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0" name="Oval 38"/>
          <p:cNvSpPr>
            <a:spLocks noChangeArrowheads="1"/>
          </p:cNvSpPr>
          <p:nvPr/>
        </p:nvSpPr>
        <p:spPr bwMode="auto">
          <a:xfrm>
            <a:off x="1206498" y="5765800"/>
            <a:ext cx="381000" cy="3810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1" name="Text Box 39"/>
          <p:cNvSpPr txBox="1">
            <a:spLocks noChangeArrowheads="1"/>
          </p:cNvSpPr>
          <p:nvPr/>
        </p:nvSpPr>
        <p:spPr bwMode="auto">
          <a:xfrm>
            <a:off x="1587498" y="5735058"/>
            <a:ext cx="6477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 dirty="0">
                <a:solidFill>
                  <a:srgbClr val="FF0000"/>
                </a:solidFill>
                <a:latin typeface="Comic Sans MS" pitchFamily="66" charset="0"/>
              </a:rPr>
              <a:t>CAREFUL: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  These words are nouns &amp; they cannot be used to answer the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question, 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“What’s the weather like?”.</a:t>
            </a:r>
          </a:p>
        </p:txBody>
      </p:sp>
    </p:spTree>
    <p:extLst>
      <p:ext uri="{BB962C8B-B14F-4D97-AF65-F5344CB8AC3E}">
        <p14:creationId xmlns:p14="http://schemas.microsoft.com/office/powerpoint/2010/main" val="3465435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10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0" dur="1000"/>
                                        <p:tgtEl>
                                          <p:spTgt spid="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3" dur="10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6" dur="10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9" dur="10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2" dur="1000"/>
                                        <p:tgtEl>
                                          <p:spTgt spid="3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10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10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  <p:bldP spid="3080" grpId="0"/>
      <p:bldP spid="3083" grpId="0"/>
      <p:bldP spid="3084" grpId="0"/>
      <p:bldP spid="3085" grpId="0"/>
      <p:bldP spid="3088" grpId="0"/>
      <p:bldP spid="3089" grpId="0"/>
      <p:bldP spid="3091" grpId="0"/>
      <p:bldP spid="3093" grpId="0"/>
      <p:bldP spid="3094" grpId="0"/>
      <p:bldP spid="3096" grpId="0"/>
      <p:bldP spid="3097" grpId="0"/>
      <p:bldP spid="3098" grpId="0"/>
      <p:bldP spid="3101" grpId="0"/>
      <p:bldP spid="3102" grpId="0"/>
      <p:bldP spid="3103" grpId="0"/>
      <p:bldP spid="3105" grpId="0" animBg="1"/>
      <p:bldP spid="3106" grpId="0" animBg="1"/>
      <p:bldP spid="3107" grpId="0" animBg="1"/>
      <p:bldP spid="3108" grpId="0" animBg="1"/>
      <p:bldP spid="3109" grpId="0" animBg="1"/>
      <p:bldP spid="3110" grpId="0" animBg="1"/>
      <p:bldP spid="31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</Words>
  <Application>Microsoft Office PowerPoint</Application>
  <PresentationFormat>On-screen Show (4:3)</PresentationFormat>
  <Paragraphs>32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Shenendehowa Central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2016-02-05T23:31:20Z</dcterms:created>
  <dcterms:modified xsi:type="dcterms:W3CDTF">2016-02-05T23:32:02Z</dcterms:modified>
</cp:coreProperties>
</file>