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4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4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69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0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7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7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9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5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6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4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9D547-9D90-41C1-8F32-6984C5B56278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B7065-AABF-495C-BA26-1D384AC4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1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146" y="381000"/>
            <a:ext cx="7772400" cy="1470025"/>
          </a:xfrm>
        </p:spPr>
        <p:txBody>
          <a:bodyPr/>
          <a:lstStyle/>
          <a:p>
            <a:r>
              <a:rPr lang="es-ES_tradnl" b="1" u="sng" dirty="0">
                <a:latin typeface="Comic Sans MS" panose="030F0702030302020204" pitchFamily="66" charset="0"/>
              </a:rPr>
              <a:t>Apuntes: Mis clases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Español</a:t>
            </a:r>
            <a:r>
              <a:rPr lang="en-US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7</a:t>
            </a:r>
            <a:endParaRPr lang="en-US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0" name="Picture 2" descr="C:\Users\swidashl\AppData\Local\Microsoft\Windows\Temporary Internet Files\Content.IE5\75XZYJXM\MC90041557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30720"/>
            <a:ext cx="5239692" cy="390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43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948627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C:\Users\swidashl\AppData\Local\Microsoft\Windows\Temporary Internet Files\Content.IE5\75XZYJXM\MC90044573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237585"/>
            <a:ext cx="3216992" cy="270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27791" y="1035803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Art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2591" y="301415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Social studies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16353" y="23622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Social studies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0191" y="35814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Physical education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03438" y="4172488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Spanish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0191" y="4800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French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4913" y="54102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German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6019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Math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6400" y="1697306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Science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6324600" y="578293"/>
            <a:ext cx="2514600" cy="2245571"/>
          </a:xfrm>
          <a:prstGeom prst="cloudCallout">
            <a:avLst>
              <a:gd name="adj1" fmla="val 15613"/>
              <a:gd name="adj2" fmla="val 6673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21282613">
            <a:off x="6668835" y="1066904"/>
            <a:ext cx="169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>
                <a:solidFill>
                  <a:prstClr val="black"/>
                </a:solidFill>
                <a:latin typeface="Comic Sans MS" panose="030F0702030302020204" pitchFamily="66" charset="0"/>
              </a:rPr>
              <a:t>¡Me encantan las matemáticas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!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3286"/>
            <a:ext cx="12687788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572" y="2619077"/>
            <a:ext cx="1908175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52800" y="163286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Technology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736051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Health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90147" y="1497468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Band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2625" y="2133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Orchestra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2800636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Chorus 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5814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Music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8525" y="4191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FACS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4834223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Literature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5562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English class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6580325" y="118862"/>
            <a:ext cx="1801675" cy="2014738"/>
          </a:xfrm>
          <a:prstGeom prst="cloudCallout">
            <a:avLst>
              <a:gd name="adj1" fmla="val 11367"/>
              <a:gd name="adj2" fmla="val 720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1282613">
            <a:off x="6757262" y="555142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¡La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banda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es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muy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divertida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!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0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39" y="-78770"/>
            <a:ext cx="9144000" cy="6460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swidashl\AppData\Local\Microsoft\Windows\Temporary Internet Files\Content.IE5\75XZYJXM\MC90044573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1580950"/>
            <a:ext cx="1752600" cy="433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0" y="1193138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Study hall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1905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Lunch 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8722" y="2608881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The Schedule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399" y="3352799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The student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0531" y="4099761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The male teacher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5659" y="4790831"/>
            <a:ext cx="33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The female teacher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98722" y="5519273"/>
            <a:ext cx="33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The homework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7284027" y="749553"/>
            <a:ext cx="1610918" cy="1859328"/>
          </a:xfrm>
          <a:prstGeom prst="cloudCallout">
            <a:avLst>
              <a:gd name="adj1" fmla="val -45531"/>
              <a:gd name="adj2" fmla="val 8107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21282613">
            <a:off x="7378441" y="1153974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¡Me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gusta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 la </a:t>
            </a:r>
            <a:r>
              <a:rPr lang="en-US" dirty="0" err="1">
                <a:solidFill>
                  <a:prstClr val="black"/>
                </a:solidFill>
                <a:latin typeface="Comic Sans MS" panose="030F0702030302020204" pitchFamily="66" charset="0"/>
              </a:rPr>
              <a:t>escuela</a:t>
            </a: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!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25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54" y="500743"/>
            <a:ext cx="9703273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 descr="C:\Users\swidashl\AppData\Local\Microsoft\Windows\Temporary Internet Files\Content.IE5\XHZ6MM0K\MC90044573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179569"/>
            <a:ext cx="2351482" cy="351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946106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Easy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57637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Difficult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133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Interesting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27432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Boring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20486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Fun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64497" y="3810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Big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4497" y="4419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Small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1951" y="4930812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Noisy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34240" y="5638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Calm/quiet</a:t>
            </a:r>
            <a:endParaRPr lang="en-US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7533082" y="1807202"/>
            <a:ext cx="1610918" cy="1859328"/>
          </a:xfrm>
          <a:prstGeom prst="cloudCallout">
            <a:avLst>
              <a:gd name="adj1" fmla="val -45531"/>
              <a:gd name="adj2" fmla="val 8107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rot="21282613">
            <a:off x="7614640" y="2198962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Adjective agreement?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5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4609"/>
            <a:ext cx="8466080" cy="6765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 descr="C:\Users\swidashl\AppData\Local\Microsoft\Windows\Temporary Internet Files\Content.IE5\ZO0LVH46\MC90029070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376" y="10332"/>
            <a:ext cx="1574549" cy="783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swidashl\AppData\Local\Microsoft\Windows\Temporary Internet Files\Content.IE5\3077XB9R\MC90023272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7555"/>
            <a:ext cx="1344230" cy="70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52430" y="1676400"/>
            <a:ext cx="2743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What classes do you have?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4517" y="3284979"/>
            <a:ext cx="2819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What’s your favorite </a:t>
            </a:r>
          </a:p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class?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4516" y="5105400"/>
            <a:ext cx="2743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How is science class?/ What is science class like?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1659523"/>
            <a:ext cx="2743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I have science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00600" y="3531200"/>
            <a:ext cx="2743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My favorite class is…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513" y="5351621"/>
            <a:ext cx="2743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70C0"/>
                </a:solidFill>
                <a:latin typeface="Comic Sans MS" panose="030F0702030302020204" pitchFamily="66" charset="0"/>
              </a:rPr>
              <a:t>Science class is </a:t>
            </a:r>
            <a:r>
              <a:rPr lang="en-US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very fun.</a:t>
            </a:r>
            <a:endParaRPr lang="en-US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1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290187"/>
              </p:ext>
            </p:extLst>
          </p:nvPr>
        </p:nvGraphicFramePr>
        <p:xfrm>
          <a:off x="381000" y="1754863"/>
          <a:ext cx="8229600" cy="537616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359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400" dirty="0">
                          <a:effectLst/>
                          <a:latin typeface="Comic Sans MS" panose="030F0702030302020204" pitchFamily="66" charset="0"/>
                        </a:rPr>
                        <a:t>El período</a:t>
                      </a:r>
                      <a:endParaRPr lang="en-US" sz="2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  <a:latin typeface="Comic Sans MS" panose="030F0702030302020204" pitchFamily="66" charset="0"/>
                        </a:rPr>
                        <a:t>¿Qué clase tienes?</a:t>
                      </a:r>
                      <a:endParaRPr lang="en-US" sz="1800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US" sz="11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  <a:latin typeface="Comic Sans MS" panose="030F0702030302020204" pitchFamily="66" charset="0"/>
                        </a:rPr>
                        <a:t>¿Cómo es la clase?</a:t>
                      </a:r>
                      <a:endParaRPr lang="en-US" sz="18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  <a:latin typeface="Comic Sans MS" panose="030F0702030302020204" pitchFamily="66" charset="0"/>
                        </a:rPr>
                        <a:t>¿Quién es el maestro/la maestra?</a:t>
                      </a:r>
                      <a:endParaRPr lang="en-US" sz="18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710">
                <a:tc>
                  <a:txBody>
                    <a:bodyPr/>
                    <a:lstStyle/>
                    <a:p>
                      <a:pPr algn="ctr"/>
                      <a:r>
                        <a:rPr lang="es-ES" noProof="0" dirty="0" smtClean="0">
                          <a:latin typeface="Comic Sans MS" panose="030F0702030302020204" pitchFamily="66" charset="0"/>
                        </a:rPr>
                        <a:t> Uno </a:t>
                      </a:r>
                      <a:endParaRPr lang="es-ES" noProof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noProof="0" dirty="0" smtClean="0">
                          <a:latin typeface="Comic Sans MS" panose="030F0702030302020204" pitchFamily="66" charset="0"/>
                        </a:rPr>
                        <a:t> La clase de español</a:t>
                      </a:r>
                      <a:endParaRPr lang="es-ES" noProof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noProof="0" dirty="0" smtClean="0">
                          <a:latin typeface="Comic Sans MS" panose="030F0702030302020204" pitchFamily="66" charset="0"/>
                        </a:rPr>
                        <a:t> Muy divertida</a:t>
                      </a:r>
                      <a:endParaRPr lang="es-ES" noProof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noProof="0" smtClean="0">
                          <a:latin typeface="Comic Sans MS" panose="030F0702030302020204" pitchFamily="66" charset="0"/>
                        </a:rPr>
                        <a:t>Señora</a:t>
                      </a:r>
                      <a:r>
                        <a:rPr lang="es-ES" baseline="0" noProof="0" smtClean="0">
                          <a:latin typeface="Comic Sans MS" panose="030F0702030302020204" pitchFamily="66" charset="0"/>
                        </a:rPr>
                        <a:t> Bodien</a:t>
                      </a:r>
                      <a:endParaRPr lang="es-ES" noProof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71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0"/>
            <a:ext cx="8202135" cy="181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572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Apuntes: Mis clases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Apuntes: Mis clases </dc:title>
  <dc:creator>Administrator</dc:creator>
  <cp:lastModifiedBy>Administrator</cp:lastModifiedBy>
  <cp:revision>1</cp:revision>
  <dcterms:created xsi:type="dcterms:W3CDTF">2016-04-04T16:18:21Z</dcterms:created>
  <dcterms:modified xsi:type="dcterms:W3CDTF">2016-04-04T16:18:40Z</dcterms:modified>
</cp:coreProperties>
</file>