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050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81C679-421D-49EB-8338-7EDB6A04321F}" type="datetimeFigureOut">
              <a:rPr lang="en-US" smtClean="0"/>
              <a:t>1/30/2017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6BFCE9-7162-42AB-8B07-5BC932FDEE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09821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81C679-421D-49EB-8338-7EDB6A04321F}" type="datetimeFigureOut">
              <a:rPr lang="en-US" smtClean="0"/>
              <a:t>1/30/2017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6BFCE9-7162-42AB-8B07-5BC932FDEE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03569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81C679-421D-49EB-8338-7EDB6A04321F}" type="datetimeFigureOut">
              <a:rPr lang="en-US" smtClean="0"/>
              <a:t>1/30/2017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6BFCE9-7162-42AB-8B07-5BC932FDEE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57428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81C679-421D-49EB-8338-7EDB6A04321F}" type="datetimeFigureOut">
              <a:rPr lang="en-US" smtClean="0"/>
              <a:t>1/30/2017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6BFCE9-7162-42AB-8B07-5BC932FDEE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15191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81C679-421D-49EB-8338-7EDB6A04321F}" type="datetimeFigureOut">
              <a:rPr lang="en-US" smtClean="0"/>
              <a:t>1/30/2017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6BFCE9-7162-42AB-8B07-5BC932FDEE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86946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81C679-421D-49EB-8338-7EDB6A04321F}" type="datetimeFigureOut">
              <a:rPr lang="en-US" smtClean="0"/>
              <a:t>1/30/2017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6BFCE9-7162-42AB-8B07-5BC932FDEE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40898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81C679-421D-49EB-8338-7EDB6A04321F}" type="datetimeFigureOut">
              <a:rPr lang="en-US" smtClean="0"/>
              <a:t>1/30/2017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6BFCE9-7162-42AB-8B07-5BC932FDEE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41342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81C679-421D-49EB-8338-7EDB6A04321F}" type="datetimeFigureOut">
              <a:rPr lang="en-US" smtClean="0"/>
              <a:t>1/30/2017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6BFCE9-7162-42AB-8B07-5BC932FDEE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19156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81C679-421D-49EB-8338-7EDB6A04321F}" type="datetimeFigureOut">
              <a:rPr lang="en-US" smtClean="0"/>
              <a:t>1/30/2017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6BFCE9-7162-42AB-8B07-5BC932FDEE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39512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81C679-421D-49EB-8338-7EDB6A04321F}" type="datetimeFigureOut">
              <a:rPr lang="en-US" smtClean="0"/>
              <a:t>1/30/2017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6BFCE9-7162-42AB-8B07-5BC932FDEE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33991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81C679-421D-49EB-8338-7EDB6A04321F}" type="datetimeFigureOut">
              <a:rPr lang="en-US" smtClean="0"/>
              <a:t>1/30/2017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6BFCE9-7162-42AB-8B07-5BC932FDEE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65904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81C679-421D-49EB-8338-7EDB6A04321F}" type="datetimeFigureOut">
              <a:rPr lang="en-US" smtClean="0"/>
              <a:t>1/30/2017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6BFCE9-7162-42AB-8B07-5BC932FDEE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89804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dBTGxLc-lv0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056" t="26852" r="15973" b="25000"/>
          <a:stretch>
            <a:fillRect/>
          </a:stretch>
        </p:blipFill>
        <p:spPr bwMode="auto">
          <a:xfrm>
            <a:off x="177800" y="254000"/>
            <a:ext cx="8839200" cy="6184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078" name="Text Box 6"/>
          <p:cNvSpPr txBox="1">
            <a:spLocks noChangeArrowheads="1"/>
          </p:cNvSpPr>
          <p:nvPr/>
        </p:nvSpPr>
        <p:spPr bwMode="auto">
          <a:xfrm>
            <a:off x="3505200" y="1193800"/>
            <a:ext cx="3810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dirty="0" smtClean="0">
                <a:solidFill>
                  <a:srgbClr val="CC0099"/>
                </a:solidFill>
                <a:latin typeface="Comic Sans MS" pitchFamily="66" charset="0"/>
              </a:rPr>
              <a:t>What do you like to wear?</a:t>
            </a:r>
          </a:p>
        </p:txBody>
      </p:sp>
      <p:sp>
        <p:nvSpPr>
          <p:cNvPr id="3079" name="Text Box 7"/>
          <p:cNvSpPr txBox="1">
            <a:spLocks noChangeArrowheads="1"/>
          </p:cNvSpPr>
          <p:nvPr/>
        </p:nvSpPr>
        <p:spPr bwMode="auto">
          <a:xfrm>
            <a:off x="4114800" y="1549400"/>
            <a:ext cx="3810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smtClean="0">
                <a:solidFill>
                  <a:srgbClr val="CC0099"/>
                </a:solidFill>
                <a:latin typeface="Comic Sans MS" pitchFamily="66" charset="0"/>
              </a:rPr>
              <a:t>I like to wear black boots.</a:t>
            </a:r>
          </a:p>
        </p:txBody>
      </p:sp>
      <p:sp>
        <p:nvSpPr>
          <p:cNvPr id="3080" name="Text Box 8"/>
          <p:cNvSpPr txBox="1">
            <a:spLocks noChangeArrowheads="1"/>
          </p:cNvSpPr>
          <p:nvPr/>
        </p:nvSpPr>
        <p:spPr bwMode="auto">
          <a:xfrm>
            <a:off x="2895600" y="2209800"/>
            <a:ext cx="3810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smtClean="0">
                <a:solidFill>
                  <a:srgbClr val="CC0099"/>
                </a:solidFill>
                <a:latin typeface="Comic Sans MS" pitchFamily="66" charset="0"/>
              </a:rPr>
              <a:t>What are you wearing today?</a:t>
            </a:r>
          </a:p>
        </p:txBody>
      </p:sp>
      <p:sp>
        <p:nvSpPr>
          <p:cNvPr id="3081" name="Text Box 9"/>
          <p:cNvSpPr txBox="1">
            <a:spLocks noChangeArrowheads="1"/>
          </p:cNvSpPr>
          <p:nvPr/>
        </p:nvSpPr>
        <p:spPr bwMode="auto">
          <a:xfrm>
            <a:off x="1828800" y="2870200"/>
            <a:ext cx="449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smtClean="0">
                <a:solidFill>
                  <a:srgbClr val="CC0099"/>
                </a:solidFill>
                <a:latin typeface="Comic Sans MS" pitchFamily="66" charset="0"/>
              </a:rPr>
              <a:t>I’m wearing a red t-shirt &amp; blue pants.</a:t>
            </a:r>
          </a:p>
        </p:txBody>
      </p:sp>
      <p:sp>
        <p:nvSpPr>
          <p:cNvPr id="3082" name="Text Box 10"/>
          <p:cNvSpPr txBox="1">
            <a:spLocks noChangeArrowheads="1"/>
          </p:cNvSpPr>
          <p:nvPr/>
        </p:nvSpPr>
        <p:spPr bwMode="auto">
          <a:xfrm>
            <a:off x="2971800" y="3517900"/>
            <a:ext cx="3810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dirty="0" smtClean="0">
                <a:solidFill>
                  <a:srgbClr val="CC0099"/>
                </a:solidFill>
                <a:latin typeface="Comic Sans MS" pitchFamily="66" charset="0"/>
              </a:rPr>
              <a:t>What is </a:t>
            </a:r>
            <a:r>
              <a:rPr lang="en-US" dirty="0" err="1" smtClean="0">
                <a:solidFill>
                  <a:srgbClr val="CC0099"/>
                </a:solidFill>
                <a:latin typeface="Comic Sans MS" pitchFamily="66" charset="0"/>
              </a:rPr>
              <a:t>Sarita</a:t>
            </a:r>
            <a:r>
              <a:rPr lang="en-US" dirty="0" smtClean="0">
                <a:solidFill>
                  <a:srgbClr val="CC0099"/>
                </a:solidFill>
                <a:latin typeface="Comic Sans MS" pitchFamily="66" charset="0"/>
              </a:rPr>
              <a:t> wearing?</a:t>
            </a:r>
          </a:p>
        </p:txBody>
      </p:sp>
      <p:sp>
        <p:nvSpPr>
          <p:cNvPr id="3083" name="Text Box 11"/>
          <p:cNvSpPr txBox="1">
            <a:spLocks noChangeArrowheads="1"/>
          </p:cNvSpPr>
          <p:nvPr/>
        </p:nvSpPr>
        <p:spPr bwMode="auto">
          <a:xfrm>
            <a:off x="1231900" y="4203700"/>
            <a:ext cx="7315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dirty="0" err="1" smtClean="0">
                <a:solidFill>
                  <a:srgbClr val="CC0099"/>
                </a:solidFill>
                <a:latin typeface="Comic Sans MS" pitchFamily="66" charset="0"/>
              </a:rPr>
              <a:t>Sarita</a:t>
            </a:r>
            <a:r>
              <a:rPr lang="en-US" dirty="0" smtClean="0">
                <a:solidFill>
                  <a:srgbClr val="CC0099"/>
                </a:solidFill>
                <a:latin typeface="Comic Sans MS" pitchFamily="66" charset="0"/>
              </a:rPr>
              <a:t> is wearing a purple dress with stockings &amp; high heels.</a:t>
            </a:r>
          </a:p>
        </p:txBody>
      </p:sp>
      <p:sp>
        <p:nvSpPr>
          <p:cNvPr id="3084" name="Text Box 12"/>
          <p:cNvSpPr txBox="1">
            <a:spLocks noChangeArrowheads="1"/>
          </p:cNvSpPr>
          <p:nvPr/>
        </p:nvSpPr>
        <p:spPr bwMode="auto">
          <a:xfrm>
            <a:off x="2514600" y="5537200"/>
            <a:ext cx="2590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smtClean="0">
                <a:solidFill>
                  <a:srgbClr val="CC0099"/>
                </a:solidFill>
                <a:latin typeface="Comic Sans MS" pitchFamily="66" charset="0"/>
              </a:rPr>
              <a:t>Yo llevo …</a:t>
            </a:r>
          </a:p>
        </p:txBody>
      </p:sp>
      <p:sp>
        <p:nvSpPr>
          <p:cNvPr id="3085" name="Text Box 13"/>
          <p:cNvSpPr txBox="1">
            <a:spLocks noChangeArrowheads="1"/>
          </p:cNvSpPr>
          <p:nvPr/>
        </p:nvSpPr>
        <p:spPr bwMode="auto">
          <a:xfrm>
            <a:off x="4397829" y="5903682"/>
            <a:ext cx="3810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dirty="0" smtClean="0">
                <a:solidFill>
                  <a:srgbClr val="CC0099"/>
                </a:solidFill>
                <a:latin typeface="Comic Sans MS" pitchFamily="66" charset="0"/>
              </a:rPr>
              <a:t>Ella </a:t>
            </a:r>
            <a:r>
              <a:rPr lang="en-US" dirty="0" err="1" smtClean="0">
                <a:solidFill>
                  <a:srgbClr val="CC0099"/>
                </a:solidFill>
                <a:latin typeface="Comic Sans MS" pitchFamily="66" charset="0"/>
              </a:rPr>
              <a:t>lleva</a:t>
            </a:r>
            <a:r>
              <a:rPr lang="en-US" dirty="0" smtClean="0">
                <a:solidFill>
                  <a:srgbClr val="CC0099"/>
                </a:solidFill>
                <a:latin typeface="Comic Sans MS" pitchFamily="66" charset="0"/>
              </a:rPr>
              <a:t> …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2362200" y="5943600"/>
            <a:ext cx="838200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dirty="0">
              <a:solidFill>
                <a:srgbClr val="000000"/>
              </a:solidFill>
            </a:endParaRPr>
          </a:p>
        </p:txBody>
      </p:sp>
      <p:pic>
        <p:nvPicPr>
          <p:cNvPr id="2050" name="Picture 2">
            <a:hlinkClick r:id="rId3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24775" y="5425732"/>
            <a:ext cx="1292225" cy="1358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4" name="Picture 2">
            <a:hlinkClick r:id="rId3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48800" y="4760799"/>
            <a:ext cx="1292225" cy="1358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1562098" y="5907769"/>
            <a:ext cx="2857502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dirty="0"/>
              <a:t>l</a:t>
            </a:r>
            <a:r>
              <a:rPr lang="en-US" dirty="0" smtClean="0"/>
              <a:t>a </a:t>
            </a:r>
            <a:r>
              <a:rPr lang="en-US" dirty="0" err="1" smtClean="0"/>
              <a:t>profesora</a:t>
            </a:r>
            <a:r>
              <a:rPr lang="en-US" dirty="0" smtClean="0"/>
              <a:t> de </a:t>
            </a:r>
            <a:r>
              <a:rPr lang="en-US" dirty="0" err="1" smtClean="0"/>
              <a:t>español</a:t>
            </a:r>
            <a:r>
              <a:rPr lang="en-US" dirty="0" smtClean="0"/>
              <a:t>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86197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1000"/>
                                        <p:tgtEl>
                                          <p:spTgt spid="30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2" dur="1000"/>
                                        <p:tgtEl>
                                          <p:spTgt spid="30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1000"/>
                                        <p:tgtEl>
                                          <p:spTgt spid="30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2" dur="1000"/>
                                        <p:tgtEl>
                                          <p:spTgt spid="308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1000"/>
                                        <p:tgtEl>
                                          <p:spTgt spid="30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32" dur="1000"/>
                                        <p:tgtEl>
                                          <p:spTgt spid="30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7" dur="1000"/>
                                        <p:tgtEl>
                                          <p:spTgt spid="30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8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42" dur="1000"/>
                                        <p:tgtEl>
                                          <p:spTgt spid="30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28600"/>
            <a:ext cx="9125250" cy="6019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916728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781" y="90055"/>
            <a:ext cx="9311671" cy="66155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1066800" y="2286000"/>
            <a:ext cx="1905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200" dirty="0" err="1">
                <a:solidFill>
                  <a:srgbClr val="7030A0"/>
                </a:solidFill>
                <a:latin typeface="Comic Sans MS" panose="030F0702030302020204" pitchFamily="66" charset="0"/>
              </a:rPr>
              <a:t>The</a:t>
            </a:r>
            <a:r>
              <a:rPr lang="es-ES" sz="3200" dirty="0">
                <a:solidFill>
                  <a:srgbClr val="7030A0"/>
                </a:solidFill>
                <a:latin typeface="Comic Sans MS" panose="030F0702030302020204" pitchFamily="66" charset="0"/>
              </a:rPr>
              <a:t> </a:t>
            </a:r>
            <a:r>
              <a:rPr lang="es-ES" sz="3200" dirty="0" err="1">
                <a:solidFill>
                  <a:srgbClr val="7030A0"/>
                </a:solidFill>
                <a:latin typeface="Comic Sans MS" panose="030F0702030302020204" pitchFamily="66" charset="0"/>
              </a:rPr>
              <a:t>boy</a:t>
            </a:r>
            <a:endParaRPr lang="es-ES" sz="3200" dirty="0">
              <a:solidFill>
                <a:srgbClr val="7030A0"/>
              </a:solidFill>
              <a:latin typeface="Comic Sans MS" panose="030F0702030302020204" pitchFamily="66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066800" y="3023175"/>
            <a:ext cx="2286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200" dirty="0" err="1">
                <a:solidFill>
                  <a:srgbClr val="7030A0"/>
                </a:solidFill>
                <a:latin typeface="Comic Sans MS" panose="030F0702030302020204" pitchFamily="66" charset="0"/>
              </a:rPr>
              <a:t>The</a:t>
            </a:r>
            <a:r>
              <a:rPr lang="es-ES" sz="3200" dirty="0">
                <a:solidFill>
                  <a:srgbClr val="7030A0"/>
                </a:solidFill>
                <a:latin typeface="Comic Sans MS" panose="030F0702030302020204" pitchFamily="66" charset="0"/>
              </a:rPr>
              <a:t> </a:t>
            </a:r>
            <a:r>
              <a:rPr lang="es-ES" sz="3200" dirty="0" err="1">
                <a:solidFill>
                  <a:srgbClr val="7030A0"/>
                </a:solidFill>
                <a:latin typeface="Comic Sans MS" panose="030F0702030302020204" pitchFamily="66" charset="0"/>
              </a:rPr>
              <a:t>shoe</a:t>
            </a:r>
            <a:endParaRPr lang="es-ES" sz="3200" dirty="0">
              <a:solidFill>
                <a:srgbClr val="7030A0"/>
              </a:solidFill>
              <a:latin typeface="Comic Sans MS" panose="030F0702030302020204" pitchFamily="66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410200" y="2302739"/>
            <a:ext cx="1905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200" dirty="0" err="1">
                <a:solidFill>
                  <a:srgbClr val="7030A0"/>
                </a:solidFill>
                <a:latin typeface="Comic Sans MS" panose="030F0702030302020204" pitchFamily="66" charset="0"/>
              </a:rPr>
              <a:t>The</a:t>
            </a:r>
            <a:r>
              <a:rPr lang="es-ES" sz="3200" dirty="0">
                <a:solidFill>
                  <a:srgbClr val="7030A0"/>
                </a:solidFill>
                <a:latin typeface="Comic Sans MS" panose="030F0702030302020204" pitchFamily="66" charset="0"/>
              </a:rPr>
              <a:t> </a:t>
            </a:r>
            <a:r>
              <a:rPr lang="es-ES" sz="3200" dirty="0" err="1">
                <a:solidFill>
                  <a:srgbClr val="7030A0"/>
                </a:solidFill>
                <a:latin typeface="Comic Sans MS" panose="030F0702030302020204" pitchFamily="66" charset="0"/>
              </a:rPr>
              <a:t>girl</a:t>
            </a:r>
            <a:endParaRPr lang="es-ES" sz="3200" dirty="0">
              <a:solidFill>
                <a:srgbClr val="7030A0"/>
              </a:solidFill>
              <a:latin typeface="Comic Sans MS" panose="030F0702030302020204" pitchFamily="66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410200" y="3053768"/>
            <a:ext cx="2209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200" dirty="0" err="1">
                <a:solidFill>
                  <a:srgbClr val="7030A0"/>
                </a:solidFill>
                <a:latin typeface="Comic Sans MS" panose="030F0702030302020204" pitchFamily="66" charset="0"/>
              </a:rPr>
              <a:t>The</a:t>
            </a:r>
            <a:r>
              <a:rPr lang="es-ES" sz="3200" dirty="0">
                <a:solidFill>
                  <a:srgbClr val="7030A0"/>
                </a:solidFill>
                <a:latin typeface="Comic Sans MS" panose="030F0702030302020204" pitchFamily="66" charset="0"/>
              </a:rPr>
              <a:t> </a:t>
            </a:r>
            <a:r>
              <a:rPr lang="es-ES" sz="3200" dirty="0" err="1">
                <a:solidFill>
                  <a:srgbClr val="7030A0"/>
                </a:solidFill>
                <a:latin typeface="Comic Sans MS" panose="030F0702030302020204" pitchFamily="66" charset="0"/>
              </a:rPr>
              <a:t>class</a:t>
            </a:r>
            <a:endParaRPr lang="es-ES" sz="3200" dirty="0">
              <a:solidFill>
                <a:srgbClr val="7030A0"/>
              </a:solidFill>
              <a:latin typeface="Comic Sans MS" panose="030F0702030302020204" pitchFamily="66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198418" y="4572000"/>
            <a:ext cx="1905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200" dirty="0" err="1">
                <a:solidFill>
                  <a:srgbClr val="7030A0"/>
                </a:solidFill>
                <a:latin typeface="Comic Sans MS" panose="030F0702030302020204" pitchFamily="66" charset="0"/>
              </a:rPr>
              <a:t>The</a:t>
            </a:r>
            <a:r>
              <a:rPr lang="es-ES" sz="3200" dirty="0">
                <a:solidFill>
                  <a:srgbClr val="7030A0"/>
                </a:solidFill>
                <a:latin typeface="Comic Sans MS" panose="030F0702030302020204" pitchFamily="66" charset="0"/>
              </a:rPr>
              <a:t> </a:t>
            </a:r>
            <a:r>
              <a:rPr lang="es-ES" sz="3200" dirty="0" err="1">
                <a:solidFill>
                  <a:srgbClr val="7030A0"/>
                </a:solidFill>
                <a:latin typeface="Comic Sans MS" panose="030F0702030302020204" pitchFamily="66" charset="0"/>
              </a:rPr>
              <a:t>boys</a:t>
            </a:r>
            <a:endParaRPr lang="es-ES" sz="3200" dirty="0">
              <a:solidFill>
                <a:srgbClr val="7030A0"/>
              </a:solidFill>
              <a:latin typeface="Comic Sans MS" panose="030F0702030302020204" pitchFamily="66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257300" y="5334000"/>
            <a:ext cx="25527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200" dirty="0" err="1">
                <a:solidFill>
                  <a:srgbClr val="7030A0"/>
                </a:solidFill>
                <a:latin typeface="Comic Sans MS" panose="030F0702030302020204" pitchFamily="66" charset="0"/>
              </a:rPr>
              <a:t>The</a:t>
            </a:r>
            <a:r>
              <a:rPr lang="es-ES" sz="3200" dirty="0">
                <a:solidFill>
                  <a:srgbClr val="7030A0"/>
                </a:solidFill>
                <a:latin typeface="Comic Sans MS" panose="030F0702030302020204" pitchFamily="66" charset="0"/>
              </a:rPr>
              <a:t> </a:t>
            </a:r>
            <a:r>
              <a:rPr lang="es-ES" sz="3200" dirty="0" err="1">
                <a:solidFill>
                  <a:srgbClr val="7030A0"/>
                </a:solidFill>
                <a:latin typeface="Comic Sans MS" panose="030F0702030302020204" pitchFamily="66" charset="0"/>
              </a:rPr>
              <a:t>shoes</a:t>
            </a:r>
            <a:endParaRPr lang="es-ES" sz="3200" dirty="0">
              <a:solidFill>
                <a:srgbClr val="7030A0"/>
              </a:solidFill>
              <a:latin typeface="Comic Sans MS" panose="030F0702030302020204" pitchFamily="66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562600" y="4602593"/>
            <a:ext cx="1905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200" dirty="0" err="1">
                <a:solidFill>
                  <a:srgbClr val="7030A0"/>
                </a:solidFill>
                <a:latin typeface="Comic Sans MS" panose="030F0702030302020204" pitchFamily="66" charset="0"/>
              </a:rPr>
              <a:t>The</a:t>
            </a:r>
            <a:r>
              <a:rPr lang="es-ES" sz="3200" dirty="0">
                <a:solidFill>
                  <a:srgbClr val="7030A0"/>
                </a:solidFill>
                <a:latin typeface="Comic Sans MS" panose="030F0702030302020204" pitchFamily="66" charset="0"/>
              </a:rPr>
              <a:t> </a:t>
            </a:r>
            <a:r>
              <a:rPr lang="es-ES" sz="3200" dirty="0" err="1">
                <a:solidFill>
                  <a:srgbClr val="7030A0"/>
                </a:solidFill>
                <a:latin typeface="Comic Sans MS" panose="030F0702030302020204" pitchFamily="66" charset="0"/>
              </a:rPr>
              <a:t>girls</a:t>
            </a:r>
            <a:endParaRPr lang="es-ES" sz="3200" dirty="0">
              <a:solidFill>
                <a:srgbClr val="7030A0"/>
              </a:solidFill>
              <a:latin typeface="Comic Sans MS" panose="030F0702030302020204" pitchFamily="66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562600" y="5378448"/>
            <a:ext cx="2743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200" dirty="0" err="1">
                <a:solidFill>
                  <a:srgbClr val="7030A0"/>
                </a:solidFill>
                <a:latin typeface="Comic Sans MS" panose="030F0702030302020204" pitchFamily="66" charset="0"/>
              </a:rPr>
              <a:t>The</a:t>
            </a:r>
            <a:r>
              <a:rPr lang="es-ES" sz="3200" dirty="0">
                <a:solidFill>
                  <a:srgbClr val="7030A0"/>
                </a:solidFill>
                <a:latin typeface="Comic Sans MS" panose="030F0702030302020204" pitchFamily="66" charset="0"/>
              </a:rPr>
              <a:t> </a:t>
            </a:r>
            <a:r>
              <a:rPr lang="es-ES" sz="3200" dirty="0" err="1">
                <a:solidFill>
                  <a:srgbClr val="7030A0"/>
                </a:solidFill>
                <a:latin typeface="Comic Sans MS" panose="030F0702030302020204" pitchFamily="66" charset="0"/>
              </a:rPr>
              <a:t>classes</a:t>
            </a:r>
            <a:endParaRPr lang="es-ES" sz="3200" dirty="0">
              <a:solidFill>
                <a:srgbClr val="7030A0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133581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636" y="190500"/>
            <a:ext cx="9152404" cy="6210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228600" y="1066800"/>
            <a:ext cx="5334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000" dirty="0">
                <a:solidFill>
                  <a:srgbClr val="7030A0"/>
                </a:solidFill>
                <a:latin typeface="Comic Sans MS" panose="030F0702030302020204" pitchFamily="66" charset="0"/>
              </a:rPr>
              <a:t>el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981200" y="1066800"/>
            <a:ext cx="5334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000" dirty="0">
                <a:solidFill>
                  <a:srgbClr val="7030A0"/>
                </a:solidFill>
                <a:latin typeface="Comic Sans MS" panose="030F0702030302020204" pitchFamily="66" charset="0"/>
              </a:rPr>
              <a:t>la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505200" y="1066800"/>
            <a:ext cx="5334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000" dirty="0">
                <a:solidFill>
                  <a:srgbClr val="7030A0"/>
                </a:solidFill>
                <a:latin typeface="Comic Sans MS" panose="030F0702030302020204" pitchFamily="66" charset="0"/>
              </a:rPr>
              <a:t>el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800600" y="1066800"/>
            <a:ext cx="6858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000" dirty="0">
                <a:solidFill>
                  <a:srgbClr val="7030A0"/>
                </a:solidFill>
                <a:latin typeface="Comic Sans MS" panose="030F0702030302020204" pitchFamily="66" charset="0"/>
              </a:rPr>
              <a:t>los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705600" y="1122034"/>
            <a:ext cx="5334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000" dirty="0">
                <a:solidFill>
                  <a:srgbClr val="7030A0"/>
                </a:solidFill>
                <a:latin typeface="Comic Sans MS" panose="030F0702030302020204" pitchFamily="66" charset="0"/>
              </a:rPr>
              <a:t>la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91391" y="1509870"/>
            <a:ext cx="5334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000" dirty="0">
                <a:solidFill>
                  <a:srgbClr val="7030A0"/>
                </a:solidFill>
                <a:latin typeface="Comic Sans MS" panose="030F0702030302020204" pitchFamily="66" charset="0"/>
              </a:rPr>
              <a:t>la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967345" y="1648507"/>
            <a:ext cx="5334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000" dirty="0">
                <a:solidFill>
                  <a:srgbClr val="7030A0"/>
                </a:solidFill>
                <a:latin typeface="Comic Sans MS" panose="030F0702030302020204" pitchFamily="66" charset="0"/>
              </a:rPr>
              <a:t>el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352800" y="1648507"/>
            <a:ext cx="6858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000" dirty="0">
                <a:solidFill>
                  <a:srgbClr val="7030A0"/>
                </a:solidFill>
                <a:latin typeface="Comic Sans MS" panose="030F0702030302020204" pitchFamily="66" charset="0"/>
              </a:rPr>
              <a:t>los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939145" y="1620798"/>
            <a:ext cx="5334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000" dirty="0">
                <a:solidFill>
                  <a:srgbClr val="7030A0"/>
                </a:solidFill>
                <a:latin typeface="Comic Sans MS" panose="030F0702030302020204" pitchFamily="66" charset="0"/>
              </a:rPr>
              <a:t>el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477000" y="1620798"/>
            <a:ext cx="72043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000" dirty="0">
                <a:solidFill>
                  <a:srgbClr val="7030A0"/>
                </a:solidFill>
                <a:latin typeface="Comic Sans MS" panose="030F0702030302020204" pitchFamily="66" charset="0"/>
              </a:rPr>
              <a:t>los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43345" y="4093949"/>
            <a:ext cx="637309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100" dirty="0">
                <a:solidFill>
                  <a:srgbClr val="7030A0"/>
                </a:solidFill>
                <a:latin typeface="Comic Sans MS" panose="030F0702030302020204" pitchFamily="66" charset="0"/>
              </a:rPr>
              <a:t>Las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3148445" y="3992433"/>
            <a:ext cx="4648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dirty="0" err="1">
                <a:solidFill>
                  <a:srgbClr val="7030A0"/>
                </a:solidFill>
                <a:latin typeface="Comic Sans MS" panose="030F0702030302020204" pitchFamily="66" charset="0"/>
              </a:rPr>
              <a:t>The</a:t>
            </a:r>
            <a:r>
              <a:rPr lang="es-ES" sz="2400" dirty="0">
                <a:solidFill>
                  <a:srgbClr val="7030A0"/>
                </a:solidFill>
                <a:latin typeface="Comic Sans MS" panose="030F0702030302020204" pitchFamily="66" charset="0"/>
              </a:rPr>
              <a:t> </a:t>
            </a:r>
            <a:r>
              <a:rPr lang="es-ES" sz="2400" dirty="0" err="1">
                <a:solidFill>
                  <a:srgbClr val="7030A0"/>
                </a:solidFill>
                <a:latin typeface="Comic Sans MS" panose="030F0702030302020204" pitchFamily="66" charset="0"/>
              </a:rPr>
              <a:t>girls</a:t>
            </a:r>
            <a:r>
              <a:rPr lang="es-ES" sz="2400" dirty="0">
                <a:solidFill>
                  <a:srgbClr val="7030A0"/>
                </a:solidFill>
                <a:latin typeface="Comic Sans MS" panose="030F0702030302020204" pitchFamily="66" charset="0"/>
              </a:rPr>
              <a:t> are Ana and Luisa.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43345" y="4454098"/>
            <a:ext cx="637309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100" dirty="0">
                <a:solidFill>
                  <a:srgbClr val="7030A0"/>
                </a:solidFill>
                <a:latin typeface="Comic Sans MS" panose="030F0702030302020204" pitchFamily="66" charset="0"/>
              </a:rPr>
              <a:t>La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2881745" y="4407931"/>
            <a:ext cx="4648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dirty="0" err="1">
                <a:solidFill>
                  <a:srgbClr val="7030A0"/>
                </a:solidFill>
                <a:latin typeface="Comic Sans MS" panose="030F0702030302020204" pitchFamily="66" charset="0"/>
              </a:rPr>
              <a:t>The</a:t>
            </a:r>
            <a:r>
              <a:rPr lang="es-ES" sz="2400" dirty="0">
                <a:solidFill>
                  <a:srgbClr val="7030A0"/>
                </a:solidFill>
                <a:latin typeface="Comic Sans MS" panose="030F0702030302020204" pitchFamily="66" charset="0"/>
              </a:rPr>
              <a:t> </a:t>
            </a:r>
            <a:r>
              <a:rPr lang="es-ES" sz="2400" dirty="0" err="1">
                <a:solidFill>
                  <a:srgbClr val="7030A0"/>
                </a:solidFill>
                <a:latin typeface="Comic Sans MS" panose="030F0702030302020204" pitchFamily="66" charset="0"/>
              </a:rPr>
              <a:t>woman</a:t>
            </a:r>
            <a:r>
              <a:rPr lang="es-ES" sz="2400" dirty="0">
                <a:solidFill>
                  <a:srgbClr val="7030A0"/>
                </a:solidFill>
                <a:latin typeface="Comic Sans MS" panose="030F0702030302020204" pitchFamily="66" charset="0"/>
              </a:rPr>
              <a:t> </a:t>
            </a:r>
            <a:r>
              <a:rPr lang="es-ES" sz="2400" dirty="0" err="1">
                <a:solidFill>
                  <a:srgbClr val="7030A0"/>
                </a:solidFill>
                <a:latin typeface="Comic Sans MS" panose="030F0702030302020204" pitchFamily="66" charset="0"/>
              </a:rPr>
              <a:t>is</a:t>
            </a:r>
            <a:r>
              <a:rPr lang="es-ES" sz="2400" dirty="0">
                <a:solidFill>
                  <a:srgbClr val="7030A0"/>
                </a:solidFill>
                <a:latin typeface="Comic Sans MS" panose="030F0702030302020204" pitchFamily="66" charset="0"/>
              </a:rPr>
              <a:t> a </a:t>
            </a:r>
            <a:r>
              <a:rPr lang="es-ES" sz="2400" dirty="0" err="1">
                <a:solidFill>
                  <a:srgbClr val="7030A0"/>
                </a:solidFill>
                <a:latin typeface="Comic Sans MS" panose="030F0702030302020204" pitchFamily="66" charset="0"/>
              </a:rPr>
              <a:t>teacher</a:t>
            </a:r>
            <a:r>
              <a:rPr lang="es-ES" sz="2400" dirty="0">
                <a:solidFill>
                  <a:srgbClr val="7030A0"/>
                </a:solidFill>
                <a:latin typeface="Comic Sans MS" panose="030F0702030302020204" pitchFamily="66" charset="0"/>
              </a:rPr>
              <a:t>.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43344" y="4862392"/>
            <a:ext cx="637309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100" dirty="0">
                <a:solidFill>
                  <a:srgbClr val="7030A0"/>
                </a:solidFill>
                <a:latin typeface="Comic Sans MS" panose="030F0702030302020204" pitchFamily="66" charset="0"/>
              </a:rPr>
              <a:t>El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3144981" y="4862392"/>
            <a:ext cx="4648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dirty="0" err="1">
                <a:solidFill>
                  <a:srgbClr val="7030A0"/>
                </a:solidFill>
                <a:latin typeface="Comic Sans MS" panose="030F0702030302020204" pitchFamily="66" charset="0"/>
              </a:rPr>
              <a:t>The</a:t>
            </a:r>
            <a:r>
              <a:rPr lang="es-ES" sz="2400" dirty="0">
                <a:solidFill>
                  <a:srgbClr val="7030A0"/>
                </a:solidFill>
                <a:latin typeface="Comic Sans MS" panose="030F0702030302020204" pitchFamily="66" charset="0"/>
              </a:rPr>
              <a:t> </a:t>
            </a:r>
            <a:r>
              <a:rPr lang="es-ES" sz="2400" dirty="0" err="1">
                <a:solidFill>
                  <a:srgbClr val="7030A0"/>
                </a:solidFill>
                <a:latin typeface="Comic Sans MS" panose="030F0702030302020204" pitchFamily="66" charset="0"/>
              </a:rPr>
              <a:t>tall</a:t>
            </a:r>
            <a:r>
              <a:rPr lang="es-ES" sz="2400" dirty="0">
                <a:solidFill>
                  <a:srgbClr val="7030A0"/>
                </a:solidFill>
                <a:latin typeface="Comic Sans MS" panose="030F0702030302020204" pitchFamily="66" charset="0"/>
              </a:rPr>
              <a:t> </a:t>
            </a:r>
            <a:r>
              <a:rPr lang="es-ES" sz="2400" dirty="0" err="1">
                <a:solidFill>
                  <a:srgbClr val="7030A0"/>
                </a:solidFill>
                <a:latin typeface="Comic Sans MS" panose="030F0702030302020204" pitchFamily="66" charset="0"/>
              </a:rPr>
              <a:t>man</a:t>
            </a:r>
            <a:r>
              <a:rPr lang="es-ES" sz="2400" dirty="0">
                <a:solidFill>
                  <a:srgbClr val="7030A0"/>
                </a:solidFill>
                <a:latin typeface="Comic Sans MS" panose="030F0702030302020204" pitchFamily="66" charset="0"/>
              </a:rPr>
              <a:t> </a:t>
            </a:r>
            <a:r>
              <a:rPr lang="es-ES" sz="2400" dirty="0" err="1">
                <a:solidFill>
                  <a:srgbClr val="7030A0"/>
                </a:solidFill>
                <a:latin typeface="Comic Sans MS" panose="030F0702030302020204" pitchFamily="66" charset="0"/>
              </a:rPr>
              <a:t>is</a:t>
            </a:r>
            <a:r>
              <a:rPr lang="es-ES" sz="2400" dirty="0">
                <a:solidFill>
                  <a:srgbClr val="7030A0"/>
                </a:solidFill>
                <a:latin typeface="Comic Sans MS" panose="030F0702030302020204" pitchFamily="66" charset="0"/>
              </a:rPr>
              <a:t> a </a:t>
            </a:r>
            <a:r>
              <a:rPr lang="es-ES" sz="2400" dirty="0" err="1">
                <a:solidFill>
                  <a:srgbClr val="7030A0"/>
                </a:solidFill>
                <a:latin typeface="Comic Sans MS" panose="030F0702030302020204" pitchFamily="66" charset="0"/>
              </a:rPr>
              <a:t>police</a:t>
            </a:r>
            <a:r>
              <a:rPr lang="es-ES" sz="2400" dirty="0">
                <a:solidFill>
                  <a:srgbClr val="7030A0"/>
                </a:solidFill>
                <a:latin typeface="Comic Sans MS" panose="030F0702030302020204" pitchFamily="66" charset="0"/>
              </a:rPr>
              <a:t> </a:t>
            </a:r>
            <a:r>
              <a:rPr lang="es-ES" sz="2400" dirty="0" err="1">
                <a:solidFill>
                  <a:srgbClr val="7030A0"/>
                </a:solidFill>
                <a:latin typeface="Comic Sans MS" panose="030F0702030302020204" pitchFamily="66" charset="0"/>
              </a:rPr>
              <a:t>officer</a:t>
            </a:r>
            <a:r>
              <a:rPr lang="es-ES" sz="2400" dirty="0">
                <a:solidFill>
                  <a:srgbClr val="7030A0"/>
                </a:solidFill>
                <a:latin typeface="Comic Sans MS" panose="030F0702030302020204" pitchFamily="66" charset="0"/>
              </a:rPr>
              <a:t>.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443344" y="5277198"/>
            <a:ext cx="637309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100" dirty="0">
                <a:solidFill>
                  <a:srgbClr val="7030A0"/>
                </a:solidFill>
                <a:latin typeface="Comic Sans MS" panose="030F0702030302020204" pitchFamily="66" charset="0"/>
              </a:rPr>
              <a:t>Los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3695700" y="5277890"/>
            <a:ext cx="4648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dirty="0" err="1">
                <a:solidFill>
                  <a:srgbClr val="7030A0"/>
                </a:solidFill>
                <a:latin typeface="Comic Sans MS" panose="030F0702030302020204" pitchFamily="66" charset="0"/>
              </a:rPr>
              <a:t>The</a:t>
            </a:r>
            <a:r>
              <a:rPr lang="es-ES" sz="2400" dirty="0">
                <a:solidFill>
                  <a:srgbClr val="7030A0"/>
                </a:solidFill>
                <a:latin typeface="Comic Sans MS" panose="030F0702030302020204" pitchFamily="66" charset="0"/>
              </a:rPr>
              <a:t> </a:t>
            </a:r>
            <a:r>
              <a:rPr lang="es-ES" sz="2400" dirty="0" err="1">
                <a:solidFill>
                  <a:srgbClr val="7030A0"/>
                </a:solidFill>
                <a:latin typeface="Comic Sans MS" panose="030F0702030302020204" pitchFamily="66" charset="0"/>
              </a:rPr>
              <a:t>students</a:t>
            </a:r>
            <a:r>
              <a:rPr lang="es-ES" sz="2400" dirty="0">
                <a:solidFill>
                  <a:srgbClr val="7030A0"/>
                </a:solidFill>
                <a:latin typeface="Comic Sans MS" panose="030F0702030302020204" pitchFamily="66" charset="0"/>
              </a:rPr>
              <a:t> are </a:t>
            </a:r>
            <a:r>
              <a:rPr lang="es-ES" sz="2400" dirty="0" err="1">
                <a:solidFill>
                  <a:srgbClr val="7030A0"/>
                </a:solidFill>
                <a:latin typeface="Comic Sans MS" panose="030F0702030302020204" pitchFamily="66" charset="0"/>
              </a:rPr>
              <a:t>smart</a:t>
            </a:r>
            <a:r>
              <a:rPr lang="es-ES" sz="2400" dirty="0">
                <a:solidFill>
                  <a:srgbClr val="7030A0"/>
                </a:solidFill>
                <a:latin typeface="Comic Sans MS" panose="030F0702030302020204" pitchFamily="66" charset="0"/>
              </a:rPr>
              <a:t>.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391391" y="5732737"/>
            <a:ext cx="637309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100" dirty="0">
                <a:solidFill>
                  <a:srgbClr val="7030A0"/>
                </a:solidFill>
                <a:latin typeface="Comic Sans MS" panose="030F0702030302020204" pitchFamily="66" charset="0"/>
              </a:rPr>
              <a:t>Los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3144981" y="5706459"/>
            <a:ext cx="4648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dirty="0" err="1">
                <a:solidFill>
                  <a:srgbClr val="7030A0"/>
                </a:solidFill>
                <a:latin typeface="Comic Sans MS" panose="030F0702030302020204" pitchFamily="66" charset="0"/>
              </a:rPr>
              <a:t>The</a:t>
            </a:r>
            <a:r>
              <a:rPr lang="es-ES" sz="2400" dirty="0">
                <a:solidFill>
                  <a:srgbClr val="7030A0"/>
                </a:solidFill>
                <a:latin typeface="Comic Sans MS" panose="030F0702030302020204" pitchFamily="66" charset="0"/>
              </a:rPr>
              <a:t> </a:t>
            </a:r>
            <a:r>
              <a:rPr lang="es-ES" sz="2400" dirty="0" err="1" smtClean="0">
                <a:solidFill>
                  <a:srgbClr val="7030A0"/>
                </a:solidFill>
                <a:latin typeface="Comic Sans MS" panose="030F0702030302020204" pitchFamily="66" charset="0"/>
              </a:rPr>
              <a:t>teenage</a:t>
            </a:r>
            <a:r>
              <a:rPr lang="es-ES" sz="2400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 </a:t>
            </a:r>
            <a:r>
              <a:rPr lang="es-ES" sz="2400" dirty="0" err="1" smtClean="0">
                <a:solidFill>
                  <a:srgbClr val="7030A0"/>
                </a:solidFill>
                <a:latin typeface="Comic Sans MS" panose="030F0702030302020204" pitchFamily="66" charset="0"/>
              </a:rPr>
              <a:t>boys</a:t>
            </a:r>
            <a:r>
              <a:rPr lang="es-ES" sz="2400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 </a:t>
            </a:r>
            <a:r>
              <a:rPr lang="es-ES" sz="2400" dirty="0">
                <a:solidFill>
                  <a:srgbClr val="7030A0"/>
                </a:solidFill>
                <a:latin typeface="Comic Sans MS" panose="030F0702030302020204" pitchFamily="66" charset="0"/>
              </a:rPr>
              <a:t>are </a:t>
            </a:r>
            <a:r>
              <a:rPr lang="es-ES" sz="2400" dirty="0" err="1">
                <a:solidFill>
                  <a:srgbClr val="7030A0"/>
                </a:solidFill>
                <a:latin typeface="Comic Sans MS" panose="030F0702030302020204" pitchFamily="66" charset="0"/>
              </a:rPr>
              <a:t>bald</a:t>
            </a:r>
            <a:r>
              <a:rPr lang="es-ES" sz="2400" dirty="0">
                <a:solidFill>
                  <a:srgbClr val="7030A0"/>
                </a:solidFill>
                <a:latin typeface="Comic Sans MS" panose="030F0702030302020204" pitchFamily="66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4743346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10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4" dur="50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10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0" dur="10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10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6" dur="50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7" dur="50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10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3" dur="1000" fill="hold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1000" fill="hold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9" dur="500" fill="hold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0" dur="500" fill="hold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5" dur="1000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6" dur="1000" fill="hold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1000" fill="hold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34636"/>
            <a:ext cx="9164293" cy="68233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990600" y="3153930"/>
            <a:ext cx="1905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200" dirty="0">
                <a:solidFill>
                  <a:srgbClr val="7030A0"/>
                </a:solidFill>
                <a:latin typeface="Comic Sans MS" panose="030F0702030302020204" pitchFamily="66" charset="0"/>
              </a:rPr>
              <a:t>A </a:t>
            </a:r>
            <a:r>
              <a:rPr lang="es-ES" sz="3200" dirty="0" err="1">
                <a:solidFill>
                  <a:srgbClr val="7030A0"/>
                </a:solidFill>
                <a:latin typeface="Comic Sans MS" panose="030F0702030302020204" pitchFamily="66" charset="0"/>
              </a:rPr>
              <a:t>boy</a:t>
            </a:r>
            <a:endParaRPr lang="es-ES" sz="3200" dirty="0">
              <a:solidFill>
                <a:srgbClr val="7030A0"/>
              </a:solidFill>
              <a:latin typeface="Comic Sans MS" panose="030F0702030302020204" pitchFamily="66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115291" y="3738705"/>
            <a:ext cx="1905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200" dirty="0">
                <a:solidFill>
                  <a:srgbClr val="7030A0"/>
                </a:solidFill>
                <a:latin typeface="Comic Sans MS" panose="030F0702030302020204" pitchFamily="66" charset="0"/>
              </a:rPr>
              <a:t>A </a:t>
            </a:r>
            <a:r>
              <a:rPr lang="es-ES" sz="3200" dirty="0" err="1">
                <a:solidFill>
                  <a:srgbClr val="7030A0"/>
                </a:solidFill>
                <a:latin typeface="Comic Sans MS" panose="030F0702030302020204" pitchFamily="66" charset="0"/>
              </a:rPr>
              <a:t>shoe</a:t>
            </a:r>
            <a:endParaRPr lang="es-ES" sz="3200" dirty="0">
              <a:solidFill>
                <a:srgbClr val="7030A0"/>
              </a:solidFill>
              <a:latin typeface="Comic Sans MS" panose="030F0702030302020204" pitchFamily="66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486400" y="3162878"/>
            <a:ext cx="1905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200" dirty="0">
                <a:solidFill>
                  <a:srgbClr val="7030A0"/>
                </a:solidFill>
                <a:latin typeface="Comic Sans MS" panose="030F0702030302020204" pitchFamily="66" charset="0"/>
              </a:rPr>
              <a:t>A </a:t>
            </a:r>
            <a:r>
              <a:rPr lang="es-ES" sz="3200" dirty="0" err="1">
                <a:solidFill>
                  <a:srgbClr val="7030A0"/>
                </a:solidFill>
                <a:latin typeface="Comic Sans MS" panose="030F0702030302020204" pitchFamily="66" charset="0"/>
              </a:rPr>
              <a:t>girl</a:t>
            </a:r>
            <a:endParaRPr lang="es-ES" sz="3200" dirty="0">
              <a:solidFill>
                <a:srgbClr val="7030A0"/>
              </a:solidFill>
              <a:latin typeface="Comic Sans MS" panose="030F0702030302020204" pitchFamily="66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486400" y="3750537"/>
            <a:ext cx="1905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200" dirty="0">
                <a:solidFill>
                  <a:srgbClr val="7030A0"/>
                </a:solidFill>
                <a:latin typeface="Comic Sans MS" panose="030F0702030302020204" pitchFamily="66" charset="0"/>
              </a:rPr>
              <a:t>A </a:t>
            </a:r>
            <a:r>
              <a:rPr lang="es-ES" sz="3200" dirty="0" err="1">
                <a:solidFill>
                  <a:srgbClr val="7030A0"/>
                </a:solidFill>
                <a:latin typeface="Comic Sans MS" panose="030F0702030302020204" pitchFamily="66" charset="0"/>
              </a:rPr>
              <a:t>class</a:t>
            </a:r>
            <a:endParaRPr lang="es-ES" sz="3200" dirty="0">
              <a:solidFill>
                <a:srgbClr val="7030A0"/>
              </a:solidFill>
              <a:latin typeface="Comic Sans MS" panose="030F0702030302020204" pitchFamily="66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295400" y="5105400"/>
            <a:ext cx="2438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200" dirty="0" err="1">
                <a:solidFill>
                  <a:srgbClr val="7030A0"/>
                </a:solidFill>
                <a:latin typeface="Comic Sans MS" panose="030F0702030302020204" pitchFamily="66" charset="0"/>
              </a:rPr>
              <a:t>Some</a:t>
            </a:r>
            <a:r>
              <a:rPr lang="es-ES" sz="3200" dirty="0">
                <a:solidFill>
                  <a:srgbClr val="7030A0"/>
                </a:solidFill>
                <a:latin typeface="Comic Sans MS" panose="030F0702030302020204" pitchFamily="66" charset="0"/>
              </a:rPr>
              <a:t> </a:t>
            </a:r>
            <a:r>
              <a:rPr lang="es-ES" sz="3200" dirty="0" err="1">
                <a:solidFill>
                  <a:srgbClr val="7030A0"/>
                </a:solidFill>
                <a:latin typeface="Comic Sans MS" panose="030F0702030302020204" pitchFamily="66" charset="0"/>
              </a:rPr>
              <a:t>boys</a:t>
            </a:r>
            <a:endParaRPr lang="es-ES" sz="3200" dirty="0">
              <a:solidFill>
                <a:srgbClr val="7030A0"/>
              </a:solidFill>
              <a:latin typeface="Comic Sans MS" panose="030F0702030302020204" pitchFamily="66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371600" y="5791200"/>
            <a:ext cx="2667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200" dirty="0" err="1">
                <a:solidFill>
                  <a:srgbClr val="7030A0"/>
                </a:solidFill>
                <a:latin typeface="Comic Sans MS" panose="030F0702030302020204" pitchFamily="66" charset="0"/>
              </a:rPr>
              <a:t>Some</a:t>
            </a:r>
            <a:r>
              <a:rPr lang="es-ES" sz="3200" dirty="0">
                <a:solidFill>
                  <a:srgbClr val="7030A0"/>
                </a:solidFill>
                <a:latin typeface="Comic Sans MS" panose="030F0702030302020204" pitchFamily="66" charset="0"/>
              </a:rPr>
              <a:t> </a:t>
            </a:r>
            <a:r>
              <a:rPr lang="es-ES" sz="3200" dirty="0" err="1">
                <a:solidFill>
                  <a:srgbClr val="7030A0"/>
                </a:solidFill>
                <a:latin typeface="Comic Sans MS" panose="030F0702030302020204" pitchFamily="66" charset="0"/>
              </a:rPr>
              <a:t>shoes</a:t>
            </a:r>
            <a:endParaRPr lang="es-ES" sz="3200" dirty="0">
              <a:solidFill>
                <a:srgbClr val="7030A0"/>
              </a:solidFill>
              <a:latin typeface="Comic Sans MS" panose="030F0702030302020204" pitchFamily="66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638800" y="5108284"/>
            <a:ext cx="2667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200" dirty="0" err="1">
                <a:solidFill>
                  <a:srgbClr val="7030A0"/>
                </a:solidFill>
                <a:latin typeface="Comic Sans MS" panose="030F0702030302020204" pitchFamily="66" charset="0"/>
              </a:rPr>
              <a:t>Some</a:t>
            </a:r>
            <a:r>
              <a:rPr lang="es-ES" sz="3200" dirty="0">
                <a:solidFill>
                  <a:srgbClr val="7030A0"/>
                </a:solidFill>
                <a:latin typeface="Comic Sans MS" panose="030F0702030302020204" pitchFamily="66" charset="0"/>
              </a:rPr>
              <a:t> </a:t>
            </a:r>
            <a:r>
              <a:rPr lang="es-ES" sz="3200" dirty="0" err="1">
                <a:solidFill>
                  <a:srgbClr val="7030A0"/>
                </a:solidFill>
                <a:latin typeface="Comic Sans MS" panose="030F0702030302020204" pitchFamily="66" charset="0"/>
              </a:rPr>
              <a:t>girls</a:t>
            </a:r>
            <a:endParaRPr lang="es-ES" sz="3200" dirty="0">
              <a:solidFill>
                <a:srgbClr val="7030A0"/>
              </a:solidFill>
              <a:latin typeface="Comic Sans MS" panose="030F0702030302020204" pitchFamily="66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638800" y="5780230"/>
            <a:ext cx="3200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200" dirty="0" err="1">
                <a:solidFill>
                  <a:srgbClr val="7030A0"/>
                </a:solidFill>
                <a:latin typeface="Comic Sans MS" panose="030F0702030302020204" pitchFamily="66" charset="0"/>
              </a:rPr>
              <a:t>Some</a:t>
            </a:r>
            <a:r>
              <a:rPr lang="es-ES" sz="3200" dirty="0">
                <a:solidFill>
                  <a:srgbClr val="7030A0"/>
                </a:solidFill>
                <a:latin typeface="Comic Sans MS" panose="030F0702030302020204" pitchFamily="66" charset="0"/>
              </a:rPr>
              <a:t> </a:t>
            </a:r>
            <a:r>
              <a:rPr lang="es-ES" sz="3200" dirty="0" err="1">
                <a:solidFill>
                  <a:srgbClr val="7030A0"/>
                </a:solidFill>
                <a:latin typeface="Comic Sans MS" panose="030F0702030302020204" pitchFamily="66" charset="0"/>
              </a:rPr>
              <a:t>classes</a:t>
            </a:r>
            <a:endParaRPr lang="es-ES" sz="3200" dirty="0">
              <a:solidFill>
                <a:srgbClr val="7030A0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165126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52400"/>
            <a:ext cx="9398924" cy="6477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228600" y="1066800"/>
            <a:ext cx="626918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000" dirty="0">
                <a:solidFill>
                  <a:srgbClr val="7030A0"/>
                </a:solidFill>
                <a:latin typeface="Comic Sans MS" panose="030F0702030302020204" pitchFamily="66" charset="0"/>
              </a:rPr>
              <a:t>un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828800" y="1066616"/>
            <a:ext cx="8382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000" dirty="0">
                <a:solidFill>
                  <a:srgbClr val="7030A0"/>
                </a:solidFill>
                <a:latin typeface="Comic Sans MS" panose="030F0702030302020204" pitchFamily="66" charset="0"/>
              </a:rPr>
              <a:t>una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048000" y="969726"/>
            <a:ext cx="6858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000" dirty="0">
                <a:solidFill>
                  <a:srgbClr val="7030A0"/>
                </a:solidFill>
                <a:latin typeface="Comic Sans MS" panose="030F0702030302020204" pitchFamily="66" charset="0"/>
              </a:rPr>
              <a:t>un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495800" y="1024960"/>
            <a:ext cx="9906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000" dirty="0">
                <a:solidFill>
                  <a:srgbClr val="7030A0"/>
                </a:solidFill>
                <a:latin typeface="Comic Sans MS" panose="030F0702030302020204" pitchFamily="66" charset="0"/>
              </a:rPr>
              <a:t>unos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477000" y="1024960"/>
            <a:ext cx="8382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000" dirty="0">
                <a:solidFill>
                  <a:srgbClr val="7030A0"/>
                </a:solidFill>
                <a:latin typeface="Comic Sans MS" panose="030F0702030302020204" pitchFamily="66" charset="0"/>
              </a:rPr>
              <a:t>una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14300" y="1468031"/>
            <a:ext cx="855518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000" dirty="0">
                <a:solidFill>
                  <a:srgbClr val="7030A0"/>
                </a:solidFill>
                <a:latin typeface="Comic Sans MS" panose="030F0702030302020204" pitchFamily="66" charset="0"/>
              </a:rPr>
              <a:t>una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828800" y="1482161"/>
            <a:ext cx="762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000" dirty="0">
                <a:solidFill>
                  <a:srgbClr val="7030A0"/>
                </a:solidFill>
                <a:latin typeface="Comic Sans MS" panose="030F0702030302020204" pitchFamily="66" charset="0"/>
              </a:rPr>
              <a:t>un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895600" y="1482161"/>
            <a:ext cx="990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>
                <a:solidFill>
                  <a:srgbClr val="7030A0"/>
                </a:solidFill>
                <a:latin typeface="Comic Sans MS" panose="030F0702030302020204" pitchFamily="66" charset="0"/>
              </a:rPr>
              <a:t>unos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800600" y="1482161"/>
            <a:ext cx="6858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000" dirty="0">
                <a:solidFill>
                  <a:srgbClr val="7030A0"/>
                </a:solidFill>
                <a:latin typeface="Comic Sans MS" panose="030F0702030302020204" pitchFamily="66" charset="0"/>
              </a:rPr>
              <a:t>un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303818" y="1451383"/>
            <a:ext cx="9906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000" dirty="0">
                <a:solidFill>
                  <a:srgbClr val="7030A0"/>
                </a:solidFill>
                <a:latin typeface="Comic Sans MS" panose="030F0702030302020204" pitchFamily="66" charset="0"/>
              </a:rPr>
              <a:t>unos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750724" y="2667000"/>
            <a:ext cx="4648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7030A0"/>
                </a:solidFill>
                <a:latin typeface="Comic Sans MS" panose="030F0702030302020204" pitchFamily="66" charset="0"/>
              </a:rPr>
              <a:t>I </a:t>
            </a:r>
            <a:r>
              <a:rPr lang="en-US" sz="2000" dirty="0">
                <a:solidFill>
                  <a:srgbClr val="7030A0"/>
                </a:solidFill>
                <a:latin typeface="Comic Sans MS" panose="030F0702030302020204" pitchFamily="66" charset="0"/>
              </a:rPr>
              <a:t>have some funny friends and some serious friends.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2646218" y="3206124"/>
            <a:ext cx="4648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7030A0"/>
                </a:solidFill>
                <a:latin typeface="Comic Sans MS" panose="030F0702030302020204" pitchFamily="66" charset="0"/>
              </a:rPr>
              <a:t>He has a younger brother.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3345873" y="3758634"/>
            <a:ext cx="4648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7030A0"/>
                </a:solidFill>
                <a:latin typeface="Comic Sans MS" panose="030F0702030302020204" pitchFamily="66" charset="0"/>
              </a:rPr>
              <a:t>Some dogs </a:t>
            </a:r>
            <a:r>
              <a:rPr lang="en-US" sz="2000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are fat.</a:t>
            </a:r>
            <a:endParaRPr lang="en-US" sz="2000" dirty="0">
              <a:solidFill>
                <a:srgbClr val="7030A0"/>
              </a:solidFill>
              <a:latin typeface="Comic Sans MS" panose="030F0702030302020204" pitchFamily="66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3048000" y="4953000"/>
            <a:ext cx="4648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>
                <a:solidFill>
                  <a:srgbClr val="7030A0"/>
                </a:solidFill>
                <a:latin typeface="Comic Sans MS" panose="030F0702030302020204" pitchFamily="66" charset="0"/>
              </a:rPr>
              <a:t>Unos</a:t>
            </a:r>
            <a:r>
              <a:rPr lang="en-US" sz="2000" dirty="0">
                <a:solidFill>
                  <a:srgbClr val="7030A0"/>
                </a:solidFill>
                <a:latin typeface="Comic Sans MS" panose="030F0702030302020204" pitchFamily="66" charset="0"/>
              </a:rPr>
              <a:t> </a:t>
            </a:r>
            <a:r>
              <a:rPr lang="en-US" sz="2000" dirty="0" err="1">
                <a:solidFill>
                  <a:srgbClr val="7030A0"/>
                </a:solidFill>
                <a:latin typeface="Comic Sans MS" panose="030F0702030302020204" pitchFamily="66" charset="0"/>
              </a:rPr>
              <a:t>estudiantes</a:t>
            </a:r>
            <a:r>
              <a:rPr lang="en-US" sz="2000" dirty="0">
                <a:solidFill>
                  <a:srgbClr val="7030A0"/>
                </a:solidFill>
                <a:latin typeface="Comic Sans MS" panose="030F0702030302020204" pitchFamily="66" charset="0"/>
              </a:rPr>
              <a:t> son altos.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800600" y="5562600"/>
            <a:ext cx="4648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>
                <a:solidFill>
                  <a:srgbClr val="7030A0"/>
                </a:solidFill>
                <a:latin typeface="Comic Sans MS" panose="030F0702030302020204" pitchFamily="66" charset="0"/>
              </a:rPr>
              <a:t>Unas</a:t>
            </a:r>
            <a:r>
              <a:rPr lang="en-US" sz="2000" dirty="0">
                <a:solidFill>
                  <a:srgbClr val="7030A0"/>
                </a:solidFill>
                <a:latin typeface="Comic Sans MS" panose="030F0702030302020204" pitchFamily="66" charset="0"/>
              </a:rPr>
              <a:t> </a:t>
            </a:r>
            <a:r>
              <a:rPr lang="en-US" sz="2000" dirty="0" err="1">
                <a:solidFill>
                  <a:srgbClr val="7030A0"/>
                </a:solidFill>
                <a:latin typeface="Comic Sans MS" panose="030F0702030302020204" pitchFamily="66" charset="0"/>
              </a:rPr>
              <a:t>chicas</a:t>
            </a:r>
            <a:r>
              <a:rPr lang="en-US" sz="2000" dirty="0">
                <a:solidFill>
                  <a:srgbClr val="7030A0"/>
                </a:solidFill>
                <a:latin typeface="Comic Sans MS" panose="030F0702030302020204" pitchFamily="66" charset="0"/>
              </a:rPr>
              <a:t> y </a:t>
            </a:r>
            <a:r>
              <a:rPr lang="en-US" sz="2000" dirty="0" err="1">
                <a:solidFill>
                  <a:srgbClr val="7030A0"/>
                </a:solidFill>
                <a:latin typeface="Comic Sans MS" panose="030F0702030302020204" pitchFamily="66" charset="0"/>
              </a:rPr>
              <a:t>unos</a:t>
            </a:r>
            <a:r>
              <a:rPr lang="en-US" sz="2000" dirty="0">
                <a:solidFill>
                  <a:srgbClr val="7030A0"/>
                </a:solidFill>
                <a:latin typeface="Comic Sans MS" panose="030F0702030302020204" pitchFamily="66" charset="0"/>
              </a:rPr>
              <a:t> </a:t>
            </a:r>
            <a:r>
              <a:rPr lang="en-US" sz="2000" dirty="0" err="1">
                <a:solidFill>
                  <a:srgbClr val="7030A0"/>
                </a:solidFill>
                <a:latin typeface="Comic Sans MS" panose="030F0702030302020204" pitchFamily="66" charset="0"/>
              </a:rPr>
              <a:t>chicos</a:t>
            </a:r>
            <a:r>
              <a:rPr lang="en-US" sz="2000" dirty="0">
                <a:solidFill>
                  <a:srgbClr val="7030A0"/>
                </a:solidFill>
                <a:latin typeface="Comic Sans MS" panose="030F0702030302020204" pitchFamily="66" charset="0"/>
              </a:rPr>
              <a:t> </a:t>
            </a:r>
            <a:r>
              <a:rPr lang="en-US" sz="2000" dirty="0" err="1">
                <a:solidFill>
                  <a:srgbClr val="7030A0"/>
                </a:solidFill>
                <a:latin typeface="Comic Sans MS" panose="030F0702030302020204" pitchFamily="66" charset="0"/>
              </a:rPr>
              <a:t>tienen</a:t>
            </a:r>
            <a:r>
              <a:rPr lang="en-US" sz="2000" dirty="0">
                <a:solidFill>
                  <a:srgbClr val="7030A0"/>
                </a:solidFill>
                <a:latin typeface="Comic Sans MS" panose="030F0702030302020204" pitchFamily="66" charset="0"/>
              </a:rPr>
              <a:t> </a:t>
            </a:r>
            <a:r>
              <a:rPr lang="en-US" sz="2000" dirty="0" err="1">
                <a:solidFill>
                  <a:srgbClr val="7030A0"/>
                </a:solidFill>
                <a:latin typeface="Comic Sans MS" panose="030F0702030302020204" pitchFamily="66" charset="0"/>
              </a:rPr>
              <a:t>pelo</a:t>
            </a:r>
            <a:r>
              <a:rPr lang="en-US" sz="2000" dirty="0">
                <a:solidFill>
                  <a:srgbClr val="7030A0"/>
                </a:solidFill>
                <a:latin typeface="Comic Sans MS" panose="030F0702030302020204" pitchFamily="66" charset="0"/>
              </a:rPr>
              <a:t> </a:t>
            </a:r>
            <a:r>
              <a:rPr lang="en-US" sz="2000" dirty="0" err="1">
                <a:solidFill>
                  <a:srgbClr val="7030A0"/>
                </a:solidFill>
                <a:latin typeface="Comic Sans MS" panose="030F0702030302020204" pitchFamily="66" charset="0"/>
              </a:rPr>
              <a:t>moreno</a:t>
            </a:r>
            <a:r>
              <a:rPr lang="en-US" sz="2000" dirty="0">
                <a:solidFill>
                  <a:srgbClr val="7030A0"/>
                </a:solidFill>
                <a:latin typeface="Comic Sans MS" panose="030F0702030302020204" pitchFamily="66" charset="0"/>
              </a:rPr>
              <a:t>/</a:t>
            </a:r>
            <a:r>
              <a:rPr lang="en-US" sz="2000" dirty="0" err="1">
                <a:solidFill>
                  <a:srgbClr val="7030A0"/>
                </a:solidFill>
                <a:latin typeface="Comic Sans MS" panose="030F0702030302020204" pitchFamily="66" charset="0"/>
              </a:rPr>
              <a:t>castaño</a:t>
            </a:r>
            <a:r>
              <a:rPr lang="en-US" sz="2000" dirty="0">
                <a:solidFill>
                  <a:srgbClr val="7030A0"/>
                </a:solidFill>
                <a:latin typeface="Comic Sans MS" panose="030F0702030302020204" pitchFamily="66" charset="0"/>
              </a:rPr>
              <a:t>/</a:t>
            </a:r>
            <a:r>
              <a:rPr lang="en-US" sz="2000" dirty="0" err="1">
                <a:solidFill>
                  <a:srgbClr val="7030A0"/>
                </a:solidFill>
                <a:latin typeface="Comic Sans MS" panose="030F0702030302020204" pitchFamily="66" charset="0"/>
              </a:rPr>
              <a:t>marrón</a:t>
            </a:r>
            <a:r>
              <a:rPr lang="en-US" sz="2000" dirty="0">
                <a:solidFill>
                  <a:srgbClr val="7030A0"/>
                </a:solidFill>
                <a:latin typeface="Comic Sans MS" panose="030F0702030302020204" pitchFamily="66" charset="0"/>
              </a:rPr>
              <a:t>.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2895600" y="6108183"/>
            <a:ext cx="4648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7030A0"/>
                </a:solidFill>
                <a:latin typeface="Comic Sans MS" panose="030F0702030302020204" pitchFamily="66" charset="0"/>
              </a:rPr>
              <a:t>Alejandro </a:t>
            </a:r>
            <a:r>
              <a:rPr lang="en-US" sz="2000" dirty="0" err="1">
                <a:solidFill>
                  <a:srgbClr val="7030A0"/>
                </a:solidFill>
                <a:latin typeface="Comic Sans MS" panose="030F0702030302020204" pitchFamily="66" charset="0"/>
              </a:rPr>
              <a:t>es</a:t>
            </a:r>
            <a:r>
              <a:rPr lang="en-US" sz="2000" dirty="0">
                <a:solidFill>
                  <a:srgbClr val="7030A0"/>
                </a:solidFill>
                <a:latin typeface="Comic Sans MS" panose="030F0702030302020204" pitchFamily="66" charset="0"/>
              </a:rPr>
              <a:t> un amigo de </a:t>
            </a:r>
            <a:r>
              <a:rPr lang="en-US" sz="2000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Pi</a:t>
            </a:r>
            <a:r>
              <a:rPr lang="en-US" sz="2000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lar</a:t>
            </a:r>
            <a:r>
              <a:rPr lang="en-US" sz="2000" dirty="0">
                <a:solidFill>
                  <a:srgbClr val="7030A0"/>
                </a:solidFill>
                <a:latin typeface="Comic Sans MS" panose="030F0702030302020204" pitchFamily="66" charset="0"/>
              </a:rPr>
              <a:t>.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216230" y="3837602"/>
            <a:ext cx="3129643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b="1" dirty="0" err="1" smtClean="0">
                <a:latin typeface="Comic Sans MS" panose="030F0702030302020204" pitchFamily="66" charset="0"/>
              </a:rPr>
              <a:t>Unos</a:t>
            </a:r>
            <a:r>
              <a:rPr lang="en-US" b="1" dirty="0" smtClean="0">
                <a:latin typeface="Comic Sans MS" panose="030F0702030302020204" pitchFamily="66" charset="0"/>
              </a:rPr>
              <a:t> </a:t>
            </a:r>
            <a:r>
              <a:rPr lang="en-US" b="1" dirty="0" err="1" smtClean="0">
                <a:latin typeface="Comic Sans MS" panose="030F0702030302020204" pitchFamily="66" charset="0"/>
              </a:rPr>
              <a:t>perros</a:t>
            </a:r>
            <a:r>
              <a:rPr lang="en-US" b="1" dirty="0" smtClean="0">
                <a:latin typeface="Comic Sans MS" panose="030F0702030302020204" pitchFamily="66" charset="0"/>
              </a:rPr>
              <a:t> son </a:t>
            </a:r>
            <a:r>
              <a:rPr lang="en-US" b="1" dirty="0" err="1" smtClean="0">
                <a:latin typeface="Comic Sans MS" panose="030F0702030302020204" pitchFamily="66" charset="0"/>
              </a:rPr>
              <a:t>gordos</a:t>
            </a:r>
            <a:r>
              <a:rPr lang="en-US" b="1" dirty="0" smtClean="0">
                <a:latin typeface="Comic Sans MS" panose="030F0702030302020204" pitchFamily="66" charset="0"/>
              </a:rPr>
              <a:t>.</a:t>
            </a:r>
            <a:endParaRPr lang="en-US" b="1" dirty="0">
              <a:latin typeface="Comic Sans MS" panose="030F0702030302020204" pitchFamily="66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261257" y="3843433"/>
            <a:ext cx="3129643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b="1" dirty="0" err="1" smtClean="0">
                <a:latin typeface="Comic Sans MS" panose="030F0702030302020204" pitchFamily="66" charset="0"/>
              </a:rPr>
              <a:t>Unos</a:t>
            </a:r>
            <a:r>
              <a:rPr lang="en-US" b="1" dirty="0" smtClean="0">
                <a:latin typeface="Comic Sans MS" panose="030F0702030302020204" pitchFamily="66" charset="0"/>
              </a:rPr>
              <a:t> </a:t>
            </a:r>
            <a:r>
              <a:rPr lang="en-US" b="1" dirty="0" err="1" smtClean="0">
                <a:latin typeface="Comic Sans MS" panose="030F0702030302020204" pitchFamily="66" charset="0"/>
              </a:rPr>
              <a:t>perros</a:t>
            </a:r>
            <a:r>
              <a:rPr lang="en-US" b="1" dirty="0" smtClean="0">
                <a:latin typeface="Comic Sans MS" panose="030F0702030302020204" pitchFamily="66" charset="0"/>
              </a:rPr>
              <a:t> son </a:t>
            </a:r>
            <a:r>
              <a:rPr lang="en-US" b="1" dirty="0" err="1" smtClean="0">
                <a:latin typeface="Comic Sans MS" panose="030F0702030302020204" pitchFamily="66" charset="0"/>
              </a:rPr>
              <a:t>gordos</a:t>
            </a:r>
            <a:r>
              <a:rPr lang="en-US" b="1" dirty="0" smtClean="0">
                <a:latin typeface="Comic Sans MS" panose="030F0702030302020204" pitchFamily="66" charset="0"/>
              </a:rPr>
              <a:t>.</a:t>
            </a:r>
            <a:endParaRPr lang="en-US" b="1" dirty="0">
              <a:latin typeface="Comic Sans MS" panose="030F0702030302020204" pitchFamily="66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1716726" y="4431268"/>
            <a:ext cx="1331273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mic Sans MS" panose="030F0702030302020204" pitchFamily="66" charset="0"/>
              </a:rPr>
              <a:t>g</a:t>
            </a:r>
            <a:r>
              <a:rPr lang="en-US" b="1" dirty="0" smtClean="0">
                <a:latin typeface="Comic Sans MS" panose="030F0702030302020204" pitchFamily="66" charset="0"/>
              </a:rPr>
              <a:t>irl.</a:t>
            </a:r>
            <a:endParaRPr lang="en-US" b="1" dirty="0">
              <a:latin typeface="Comic Sans MS" panose="030F0702030302020204" pitchFamily="66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2476500" y="4365171"/>
            <a:ext cx="4648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7030A0"/>
                </a:solidFill>
                <a:latin typeface="Comic Sans MS" panose="030F0702030302020204" pitchFamily="66" charset="0"/>
              </a:rPr>
              <a:t>Mónica es una </a:t>
            </a:r>
            <a:r>
              <a:rPr lang="es-ES" sz="2000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chica </a:t>
            </a:r>
            <a:r>
              <a:rPr lang="es-ES" sz="2000" dirty="0">
                <a:solidFill>
                  <a:srgbClr val="7030A0"/>
                </a:solidFill>
                <a:latin typeface="Comic Sans MS" panose="030F0702030302020204" pitchFamily="66" charset="0"/>
              </a:rPr>
              <a:t>simpática.</a:t>
            </a:r>
          </a:p>
        </p:txBody>
      </p:sp>
    </p:spTree>
    <p:extLst>
      <p:ext uri="{BB962C8B-B14F-4D97-AF65-F5344CB8AC3E}">
        <p14:creationId xmlns:p14="http://schemas.microsoft.com/office/powerpoint/2010/main" val="37274875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10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10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10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10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10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3" dur="10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9" dur="10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0" dur="100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100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52400"/>
            <a:ext cx="9398924" cy="6477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228600" y="1066800"/>
            <a:ext cx="626918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000" dirty="0">
                <a:solidFill>
                  <a:srgbClr val="7030A0"/>
                </a:solidFill>
                <a:latin typeface="Comic Sans MS" panose="030F0702030302020204" pitchFamily="66" charset="0"/>
              </a:rPr>
              <a:t>un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828800" y="1066616"/>
            <a:ext cx="8382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000" dirty="0">
                <a:solidFill>
                  <a:srgbClr val="7030A0"/>
                </a:solidFill>
                <a:latin typeface="Comic Sans MS" panose="030F0702030302020204" pitchFamily="66" charset="0"/>
              </a:rPr>
              <a:t>una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048000" y="969726"/>
            <a:ext cx="6858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000" dirty="0">
                <a:solidFill>
                  <a:srgbClr val="7030A0"/>
                </a:solidFill>
                <a:latin typeface="Comic Sans MS" panose="030F0702030302020204" pitchFamily="66" charset="0"/>
              </a:rPr>
              <a:t>un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495800" y="1024960"/>
            <a:ext cx="9906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000" dirty="0">
                <a:solidFill>
                  <a:srgbClr val="7030A0"/>
                </a:solidFill>
                <a:latin typeface="Comic Sans MS" panose="030F0702030302020204" pitchFamily="66" charset="0"/>
              </a:rPr>
              <a:t>unos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477000" y="1024960"/>
            <a:ext cx="8382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000" dirty="0">
                <a:solidFill>
                  <a:srgbClr val="7030A0"/>
                </a:solidFill>
                <a:latin typeface="Comic Sans MS" panose="030F0702030302020204" pitchFamily="66" charset="0"/>
              </a:rPr>
              <a:t>una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14300" y="1468031"/>
            <a:ext cx="855518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000" dirty="0">
                <a:solidFill>
                  <a:srgbClr val="7030A0"/>
                </a:solidFill>
                <a:latin typeface="Comic Sans MS" panose="030F0702030302020204" pitchFamily="66" charset="0"/>
              </a:rPr>
              <a:t>una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828800" y="1482161"/>
            <a:ext cx="762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000" dirty="0">
                <a:solidFill>
                  <a:srgbClr val="7030A0"/>
                </a:solidFill>
                <a:latin typeface="Comic Sans MS" panose="030F0702030302020204" pitchFamily="66" charset="0"/>
              </a:rPr>
              <a:t>un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895600" y="1482161"/>
            <a:ext cx="990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>
                <a:solidFill>
                  <a:srgbClr val="7030A0"/>
                </a:solidFill>
                <a:latin typeface="Comic Sans MS" panose="030F0702030302020204" pitchFamily="66" charset="0"/>
              </a:rPr>
              <a:t>unos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800600" y="1482161"/>
            <a:ext cx="6858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000" dirty="0">
                <a:solidFill>
                  <a:srgbClr val="7030A0"/>
                </a:solidFill>
                <a:latin typeface="Comic Sans MS" panose="030F0702030302020204" pitchFamily="66" charset="0"/>
              </a:rPr>
              <a:t>un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303818" y="1451383"/>
            <a:ext cx="9906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000" dirty="0">
                <a:solidFill>
                  <a:srgbClr val="7030A0"/>
                </a:solidFill>
                <a:latin typeface="Comic Sans MS" panose="030F0702030302020204" pitchFamily="66" charset="0"/>
              </a:rPr>
              <a:t>unos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750724" y="2667000"/>
            <a:ext cx="4648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7030A0"/>
                </a:solidFill>
                <a:latin typeface="Comic Sans MS" panose="030F0702030302020204" pitchFamily="66" charset="0"/>
              </a:rPr>
              <a:t>I </a:t>
            </a:r>
            <a:r>
              <a:rPr lang="en-US" sz="2000" dirty="0">
                <a:solidFill>
                  <a:srgbClr val="7030A0"/>
                </a:solidFill>
                <a:latin typeface="Comic Sans MS" panose="030F0702030302020204" pitchFamily="66" charset="0"/>
              </a:rPr>
              <a:t>have some funny friends and some serious friends.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2646218" y="3206124"/>
            <a:ext cx="4648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7030A0"/>
                </a:solidFill>
                <a:latin typeface="Comic Sans MS" panose="030F0702030302020204" pitchFamily="66" charset="0"/>
              </a:rPr>
              <a:t>He has a younger brother.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3345873" y="3758634"/>
            <a:ext cx="4648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7030A0"/>
                </a:solidFill>
                <a:latin typeface="Comic Sans MS" panose="030F0702030302020204" pitchFamily="66" charset="0"/>
              </a:rPr>
              <a:t>Some dogs </a:t>
            </a:r>
            <a:r>
              <a:rPr lang="en-US" sz="2000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are overweight.</a:t>
            </a:r>
            <a:endParaRPr lang="en-US" sz="2000" dirty="0">
              <a:solidFill>
                <a:srgbClr val="7030A0"/>
              </a:solidFill>
              <a:latin typeface="Comic Sans MS" panose="030F0702030302020204" pitchFamily="66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3048000" y="4953000"/>
            <a:ext cx="4648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>
                <a:solidFill>
                  <a:srgbClr val="7030A0"/>
                </a:solidFill>
                <a:latin typeface="Comic Sans MS" panose="030F0702030302020204" pitchFamily="66" charset="0"/>
              </a:rPr>
              <a:t>Unos</a:t>
            </a:r>
            <a:r>
              <a:rPr lang="en-US" sz="2000" dirty="0">
                <a:solidFill>
                  <a:srgbClr val="7030A0"/>
                </a:solidFill>
                <a:latin typeface="Comic Sans MS" panose="030F0702030302020204" pitchFamily="66" charset="0"/>
              </a:rPr>
              <a:t> </a:t>
            </a:r>
            <a:r>
              <a:rPr lang="en-US" sz="2000" dirty="0" err="1">
                <a:solidFill>
                  <a:srgbClr val="7030A0"/>
                </a:solidFill>
                <a:latin typeface="Comic Sans MS" panose="030F0702030302020204" pitchFamily="66" charset="0"/>
              </a:rPr>
              <a:t>estudiantes</a:t>
            </a:r>
            <a:r>
              <a:rPr lang="en-US" sz="2000" dirty="0">
                <a:solidFill>
                  <a:srgbClr val="7030A0"/>
                </a:solidFill>
                <a:latin typeface="Comic Sans MS" panose="030F0702030302020204" pitchFamily="66" charset="0"/>
              </a:rPr>
              <a:t> son altos.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800600" y="5562600"/>
            <a:ext cx="4648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>
                <a:solidFill>
                  <a:srgbClr val="7030A0"/>
                </a:solidFill>
                <a:latin typeface="Comic Sans MS" panose="030F0702030302020204" pitchFamily="66" charset="0"/>
              </a:rPr>
              <a:t>Unas</a:t>
            </a:r>
            <a:r>
              <a:rPr lang="en-US" sz="2000" dirty="0">
                <a:solidFill>
                  <a:srgbClr val="7030A0"/>
                </a:solidFill>
                <a:latin typeface="Comic Sans MS" panose="030F0702030302020204" pitchFamily="66" charset="0"/>
              </a:rPr>
              <a:t> </a:t>
            </a:r>
            <a:r>
              <a:rPr lang="en-US" sz="2000" dirty="0" err="1">
                <a:solidFill>
                  <a:srgbClr val="7030A0"/>
                </a:solidFill>
                <a:latin typeface="Comic Sans MS" panose="030F0702030302020204" pitchFamily="66" charset="0"/>
              </a:rPr>
              <a:t>chicas</a:t>
            </a:r>
            <a:r>
              <a:rPr lang="en-US" sz="2000" dirty="0">
                <a:solidFill>
                  <a:srgbClr val="7030A0"/>
                </a:solidFill>
                <a:latin typeface="Comic Sans MS" panose="030F0702030302020204" pitchFamily="66" charset="0"/>
              </a:rPr>
              <a:t> y </a:t>
            </a:r>
            <a:r>
              <a:rPr lang="en-US" sz="2000" dirty="0" err="1">
                <a:solidFill>
                  <a:srgbClr val="7030A0"/>
                </a:solidFill>
                <a:latin typeface="Comic Sans MS" panose="030F0702030302020204" pitchFamily="66" charset="0"/>
              </a:rPr>
              <a:t>unos</a:t>
            </a:r>
            <a:r>
              <a:rPr lang="en-US" sz="2000" dirty="0">
                <a:solidFill>
                  <a:srgbClr val="7030A0"/>
                </a:solidFill>
                <a:latin typeface="Comic Sans MS" panose="030F0702030302020204" pitchFamily="66" charset="0"/>
              </a:rPr>
              <a:t> </a:t>
            </a:r>
            <a:r>
              <a:rPr lang="en-US" sz="2000" dirty="0" err="1">
                <a:solidFill>
                  <a:srgbClr val="7030A0"/>
                </a:solidFill>
                <a:latin typeface="Comic Sans MS" panose="030F0702030302020204" pitchFamily="66" charset="0"/>
              </a:rPr>
              <a:t>chicos</a:t>
            </a:r>
            <a:r>
              <a:rPr lang="en-US" sz="2000" dirty="0">
                <a:solidFill>
                  <a:srgbClr val="7030A0"/>
                </a:solidFill>
                <a:latin typeface="Comic Sans MS" panose="030F0702030302020204" pitchFamily="66" charset="0"/>
              </a:rPr>
              <a:t> </a:t>
            </a:r>
            <a:r>
              <a:rPr lang="en-US" sz="2000" dirty="0" err="1">
                <a:solidFill>
                  <a:srgbClr val="7030A0"/>
                </a:solidFill>
                <a:latin typeface="Comic Sans MS" panose="030F0702030302020204" pitchFamily="66" charset="0"/>
              </a:rPr>
              <a:t>tienen</a:t>
            </a:r>
            <a:r>
              <a:rPr lang="en-US" sz="2000" dirty="0">
                <a:solidFill>
                  <a:srgbClr val="7030A0"/>
                </a:solidFill>
                <a:latin typeface="Comic Sans MS" panose="030F0702030302020204" pitchFamily="66" charset="0"/>
              </a:rPr>
              <a:t> </a:t>
            </a:r>
            <a:r>
              <a:rPr lang="en-US" sz="2000" dirty="0" err="1">
                <a:solidFill>
                  <a:srgbClr val="7030A0"/>
                </a:solidFill>
                <a:latin typeface="Comic Sans MS" panose="030F0702030302020204" pitchFamily="66" charset="0"/>
              </a:rPr>
              <a:t>pelo</a:t>
            </a:r>
            <a:r>
              <a:rPr lang="en-US" sz="2000" dirty="0">
                <a:solidFill>
                  <a:srgbClr val="7030A0"/>
                </a:solidFill>
                <a:latin typeface="Comic Sans MS" panose="030F0702030302020204" pitchFamily="66" charset="0"/>
              </a:rPr>
              <a:t> </a:t>
            </a:r>
            <a:r>
              <a:rPr lang="en-US" sz="2000" dirty="0" err="1">
                <a:solidFill>
                  <a:srgbClr val="7030A0"/>
                </a:solidFill>
                <a:latin typeface="Comic Sans MS" panose="030F0702030302020204" pitchFamily="66" charset="0"/>
              </a:rPr>
              <a:t>moreno</a:t>
            </a:r>
            <a:r>
              <a:rPr lang="en-US" sz="2000" dirty="0">
                <a:solidFill>
                  <a:srgbClr val="7030A0"/>
                </a:solidFill>
                <a:latin typeface="Comic Sans MS" panose="030F0702030302020204" pitchFamily="66" charset="0"/>
              </a:rPr>
              <a:t>/</a:t>
            </a:r>
            <a:r>
              <a:rPr lang="en-US" sz="2000" dirty="0" err="1">
                <a:solidFill>
                  <a:srgbClr val="7030A0"/>
                </a:solidFill>
                <a:latin typeface="Comic Sans MS" panose="030F0702030302020204" pitchFamily="66" charset="0"/>
              </a:rPr>
              <a:t>castaño</a:t>
            </a:r>
            <a:r>
              <a:rPr lang="en-US" sz="2000" dirty="0">
                <a:solidFill>
                  <a:srgbClr val="7030A0"/>
                </a:solidFill>
                <a:latin typeface="Comic Sans MS" panose="030F0702030302020204" pitchFamily="66" charset="0"/>
              </a:rPr>
              <a:t>/</a:t>
            </a:r>
            <a:r>
              <a:rPr lang="en-US" sz="2000" dirty="0" err="1">
                <a:solidFill>
                  <a:srgbClr val="7030A0"/>
                </a:solidFill>
                <a:latin typeface="Comic Sans MS" panose="030F0702030302020204" pitchFamily="66" charset="0"/>
              </a:rPr>
              <a:t>marrón</a:t>
            </a:r>
            <a:r>
              <a:rPr lang="en-US" sz="2000" dirty="0">
                <a:solidFill>
                  <a:srgbClr val="7030A0"/>
                </a:solidFill>
                <a:latin typeface="Comic Sans MS" panose="030F0702030302020204" pitchFamily="66" charset="0"/>
              </a:rPr>
              <a:t>.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2895600" y="6108183"/>
            <a:ext cx="4648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7030A0"/>
                </a:solidFill>
                <a:latin typeface="Comic Sans MS" panose="030F0702030302020204" pitchFamily="66" charset="0"/>
              </a:rPr>
              <a:t>Alejandro </a:t>
            </a:r>
            <a:r>
              <a:rPr lang="en-US" sz="2000" dirty="0" err="1">
                <a:solidFill>
                  <a:srgbClr val="7030A0"/>
                </a:solidFill>
                <a:latin typeface="Comic Sans MS" panose="030F0702030302020204" pitchFamily="66" charset="0"/>
              </a:rPr>
              <a:t>es</a:t>
            </a:r>
            <a:r>
              <a:rPr lang="en-US" sz="2000" dirty="0">
                <a:solidFill>
                  <a:srgbClr val="7030A0"/>
                </a:solidFill>
                <a:latin typeface="Comic Sans MS" panose="030F0702030302020204" pitchFamily="66" charset="0"/>
              </a:rPr>
              <a:t> un amigo de </a:t>
            </a:r>
            <a:r>
              <a:rPr lang="en-US" sz="2000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Pi</a:t>
            </a:r>
            <a:r>
              <a:rPr lang="en-US" sz="2000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lar</a:t>
            </a:r>
            <a:r>
              <a:rPr lang="en-US" sz="2000" dirty="0">
                <a:solidFill>
                  <a:srgbClr val="7030A0"/>
                </a:solidFill>
                <a:latin typeface="Comic Sans MS" panose="030F0702030302020204" pitchFamily="66" charset="0"/>
              </a:rPr>
              <a:t>.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216230" y="3837602"/>
            <a:ext cx="3129643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b="1" dirty="0" err="1" smtClean="0">
                <a:latin typeface="Comic Sans MS" panose="030F0702030302020204" pitchFamily="66" charset="0"/>
              </a:rPr>
              <a:t>Unos</a:t>
            </a:r>
            <a:r>
              <a:rPr lang="en-US" b="1" dirty="0" smtClean="0">
                <a:latin typeface="Comic Sans MS" panose="030F0702030302020204" pitchFamily="66" charset="0"/>
              </a:rPr>
              <a:t> </a:t>
            </a:r>
            <a:r>
              <a:rPr lang="en-US" b="1" dirty="0" err="1" smtClean="0">
                <a:latin typeface="Comic Sans MS" panose="030F0702030302020204" pitchFamily="66" charset="0"/>
              </a:rPr>
              <a:t>perros</a:t>
            </a:r>
            <a:r>
              <a:rPr lang="en-US" b="1" dirty="0" smtClean="0">
                <a:latin typeface="Comic Sans MS" panose="030F0702030302020204" pitchFamily="66" charset="0"/>
              </a:rPr>
              <a:t> son </a:t>
            </a:r>
            <a:r>
              <a:rPr lang="en-US" b="1" dirty="0" err="1" smtClean="0">
                <a:latin typeface="Comic Sans MS" panose="030F0702030302020204" pitchFamily="66" charset="0"/>
              </a:rPr>
              <a:t>gordos</a:t>
            </a:r>
            <a:r>
              <a:rPr lang="en-US" b="1" dirty="0" smtClean="0">
                <a:latin typeface="Comic Sans MS" panose="030F0702030302020204" pitchFamily="66" charset="0"/>
              </a:rPr>
              <a:t>.</a:t>
            </a:r>
            <a:endParaRPr lang="en-US" b="1" dirty="0">
              <a:latin typeface="Comic Sans MS" panose="030F0702030302020204" pitchFamily="66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261257" y="3843433"/>
            <a:ext cx="3129643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b="1" dirty="0" err="1" smtClean="0">
                <a:latin typeface="Comic Sans MS" panose="030F0702030302020204" pitchFamily="66" charset="0"/>
              </a:rPr>
              <a:t>Unos</a:t>
            </a:r>
            <a:r>
              <a:rPr lang="en-US" b="1" dirty="0" smtClean="0">
                <a:latin typeface="Comic Sans MS" panose="030F0702030302020204" pitchFamily="66" charset="0"/>
              </a:rPr>
              <a:t> </a:t>
            </a:r>
            <a:r>
              <a:rPr lang="en-US" b="1" dirty="0" err="1" smtClean="0">
                <a:latin typeface="Comic Sans MS" panose="030F0702030302020204" pitchFamily="66" charset="0"/>
              </a:rPr>
              <a:t>perros</a:t>
            </a:r>
            <a:r>
              <a:rPr lang="en-US" b="1" dirty="0" smtClean="0">
                <a:latin typeface="Comic Sans MS" panose="030F0702030302020204" pitchFamily="66" charset="0"/>
              </a:rPr>
              <a:t> son </a:t>
            </a:r>
            <a:r>
              <a:rPr lang="en-US" b="1" dirty="0" err="1" smtClean="0">
                <a:latin typeface="Comic Sans MS" panose="030F0702030302020204" pitchFamily="66" charset="0"/>
              </a:rPr>
              <a:t>gordos</a:t>
            </a:r>
            <a:r>
              <a:rPr lang="en-US" b="1" dirty="0" smtClean="0">
                <a:latin typeface="Comic Sans MS" panose="030F0702030302020204" pitchFamily="66" charset="0"/>
              </a:rPr>
              <a:t>.</a:t>
            </a:r>
            <a:endParaRPr lang="en-US" b="1" dirty="0">
              <a:latin typeface="Comic Sans MS" panose="030F0702030302020204" pitchFamily="66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1716726" y="4431268"/>
            <a:ext cx="1331273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mic Sans MS" panose="030F0702030302020204" pitchFamily="66" charset="0"/>
              </a:rPr>
              <a:t>g</a:t>
            </a:r>
            <a:r>
              <a:rPr lang="en-US" b="1" dirty="0" smtClean="0">
                <a:latin typeface="Comic Sans MS" panose="030F0702030302020204" pitchFamily="66" charset="0"/>
              </a:rPr>
              <a:t>irl.</a:t>
            </a:r>
            <a:endParaRPr lang="en-US" b="1" dirty="0">
              <a:latin typeface="Comic Sans MS" panose="030F0702030302020204" pitchFamily="66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2476500" y="4365171"/>
            <a:ext cx="4648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7030A0"/>
                </a:solidFill>
                <a:latin typeface="Comic Sans MS" panose="030F0702030302020204" pitchFamily="66" charset="0"/>
              </a:rPr>
              <a:t>Mónica es una </a:t>
            </a:r>
            <a:r>
              <a:rPr lang="es-ES" sz="2000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chica </a:t>
            </a:r>
            <a:r>
              <a:rPr lang="es-ES" sz="2000" dirty="0">
                <a:solidFill>
                  <a:srgbClr val="7030A0"/>
                </a:solidFill>
                <a:latin typeface="Comic Sans MS" panose="030F0702030302020204" pitchFamily="66" charset="0"/>
              </a:rPr>
              <a:t>simpática.</a:t>
            </a:r>
          </a:p>
        </p:txBody>
      </p:sp>
    </p:spTree>
    <p:extLst>
      <p:ext uri="{BB962C8B-B14F-4D97-AF65-F5344CB8AC3E}">
        <p14:creationId xmlns:p14="http://schemas.microsoft.com/office/powerpoint/2010/main" val="26644596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10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10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10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10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10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3" dur="10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9" dur="10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0" dur="100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100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28600"/>
            <a:ext cx="9241507" cy="381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1984664" y="1779657"/>
            <a:ext cx="152053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4000" dirty="0">
                <a:solidFill>
                  <a:srgbClr val="7030A0"/>
                </a:solidFill>
                <a:latin typeface="Comic Sans MS" panose="030F0702030302020204" pitchFamily="66" charset="0"/>
              </a:rPr>
              <a:t>El</a:t>
            </a:r>
            <a:r>
              <a:rPr lang="es-ES" sz="3200" dirty="0">
                <a:solidFill>
                  <a:srgbClr val="7030A0"/>
                </a:solidFill>
                <a:latin typeface="Comic Sans MS" panose="030F0702030302020204" pitchFamily="66" charset="0"/>
              </a:rPr>
              <a:t>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860485" y="1779657"/>
            <a:ext cx="152053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4000" dirty="0">
                <a:solidFill>
                  <a:srgbClr val="7030A0"/>
                </a:solidFill>
                <a:latin typeface="Comic Sans MS" panose="030F0702030302020204" pitchFamily="66" charset="0"/>
              </a:rPr>
              <a:t>La</a:t>
            </a:r>
            <a:endParaRPr lang="es-ES" sz="3200" dirty="0">
              <a:solidFill>
                <a:srgbClr val="7030A0"/>
              </a:solidFill>
              <a:latin typeface="Comic Sans MS" panose="030F0702030302020204" pitchFamily="66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638800" y="1759527"/>
            <a:ext cx="152053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4000" dirty="0">
                <a:solidFill>
                  <a:srgbClr val="7030A0"/>
                </a:solidFill>
                <a:latin typeface="Comic Sans MS" panose="030F0702030302020204" pitchFamily="66" charset="0"/>
              </a:rPr>
              <a:t>Los</a:t>
            </a:r>
            <a:r>
              <a:rPr lang="es-ES" sz="3200" dirty="0">
                <a:solidFill>
                  <a:srgbClr val="7030A0"/>
                </a:solidFill>
                <a:latin typeface="Comic Sans MS" panose="030F0702030302020204" pitchFamily="66" charset="0"/>
              </a:rPr>
              <a:t>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91400" y="1759527"/>
            <a:ext cx="152053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4000" dirty="0">
                <a:solidFill>
                  <a:srgbClr val="7030A0"/>
                </a:solidFill>
                <a:latin typeface="Comic Sans MS" panose="030F0702030302020204" pitchFamily="66" charset="0"/>
              </a:rPr>
              <a:t>Las</a:t>
            </a:r>
            <a:r>
              <a:rPr lang="es-ES" sz="3200" dirty="0">
                <a:solidFill>
                  <a:srgbClr val="7030A0"/>
                </a:solidFill>
                <a:latin typeface="Comic Sans MS" panose="030F0702030302020204" pitchFamily="66" charset="0"/>
              </a:rPr>
              <a:t> 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991591" y="2639943"/>
            <a:ext cx="152053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4000" dirty="0">
                <a:solidFill>
                  <a:srgbClr val="7030A0"/>
                </a:solidFill>
                <a:latin typeface="Comic Sans MS" panose="030F0702030302020204" pitchFamily="66" charset="0"/>
              </a:rPr>
              <a:t>Un</a:t>
            </a:r>
            <a:r>
              <a:rPr lang="es-ES" sz="3200" dirty="0">
                <a:solidFill>
                  <a:srgbClr val="7030A0"/>
                </a:solidFill>
                <a:latin typeface="Comic Sans MS" panose="030F0702030302020204" pitchFamily="66" charset="0"/>
              </a:rPr>
              <a:t> 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874340" y="2619813"/>
            <a:ext cx="152053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4000" dirty="0">
                <a:solidFill>
                  <a:srgbClr val="7030A0"/>
                </a:solidFill>
                <a:latin typeface="Comic Sans MS" panose="030F0702030302020204" pitchFamily="66" charset="0"/>
              </a:rPr>
              <a:t>Una</a:t>
            </a:r>
            <a:r>
              <a:rPr lang="es-ES" sz="3200" dirty="0">
                <a:solidFill>
                  <a:srgbClr val="7030A0"/>
                </a:solidFill>
                <a:latin typeface="Comic Sans MS" panose="030F0702030302020204" pitchFamily="66" charset="0"/>
              </a:rPr>
              <a:t> 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631873" y="2641247"/>
            <a:ext cx="152053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4000" dirty="0">
                <a:solidFill>
                  <a:srgbClr val="7030A0"/>
                </a:solidFill>
                <a:latin typeface="Comic Sans MS" panose="030F0702030302020204" pitchFamily="66" charset="0"/>
              </a:rPr>
              <a:t>Unos</a:t>
            </a:r>
            <a:r>
              <a:rPr lang="es-ES" sz="3200" dirty="0">
                <a:solidFill>
                  <a:srgbClr val="7030A0"/>
                </a:solidFill>
                <a:latin typeface="Comic Sans MS" panose="030F0702030302020204" pitchFamily="66" charset="0"/>
              </a:rPr>
              <a:t> 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377545" y="2619813"/>
            <a:ext cx="152053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4000" dirty="0">
                <a:solidFill>
                  <a:srgbClr val="7030A0"/>
                </a:solidFill>
                <a:latin typeface="Comic Sans MS" panose="030F0702030302020204" pitchFamily="66" charset="0"/>
              </a:rPr>
              <a:t>Unas</a:t>
            </a:r>
            <a:r>
              <a:rPr lang="es-ES" sz="3200" dirty="0">
                <a:solidFill>
                  <a:srgbClr val="7030A0"/>
                </a:solidFill>
                <a:latin typeface="Comic Sans MS" panose="030F0702030302020204" pitchFamily="66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3985819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284</Words>
  <Application>Microsoft Office PowerPoint</Application>
  <PresentationFormat>On-screen Show (4:3)</PresentationFormat>
  <Paragraphs>93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Shenendehowa Central Schools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Administrator</dc:creator>
  <cp:lastModifiedBy>Administrator</cp:lastModifiedBy>
  <cp:revision>1</cp:revision>
  <dcterms:created xsi:type="dcterms:W3CDTF">2017-01-30T17:19:19Z</dcterms:created>
  <dcterms:modified xsi:type="dcterms:W3CDTF">2017-01-30T17:23:08Z</dcterms:modified>
</cp:coreProperties>
</file>