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B55C4-440D-4A23-8DC0-1250ABEB7C3C}" type="datetimeFigureOut">
              <a:rPr lang="en-US" smtClean="0"/>
              <a:t>9/12/2011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A2229-4D26-4359-9D6A-AB90C337E53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9444" t="24000" r="17778" b="15556"/>
          <a:stretch>
            <a:fillRect/>
          </a:stretch>
        </p:blipFill>
        <p:spPr bwMode="auto">
          <a:xfrm>
            <a:off x="0" y="838200"/>
            <a:ext cx="8954621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8333" t="12444" r="16111" b="7556"/>
          <a:stretch>
            <a:fillRect/>
          </a:stretch>
        </p:blipFill>
        <p:spPr bwMode="auto">
          <a:xfrm>
            <a:off x="152400" y="381000"/>
            <a:ext cx="8751146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762000" y="957944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ahh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4290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ay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54864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ee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14800" y="4495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h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15200" y="2971800"/>
            <a:ext cx="1447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oo</a:t>
            </a:r>
            <a:endParaRPr lang="en-US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0" y="1447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b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ay (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larga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038600" y="4953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pay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1905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“l”-ay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038600" y="1447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kah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038600" y="914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h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o-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tah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114800" y="3429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“n”-ay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14800" y="3962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“n”-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yay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0" y="2895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day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62000" y="4953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ah-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chay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62000" y="4419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hay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62000" y="3962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“f”-ay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14800" y="2895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“m”-ay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14800" y="2438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“ay”-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yay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62000" y="19050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s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38200" y="2438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chay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038600" y="551906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koo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39000" y="9906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a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ir-ay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1491346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airr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-ay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15200" y="254726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tay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315200" y="19812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essay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781800" y="4876796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ee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-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gree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-ay-</a:t>
            </a:r>
            <a:r>
              <a:rPr lang="en-US" sz="2400" dirty="0" smtClean="0">
                <a:solidFill>
                  <a:srgbClr val="7030A0"/>
                </a:solidFill>
                <a:latin typeface="Comic Sans MS" pitchFamily="66" charset="0"/>
              </a:rPr>
              <a:t>gah</a:t>
            </a:r>
            <a:endParaRPr lang="en-US" sz="24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239000" y="54864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z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ay-tah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086600" y="34290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b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ay (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corta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)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7239000" y="4038600"/>
            <a:ext cx="20714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d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oblay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-bay</a:t>
            </a:r>
            <a:r>
              <a:rPr lang="en-US" dirty="0" smtClean="0">
                <a:solidFill>
                  <a:srgbClr val="7030A0"/>
                </a:solidFill>
                <a:latin typeface="Comic Sans MS" pitchFamily="66" charset="0"/>
              </a:rPr>
              <a:t> 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162800" y="44196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Comic Sans MS" pitchFamily="66" charset="0"/>
              </a:rPr>
              <a:t>e</a:t>
            </a:r>
            <a:r>
              <a:rPr lang="en-US" sz="2800" dirty="0" smtClean="0">
                <a:solidFill>
                  <a:srgbClr val="7030A0"/>
                </a:solidFill>
                <a:latin typeface="Comic Sans MS" pitchFamily="66" charset="0"/>
              </a:rPr>
              <a:t>c-kees</a:t>
            </a:r>
            <a:endParaRPr lang="en-US" sz="2800" dirty="0">
              <a:solidFill>
                <a:srgbClr val="7030A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3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6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8" grpId="1"/>
      <p:bldP spid="39" grpId="0"/>
      <p:bldP spid="40" grpId="0"/>
      <p:bldP spid="42" grpId="0"/>
      <p:bldP spid="4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9444" t="21333" r="17164" b="39556"/>
          <a:stretch>
            <a:fillRect/>
          </a:stretch>
        </p:blipFill>
        <p:spPr bwMode="auto">
          <a:xfrm>
            <a:off x="152399" y="1066800"/>
            <a:ext cx="8839201" cy="2944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676400" y="21336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676400" y="25908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600200" y="1676400"/>
            <a:ext cx="7239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54</Words>
  <Application>Microsoft Office PowerPoint</Application>
  <PresentationFormat>On-screen Show (4:3)</PresentationFormat>
  <Paragraphs>30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Shenendehowa Central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bodijudi</dc:creator>
  <cp:lastModifiedBy>bodijudi</cp:lastModifiedBy>
  <cp:revision>12</cp:revision>
  <dcterms:created xsi:type="dcterms:W3CDTF">2011-09-12T18:32:49Z</dcterms:created>
  <dcterms:modified xsi:type="dcterms:W3CDTF">2011-09-12T21:17:49Z</dcterms:modified>
</cp:coreProperties>
</file>