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823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390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8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5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59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6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997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72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374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5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45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>
                <a:solidFill>
                  <a:srgbClr val="073E87"/>
                </a:solidFill>
              </a:rPr>
              <a:pPr/>
              <a:t>10/13/2015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83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36">
            <a:hlinkClick r:id="" action="ppaction://noaction"/>
          </p:cNvPr>
          <p:cNvSpPr>
            <a:spLocks/>
          </p:cNvSpPr>
          <p:nvPr/>
        </p:nvSpPr>
        <p:spPr bwMode="auto">
          <a:xfrm>
            <a:off x="5033963" y="3344863"/>
            <a:ext cx="1027112" cy="903287"/>
          </a:xfrm>
          <a:custGeom>
            <a:avLst/>
            <a:gdLst>
              <a:gd name="T0" fmla="*/ 825500 w 1294"/>
              <a:gd name="T1" fmla="*/ 11122 h 1137"/>
              <a:gd name="T2" fmla="*/ 674687 w 1294"/>
              <a:gd name="T3" fmla="*/ 0 h 1137"/>
              <a:gd name="T4" fmla="*/ 579437 w 1294"/>
              <a:gd name="T5" fmla="*/ 60378 h 1137"/>
              <a:gd name="T6" fmla="*/ 421481 w 1294"/>
              <a:gd name="T7" fmla="*/ 35750 h 1137"/>
              <a:gd name="T8" fmla="*/ 398462 w 1294"/>
              <a:gd name="T9" fmla="*/ 127906 h 1137"/>
              <a:gd name="T10" fmla="*/ 296069 w 1294"/>
              <a:gd name="T11" fmla="*/ 187490 h 1137"/>
              <a:gd name="T12" fmla="*/ 341312 w 1294"/>
              <a:gd name="T13" fmla="*/ 313807 h 1137"/>
              <a:gd name="T14" fmla="*/ 342900 w 1294"/>
              <a:gd name="T15" fmla="*/ 413907 h 1137"/>
              <a:gd name="T16" fmla="*/ 200025 w 1294"/>
              <a:gd name="T17" fmla="*/ 449657 h 1137"/>
              <a:gd name="T18" fmla="*/ 80962 w 1294"/>
              <a:gd name="T19" fmla="*/ 488585 h 1137"/>
              <a:gd name="T20" fmla="*/ 16669 w 1294"/>
              <a:gd name="T21" fmla="*/ 622053 h 1137"/>
              <a:gd name="T22" fmla="*/ 0 w 1294"/>
              <a:gd name="T23" fmla="*/ 700703 h 1137"/>
              <a:gd name="T24" fmla="*/ 97631 w 1294"/>
              <a:gd name="T25" fmla="*/ 749164 h 1137"/>
              <a:gd name="T26" fmla="*/ 301625 w 1294"/>
              <a:gd name="T27" fmla="*/ 856415 h 1137"/>
              <a:gd name="T28" fmla="*/ 445294 w 1294"/>
              <a:gd name="T29" fmla="*/ 856415 h 1137"/>
              <a:gd name="T30" fmla="*/ 542925 w 1294"/>
              <a:gd name="T31" fmla="*/ 807953 h 1137"/>
              <a:gd name="T32" fmla="*/ 608806 w 1294"/>
              <a:gd name="T33" fmla="*/ 903287 h 1137"/>
              <a:gd name="T34" fmla="*/ 708025 w 1294"/>
              <a:gd name="T35" fmla="*/ 792859 h 1137"/>
              <a:gd name="T36" fmla="*/ 719931 w 1294"/>
              <a:gd name="T37" fmla="*/ 765848 h 1137"/>
              <a:gd name="T38" fmla="*/ 1027112 w 1294"/>
              <a:gd name="T39" fmla="*/ 434563 h 1137"/>
              <a:gd name="T40" fmla="*/ 856456 w 1294"/>
              <a:gd name="T41" fmla="*/ 471107 h 1137"/>
              <a:gd name="T42" fmla="*/ 846137 w 1294"/>
              <a:gd name="T43" fmla="*/ 422646 h 1137"/>
              <a:gd name="T44" fmla="*/ 761206 w 1294"/>
              <a:gd name="T45" fmla="*/ 484613 h 1137"/>
              <a:gd name="T46" fmla="*/ 742156 w 1294"/>
              <a:gd name="T47" fmla="*/ 459191 h 1137"/>
              <a:gd name="T48" fmla="*/ 704850 w 1294"/>
              <a:gd name="T49" fmla="*/ 437741 h 1137"/>
              <a:gd name="T50" fmla="*/ 729456 w 1294"/>
              <a:gd name="T51" fmla="*/ 106456 h 1137"/>
              <a:gd name="T52" fmla="*/ 796131 w 1294"/>
              <a:gd name="T53" fmla="*/ 77061 h 1137"/>
              <a:gd name="T54" fmla="*/ 825500 w 1294"/>
              <a:gd name="T55" fmla="*/ 11122 h 1137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1294" h="1137">
                <a:moveTo>
                  <a:pt x="1040" y="14"/>
                </a:moveTo>
                <a:lnTo>
                  <a:pt x="850" y="0"/>
                </a:lnTo>
                <a:lnTo>
                  <a:pt x="730" y="76"/>
                </a:lnTo>
                <a:lnTo>
                  <a:pt x="531" y="45"/>
                </a:lnTo>
                <a:lnTo>
                  <a:pt x="502" y="161"/>
                </a:lnTo>
                <a:lnTo>
                  <a:pt x="373" y="236"/>
                </a:lnTo>
                <a:lnTo>
                  <a:pt x="430" y="395"/>
                </a:lnTo>
                <a:lnTo>
                  <a:pt x="432" y="521"/>
                </a:lnTo>
                <a:lnTo>
                  <a:pt x="252" y="566"/>
                </a:lnTo>
                <a:lnTo>
                  <a:pt x="102" y="615"/>
                </a:lnTo>
                <a:lnTo>
                  <a:pt x="21" y="783"/>
                </a:lnTo>
                <a:lnTo>
                  <a:pt x="0" y="882"/>
                </a:lnTo>
                <a:lnTo>
                  <a:pt x="123" y="943"/>
                </a:lnTo>
                <a:lnTo>
                  <a:pt x="380" y="1078"/>
                </a:lnTo>
                <a:lnTo>
                  <a:pt x="561" y="1078"/>
                </a:lnTo>
                <a:lnTo>
                  <a:pt x="684" y="1017"/>
                </a:lnTo>
                <a:lnTo>
                  <a:pt x="767" y="1137"/>
                </a:lnTo>
                <a:lnTo>
                  <a:pt x="892" y="998"/>
                </a:lnTo>
                <a:lnTo>
                  <a:pt x="907" y="964"/>
                </a:lnTo>
                <a:lnTo>
                  <a:pt x="1294" y="547"/>
                </a:lnTo>
                <a:lnTo>
                  <a:pt x="1079" y="593"/>
                </a:lnTo>
                <a:lnTo>
                  <a:pt x="1066" y="532"/>
                </a:lnTo>
                <a:lnTo>
                  <a:pt x="959" y="610"/>
                </a:lnTo>
                <a:lnTo>
                  <a:pt x="935" y="578"/>
                </a:lnTo>
                <a:lnTo>
                  <a:pt x="888" y="551"/>
                </a:lnTo>
                <a:lnTo>
                  <a:pt x="919" y="134"/>
                </a:lnTo>
                <a:lnTo>
                  <a:pt x="1003" y="97"/>
                </a:lnTo>
                <a:lnTo>
                  <a:pt x="1040" y="14"/>
                </a:lnTo>
                <a:close/>
              </a:path>
            </a:pathLst>
          </a:custGeom>
          <a:solidFill>
            <a:srgbClr val="3F7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23" name="Freeform 37"/>
          <p:cNvSpPr>
            <a:spLocks/>
          </p:cNvSpPr>
          <p:nvPr/>
        </p:nvSpPr>
        <p:spPr bwMode="auto">
          <a:xfrm>
            <a:off x="5738813" y="3354388"/>
            <a:ext cx="177800" cy="455612"/>
          </a:xfrm>
          <a:custGeom>
            <a:avLst/>
            <a:gdLst>
              <a:gd name="T0" fmla="*/ 18256 w 224"/>
              <a:gd name="T1" fmla="*/ 97461 h 575"/>
              <a:gd name="T2" fmla="*/ 0 w 224"/>
              <a:gd name="T3" fmla="*/ 429464 h 575"/>
              <a:gd name="T4" fmla="*/ 37306 w 224"/>
              <a:gd name="T5" fmla="*/ 455612 h 575"/>
              <a:gd name="T6" fmla="*/ 80963 w 224"/>
              <a:gd name="T7" fmla="*/ 363697 h 575"/>
              <a:gd name="T8" fmla="*/ 163513 w 224"/>
              <a:gd name="T9" fmla="*/ 302685 h 575"/>
              <a:gd name="T10" fmla="*/ 177800 w 224"/>
              <a:gd name="T11" fmla="*/ 57843 h 575"/>
              <a:gd name="T12" fmla="*/ 146050 w 224"/>
              <a:gd name="T13" fmla="*/ 49919 h 575"/>
              <a:gd name="T14" fmla="*/ 120650 w 224"/>
              <a:gd name="T15" fmla="*/ 0 h 575"/>
              <a:gd name="T16" fmla="*/ 85725 w 224"/>
              <a:gd name="T17" fmla="*/ 60220 h 575"/>
              <a:gd name="T18" fmla="*/ 18256 w 224"/>
              <a:gd name="T19" fmla="*/ 97461 h 57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24" h="575">
                <a:moveTo>
                  <a:pt x="23" y="123"/>
                </a:moveTo>
                <a:lnTo>
                  <a:pt x="0" y="542"/>
                </a:lnTo>
                <a:lnTo>
                  <a:pt x="47" y="575"/>
                </a:lnTo>
                <a:lnTo>
                  <a:pt x="102" y="459"/>
                </a:lnTo>
                <a:lnTo>
                  <a:pt x="206" y="382"/>
                </a:lnTo>
                <a:lnTo>
                  <a:pt x="224" y="73"/>
                </a:lnTo>
                <a:lnTo>
                  <a:pt x="184" y="63"/>
                </a:lnTo>
                <a:lnTo>
                  <a:pt x="152" y="0"/>
                </a:lnTo>
                <a:lnTo>
                  <a:pt x="108" y="76"/>
                </a:lnTo>
                <a:lnTo>
                  <a:pt x="23" y="123"/>
                </a:lnTo>
                <a:close/>
              </a:path>
            </a:pathLst>
          </a:custGeom>
          <a:solidFill>
            <a:srgbClr val="5FDF00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24" name="Freeform 38">
            <a:hlinkClick r:id="" action="ppaction://noaction"/>
          </p:cNvPr>
          <p:cNvSpPr>
            <a:spLocks/>
          </p:cNvSpPr>
          <p:nvPr/>
        </p:nvSpPr>
        <p:spPr bwMode="auto">
          <a:xfrm>
            <a:off x="5727700" y="3656013"/>
            <a:ext cx="1233488" cy="654050"/>
          </a:xfrm>
          <a:custGeom>
            <a:avLst/>
            <a:gdLst>
              <a:gd name="T0" fmla="*/ 333375 w 1554"/>
              <a:gd name="T1" fmla="*/ 115888 h 824"/>
              <a:gd name="T2" fmla="*/ 469900 w 1554"/>
              <a:gd name="T3" fmla="*/ 53181 h 824"/>
              <a:gd name="T4" fmla="*/ 627857 w 1554"/>
              <a:gd name="T5" fmla="*/ 53181 h 824"/>
              <a:gd name="T6" fmla="*/ 802482 w 1554"/>
              <a:gd name="T7" fmla="*/ 26194 h 824"/>
              <a:gd name="T8" fmla="*/ 849313 w 1554"/>
              <a:gd name="T9" fmla="*/ 50800 h 824"/>
              <a:gd name="T10" fmla="*/ 882650 w 1554"/>
              <a:gd name="T11" fmla="*/ 0 h 824"/>
              <a:gd name="T12" fmla="*/ 995363 w 1554"/>
              <a:gd name="T13" fmla="*/ 9525 h 824"/>
              <a:gd name="T14" fmla="*/ 1007269 w 1554"/>
              <a:gd name="T15" fmla="*/ 74613 h 824"/>
              <a:gd name="T16" fmla="*/ 1055688 w 1554"/>
              <a:gd name="T17" fmla="*/ 62706 h 824"/>
              <a:gd name="T18" fmla="*/ 1091407 w 1554"/>
              <a:gd name="T19" fmla="*/ 9525 h 824"/>
              <a:gd name="T20" fmla="*/ 1171575 w 1554"/>
              <a:gd name="T21" fmla="*/ 41275 h 824"/>
              <a:gd name="T22" fmla="*/ 1233488 w 1554"/>
              <a:gd name="T23" fmla="*/ 121444 h 824"/>
              <a:gd name="T24" fmla="*/ 1200944 w 1554"/>
              <a:gd name="T25" fmla="*/ 233363 h 824"/>
              <a:gd name="T26" fmla="*/ 1187450 w 1554"/>
              <a:gd name="T27" fmla="*/ 350044 h 824"/>
              <a:gd name="T28" fmla="*/ 1127919 w 1554"/>
              <a:gd name="T29" fmla="*/ 376238 h 824"/>
              <a:gd name="T30" fmla="*/ 1019175 w 1554"/>
              <a:gd name="T31" fmla="*/ 410369 h 824"/>
              <a:gd name="T32" fmla="*/ 899319 w 1554"/>
              <a:gd name="T33" fmla="*/ 376238 h 824"/>
              <a:gd name="T34" fmla="*/ 831850 w 1554"/>
              <a:gd name="T35" fmla="*/ 423069 h 824"/>
              <a:gd name="T36" fmla="*/ 802482 w 1554"/>
              <a:gd name="T37" fmla="*/ 505619 h 824"/>
              <a:gd name="T38" fmla="*/ 692150 w 1554"/>
              <a:gd name="T39" fmla="*/ 496094 h 824"/>
              <a:gd name="T40" fmla="*/ 549275 w 1554"/>
              <a:gd name="T41" fmla="*/ 542925 h 824"/>
              <a:gd name="T42" fmla="*/ 512763 w 1554"/>
              <a:gd name="T43" fmla="*/ 639763 h 824"/>
              <a:gd name="T44" fmla="*/ 388144 w 1554"/>
              <a:gd name="T45" fmla="*/ 654050 h 824"/>
              <a:gd name="T46" fmla="*/ 362744 w 1554"/>
              <a:gd name="T47" fmla="*/ 544513 h 824"/>
              <a:gd name="T48" fmla="*/ 254794 w 1554"/>
              <a:gd name="T49" fmla="*/ 454025 h 824"/>
              <a:gd name="T50" fmla="*/ 114300 w 1554"/>
              <a:gd name="T51" fmla="*/ 449263 h 824"/>
              <a:gd name="T52" fmla="*/ 36513 w 1554"/>
              <a:gd name="T53" fmla="*/ 461963 h 824"/>
              <a:gd name="T54" fmla="*/ 0 w 1554"/>
              <a:gd name="T55" fmla="*/ 474663 h 824"/>
              <a:gd name="T56" fmla="*/ 333375 w 1554"/>
              <a:gd name="T57" fmla="*/ 115888 h 82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554" h="824">
                <a:moveTo>
                  <a:pt x="420" y="146"/>
                </a:moveTo>
                <a:lnTo>
                  <a:pt x="592" y="67"/>
                </a:lnTo>
                <a:lnTo>
                  <a:pt x="791" y="67"/>
                </a:lnTo>
                <a:lnTo>
                  <a:pt x="1011" y="33"/>
                </a:lnTo>
                <a:lnTo>
                  <a:pt x="1070" y="64"/>
                </a:lnTo>
                <a:lnTo>
                  <a:pt x="1112" y="0"/>
                </a:lnTo>
                <a:lnTo>
                  <a:pt x="1254" y="12"/>
                </a:lnTo>
                <a:lnTo>
                  <a:pt x="1269" y="94"/>
                </a:lnTo>
                <a:lnTo>
                  <a:pt x="1330" y="79"/>
                </a:lnTo>
                <a:lnTo>
                  <a:pt x="1375" y="12"/>
                </a:lnTo>
                <a:lnTo>
                  <a:pt x="1476" y="52"/>
                </a:lnTo>
                <a:lnTo>
                  <a:pt x="1554" y="153"/>
                </a:lnTo>
                <a:lnTo>
                  <a:pt x="1513" y="294"/>
                </a:lnTo>
                <a:lnTo>
                  <a:pt x="1496" y="441"/>
                </a:lnTo>
                <a:lnTo>
                  <a:pt x="1421" y="474"/>
                </a:lnTo>
                <a:lnTo>
                  <a:pt x="1284" y="517"/>
                </a:lnTo>
                <a:lnTo>
                  <a:pt x="1133" y="474"/>
                </a:lnTo>
                <a:lnTo>
                  <a:pt x="1048" y="533"/>
                </a:lnTo>
                <a:lnTo>
                  <a:pt x="1011" y="637"/>
                </a:lnTo>
                <a:lnTo>
                  <a:pt x="872" y="625"/>
                </a:lnTo>
                <a:lnTo>
                  <a:pt x="692" y="684"/>
                </a:lnTo>
                <a:lnTo>
                  <a:pt x="646" y="806"/>
                </a:lnTo>
                <a:lnTo>
                  <a:pt x="489" y="824"/>
                </a:lnTo>
                <a:lnTo>
                  <a:pt x="457" y="686"/>
                </a:lnTo>
                <a:lnTo>
                  <a:pt x="321" y="572"/>
                </a:lnTo>
                <a:lnTo>
                  <a:pt x="144" y="566"/>
                </a:lnTo>
                <a:lnTo>
                  <a:pt x="46" y="582"/>
                </a:lnTo>
                <a:lnTo>
                  <a:pt x="0" y="598"/>
                </a:lnTo>
                <a:lnTo>
                  <a:pt x="420" y="146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25" name="Freeform 39">
            <a:hlinkClick r:id="" action="ppaction://noaction"/>
          </p:cNvPr>
          <p:cNvSpPr>
            <a:spLocks/>
          </p:cNvSpPr>
          <p:nvPr/>
        </p:nvSpPr>
        <p:spPr bwMode="auto">
          <a:xfrm>
            <a:off x="6107113" y="4002088"/>
            <a:ext cx="808037" cy="608012"/>
          </a:xfrm>
          <a:custGeom>
            <a:avLst/>
            <a:gdLst>
              <a:gd name="T0" fmla="*/ 7144 w 1018"/>
              <a:gd name="T1" fmla="*/ 302817 h 767"/>
              <a:gd name="T2" fmla="*/ 129381 w 1018"/>
              <a:gd name="T3" fmla="*/ 290926 h 767"/>
              <a:gd name="T4" fmla="*/ 169862 w 1018"/>
              <a:gd name="T5" fmla="*/ 198971 h 767"/>
              <a:gd name="T6" fmla="*/ 314325 w 1018"/>
              <a:gd name="T7" fmla="*/ 150616 h 767"/>
              <a:gd name="T8" fmla="*/ 423068 w 1018"/>
              <a:gd name="T9" fmla="*/ 164885 h 767"/>
              <a:gd name="T10" fmla="*/ 446881 w 1018"/>
              <a:gd name="T11" fmla="*/ 79271 h 767"/>
              <a:gd name="T12" fmla="*/ 519906 w 1018"/>
              <a:gd name="T13" fmla="*/ 30916 h 767"/>
              <a:gd name="T14" fmla="*/ 639762 w 1018"/>
              <a:gd name="T15" fmla="*/ 67381 h 767"/>
              <a:gd name="T16" fmla="*/ 808037 w 1018"/>
              <a:gd name="T17" fmla="*/ 0 h 767"/>
              <a:gd name="T18" fmla="*/ 808037 w 1018"/>
              <a:gd name="T19" fmla="*/ 91955 h 767"/>
              <a:gd name="T20" fmla="*/ 723900 w 1018"/>
              <a:gd name="T21" fmla="*/ 91955 h 767"/>
              <a:gd name="T22" fmla="*/ 761206 w 1018"/>
              <a:gd name="T23" fmla="*/ 198971 h 767"/>
              <a:gd name="T24" fmla="*/ 735012 w 1018"/>
              <a:gd name="T25" fmla="*/ 344831 h 767"/>
              <a:gd name="T26" fmla="*/ 748506 w 1018"/>
              <a:gd name="T27" fmla="*/ 416175 h 767"/>
              <a:gd name="T28" fmla="*/ 688181 w 1018"/>
              <a:gd name="T29" fmla="*/ 453433 h 767"/>
              <a:gd name="T30" fmla="*/ 748506 w 1018"/>
              <a:gd name="T31" fmla="*/ 562827 h 767"/>
              <a:gd name="T32" fmla="*/ 680243 w 1018"/>
              <a:gd name="T33" fmla="*/ 595329 h 767"/>
              <a:gd name="T34" fmla="*/ 631825 w 1018"/>
              <a:gd name="T35" fmla="*/ 592158 h 767"/>
              <a:gd name="T36" fmla="*/ 566737 w 1018"/>
              <a:gd name="T37" fmla="*/ 592158 h 767"/>
              <a:gd name="T38" fmla="*/ 485775 w 1018"/>
              <a:gd name="T39" fmla="*/ 608012 h 767"/>
              <a:gd name="T40" fmla="*/ 393700 w 1018"/>
              <a:gd name="T41" fmla="*/ 583438 h 767"/>
              <a:gd name="T42" fmla="*/ 332581 w 1018"/>
              <a:gd name="T43" fmla="*/ 548558 h 767"/>
              <a:gd name="T44" fmla="*/ 265112 w 1018"/>
              <a:gd name="T45" fmla="*/ 573133 h 767"/>
              <a:gd name="T46" fmla="*/ 169862 w 1018"/>
              <a:gd name="T47" fmla="*/ 505752 h 767"/>
              <a:gd name="T48" fmla="*/ 86519 w 1018"/>
              <a:gd name="T49" fmla="*/ 446298 h 767"/>
              <a:gd name="T50" fmla="*/ 36512 w 1018"/>
              <a:gd name="T51" fmla="*/ 368612 h 767"/>
              <a:gd name="T52" fmla="*/ 0 w 1018"/>
              <a:gd name="T53" fmla="*/ 344831 h 767"/>
              <a:gd name="T54" fmla="*/ 7144 w 1018"/>
              <a:gd name="T55" fmla="*/ 302817 h 767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1018" h="767">
                <a:moveTo>
                  <a:pt x="9" y="382"/>
                </a:moveTo>
                <a:lnTo>
                  <a:pt x="163" y="367"/>
                </a:lnTo>
                <a:lnTo>
                  <a:pt x="214" y="251"/>
                </a:lnTo>
                <a:lnTo>
                  <a:pt x="396" y="190"/>
                </a:lnTo>
                <a:lnTo>
                  <a:pt x="533" y="208"/>
                </a:lnTo>
                <a:lnTo>
                  <a:pt x="563" y="100"/>
                </a:lnTo>
                <a:lnTo>
                  <a:pt x="655" y="39"/>
                </a:lnTo>
                <a:lnTo>
                  <a:pt x="806" y="85"/>
                </a:lnTo>
                <a:lnTo>
                  <a:pt x="1018" y="0"/>
                </a:lnTo>
                <a:lnTo>
                  <a:pt x="1018" y="116"/>
                </a:lnTo>
                <a:lnTo>
                  <a:pt x="912" y="116"/>
                </a:lnTo>
                <a:lnTo>
                  <a:pt x="959" y="251"/>
                </a:lnTo>
                <a:lnTo>
                  <a:pt x="926" y="435"/>
                </a:lnTo>
                <a:lnTo>
                  <a:pt x="943" y="525"/>
                </a:lnTo>
                <a:lnTo>
                  <a:pt x="867" y="572"/>
                </a:lnTo>
                <a:lnTo>
                  <a:pt x="943" y="710"/>
                </a:lnTo>
                <a:lnTo>
                  <a:pt x="857" y="751"/>
                </a:lnTo>
                <a:lnTo>
                  <a:pt x="796" y="747"/>
                </a:lnTo>
                <a:lnTo>
                  <a:pt x="714" y="747"/>
                </a:lnTo>
                <a:lnTo>
                  <a:pt x="612" y="767"/>
                </a:lnTo>
                <a:lnTo>
                  <a:pt x="496" y="736"/>
                </a:lnTo>
                <a:lnTo>
                  <a:pt x="419" y="692"/>
                </a:lnTo>
                <a:lnTo>
                  <a:pt x="334" y="723"/>
                </a:lnTo>
                <a:lnTo>
                  <a:pt x="214" y="638"/>
                </a:lnTo>
                <a:lnTo>
                  <a:pt x="109" y="563"/>
                </a:lnTo>
                <a:lnTo>
                  <a:pt x="46" y="465"/>
                </a:lnTo>
                <a:lnTo>
                  <a:pt x="0" y="435"/>
                </a:lnTo>
                <a:lnTo>
                  <a:pt x="9" y="382"/>
                </a:lnTo>
                <a:close/>
              </a:path>
            </a:pathLst>
          </a:custGeom>
          <a:solidFill>
            <a:srgbClr val="7F3F00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26" name="Freeform 40">
            <a:hlinkClick r:id="" action="ppaction://noaction"/>
          </p:cNvPr>
          <p:cNvSpPr>
            <a:spLocks/>
          </p:cNvSpPr>
          <p:nvPr/>
        </p:nvSpPr>
        <p:spPr bwMode="auto">
          <a:xfrm>
            <a:off x="6370638" y="4543425"/>
            <a:ext cx="712787" cy="527050"/>
          </a:xfrm>
          <a:custGeom>
            <a:avLst/>
            <a:gdLst>
              <a:gd name="T0" fmla="*/ 130678 w 900"/>
              <a:gd name="T1" fmla="*/ 34978 h 663"/>
              <a:gd name="T2" fmla="*/ 225716 w 900"/>
              <a:gd name="T3" fmla="*/ 65981 h 663"/>
              <a:gd name="T4" fmla="*/ 310458 w 900"/>
              <a:gd name="T5" fmla="*/ 43722 h 663"/>
              <a:gd name="T6" fmla="*/ 412624 w 900"/>
              <a:gd name="T7" fmla="*/ 48492 h 663"/>
              <a:gd name="T8" fmla="*/ 484695 w 900"/>
              <a:gd name="T9" fmla="*/ 21464 h 663"/>
              <a:gd name="T10" fmla="*/ 579733 w 900"/>
              <a:gd name="T11" fmla="*/ 153425 h 663"/>
              <a:gd name="T12" fmla="*/ 700907 w 900"/>
              <a:gd name="T13" fmla="*/ 238484 h 663"/>
              <a:gd name="T14" fmla="*/ 712787 w 900"/>
              <a:gd name="T15" fmla="*/ 431656 h 663"/>
              <a:gd name="T16" fmla="*/ 639924 w 900"/>
              <a:gd name="T17" fmla="*/ 527050 h 663"/>
              <a:gd name="T18" fmla="*/ 579733 w 900"/>
              <a:gd name="T19" fmla="*/ 395089 h 663"/>
              <a:gd name="T20" fmla="*/ 557558 w 900"/>
              <a:gd name="T21" fmla="*/ 467429 h 663"/>
              <a:gd name="T22" fmla="*/ 507663 w 900"/>
              <a:gd name="T23" fmla="*/ 480148 h 663"/>
              <a:gd name="T24" fmla="*/ 448264 w 900"/>
              <a:gd name="T25" fmla="*/ 346597 h 663"/>
              <a:gd name="T26" fmla="*/ 316002 w 900"/>
              <a:gd name="T27" fmla="*/ 275052 h 663"/>
              <a:gd name="T28" fmla="*/ 196412 w 900"/>
              <a:gd name="T29" fmla="*/ 178068 h 663"/>
              <a:gd name="T30" fmla="*/ 171861 w 900"/>
              <a:gd name="T31" fmla="*/ 238484 h 663"/>
              <a:gd name="T32" fmla="*/ 243140 w 900"/>
              <a:gd name="T33" fmla="*/ 299695 h 663"/>
              <a:gd name="T34" fmla="*/ 206708 w 900"/>
              <a:gd name="T35" fmla="*/ 346597 h 663"/>
              <a:gd name="T36" fmla="*/ 28511 w 900"/>
              <a:gd name="T37" fmla="*/ 226560 h 663"/>
              <a:gd name="T38" fmla="*/ 0 w 900"/>
              <a:gd name="T39" fmla="*/ 24643 h 663"/>
              <a:gd name="T40" fmla="*/ 69695 w 900"/>
              <a:gd name="T41" fmla="*/ 0 h 663"/>
              <a:gd name="T42" fmla="*/ 130678 w 900"/>
              <a:gd name="T43" fmla="*/ 34978 h 663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900" h="663">
                <a:moveTo>
                  <a:pt x="165" y="44"/>
                </a:moveTo>
                <a:lnTo>
                  <a:pt x="285" y="83"/>
                </a:lnTo>
                <a:lnTo>
                  <a:pt x="392" y="55"/>
                </a:lnTo>
                <a:lnTo>
                  <a:pt x="521" y="61"/>
                </a:lnTo>
                <a:lnTo>
                  <a:pt x="612" y="27"/>
                </a:lnTo>
                <a:lnTo>
                  <a:pt x="732" y="193"/>
                </a:lnTo>
                <a:lnTo>
                  <a:pt x="885" y="300"/>
                </a:lnTo>
                <a:lnTo>
                  <a:pt x="900" y="543"/>
                </a:lnTo>
                <a:lnTo>
                  <a:pt x="808" y="663"/>
                </a:lnTo>
                <a:lnTo>
                  <a:pt x="732" y="497"/>
                </a:lnTo>
                <a:lnTo>
                  <a:pt x="704" y="588"/>
                </a:lnTo>
                <a:lnTo>
                  <a:pt x="641" y="604"/>
                </a:lnTo>
                <a:lnTo>
                  <a:pt x="566" y="436"/>
                </a:lnTo>
                <a:lnTo>
                  <a:pt x="399" y="346"/>
                </a:lnTo>
                <a:lnTo>
                  <a:pt x="248" y="224"/>
                </a:lnTo>
                <a:lnTo>
                  <a:pt x="217" y="300"/>
                </a:lnTo>
                <a:lnTo>
                  <a:pt x="307" y="377"/>
                </a:lnTo>
                <a:lnTo>
                  <a:pt x="261" y="436"/>
                </a:lnTo>
                <a:lnTo>
                  <a:pt x="36" y="285"/>
                </a:lnTo>
                <a:lnTo>
                  <a:pt x="0" y="31"/>
                </a:lnTo>
                <a:lnTo>
                  <a:pt x="88" y="0"/>
                </a:lnTo>
                <a:lnTo>
                  <a:pt x="165" y="44"/>
                </a:lnTo>
                <a:close/>
              </a:path>
            </a:pathLst>
          </a:custGeom>
          <a:solidFill>
            <a:srgbClr val="BF3F00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27" name="Freeform 41">
            <a:hlinkClick r:id="" action="ppaction://noaction"/>
          </p:cNvPr>
          <p:cNvSpPr>
            <a:spLocks/>
          </p:cNvSpPr>
          <p:nvPr/>
        </p:nvSpPr>
        <p:spPr bwMode="auto">
          <a:xfrm>
            <a:off x="7069138" y="4702175"/>
            <a:ext cx="996950" cy="452438"/>
          </a:xfrm>
          <a:custGeom>
            <a:avLst/>
            <a:gdLst>
              <a:gd name="T0" fmla="*/ 0 w 1258"/>
              <a:gd name="T1" fmla="*/ 76994 h 570"/>
              <a:gd name="T2" fmla="*/ 137100 w 1258"/>
              <a:gd name="T3" fmla="*/ 223044 h 570"/>
              <a:gd name="T4" fmla="*/ 160083 w 1258"/>
              <a:gd name="T5" fmla="*/ 102394 h 570"/>
              <a:gd name="T6" fmla="*/ 257559 w 1258"/>
              <a:gd name="T7" fmla="*/ 200819 h 570"/>
              <a:gd name="T8" fmla="*/ 366129 w 1258"/>
              <a:gd name="T9" fmla="*/ 187325 h 570"/>
              <a:gd name="T10" fmla="*/ 557912 w 1258"/>
              <a:gd name="T11" fmla="*/ 19050 h 570"/>
              <a:gd name="T12" fmla="*/ 696597 w 1258"/>
              <a:gd name="T13" fmla="*/ 0 h 570"/>
              <a:gd name="T14" fmla="*/ 830528 w 1258"/>
              <a:gd name="T15" fmla="*/ 15081 h 570"/>
              <a:gd name="T16" fmla="*/ 931173 w 1258"/>
              <a:gd name="T17" fmla="*/ 69850 h 570"/>
              <a:gd name="T18" fmla="*/ 996950 w 1258"/>
              <a:gd name="T19" fmla="*/ 165100 h 570"/>
              <a:gd name="T20" fmla="*/ 967628 w 1258"/>
              <a:gd name="T21" fmla="*/ 188913 h 570"/>
              <a:gd name="T22" fmla="*/ 955741 w 1258"/>
              <a:gd name="T23" fmla="*/ 273844 h 570"/>
              <a:gd name="T24" fmla="*/ 830528 w 1258"/>
              <a:gd name="T25" fmla="*/ 326232 h 570"/>
              <a:gd name="T26" fmla="*/ 798828 w 1258"/>
              <a:gd name="T27" fmla="*/ 273844 h 570"/>
              <a:gd name="T28" fmla="*/ 805960 w 1258"/>
              <a:gd name="T29" fmla="*/ 208756 h 570"/>
              <a:gd name="T30" fmla="*/ 788526 w 1258"/>
              <a:gd name="T31" fmla="*/ 123031 h 570"/>
              <a:gd name="T32" fmla="*/ 689465 w 1258"/>
              <a:gd name="T33" fmla="*/ 88900 h 570"/>
              <a:gd name="T34" fmla="*/ 607046 w 1258"/>
              <a:gd name="T35" fmla="*/ 127000 h 570"/>
              <a:gd name="T36" fmla="*/ 565044 w 1258"/>
              <a:gd name="T37" fmla="*/ 201613 h 570"/>
              <a:gd name="T38" fmla="*/ 462813 w 1258"/>
              <a:gd name="T39" fmla="*/ 246063 h 570"/>
              <a:gd name="T40" fmla="*/ 438246 w 1258"/>
              <a:gd name="T41" fmla="*/ 272257 h 570"/>
              <a:gd name="T42" fmla="*/ 534137 w 1258"/>
              <a:gd name="T43" fmla="*/ 404019 h 570"/>
              <a:gd name="T44" fmla="*/ 450926 w 1258"/>
              <a:gd name="T45" fmla="*/ 452438 h 570"/>
              <a:gd name="T46" fmla="*/ 414471 w 1258"/>
              <a:gd name="T47" fmla="*/ 386557 h 570"/>
              <a:gd name="T48" fmla="*/ 371677 w 1258"/>
              <a:gd name="T49" fmla="*/ 404019 h 570"/>
              <a:gd name="T50" fmla="*/ 342355 w 1258"/>
              <a:gd name="T51" fmla="*/ 332582 h 570"/>
              <a:gd name="T52" fmla="*/ 263899 w 1258"/>
              <a:gd name="T53" fmla="*/ 350044 h 570"/>
              <a:gd name="T54" fmla="*/ 202877 w 1258"/>
              <a:gd name="T55" fmla="*/ 304007 h 570"/>
              <a:gd name="T56" fmla="*/ 87174 w 1258"/>
              <a:gd name="T57" fmla="*/ 282575 h 570"/>
              <a:gd name="T58" fmla="*/ 3962 w 1258"/>
              <a:gd name="T59" fmla="*/ 307975 h 570"/>
              <a:gd name="T60" fmla="*/ 8717 w 1258"/>
              <a:gd name="T61" fmla="*/ 261938 h 570"/>
              <a:gd name="T62" fmla="*/ 0 w 1258"/>
              <a:gd name="T63" fmla="*/ 76994 h 570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258" h="570">
                <a:moveTo>
                  <a:pt x="0" y="97"/>
                </a:moveTo>
                <a:lnTo>
                  <a:pt x="173" y="281"/>
                </a:lnTo>
                <a:lnTo>
                  <a:pt x="202" y="129"/>
                </a:lnTo>
                <a:lnTo>
                  <a:pt x="325" y="253"/>
                </a:lnTo>
                <a:lnTo>
                  <a:pt x="462" y="236"/>
                </a:lnTo>
                <a:lnTo>
                  <a:pt x="704" y="24"/>
                </a:lnTo>
                <a:lnTo>
                  <a:pt x="879" y="0"/>
                </a:lnTo>
                <a:lnTo>
                  <a:pt x="1048" y="19"/>
                </a:lnTo>
                <a:lnTo>
                  <a:pt x="1175" y="88"/>
                </a:lnTo>
                <a:lnTo>
                  <a:pt x="1258" y="208"/>
                </a:lnTo>
                <a:lnTo>
                  <a:pt x="1221" y="238"/>
                </a:lnTo>
                <a:lnTo>
                  <a:pt x="1206" y="345"/>
                </a:lnTo>
                <a:lnTo>
                  <a:pt x="1048" y="411"/>
                </a:lnTo>
                <a:lnTo>
                  <a:pt x="1008" y="345"/>
                </a:lnTo>
                <a:lnTo>
                  <a:pt x="1017" y="263"/>
                </a:lnTo>
                <a:lnTo>
                  <a:pt x="995" y="155"/>
                </a:lnTo>
                <a:lnTo>
                  <a:pt x="870" y="112"/>
                </a:lnTo>
                <a:lnTo>
                  <a:pt x="766" y="160"/>
                </a:lnTo>
                <a:lnTo>
                  <a:pt x="713" y="254"/>
                </a:lnTo>
                <a:lnTo>
                  <a:pt x="584" y="310"/>
                </a:lnTo>
                <a:lnTo>
                  <a:pt x="553" y="343"/>
                </a:lnTo>
                <a:lnTo>
                  <a:pt x="674" y="509"/>
                </a:lnTo>
                <a:lnTo>
                  <a:pt x="569" y="570"/>
                </a:lnTo>
                <a:lnTo>
                  <a:pt x="523" y="487"/>
                </a:lnTo>
                <a:lnTo>
                  <a:pt x="469" y="509"/>
                </a:lnTo>
                <a:lnTo>
                  <a:pt x="432" y="419"/>
                </a:lnTo>
                <a:lnTo>
                  <a:pt x="333" y="441"/>
                </a:lnTo>
                <a:lnTo>
                  <a:pt x="256" y="383"/>
                </a:lnTo>
                <a:lnTo>
                  <a:pt x="110" y="356"/>
                </a:lnTo>
                <a:lnTo>
                  <a:pt x="5" y="388"/>
                </a:lnTo>
                <a:lnTo>
                  <a:pt x="11" y="330"/>
                </a:lnTo>
                <a:lnTo>
                  <a:pt x="0" y="97"/>
                </a:lnTo>
                <a:close/>
              </a:path>
            </a:pathLst>
          </a:custGeom>
          <a:solidFill>
            <a:srgbClr val="3F5F00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28" name="Freeform 42">
            <a:hlinkClick r:id="" action="ppaction://noaction"/>
          </p:cNvPr>
          <p:cNvSpPr>
            <a:spLocks/>
          </p:cNvSpPr>
          <p:nvPr/>
        </p:nvSpPr>
        <p:spPr bwMode="auto">
          <a:xfrm>
            <a:off x="5643563" y="4100513"/>
            <a:ext cx="477837" cy="258762"/>
          </a:xfrm>
          <a:custGeom>
            <a:avLst/>
            <a:gdLst>
              <a:gd name="T0" fmla="*/ 0 w 603"/>
              <a:gd name="T1" fmla="*/ 142081 h 326"/>
              <a:gd name="T2" fmla="*/ 114110 w 603"/>
              <a:gd name="T3" fmla="*/ 16669 h 326"/>
              <a:gd name="T4" fmla="*/ 194146 w 603"/>
              <a:gd name="T5" fmla="*/ 0 h 326"/>
              <a:gd name="T6" fmla="*/ 339161 w 603"/>
              <a:gd name="T7" fmla="*/ 4762 h 326"/>
              <a:gd name="T8" fmla="*/ 451687 w 603"/>
              <a:gd name="T9" fmla="*/ 100012 h 326"/>
              <a:gd name="T10" fmla="*/ 477837 w 603"/>
              <a:gd name="T11" fmla="*/ 209550 h 326"/>
              <a:gd name="T12" fmla="*/ 308256 w 603"/>
              <a:gd name="T13" fmla="*/ 258762 h 326"/>
              <a:gd name="T14" fmla="*/ 0 w 603"/>
              <a:gd name="T15" fmla="*/ 142081 h 3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03" h="326">
                <a:moveTo>
                  <a:pt x="0" y="179"/>
                </a:moveTo>
                <a:lnTo>
                  <a:pt x="144" y="21"/>
                </a:lnTo>
                <a:lnTo>
                  <a:pt x="245" y="0"/>
                </a:lnTo>
                <a:lnTo>
                  <a:pt x="428" y="6"/>
                </a:lnTo>
                <a:lnTo>
                  <a:pt x="570" y="126"/>
                </a:lnTo>
                <a:lnTo>
                  <a:pt x="603" y="264"/>
                </a:lnTo>
                <a:lnTo>
                  <a:pt x="389" y="326"/>
                </a:lnTo>
                <a:lnTo>
                  <a:pt x="0" y="179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29" name="Freeform 35">
            <a:hlinkClick r:id="" action="ppaction://noaction"/>
          </p:cNvPr>
          <p:cNvSpPr>
            <a:spLocks/>
          </p:cNvSpPr>
          <p:nvPr/>
        </p:nvSpPr>
        <p:spPr bwMode="auto">
          <a:xfrm>
            <a:off x="1154113" y="685800"/>
            <a:ext cx="4733925" cy="3351213"/>
          </a:xfrm>
          <a:custGeom>
            <a:avLst/>
            <a:gdLst>
              <a:gd name="T0" fmla="*/ 98425 w 2982"/>
              <a:gd name="T1" fmla="*/ 252413 h 2111"/>
              <a:gd name="T2" fmla="*/ 377825 w 2982"/>
              <a:gd name="T3" fmla="*/ 909638 h 2111"/>
              <a:gd name="T4" fmla="*/ 390525 w 2982"/>
              <a:gd name="T5" fmla="*/ 1263650 h 2111"/>
              <a:gd name="T6" fmla="*/ 585788 w 2982"/>
              <a:gd name="T7" fmla="*/ 1655763 h 2111"/>
              <a:gd name="T8" fmla="*/ 1012825 w 2982"/>
              <a:gd name="T9" fmla="*/ 1835150 h 2111"/>
              <a:gd name="T10" fmla="*/ 709613 w 2982"/>
              <a:gd name="T11" fmla="*/ 1416050 h 2111"/>
              <a:gd name="T12" fmla="*/ 563563 w 2982"/>
              <a:gd name="T13" fmla="*/ 939800 h 2111"/>
              <a:gd name="T14" fmla="*/ 390525 w 2982"/>
              <a:gd name="T15" fmla="*/ 639763 h 2111"/>
              <a:gd name="T16" fmla="*/ 404813 w 2982"/>
              <a:gd name="T17" fmla="*/ 331788 h 2111"/>
              <a:gd name="T18" fmla="*/ 592138 w 2982"/>
              <a:gd name="T19" fmla="*/ 449263 h 2111"/>
              <a:gd name="T20" fmla="*/ 847725 w 2982"/>
              <a:gd name="T21" fmla="*/ 1084263 h 2111"/>
              <a:gd name="T22" fmla="*/ 950913 w 2982"/>
              <a:gd name="T23" fmla="*/ 1247775 h 2111"/>
              <a:gd name="T24" fmla="*/ 1130300 w 2982"/>
              <a:gd name="T25" fmla="*/ 1384300 h 2111"/>
              <a:gd name="T26" fmla="*/ 1179513 w 2982"/>
              <a:gd name="T27" fmla="*/ 1543050 h 2111"/>
              <a:gd name="T28" fmla="*/ 1392238 w 2982"/>
              <a:gd name="T29" fmla="*/ 1751013 h 2111"/>
              <a:gd name="T30" fmla="*/ 1690688 w 2982"/>
              <a:gd name="T31" fmla="*/ 2168525 h 2111"/>
              <a:gd name="T32" fmla="*/ 1677988 w 2982"/>
              <a:gd name="T33" fmla="*/ 2338388 h 2111"/>
              <a:gd name="T34" fmla="*/ 1703388 w 2982"/>
              <a:gd name="T35" fmla="*/ 2593975 h 2111"/>
              <a:gd name="T36" fmla="*/ 1922463 w 2982"/>
              <a:gd name="T37" fmla="*/ 2695575 h 2111"/>
              <a:gd name="T38" fmla="*/ 2211388 w 2982"/>
              <a:gd name="T39" fmla="*/ 2811463 h 2111"/>
              <a:gd name="T40" fmla="*/ 2951163 w 2982"/>
              <a:gd name="T41" fmla="*/ 3141663 h 2111"/>
              <a:gd name="T42" fmla="*/ 3279775 w 2982"/>
              <a:gd name="T43" fmla="*/ 3236913 h 2111"/>
              <a:gd name="T44" fmla="*/ 3703638 w 2982"/>
              <a:gd name="T45" fmla="*/ 3114675 h 2111"/>
              <a:gd name="T46" fmla="*/ 4044950 w 2982"/>
              <a:gd name="T47" fmla="*/ 3235325 h 2111"/>
              <a:gd name="T48" fmla="*/ 4203700 w 2982"/>
              <a:gd name="T49" fmla="*/ 3105150 h 2111"/>
              <a:gd name="T50" fmla="*/ 4203700 w 2982"/>
              <a:gd name="T51" fmla="*/ 2955925 h 2111"/>
              <a:gd name="T52" fmla="*/ 4148138 w 2982"/>
              <a:gd name="T53" fmla="*/ 2779713 h 2111"/>
              <a:gd name="T54" fmla="*/ 4625975 w 2982"/>
              <a:gd name="T55" fmla="*/ 2659063 h 2111"/>
              <a:gd name="T56" fmla="*/ 4637088 w 2982"/>
              <a:gd name="T57" fmla="*/ 2328863 h 2111"/>
              <a:gd name="T58" fmla="*/ 4654550 w 2982"/>
              <a:gd name="T59" fmla="*/ 2149475 h 2111"/>
              <a:gd name="T60" fmla="*/ 4298950 w 2982"/>
              <a:gd name="T61" fmla="*/ 2184400 h 2111"/>
              <a:gd name="T62" fmla="*/ 4078288 w 2982"/>
              <a:gd name="T63" fmla="*/ 2570163 h 2111"/>
              <a:gd name="T64" fmla="*/ 3940175 w 2982"/>
              <a:gd name="T65" fmla="*/ 2655888 h 2111"/>
              <a:gd name="T66" fmla="*/ 3578225 w 2982"/>
              <a:gd name="T67" fmla="*/ 2816225 h 2111"/>
              <a:gd name="T68" fmla="*/ 3422650 w 2982"/>
              <a:gd name="T69" fmla="*/ 2709863 h 2111"/>
              <a:gd name="T70" fmla="*/ 3046413 w 2982"/>
              <a:gd name="T71" fmla="*/ 2359025 h 2111"/>
              <a:gd name="T72" fmla="*/ 2962275 w 2982"/>
              <a:gd name="T73" fmla="*/ 1625600 h 2111"/>
              <a:gd name="T74" fmla="*/ 2735263 w 2982"/>
              <a:gd name="T75" fmla="*/ 1435100 h 2111"/>
              <a:gd name="T76" fmla="*/ 2459038 w 2982"/>
              <a:gd name="T77" fmla="*/ 884238 h 2111"/>
              <a:gd name="T78" fmla="*/ 1946275 w 2982"/>
              <a:gd name="T79" fmla="*/ 944563 h 2111"/>
              <a:gd name="T80" fmla="*/ 1598613 w 2982"/>
              <a:gd name="T81" fmla="*/ 482600 h 2111"/>
              <a:gd name="T82" fmla="*/ 917575 w 2982"/>
              <a:gd name="T83" fmla="*/ 515938 h 2111"/>
              <a:gd name="T84" fmla="*/ 0 w 2982"/>
              <a:gd name="T85" fmla="*/ 0 h 21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2982" h="2111">
                <a:moveTo>
                  <a:pt x="0" y="0"/>
                </a:moveTo>
                <a:lnTo>
                  <a:pt x="79" y="108"/>
                </a:lnTo>
                <a:lnTo>
                  <a:pt x="62" y="159"/>
                </a:lnTo>
                <a:lnTo>
                  <a:pt x="73" y="402"/>
                </a:lnTo>
                <a:lnTo>
                  <a:pt x="156" y="454"/>
                </a:lnTo>
                <a:lnTo>
                  <a:pt x="238" y="573"/>
                </a:lnTo>
                <a:lnTo>
                  <a:pt x="199" y="659"/>
                </a:lnTo>
                <a:lnTo>
                  <a:pt x="146" y="670"/>
                </a:lnTo>
                <a:lnTo>
                  <a:pt x="246" y="796"/>
                </a:lnTo>
                <a:lnTo>
                  <a:pt x="305" y="797"/>
                </a:lnTo>
                <a:lnTo>
                  <a:pt x="395" y="918"/>
                </a:lnTo>
                <a:lnTo>
                  <a:pt x="369" y="1043"/>
                </a:lnTo>
                <a:lnTo>
                  <a:pt x="497" y="1102"/>
                </a:lnTo>
                <a:lnTo>
                  <a:pt x="636" y="1240"/>
                </a:lnTo>
                <a:lnTo>
                  <a:pt x="638" y="1156"/>
                </a:lnTo>
                <a:lnTo>
                  <a:pt x="558" y="1064"/>
                </a:lnTo>
                <a:lnTo>
                  <a:pt x="558" y="953"/>
                </a:lnTo>
                <a:lnTo>
                  <a:pt x="447" y="892"/>
                </a:lnTo>
                <a:lnTo>
                  <a:pt x="447" y="730"/>
                </a:lnTo>
                <a:lnTo>
                  <a:pt x="355" y="678"/>
                </a:lnTo>
                <a:lnTo>
                  <a:pt x="355" y="592"/>
                </a:lnTo>
                <a:lnTo>
                  <a:pt x="306" y="579"/>
                </a:lnTo>
                <a:lnTo>
                  <a:pt x="307" y="495"/>
                </a:lnTo>
                <a:lnTo>
                  <a:pt x="246" y="403"/>
                </a:lnTo>
                <a:lnTo>
                  <a:pt x="271" y="351"/>
                </a:lnTo>
                <a:lnTo>
                  <a:pt x="235" y="324"/>
                </a:lnTo>
                <a:lnTo>
                  <a:pt x="255" y="209"/>
                </a:lnTo>
                <a:lnTo>
                  <a:pt x="238" y="169"/>
                </a:lnTo>
                <a:lnTo>
                  <a:pt x="294" y="234"/>
                </a:lnTo>
                <a:lnTo>
                  <a:pt x="373" y="283"/>
                </a:lnTo>
                <a:lnTo>
                  <a:pt x="428" y="450"/>
                </a:lnTo>
                <a:lnTo>
                  <a:pt x="432" y="499"/>
                </a:lnTo>
                <a:lnTo>
                  <a:pt x="534" y="683"/>
                </a:lnTo>
                <a:lnTo>
                  <a:pt x="562" y="675"/>
                </a:lnTo>
                <a:lnTo>
                  <a:pt x="577" y="678"/>
                </a:lnTo>
                <a:lnTo>
                  <a:pt x="599" y="786"/>
                </a:lnTo>
                <a:lnTo>
                  <a:pt x="638" y="783"/>
                </a:lnTo>
                <a:lnTo>
                  <a:pt x="679" y="828"/>
                </a:lnTo>
                <a:lnTo>
                  <a:pt x="712" y="872"/>
                </a:lnTo>
                <a:lnTo>
                  <a:pt x="673" y="926"/>
                </a:lnTo>
                <a:lnTo>
                  <a:pt x="718" y="986"/>
                </a:lnTo>
                <a:lnTo>
                  <a:pt x="743" y="972"/>
                </a:lnTo>
                <a:lnTo>
                  <a:pt x="805" y="1002"/>
                </a:lnTo>
                <a:lnTo>
                  <a:pt x="804" y="1037"/>
                </a:lnTo>
                <a:lnTo>
                  <a:pt x="877" y="1103"/>
                </a:lnTo>
                <a:lnTo>
                  <a:pt x="968" y="1238"/>
                </a:lnTo>
                <a:lnTo>
                  <a:pt x="1049" y="1275"/>
                </a:lnTo>
                <a:lnTo>
                  <a:pt x="1065" y="1366"/>
                </a:lnTo>
                <a:lnTo>
                  <a:pt x="1110" y="1425"/>
                </a:lnTo>
                <a:lnTo>
                  <a:pt x="1089" y="1439"/>
                </a:lnTo>
                <a:lnTo>
                  <a:pt x="1057" y="1473"/>
                </a:lnTo>
                <a:lnTo>
                  <a:pt x="1106" y="1530"/>
                </a:lnTo>
                <a:lnTo>
                  <a:pt x="1072" y="1555"/>
                </a:lnTo>
                <a:lnTo>
                  <a:pt x="1073" y="1634"/>
                </a:lnTo>
                <a:lnTo>
                  <a:pt x="1171" y="1645"/>
                </a:lnTo>
                <a:lnTo>
                  <a:pt x="1168" y="1698"/>
                </a:lnTo>
                <a:lnTo>
                  <a:pt x="1211" y="1698"/>
                </a:lnTo>
                <a:lnTo>
                  <a:pt x="1248" y="1701"/>
                </a:lnTo>
                <a:lnTo>
                  <a:pt x="1246" y="1770"/>
                </a:lnTo>
                <a:lnTo>
                  <a:pt x="1393" y="1771"/>
                </a:lnTo>
                <a:lnTo>
                  <a:pt x="1469" y="1877"/>
                </a:lnTo>
                <a:lnTo>
                  <a:pt x="1683" y="1942"/>
                </a:lnTo>
                <a:lnTo>
                  <a:pt x="1859" y="1979"/>
                </a:lnTo>
                <a:lnTo>
                  <a:pt x="1930" y="2028"/>
                </a:lnTo>
                <a:lnTo>
                  <a:pt x="2008" y="2034"/>
                </a:lnTo>
                <a:lnTo>
                  <a:pt x="2066" y="2039"/>
                </a:lnTo>
                <a:lnTo>
                  <a:pt x="2159" y="2010"/>
                </a:lnTo>
                <a:lnTo>
                  <a:pt x="2215" y="1962"/>
                </a:lnTo>
                <a:lnTo>
                  <a:pt x="2333" y="1962"/>
                </a:lnTo>
                <a:lnTo>
                  <a:pt x="2393" y="2054"/>
                </a:lnTo>
                <a:lnTo>
                  <a:pt x="2478" y="2111"/>
                </a:lnTo>
                <a:lnTo>
                  <a:pt x="2548" y="2038"/>
                </a:lnTo>
                <a:lnTo>
                  <a:pt x="2508" y="2018"/>
                </a:lnTo>
                <a:lnTo>
                  <a:pt x="2538" y="1956"/>
                </a:lnTo>
                <a:lnTo>
                  <a:pt x="2648" y="1956"/>
                </a:lnTo>
                <a:lnTo>
                  <a:pt x="2659" y="1930"/>
                </a:lnTo>
                <a:lnTo>
                  <a:pt x="2670" y="1902"/>
                </a:lnTo>
                <a:lnTo>
                  <a:pt x="2648" y="1862"/>
                </a:lnTo>
                <a:lnTo>
                  <a:pt x="2576" y="1815"/>
                </a:lnTo>
                <a:lnTo>
                  <a:pt x="2614" y="1806"/>
                </a:lnTo>
                <a:lnTo>
                  <a:pt x="2613" y="1751"/>
                </a:lnTo>
                <a:lnTo>
                  <a:pt x="2790" y="1737"/>
                </a:lnTo>
                <a:lnTo>
                  <a:pt x="2891" y="1619"/>
                </a:lnTo>
                <a:lnTo>
                  <a:pt x="2914" y="1675"/>
                </a:lnTo>
                <a:lnTo>
                  <a:pt x="2944" y="1607"/>
                </a:lnTo>
                <a:lnTo>
                  <a:pt x="2912" y="1558"/>
                </a:lnTo>
                <a:lnTo>
                  <a:pt x="2921" y="1467"/>
                </a:lnTo>
                <a:lnTo>
                  <a:pt x="2982" y="1379"/>
                </a:lnTo>
                <a:lnTo>
                  <a:pt x="2959" y="1329"/>
                </a:lnTo>
                <a:lnTo>
                  <a:pt x="2932" y="1354"/>
                </a:lnTo>
                <a:lnTo>
                  <a:pt x="2843" y="1353"/>
                </a:lnTo>
                <a:lnTo>
                  <a:pt x="2824" y="1376"/>
                </a:lnTo>
                <a:lnTo>
                  <a:pt x="2708" y="1376"/>
                </a:lnTo>
                <a:lnTo>
                  <a:pt x="2656" y="1407"/>
                </a:lnTo>
                <a:lnTo>
                  <a:pt x="2629" y="1591"/>
                </a:lnTo>
                <a:lnTo>
                  <a:pt x="2569" y="1619"/>
                </a:lnTo>
                <a:lnTo>
                  <a:pt x="2577" y="1666"/>
                </a:lnTo>
                <a:lnTo>
                  <a:pt x="2534" y="1696"/>
                </a:lnTo>
                <a:lnTo>
                  <a:pt x="2482" y="1673"/>
                </a:lnTo>
                <a:lnTo>
                  <a:pt x="2428" y="1692"/>
                </a:lnTo>
                <a:lnTo>
                  <a:pt x="2394" y="1712"/>
                </a:lnTo>
                <a:lnTo>
                  <a:pt x="2254" y="1774"/>
                </a:lnTo>
                <a:lnTo>
                  <a:pt x="2215" y="1721"/>
                </a:lnTo>
                <a:lnTo>
                  <a:pt x="2164" y="1748"/>
                </a:lnTo>
                <a:lnTo>
                  <a:pt x="2156" y="1707"/>
                </a:lnTo>
                <a:lnTo>
                  <a:pt x="2028" y="1644"/>
                </a:lnTo>
                <a:lnTo>
                  <a:pt x="2017" y="1572"/>
                </a:lnTo>
                <a:lnTo>
                  <a:pt x="1919" y="1486"/>
                </a:lnTo>
                <a:lnTo>
                  <a:pt x="1853" y="1309"/>
                </a:lnTo>
                <a:lnTo>
                  <a:pt x="1877" y="1281"/>
                </a:lnTo>
                <a:lnTo>
                  <a:pt x="1866" y="1024"/>
                </a:lnTo>
                <a:lnTo>
                  <a:pt x="1932" y="970"/>
                </a:lnTo>
                <a:lnTo>
                  <a:pt x="1932" y="928"/>
                </a:lnTo>
                <a:lnTo>
                  <a:pt x="1723" y="904"/>
                </a:lnTo>
                <a:lnTo>
                  <a:pt x="1705" y="794"/>
                </a:lnTo>
                <a:lnTo>
                  <a:pt x="1591" y="674"/>
                </a:lnTo>
                <a:lnTo>
                  <a:pt x="1549" y="557"/>
                </a:lnTo>
                <a:lnTo>
                  <a:pt x="1393" y="528"/>
                </a:lnTo>
                <a:lnTo>
                  <a:pt x="1309" y="615"/>
                </a:lnTo>
                <a:lnTo>
                  <a:pt x="1226" y="595"/>
                </a:lnTo>
                <a:lnTo>
                  <a:pt x="1182" y="445"/>
                </a:lnTo>
                <a:lnTo>
                  <a:pt x="1116" y="425"/>
                </a:lnTo>
                <a:lnTo>
                  <a:pt x="1007" y="304"/>
                </a:lnTo>
                <a:lnTo>
                  <a:pt x="867" y="303"/>
                </a:lnTo>
                <a:lnTo>
                  <a:pt x="870" y="344"/>
                </a:lnTo>
                <a:lnTo>
                  <a:pt x="578" y="325"/>
                </a:lnTo>
                <a:lnTo>
                  <a:pt x="291" y="146"/>
                </a:lnTo>
                <a:lnTo>
                  <a:pt x="201" y="24"/>
                </a:lnTo>
                <a:lnTo>
                  <a:pt x="0" y="0"/>
                </a:lnTo>
                <a:close/>
              </a:path>
            </a:pathLst>
          </a:custGeom>
          <a:solidFill>
            <a:srgbClr val="008000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130" name="Text Box 44"/>
          <p:cNvSpPr txBox="1">
            <a:spLocks noChangeArrowheads="1"/>
          </p:cNvSpPr>
          <p:nvPr/>
        </p:nvSpPr>
        <p:spPr bwMode="auto">
          <a:xfrm>
            <a:off x="4572000" y="482600"/>
            <a:ext cx="44037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800" b="1" i="1" u="sng">
                <a:solidFill>
                  <a:srgbClr val="990000"/>
                </a:solidFill>
              </a:rPr>
              <a:t>México y la América Central</a:t>
            </a:r>
          </a:p>
        </p:txBody>
      </p:sp>
      <p:grpSp>
        <p:nvGrpSpPr>
          <p:cNvPr id="4143" name="Group 47"/>
          <p:cNvGrpSpPr>
            <a:grpSpLocks/>
          </p:cNvGrpSpPr>
          <p:nvPr/>
        </p:nvGrpSpPr>
        <p:grpSpPr bwMode="auto">
          <a:xfrm>
            <a:off x="1095375" y="2954338"/>
            <a:ext cx="2409825" cy="457200"/>
            <a:chOff x="690" y="2160"/>
            <a:chExt cx="1518" cy="288"/>
          </a:xfrm>
        </p:grpSpPr>
        <p:sp>
          <p:nvSpPr>
            <p:cNvPr id="5150" name="Text Box 45"/>
            <p:cNvSpPr txBox="1">
              <a:spLocks noChangeArrowheads="1"/>
            </p:cNvSpPr>
            <p:nvPr/>
          </p:nvSpPr>
          <p:spPr bwMode="auto">
            <a:xfrm>
              <a:off x="690" y="2160"/>
              <a:ext cx="7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México</a:t>
              </a:r>
            </a:p>
          </p:txBody>
        </p:sp>
        <p:sp>
          <p:nvSpPr>
            <p:cNvPr id="5151" name="Line 46"/>
            <p:cNvSpPr>
              <a:spLocks noChangeShapeType="1"/>
            </p:cNvSpPr>
            <p:nvPr/>
          </p:nvSpPr>
          <p:spPr bwMode="auto">
            <a:xfrm>
              <a:off x="1392" y="2304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4146" name="Group 50"/>
          <p:cNvGrpSpPr>
            <a:grpSpLocks/>
          </p:cNvGrpSpPr>
          <p:nvPr/>
        </p:nvGrpSpPr>
        <p:grpSpPr bwMode="auto">
          <a:xfrm>
            <a:off x="3276600" y="3944938"/>
            <a:ext cx="2133600" cy="533400"/>
            <a:chOff x="2064" y="2784"/>
            <a:chExt cx="1344" cy="336"/>
          </a:xfrm>
        </p:grpSpPr>
        <p:sp>
          <p:nvSpPr>
            <p:cNvPr id="5148" name="Text Box 48"/>
            <p:cNvSpPr txBox="1">
              <a:spLocks noChangeArrowheads="1"/>
            </p:cNvSpPr>
            <p:nvPr/>
          </p:nvSpPr>
          <p:spPr bwMode="auto">
            <a:xfrm>
              <a:off x="2064" y="2832"/>
              <a:ext cx="9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Guatemala</a:t>
              </a:r>
            </a:p>
          </p:txBody>
        </p:sp>
        <p:sp>
          <p:nvSpPr>
            <p:cNvPr id="5149" name="Line 49"/>
            <p:cNvSpPr>
              <a:spLocks noChangeShapeType="1"/>
            </p:cNvSpPr>
            <p:nvPr/>
          </p:nvSpPr>
          <p:spPr bwMode="auto">
            <a:xfrm flipV="1">
              <a:off x="3024" y="2784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4153" name="Group 57"/>
          <p:cNvGrpSpPr>
            <a:grpSpLocks/>
          </p:cNvGrpSpPr>
          <p:nvPr/>
        </p:nvGrpSpPr>
        <p:grpSpPr bwMode="auto">
          <a:xfrm>
            <a:off x="3276600" y="4173538"/>
            <a:ext cx="2590800" cy="914400"/>
            <a:chOff x="2064" y="2928"/>
            <a:chExt cx="1632" cy="576"/>
          </a:xfrm>
        </p:grpSpPr>
        <p:sp>
          <p:nvSpPr>
            <p:cNvPr id="5146" name="Text Box 51"/>
            <p:cNvSpPr txBox="1">
              <a:spLocks noChangeArrowheads="1"/>
            </p:cNvSpPr>
            <p:nvPr/>
          </p:nvSpPr>
          <p:spPr bwMode="auto">
            <a:xfrm>
              <a:off x="2064" y="3216"/>
              <a:ext cx="10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El Salvador</a:t>
              </a:r>
            </a:p>
          </p:txBody>
        </p:sp>
        <p:sp>
          <p:nvSpPr>
            <p:cNvPr id="5147" name="Line 52"/>
            <p:cNvSpPr>
              <a:spLocks noChangeShapeType="1"/>
            </p:cNvSpPr>
            <p:nvPr/>
          </p:nvSpPr>
          <p:spPr bwMode="auto">
            <a:xfrm flipV="1">
              <a:off x="3072" y="2928"/>
              <a:ext cx="62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4152" name="Group 56"/>
          <p:cNvGrpSpPr>
            <a:grpSpLocks/>
          </p:cNvGrpSpPr>
          <p:nvPr/>
        </p:nvGrpSpPr>
        <p:grpSpPr bwMode="auto">
          <a:xfrm>
            <a:off x="6232525" y="2386013"/>
            <a:ext cx="1370013" cy="1482725"/>
            <a:chOff x="3926" y="1802"/>
            <a:chExt cx="863" cy="934"/>
          </a:xfrm>
        </p:grpSpPr>
        <p:sp>
          <p:nvSpPr>
            <p:cNvPr id="5144" name="Text Box 54"/>
            <p:cNvSpPr txBox="1">
              <a:spLocks noChangeArrowheads="1"/>
            </p:cNvSpPr>
            <p:nvPr/>
          </p:nvSpPr>
          <p:spPr bwMode="auto">
            <a:xfrm>
              <a:off x="3926" y="1802"/>
              <a:ext cx="8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Honduras</a:t>
              </a:r>
            </a:p>
          </p:txBody>
        </p:sp>
        <p:sp>
          <p:nvSpPr>
            <p:cNvPr id="5145" name="Line 55"/>
            <p:cNvSpPr>
              <a:spLocks noChangeShapeType="1"/>
            </p:cNvSpPr>
            <p:nvPr/>
          </p:nvSpPr>
          <p:spPr bwMode="auto">
            <a:xfrm flipH="1">
              <a:off x="3984" y="2112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4156" name="Group 60"/>
          <p:cNvGrpSpPr>
            <a:grpSpLocks/>
          </p:cNvGrpSpPr>
          <p:nvPr/>
        </p:nvGrpSpPr>
        <p:grpSpPr bwMode="auto">
          <a:xfrm>
            <a:off x="6629400" y="3376613"/>
            <a:ext cx="2181225" cy="949325"/>
            <a:chOff x="4176" y="2426"/>
            <a:chExt cx="1374" cy="598"/>
          </a:xfrm>
        </p:grpSpPr>
        <p:sp>
          <p:nvSpPr>
            <p:cNvPr id="5142" name="Text Box 58"/>
            <p:cNvSpPr txBox="1">
              <a:spLocks noChangeArrowheads="1"/>
            </p:cNvSpPr>
            <p:nvPr/>
          </p:nvSpPr>
          <p:spPr bwMode="auto">
            <a:xfrm>
              <a:off x="4646" y="2426"/>
              <a:ext cx="9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Nicaragua</a:t>
              </a:r>
            </a:p>
          </p:txBody>
        </p:sp>
        <p:sp>
          <p:nvSpPr>
            <p:cNvPr id="5143" name="Line 59"/>
            <p:cNvSpPr>
              <a:spLocks noChangeShapeType="1"/>
            </p:cNvSpPr>
            <p:nvPr/>
          </p:nvSpPr>
          <p:spPr bwMode="auto">
            <a:xfrm flipH="1">
              <a:off x="4176" y="2688"/>
              <a:ext cx="76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4159" name="Group 63"/>
          <p:cNvGrpSpPr>
            <a:grpSpLocks/>
          </p:cNvGrpSpPr>
          <p:nvPr/>
        </p:nvGrpSpPr>
        <p:grpSpPr bwMode="auto">
          <a:xfrm>
            <a:off x="4343400" y="4724400"/>
            <a:ext cx="2514600" cy="914400"/>
            <a:chOff x="2736" y="2976"/>
            <a:chExt cx="1584" cy="576"/>
          </a:xfrm>
        </p:grpSpPr>
        <p:sp>
          <p:nvSpPr>
            <p:cNvPr id="5140" name="Text Box 61"/>
            <p:cNvSpPr txBox="1">
              <a:spLocks noChangeArrowheads="1"/>
            </p:cNvSpPr>
            <p:nvPr/>
          </p:nvSpPr>
          <p:spPr bwMode="auto">
            <a:xfrm>
              <a:off x="2736" y="3264"/>
              <a:ext cx="9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Costa Rica</a:t>
              </a:r>
            </a:p>
          </p:txBody>
        </p:sp>
        <p:sp>
          <p:nvSpPr>
            <p:cNvPr id="5141" name="Line 62"/>
            <p:cNvSpPr>
              <a:spLocks noChangeShapeType="1"/>
            </p:cNvSpPr>
            <p:nvPr/>
          </p:nvSpPr>
          <p:spPr bwMode="auto">
            <a:xfrm flipV="1">
              <a:off x="3648" y="2976"/>
              <a:ext cx="67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4162" name="Group 66"/>
          <p:cNvGrpSpPr>
            <a:grpSpLocks/>
          </p:cNvGrpSpPr>
          <p:nvPr/>
        </p:nvGrpSpPr>
        <p:grpSpPr bwMode="auto">
          <a:xfrm>
            <a:off x="7299325" y="4876800"/>
            <a:ext cx="1147763" cy="1143000"/>
            <a:chOff x="4598" y="3072"/>
            <a:chExt cx="723" cy="720"/>
          </a:xfrm>
        </p:grpSpPr>
        <p:sp>
          <p:nvSpPr>
            <p:cNvPr id="5138" name="Text Box 64"/>
            <p:cNvSpPr txBox="1">
              <a:spLocks noChangeArrowheads="1"/>
            </p:cNvSpPr>
            <p:nvPr/>
          </p:nvSpPr>
          <p:spPr bwMode="auto">
            <a:xfrm>
              <a:off x="4598" y="3504"/>
              <a:ext cx="7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Panamá</a:t>
              </a:r>
            </a:p>
          </p:txBody>
        </p:sp>
        <p:sp>
          <p:nvSpPr>
            <p:cNvPr id="5139" name="Line 65"/>
            <p:cNvSpPr>
              <a:spLocks noChangeShapeType="1"/>
            </p:cNvSpPr>
            <p:nvPr/>
          </p:nvSpPr>
          <p:spPr bwMode="auto">
            <a:xfrm flipV="1">
              <a:off x="4848" y="3072"/>
              <a:ext cx="144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0" y="3411538"/>
            <a:ext cx="2895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M</a:t>
            </a:r>
            <a:r>
              <a:rPr lang="en-US" sz="3200" dirty="0">
                <a:solidFill>
                  <a:prstClr val="black"/>
                </a:solidFill>
              </a:rPr>
              <a:t>y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G</a:t>
            </a:r>
            <a:r>
              <a:rPr lang="en-US" sz="3200" dirty="0">
                <a:solidFill>
                  <a:prstClr val="black"/>
                </a:solidFill>
              </a:rPr>
              <a:t>randmother </a:t>
            </a:r>
          </a:p>
          <a:p>
            <a:r>
              <a:rPr lang="en-US" sz="3200" dirty="0" err="1">
                <a:solidFill>
                  <a:srgbClr val="FF0000"/>
                </a:solidFill>
              </a:rPr>
              <a:t>E</a:t>
            </a:r>
            <a:r>
              <a:rPr lang="en-US" sz="3200" dirty="0" err="1">
                <a:solidFill>
                  <a:prstClr val="black"/>
                </a:solidFill>
              </a:rPr>
              <a:t>at</a:t>
            </a:r>
            <a:r>
              <a:rPr lang="en-US" sz="3200" dirty="0" err="1">
                <a:solidFill>
                  <a:srgbClr val="FF0000"/>
                </a:solidFill>
              </a:rPr>
              <a:t>S</a:t>
            </a:r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H</a:t>
            </a:r>
            <a:r>
              <a:rPr lang="en-US" sz="3200" dirty="0">
                <a:solidFill>
                  <a:prstClr val="black"/>
                </a:solidFill>
              </a:rPr>
              <a:t>oney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N</a:t>
            </a:r>
            <a:r>
              <a:rPr lang="en-US" sz="3200" dirty="0">
                <a:solidFill>
                  <a:prstClr val="black"/>
                </a:solidFill>
              </a:rPr>
              <a:t>ut </a:t>
            </a:r>
          </a:p>
          <a:p>
            <a:r>
              <a:rPr lang="en-US" sz="3200" dirty="0" err="1">
                <a:solidFill>
                  <a:srgbClr val="FF0000"/>
                </a:solidFill>
              </a:rPr>
              <a:t>C</a:t>
            </a:r>
            <a:r>
              <a:rPr lang="en-US" sz="3200" dirty="0" err="1">
                <a:solidFill>
                  <a:prstClr val="black"/>
                </a:solidFill>
              </a:rPr>
              <a:t>hee</a:t>
            </a:r>
            <a:r>
              <a:rPr lang="en-US" sz="3200" dirty="0" err="1">
                <a:solidFill>
                  <a:srgbClr val="FF0000"/>
                </a:solidFill>
              </a:rPr>
              <a:t>R</a:t>
            </a:r>
            <a:r>
              <a:rPr lang="en-US" sz="3200" dirty="0" err="1">
                <a:solidFill>
                  <a:prstClr val="black"/>
                </a:solidFill>
              </a:rPr>
              <a:t>ios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P</a:t>
            </a:r>
            <a:r>
              <a:rPr lang="en-US" sz="3200" dirty="0">
                <a:solidFill>
                  <a:prstClr val="black"/>
                </a:solidFill>
              </a:rPr>
              <a:t>lain.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284040"/>
      </p:ext>
    </p:extLst>
  </p:cSld>
  <p:clrMapOvr>
    <a:masterClrMapping/>
  </p:clrMapOvr>
  <p:transition spd="med">
    <p:pull dir="r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44"/>
          <p:cNvSpPr>
            <a:spLocks/>
          </p:cNvSpPr>
          <p:nvPr/>
        </p:nvSpPr>
        <p:spPr bwMode="auto">
          <a:xfrm>
            <a:off x="5380038" y="1574800"/>
            <a:ext cx="2828925" cy="2725738"/>
          </a:xfrm>
          <a:custGeom>
            <a:avLst/>
            <a:gdLst>
              <a:gd name="T0" fmla="*/ 252413 w 1782"/>
              <a:gd name="T1" fmla="*/ 636588 h 1717"/>
              <a:gd name="T2" fmla="*/ 69850 w 1782"/>
              <a:gd name="T3" fmla="*/ 720725 h 1717"/>
              <a:gd name="T4" fmla="*/ 0 w 1782"/>
              <a:gd name="T5" fmla="*/ 879475 h 1717"/>
              <a:gd name="T6" fmla="*/ 49213 w 1782"/>
              <a:gd name="T7" fmla="*/ 1006475 h 1717"/>
              <a:gd name="T8" fmla="*/ 128588 w 1782"/>
              <a:gd name="T9" fmla="*/ 1065213 h 1717"/>
              <a:gd name="T10" fmla="*/ 257175 w 1782"/>
              <a:gd name="T11" fmla="*/ 1155700 h 1717"/>
              <a:gd name="T12" fmla="*/ 511175 w 1782"/>
              <a:gd name="T13" fmla="*/ 1090613 h 1717"/>
              <a:gd name="T14" fmla="*/ 650875 w 1782"/>
              <a:gd name="T15" fmla="*/ 1155700 h 1717"/>
              <a:gd name="T16" fmla="*/ 795338 w 1782"/>
              <a:gd name="T17" fmla="*/ 1239838 h 1717"/>
              <a:gd name="T18" fmla="*/ 1011238 w 1782"/>
              <a:gd name="T19" fmla="*/ 1374775 h 1717"/>
              <a:gd name="T20" fmla="*/ 1152525 w 1782"/>
              <a:gd name="T21" fmla="*/ 1582738 h 1717"/>
              <a:gd name="T22" fmla="*/ 1149350 w 1782"/>
              <a:gd name="T23" fmla="*/ 1763713 h 1717"/>
              <a:gd name="T24" fmla="*/ 1173163 w 1782"/>
              <a:gd name="T25" fmla="*/ 1955800 h 1717"/>
              <a:gd name="T26" fmla="*/ 1323975 w 1782"/>
              <a:gd name="T27" fmla="*/ 1970088 h 1717"/>
              <a:gd name="T28" fmla="*/ 1403350 w 1782"/>
              <a:gd name="T29" fmla="*/ 2062163 h 1717"/>
              <a:gd name="T30" fmla="*/ 1439863 w 1782"/>
              <a:gd name="T31" fmla="*/ 2214563 h 1717"/>
              <a:gd name="T32" fmla="*/ 1365250 w 1782"/>
              <a:gd name="T33" fmla="*/ 2355850 h 1717"/>
              <a:gd name="T34" fmla="*/ 1243013 w 1782"/>
              <a:gd name="T35" fmla="*/ 2540000 h 1717"/>
              <a:gd name="T36" fmla="*/ 1346200 w 1782"/>
              <a:gd name="T37" fmla="*/ 2608263 h 1717"/>
              <a:gd name="T38" fmla="*/ 1531938 w 1782"/>
              <a:gd name="T39" fmla="*/ 2703513 h 1717"/>
              <a:gd name="T40" fmla="*/ 1622425 w 1782"/>
              <a:gd name="T41" fmla="*/ 2563813 h 1717"/>
              <a:gd name="T42" fmla="*/ 1695450 w 1782"/>
              <a:gd name="T43" fmla="*/ 2495550 h 1717"/>
              <a:gd name="T44" fmla="*/ 1782763 w 1782"/>
              <a:gd name="T45" fmla="*/ 2232025 h 1717"/>
              <a:gd name="T46" fmla="*/ 1889125 w 1782"/>
              <a:gd name="T47" fmla="*/ 2166938 h 1717"/>
              <a:gd name="T48" fmla="*/ 2006600 w 1782"/>
              <a:gd name="T49" fmla="*/ 2116138 h 1717"/>
              <a:gd name="T50" fmla="*/ 2181225 w 1782"/>
              <a:gd name="T51" fmla="*/ 2116138 h 1717"/>
              <a:gd name="T52" fmla="*/ 2333625 w 1782"/>
              <a:gd name="T53" fmla="*/ 1958975 h 1717"/>
              <a:gd name="T54" fmla="*/ 2427288 w 1782"/>
              <a:gd name="T55" fmla="*/ 1868488 h 1717"/>
              <a:gd name="T56" fmla="*/ 2457450 w 1782"/>
              <a:gd name="T57" fmla="*/ 1733550 h 1717"/>
              <a:gd name="T58" fmla="*/ 2493963 w 1782"/>
              <a:gd name="T59" fmla="*/ 1560513 h 1717"/>
              <a:gd name="T60" fmla="*/ 2511425 w 1782"/>
              <a:gd name="T61" fmla="*/ 1397000 h 1717"/>
              <a:gd name="T62" fmla="*/ 2557463 w 1782"/>
              <a:gd name="T63" fmla="*/ 1392238 h 1717"/>
              <a:gd name="T64" fmla="*/ 2720975 w 1782"/>
              <a:gd name="T65" fmla="*/ 1198563 h 1717"/>
              <a:gd name="T66" fmla="*/ 2828925 w 1782"/>
              <a:gd name="T67" fmla="*/ 1068388 h 1717"/>
              <a:gd name="T68" fmla="*/ 2814638 w 1782"/>
              <a:gd name="T69" fmla="*/ 876300 h 1717"/>
              <a:gd name="T70" fmla="*/ 2679700 w 1782"/>
              <a:gd name="T71" fmla="*/ 788988 h 1717"/>
              <a:gd name="T72" fmla="*/ 2516188 w 1782"/>
              <a:gd name="T73" fmla="*/ 617538 h 1717"/>
              <a:gd name="T74" fmla="*/ 2197100 w 1782"/>
              <a:gd name="T75" fmla="*/ 569913 h 1717"/>
              <a:gd name="T76" fmla="*/ 2130425 w 1782"/>
              <a:gd name="T77" fmla="*/ 527050 h 1717"/>
              <a:gd name="T78" fmla="*/ 2095500 w 1782"/>
              <a:gd name="T79" fmla="*/ 461963 h 1717"/>
              <a:gd name="T80" fmla="*/ 1938338 w 1782"/>
              <a:gd name="T81" fmla="*/ 414338 h 1717"/>
              <a:gd name="T82" fmla="*/ 1889125 w 1782"/>
              <a:gd name="T83" fmla="*/ 377825 h 1717"/>
              <a:gd name="T84" fmla="*/ 1697038 w 1782"/>
              <a:gd name="T85" fmla="*/ 363538 h 1717"/>
              <a:gd name="T86" fmla="*/ 1697038 w 1782"/>
              <a:gd name="T87" fmla="*/ 177800 h 1717"/>
              <a:gd name="T88" fmla="*/ 1633538 w 1782"/>
              <a:gd name="T89" fmla="*/ 65088 h 1717"/>
              <a:gd name="T90" fmla="*/ 1465263 w 1782"/>
              <a:gd name="T91" fmla="*/ 219075 h 1717"/>
              <a:gd name="T92" fmla="*/ 1314450 w 1782"/>
              <a:gd name="T93" fmla="*/ 225425 h 1717"/>
              <a:gd name="T94" fmla="*/ 1157288 w 1782"/>
              <a:gd name="T95" fmla="*/ 246063 h 1717"/>
              <a:gd name="T96" fmla="*/ 1036638 w 1782"/>
              <a:gd name="T97" fmla="*/ 225425 h 1717"/>
              <a:gd name="T98" fmla="*/ 981075 w 1782"/>
              <a:gd name="T99" fmla="*/ 28575 h 1717"/>
              <a:gd name="T100" fmla="*/ 879475 w 1782"/>
              <a:gd name="T101" fmla="*/ 33338 h 1717"/>
              <a:gd name="T102" fmla="*/ 666750 w 1782"/>
              <a:gd name="T103" fmla="*/ 42863 h 1717"/>
              <a:gd name="T104" fmla="*/ 642938 w 1782"/>
              <a:gd name="T105" fmla="*/ 95250 h 1717"/>
              <a:gd name="T106" fmla="*/ 661988 w 1782"/>
              <a:gd name="T107" fmla="*/ 228600 h 1717"/>
              <a:gd name="T108" fmla="*/ 600075 w 1782"/>
              <a:gd name="T109" fmla="*/ 287338 h 1717"/>
              <a:gd name="T110" fmla="*/ 425450 w 1782"/>
              <a:gd name="T111" fmla="*/ 214313 h 1717"/>
              <a:gd name="T112" fmla="*/ 374650 w 1782"/>
              <a:gd name="T113" fmla="*/ 192088 h 1717"/>
              <a:gd name="T114" fmla="*/ 336550 w 1782"/>
              <a:gd name="T115" fmla="*/ 314325 h 1717"/>
              <a:gd name="T116" fmla="*/ 268288 w 1782"/>
              <a:gd name="T117" fmla="*/ 409575 h 171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782" h="1717">
                <a:moveTo>
                  <a:pt x="169" y="258"/>
                </a:moveTo>
                <a:lnTo>
                  <a:pt x="163" y="387"/>
                </a:lnTo>
                <a:lnTo>
                  <a:pt x="159" y="401"/>
                </a:lnTo>
                <a:lnTo>
                  <a:pt x="152" y="412"/>
                </a:lnTo>
                <a:lnTo>
                  <a:pt x="88" y="432"/>
                </a:lnTo>
                <a:lnTo>
                  <a:pt x="44" y="454"/>
                </a:lnTo>
                <a:lnTo>
                  <a:pt x="21" y="499"/>
                </a:lnTo>
                <a:lnTo>
                  <a:pt x="24" y="525"/>
                </a:lnTo>
                <a:lnTo>
                  <a:pt x="0" y="554"/>
                </a:lnTo>
                <a:lnTo>
                  <a:pt x="0" y="588"/>
                </a:lnTo>
                <a:lnTo>
                  <a:pt x="21" y="606"/>
                </a:lnTo>
                <a:lnTo>
                  <a:pt x="31" y="634"/>
                </a:lnTo>
                <a:lnTo>
                  <a:pt x="31" y="660"/>
                </a:lnTo>
                <a:lnTo>
                  <a:pt x="63" y="648"/>
                </a:lnTo>
                <a:lnTo>
                  <a:pt x="81" y="671"/>
                </a:lnTo>
                <a:lnTo>
                  <a:pt x="112" y="671"/>
                </a:lnTo>
                <a:lnTo>
                  <a:pt x="140" y="649"/>
                </a:lnTo>
                <a:lnTo>
                  <a:pt x="162" y="728"/>
                </a:lnTo>
                <a:lnTo>
                  <a:pt x="197" y="735"/>
                </a:lnTo>
                <a:lnTo>
                  <a:pt x="265" y="716"/>
                </a:lnTo>
                <a:lnTo>
                  <a:pt x="322" y="687"/>
                </a:lnTo>
                <a:lnTo>
                  <a:pt x="367" y="649"/>
                </a:lnTo>
                <a:lnTo>
                  <a:pt x="403" y="691"/>
                </a:lnTo>
                <a:lnTo>
                  <a:pt x="410" y="728"/>
                </a:lnTo>
                <a:lnTo>
                  <a:pt x="410" y="756"/>
                </a:lnTo>
                <a:lnTo>
                  <a:pt x="463" y="783"/>
                </a:lnTo>
                <a:lnTo>
                  <a:pt x="501" y="781"/>
                </a:lnTo>
                <a:lnTo>
                  <a:pt x="549" y="813"/>
                </a:lnTo>
                <a:lnTo>
                  <a:pt x="604" y="831"/>
                </a:lnTo>
                <a:lnTo>
                  <a:pt x="637" y="866"/>
                </a:lnTo>
                <a:lnTo>
                  <a:pt x="632" y="951"/>
                </a:lnTo>
                <a:lnTo>
                  <a:pt x="719" y="951"/>
                </a:lnTo>
                <a:lnTo>
                  <a:pt x="726" y="997"/>
                </a:lnTo>
                <a:lnTo>
                  <a:pt x="742" y="1022"/>
                </a:lnTo>
                <a:lnTo>
                  <a:pt x="742" y="1071"/>
                </a:lnTo>
                <a:lnTo>
                  <a:pt x="724" y="1111"/>
                </a:lnTo>
                <a:lnTo>
                  <a:pt x="743" y="1150"/>
                </a:lnTo>
                <a:lnTo>
                  <a:pt x="743" y="1189"/>
                </a:lnTo>
                <a:lnTo>
                  <a:pt x="739" y="1232"/>
                </a:lnTo>
                <a:lnTo>
                  <a:pt x="774" y="1232"/>
                </a:lnTo>
                <a:lnTo>
                  <a:pt x="820" y="1234"/>
                </a:lnTo>
                <a:lnTo>
                  <a:pt x="834" y="1241"/>
                </a:lnTo>
                <a:lnTo>
                  <a:pt x="855" y="1259"/>
                </a:lnTo>
                <a:lnTo>
                  <a:pt x="867" y="1306"/>
                </a:lnTo>
                <a:lnTo>
                  <a:pt x="884" y="1299"/>
                </a:lnTo>
                <a:lnTo>
                  <a:pt x="896" y="1384"/>
                </a:lnTo>
                <a:lnTo>
                  <a:pt x="903" y="1394"/>
                </a:lnTo>
                <a:lnTo>
                  <a:pt x="907" y="1395"/>
                </a:lnTo>
                <a:lnTo>
                  <a:pt x="923" y="1426"/>
                </a:lnTo>
                <a:lnTo>
                  <a:pt x="910" y="1459"/>
                </a:lnTo>
                <a:lnTo>
                  <a:pt x="860" y="1484"/>
                </a:lnTo>
                <a:lnTo>
                  <a:pt x="809" y="1530"/>
                </a:lnTo>
                <a:lnTo>
                  <a:pt x="783" y="1553"/>
                </a:lnTo>
                <a:lnTo>
                  <a:pt x="783" y="1600"/>
                </a:lnTo>
                <a:lnTo>
                  <a:pt x="806" y="1617"/>
                </a:lnTo>
                <a:lnTo>
                  <a:pt x="810" y="1647"/>
                </a:lnTo>
                <a:lnTo>
                  <a:pt x="848" y="1643"/>
                </a:lnTo>
                <a:lnTo>
                  <a:pt x="896" y="1672"/>
                </a:lnTo>
                <a:lnTo>
                  <a:pt x="940" y="1717"/>
                </a:lnTo>
                <a:lnTo>
                  <a:pt x="965" y="1703"/>
                </a:lnTo>
                <a:lnTo>
                  <a:pt x="995" y="1675"/>
                </a:lnTo>
                <a:lnTo>
                  <a:pt x="1004" y="1631"/>
                </a:lnTo>
                <a:lnTo>
                  <a:pt x="1022" y="1615"/>
                </a:lnTo>
                <a:lnTo>
                  <a:pt x="1033" y="1610"/>
                </a:lnTo>
                <a:lnTo>
                  <a:pt x="1047" y="1589"/>
                </a:lnTo>
                <a:lnTo>
                  <a:pt x="1068" y="1572"/>
                </a:lnTo>
                <a:lnTo>
                  <a:pt x="1112" y="1519"/>
                </a:lnTo>
                <a:lnTo>
                  <a:pt x="1112" y="1429"/>
                </a:lnTo>
                <a:lnTo>
                  <a:pt x="1123" y="1406"/>
                </a:lnTo>
                <a:lnTo>
                  <a:pt x="1144" y="1385"/>
                </a:lnTo>
                <a:lnTo>
                  <a:pt x="1176" y="1385"/>
                </a:lnTo>
                <a:lnTo>
                  <a:pt x="1190" y="1365"/>
                </a:lnTo>
                <a:lnTo>
                  <a:pt x="1220" y="1365"/>
                </a:lnTo>
                <a:lnTo>
                  <a:pt x="1260" y="1338"/>
                </a:lnTo>
                <a:lnTo>
                  <a:pt x="1264" y="1333"/>
                </a:lnTo>
                <a:lnTo>
                  <a:pt x="1313" y="1317"/>
                </a:lnTo>
                <a:lnTo>
                  <a:pt x="1341" y="1310"/>
                </a:lnTo>
                <a:lnTo>
                  <a:pt x="1374" y="1333"/>
                </a:lnTo>
                <a:lnTo>
                  <a:pt x="1410" y="1306"/>
                </a:lnTo>
                <a:lnTo>
                  <a:pt x="1416" y="1285"/>
                </a:lnTo>
                <a:lnTo>
                  <a:pt x="1470" y="1234"/>
                </a:lnTo>
                <a:lnTo>
                  <a:pt x="1483" y="1207"/>
                </a:lnTo>
                <a:lnTo>
                  <a:pt x="1504" y="1191"/>
                </a:lnTo>
                <a:lnTo>
                  <a:pt x="1529" y="1177"/>
                </a:lnTo>
                <a:lnTo>
                  <a:pt x="1527" y="1147"/>
                </a:lnTo>
                <a:lnTo>
                  <a:pt x="1534" y="1103"/>
                </a:lnTo>
                <a:lnTo>
                  <a:pt x="1548" y="1092"/>
                </a:lnTo>
                <a:lnTo>
                  <a:pt x="1548" y="1068"/>
                </a:lnTo>
                <a:lnTo>
                  <a:pt x="1560" y="1033"/>
                </a:lnTo>
                <a:lnTo>
                  <a:pt x="1571" y="983"/>
                </a:lnTo>
                <a:lnTo>
                  <a:pt x="1573" y="950"/>
                </a:lnTo>
                <a:lnTo>
                  <a:pt x="1578" y="912"/>
                </a:lnTo>
                <a:lnTo>
                  <a:pt x="1582" y="880"/>
                </a:lnTo>
                <a:lnTo>
                  <a:pt x="1593" y="866"/>
                </a:lnTo>
                <a:lnTo>
                  <a:pt x="1603" y="866"/>
                </a:lnTo>
                <a:lnTo>
                  <a:pt x="1611" y="877"/>
                </a:lnTo>
                <a:lnTo>
                  <a:pt x="1645" y="813"/>
                </a:lnTo>
                <a:lnTo>
                  <a:pt x="1681" y="783"/>
                </a:lnTo>
                <a:lnTo>
                  <a:pt x="1714" y="755"/>
                </a:lnTo>
                <a:lnTo>
                  <a:pt x="1727" y="733"/>
                </a:lnTo>
                <a:lnTo>
                  <a:pt x="1749" y="706"/>
                </a:lnTo>
                <a:lnTo>
                  <a:pt x="1782" y="673"/>
                </a:lnTo>
                <a:lnTo>
                  <a:pt x="1782" y="602"/>
                </a:lnTo>
                <a:lnTo>
                  <a:pt x="1775" y="581"/>
                </a:lnTo>
                <a:lnTo>
                  <a:pt x="1773" y="552"/>
                </a:lnTo>
                <a:lnTo>
                  <a:pt x="1773" y="542"/>
                </a:lnTo>
                <a:lnTo>
                  <a:pt x="1752" y="525"/>
                </a:lnTo>
                <a:lnTo>
                  <a:pt x="1688" y="497"/>
                </a:lnTo>
                <a:lnTo>
                  <a:pt x="1665" y="487"/>
                </a:lnTo>
                <a:lnTo>
                  <a:pt x="1642" y="467"/>
                </a:lnTo>
                <a:lnTo>
                  <a:pt x="1585" y="389"/>
                </a:lnTo>
                <a:lnTo>
                  <a:pt x="1534" y="389"/>
                </a:lnTo>
                <a:lnTo>
                  <a:pt x="1398" y="348"/>
                </a:lnTo>
                <a:lnTo>
                  <a:pt x="1384" y="359"/>
                </a:lnTo>
                <a:lnTo>
                  <a:pt x="1362" y="369"/>
                </a:lnTo>
                <a:lnTo>
                  <a:pt x="1341" y="361"/>
                </a:lnTo>
                <a:lnTo>
                  <a:pt x="1342" y="332"/>
                </a:lnTo>
                <a:lnTo>
                  <a:pt x="1355" y="312"/>
                </a:lnTo>
                <a:lnTo>
                  <a:pt x="1328" y="311"/>
                </a:lnTo>
                <a:lnTo>
                  <a:pt x="1320" y="291"/>
                </a:lnTo>
                <a:lnTo>
                  <a:pt x="1284" y="277"/>
                </a:lnTo>
                <a:lnTo>
                  <a:pt x="1249" y="266"/>
                </a:lnTo>
                <a:lnTo>
                  <a:pt x="1221" y="261"/>
                </a:lnTo>
                <a:lnTo>
                  <a:pt x="1192" y="283"/>
                </a:lnTo>
                <a:lnTo>
                  <a:pt x="1178" y="272"/>
                </a:lnTo>
                <a:lnTo>
                  <a:pt x="1190" y="238"/>
                </a:lnTo>
                <a:lnTo>
                  <a:pt x="1104" y="227"/>
                </a:lnTo>
                <a:lnTo>
                  <a:pt x="1091" y="238"/>
                </a:lnTo>
                <a:lnTo>
                  <a:pt x="1069" y="229"/>
                </a:lnTo>
                <a:lnTo>
                  <a:pt x="1015" y="251"/>
                </a:lnTo>
                <a:lnTo>
                  <a:pt x="1114" y="155"/>
                </a:lnTo>
                <a:lnTo>
                  <a:pt x="1069" y="112"/>
                </a:lnTo>
                <a:lnTo>
                  <a:pt x="1069" y="105"/>
                </a:lnTo>
                <a:lnTo>
                  <a:pt x="1061" y="66"/>
                </a:lnTo>
                <a:lnTo>
                  <a:pt x="1029" y="41"/>
                </a:lnTo>
                <a:lnTo>
                  <a:pt x="995" y="66"/>
                </a:lnTo>
                <a:lnTo>
                  <a:pt x="952" y="130"/>
                </a:lnTo>
                <a:lnTo>
                  <a:pt x="923" y="138"/>
                </a:lnTo>
                <a:lnTo>
                  <a:pt x="892" y="121"/>
                </a:lnTo>
                <a:lnTo>
                  <a:pt x="852" y="121"/>
                </a:lnTo>
                <a:lnTo>
                  <a:pt x="828" y="142"/>
                </a:lnTo>
                <a:lnTo>
                  <a:pt x="790" y="142"/>
                </a:lnTo>
                <a:lnTo>
                  <a:pt x="774" y="153"/>
                </a:lnTo>
                <a:lnTo>
                  <a:pt x="729" y="155"/>
                </a:lnTo>
                <a:lnTo>
                  <a:pt x="685" y="162"/>
                </a:lnTo>
                <a:lnTo>
                  <a:pt x="671" y="178"/>
                </a:lnTo>
                <a:lnTo>
                  <a:pt x="653" y="142"/>
                </a:lnTo>
                <a:lnTo>
                  <a:pt x="653" y="52"/>
                </a:lnTo>
                <a:lnTo>
                  <a:pt x="639" y="39"/>
                </a:lnTo>
                <a:lnTo>
                  <a:pt x="618" y="18"/>
                </a:lnTo>
                <a:lnTo>
                  <a:pt x="595" y="0"/>
                </a:lnTo>
                <a:lnTo>
                  <a:pt x="580" y="21"/>
                </a:lnTo>
                <a:lnTo>
                  <a:pt x="554" y="21"/>
                </a:lnTo>
                <a:lnTo>
                  <a:pt x="520" y="34"/>
                </a:lnTo>
                <a:lnTo>
                  <a:pt x="438" y="32"/>
                </a:lnTo>
                <a:lnTo>
                  <a:pt x="420" y="27"/>
                </a:lnTo>
                <a:lnTo>
                  <a:pt x="388" y="13"/>
                </a:lnTo>
                <a:lnTo>
                  <a:pt x="395" y="35"/>
                </a:lnTo>
                <a:lnTo>
                  <a:pt x="405" y="60"/>
                </a:lnTo>
                <a:lnTo>
                  <a:pt x="425" y="95"/>
                </a:lnTo>
                <a:lnTo>
                  <a:pt x="444" y="119"/>
                </a:lnTo>
                <a:lnTo>
                  <a:pt x="417" y="144"/>
                </a:lnTo>
                <a:lnTo>
                  <a:pt x="398" y="156"/>
                </a:lnTo>
                <a:lnTo>
                  <a:pt x="393" y="169"/>
                </a:lnTo>
                <a:lnTo>
                  <a:pt x="378" y="181"/>
                </a:lnTo>
                <a:lnTo>
                  <a:pt x="361" y="183"/>
                </a:lnTo>
                <a:lnTo>
                  <a:pt x="308" y="166"/>
                </a:lnTo>
                <a:lnTo>
                  <a:pt x="268" y="135"/>
                </a:lnTo>
                <a:lnTo>
                  <a:pt x="258" y="117"/>
                </a:lnTo>
                <a:lnTo>
                  <a:pt x="246" y="134"/>
                </a:lnTo>
                <a:lnTo>
                  <a:pt x="236" y="121"/>
                </a:lnTo>
                <a:lnTo>
                  <a:pt x="166" y="156"/>
                </a:lnTo>
                <a:lnTo>
                  <a:pt x="172" y="173"/>
                </a:lnTo>
                <a:lnTo>
                  <a:pt x="212" y="198"/>
                </a:lnTo>
                <a:lnTo>
                  <a:pt x="158" y="199"/>
                </a:lnTo>
                <a:lnTo>
                  <a:pt x="147" y="247"/>
                </a:lnTo>
                <a:lnTo>
                  <a:pt x="169" y="258"/>
                </a:lnTo>
                <a:close/>
              </a:path>
            </a:pathLst>
          </a:custGeom>
          <a:solidFill>
            <a:srgbClr val="008000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15" name="Freeform 45">
            <a:hlinkClick r:id="" action="ppaction://noaction"/>
          </p:cNvPr>
          <p:cNvSpPr>
            <a:spLocks/>
          </p:cNvSpPr>
          <p:nvPr/>
        </p:nvSpPr>
        <p:spPr bwMode="auto">
          <a:xfrm>
            <a:off x="4951413" y="1079500"/>
            <a:ext cx="920750" cy="1152525"/>
          </a:xfrm>
          <a:custGeom>
            <a:avLst/>
            <a:gdLst>
              <a:gd name="T0" fmla="*/ 557213 w 580"/>
              <a:gd name="T1" fmla="*/ 22225 h 726"/>
              <a:gd name="T2" fmla="*/ 498475 w 580"/>
              <a:gd name="T3" fmla="*/ 79375 h 726"/>
              <a:gd name="T4" fmla="*/ 471488 w 580"/>
              <a:gd name="T5" fmla="*/ 117475 h 726"/>
              <a:gd name="T6" fmla="*/ 447675 w 580"/>
              <a:gd name="T7" fmla="*/ 190500 h 726"/>
              <a:gd name="T8" fmla="*/ 461963 w 580"/>
              <a:gd name="T9" fmla="*/ 247650 h 726"/>
              <a:gd name="T10" fmla="*/ 522288 w 580"/>
              <a:gd name="T11" fmla="*/ 341313 h 726"/>
              <a:gd name="T12" fmla="*/ 692150 w 580"/>
              <a:gd name="T13" fmla="*/ 376238 h 726"/>
              <a:gd name="T14" fmla="*/ 752475 w 580"/>
              <a:gd name="T15" fmla="*/ 414338 h 726"/>
              <a:gd name="T16" fmla="*/ 798513 w 580"/>
              <a:gd name="T17" fmla="*/ 400050 h 726"/>
              <a:gd name="T18" fmla="*/ 836613 w 580"/>
              <a:gd name="T19" fmla="*/ 415925 h 726"/>
              <a:gd name="T20" fmla="*/ 833438 w 580"/>
              <a:gd name="T21" fmla="*/ 455613 h 726"/>
              <a:gd name="T22" fmla="*/ 804863 w 580"/>
              <a:gd name="T23" fmla="*/ 473075 h 726"/>
              <a:gd name="T24" fmla="*/ 803275 w 580"/>
              <a:gd name="T25" fmla="*/ 512763 h 726"/>
              <a:gd name="T26" fmla="*/ 838200 w 580"/>
              <a:gd name="T27" fmla="*/ 577850 h 726"/>
              <a:gd name="T28" fmla="*/ 904875 w 580"/>
              <a:gd name="T29" fmla="*/ 652463 h 726"/>
              <a:gd name="T30" fmla="*/ 920750 w 580"/>
              <a:gd name="T31" fmla="*/ 760413 h 726"/>
              <a:gd name="T32" fmla="*/ 855663 w 580"/>
              <a:gd name="T33" fmla="*/ 709613 h 726"/>
              <a:gd name="T34" fmla="*/ 838200 w 580"/>
              <a:gd name="T35" fmla="*/ 679450 h 726"/>
              <a:gd name="T36" fmla="*/ 819150 w 580"/>
              <a:gd name="T37" fmla="*/ 703263 h 726"/>
              <a:gd name="T38" fmla="*/ 804863 w 580"/>
              <a:gd name="T39" fmla="*/ 687388 h 726"/>
              <a:gd name="T40" fmla="*/ 692150 w 580"/>
              <a:gd name="T41" fmla="*/ 742950 h 726"/>
              <a:gd name="T42" fmla="*/ 701675 w 580"/>
              <a:gd name="T43" fmla="*/ 771525 h 726"/>
              <a:gd name="T44" fmla="*/ 731838 w 580"/>
              <a:gd name="T45" fmla="*/ 788988 h 726"/>
              <a:gd name="T46" fmla="*/ 768350 w 580"/>
              <a:gd name="T47" fmla="*/ 809625 h 726"/>
              <a:gd name="T48" fmla="*/ 681038 w 580"/>
              <a:gd name="T49" fmla="*/ 811213 h 726"/>
              <a:gd name="T50" fmla="*/ 666750 w 580"/>
              <a:gd name="T51" fmla="*/ 887413 h 726"/>
              <a:gd name="T52" fmla="*/ 698500 w 580"/>
              <a:gd name="T53" fmla="*/ 904875 h 726"/>
              <a:gd name="T54" fmla="*/ 685800 w 580"/>
              <a:gd name="T55" fmla="*/ 1135063 h 726"/>
              <a:gd name="T56" fmla="*/ 673100 w 580"/>
              <a:gd name="T57" fmla="*/ 1152525 h 726"/>
              <a:gd name="T58" fmla="*/ 630238 w 580"/>
              <a:gd name="T59" fmla="*/ 1131888 h 726"/>
              <a:gd name="T60" fmla="*/ 625475 w 580"/>
              <a:gd name="T61" fmla="*/ 1028700 h 726"/>
              <a:gd name="T62" fmla="*/ 641350 w 580"/>
              <a:gd name="T63" fmla="*/ 1014413 h 726"/>
              <a:gd name="T64" fmla="*/ 630238 w 580"/>
              <a:gd name="T65" fmla="*/ 990600 h 726"/>
              <a:gd name="T66" fmla="*/ 608013 w 580"/>
              <a:gd name="T67" fmla="*/ 979488 h 726"/>
              <a:gd name="T68" fmla="*/ 527050 w 580"/>
              <a:gd name="T69" fmla="*/ 979488 h 726"/>
              <a:gd name="T70" fmla="*/ 490538 w 580"/>
              <a:gd name="T71" fmla="*/ 996950 h 726"/>
              <a:gd name="T72" fmla="*/ 454025 w 580"/>
              <a:gd name="T73" fmla="*/ 968375 h 726"/>
              <a:gd name="T74" fmla="*/ 403225 w 580"/>
              <a:gd name="T75" fmla="*/ 949325 h 726"/>
              <a:gd name="T76" fmla="*/ 347663 w 580"/>
              <a:gd name="T77" fmla="*/ 927100 h 726"/>
              <a:gd name="T78" fmla="*/ 347663 w 580"/>
              <a:gd name="T79" fmla="*/ 873125 h 726"/>
              <a:gd name="T80" fmla="*/ 292100 w 580"/>
              <a:gd name="T81" fmla="*/ 873125 h 726"/>
              <a:gd name="T82" fmla="*/ 128588 w 580"/>
              <a:gd name="T83" fmla="*/ 803275 h 726"/>
              <a:gd name="T84" fmla="*/ 0 w 580"/>
              <a:gd name="T85" fmla="*/ 811213 h 726"/>
              <a:gd name="T86" fmla="*/ 117475 w 580"/>
              <a:gd name="T87" fmla="*/ 617538 h 726"/>
              <a:gd name="T88" fmla="*/ 117475 w 580"/>
              <a:gd name="T89" fmla="*/ 393700 h 726"/>
              <a:gd name="T90" fmla="*/ 179388 w 580"/>
              <a:gd name="T91" fmla="*/ 287338 h 726"/>
              <a:gd name="T92" fmla="*/ 219075 w 580"/>
              <a:gd name="T93" fmla="*/ 222250 h 726"/>
              <a:gd name="T94" fmla="*/ 258763 w 580"/>
              <a:gd name="T95" fmla="*/ 206375 h 726"/>
              <a:gd name="T96" fmla="*/ 309563 w 580"/>
              <a:gd name="T97" fmla="*/ 88900 h 726"/>
              <a:gd name="T98" fmla="*/ 342900 w 580"/>
              <a:gd name="T99" fmla="*/ 104775 h 726"/>
              <a:gd name="T100" fmla="*/ 369888 w 580"/>
              <a:gd name="T101" fmla="*/ 61913 h 726"/>
              <a:gd name="T102" fmla="*/ 528638 w 580"/>
              <a:gd name="T103" fmla="*/ 0 h 726"/>
              <a:gd name="T104" fmla="*/ 557213 w 580"/>
              <a:gd name="T105" fmla="*/ 22225 h 72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580" h="726">
                <a:moveTo>
                  <a:pt x="351" y="14"/>
                </a:moveTo>
                <a:lnTo>
                  <a:pt x="314" y="50"/>
                </a:lnTo>
                <a:lnTo>
                  <a:pt x="297" y="74"/>
                </a:lnTo>
                <a:lnTo>
                  <a:pt x="282" y="120"/>
                </a:lnTo>
                <a:lnTo>
                  <a:pt x="291" y="156"/>
                </a:lnTo>
                <a:lnTo>
                  <a:pt x="329" y="215"/>
                </a:lnTo>
                <a:lnTo>
                  <a:pt x="436" y="237"/>
                </a:lnTo>
                <a:lnTo>
                  <a:pt x="474" y="261"/>
                </a:lnTo>
                <a:lnTo>
                  <a:pt x="503" y="252"/>
                </a:lnTo>
                <a:lnTo>
                  <a:pt x="527" y="262"/>
                </a:lnTo>
                <a:lnTo>
                  <a:pt x="525" y="287"/>
                </a:lnTo>
                <a:lnTo>
                  <a:pt x="507" y="298"/>
                </a:lnTo>
                <a:lnTo>
                  <a:pt x="506" y="323"/>
                </a:lnTo>
                <a:lnTo>
                  <a:pt x="528" y="364"/>
                </a:lnTo>
                <a:lnTo>
                  <a:pt x="570" y="411"/>
                </a:lnTo>
                <a:lnTo>
                  <a:pt x="580" y="479"/>
                </a:lnTo>
                <a:lnTo>
                  <a:pt x="539" y="447"/>
                </a:lnTo>
                <a:lnTo>
                  <a:pt x="528" y="428"/>
                </a:lnTo>
                <a:lnTo>
                  <a:pt x="516" y="443"/>
                </a:lnTo>
                <a:lnTo>
                  <a:pt x="507" y="433"/>
                </a:lnTo>
                <a:lnTo>
                  <a:pt x="436" y="468"/>
                </a:lnTo>
                <a:lnTo>
                  <a:pt x="442" y="486"/>
                </a:lnTo>
                <a:lnTo>
                  <a:pt x="461" y="497"/>
                </a:lnTo>
                <a:lnTo>
                  <a:pt x="484" y="510"/>
                </a:lnTo>
                <a:lnTo>
                  <a:pt x="429" y="511"/>
                </a:lnTo>
                <a:lnTo>
                  <a:pt x="420" y="559"/>
                </a:lnTo>
                <a:lnTo>
                  <a:pt x="440" y="570"/>
                </a:lnTo>
                <a:lnTo>
                  <a:pt x="432" y="715"/>
                </a:lnTo>
                <a:lnTo>
                  <a:pt x="424" y="726"/>
                </a:lnTo>
                <a:lnTo>
                  <a:pt x="397" y="713"/>
                </a:lnTo>
                <a:lnTo>
                  <a:pt x="394" y="648"/>
                </a:lnTo>
                <a:lnTo>
                  <a:pt x="404" y="639"/>
                </a:lnTo>
                <a:lnTo>
                  <a:pt x="397" y="624"/>
                </a:lnTo>
                <a:lnTo>
                  <a:pt x="383" y="617"/>
                </a:lnTo>
                <a:lnTo>
                  <a:pt x="332" y="617"/>
                </a:lnTo>
                <a:lnTo>
                  <a:pt x="309" y="628"/>
                </a:lnTo>
                <a:lnTo>
                  <a:pt x="286" y="610"/>
                </a:lnTo>
                <a:lnTo>
                  <a:pt x="254" y="598"/>
                </a:lnTo>
                <a:lnTo>
                  <a:pt x="219" y="584"/>
                </a:lnTo>
                <a:lnTo>
                  <a:pt x="219" y="550"/>
                </a:lnTo>
                <a:lnTo>
                  <a:pt x="184" y="550"/>
                </a:lnTo>
                <a:lnTo>
                  <a:pt x="81" y="506"/>
                </a:lnTo>
                <a:lnTo>
                  <a:pt x="0" y="511"/>
                </a:lnTo>
                <a:lnTo>
                  <a:pt x="74" y="389"/>
                </a:lnTo>
                <a:lnTo>
                  <a:pt x="74" y="248"/>
                </a:lnTo>
                <a:lnTo>
                  <a:pt x="113" y="181"/>
                </a:lnTo>
                <a:lnTo>
                  <a:pt x="138" y="140"/>
                </a:lnTo>
                <a:lnTo>
                  <a:pt x="163" y="130"/>
                </a:lnTo>
                <a:lnTo>
                  <a:pt x="195" y="56"/>
                </a:lnTo>
                <a:lnTo>
                  <a:pt x="216" y="66"/>
                </a:lnTo>
                <a:lnTo>
                  <a:pt x="233" y="39"/>
                </a:lnTo>
                <a:lnTo>
                  <a:pt x="333" y="0"/>
                </a:lnTo>
                <a:lnTo>
                  <a:pt x="351" y="14"/>
                </a:lnTo>
                <a:close/>
              </a:path>
            </a:pathLst>
          </a:custGeom>
          <a:solidFill>
            <a:srgbClr val="7F5F3F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16" name="Freeform 46">
            <a:hlinkClick r:id="" action="ppaction://noaction"/>
          </p:cNvPr>
          <p:cNvSpPr>
            <a:spLocks/>
          </p:cNvSpPr>
          <p:nvPr/>
        </p:nvSpPr>
        <p:spPr bwMode="auto">
          <a:xfrm>
            <a:off x="5399088" y="1128713"/>
            <a:ext cx="1014412" cy="736600"/>
          </a:xfrm>
          <a:custGeom>
            <a:avLst/>
            <a:gdLst>
              <a:gd name="T0" fmla="*/ 50800 w 639"/>
              <a:gd name="T1" fmla="*/ 30163 h 464"/>
              <a:gd name="T2" fmla="*/ 80962 w 639"/>
              <a:gd name="T3" fmla="*/ 74613 h 464"/>
              <a:gd name="T4" fmla="*/ 80962 w 639"/>
              <a:gd name="T5" fmla="*/ 139700 h 464"/>
              <a:gd name="T6" fmla="*/ 107950 w 639"/>
              <a:gd name="T7" fmla="*/ 161925 h 464"/>
              <a:gd name="T8" fmla="*/ 157162 w 639"/>
              <a:gd name="T9" fmla="*/ 157163 h 464"/>
              <a:gd name="T10" fmla="*/ 157162 w 639"/>
              <a:gd name="T11" fmla="*/ 38100 h 464"/>
              <a:gd name="T12" fmla="*/ 242887 w 639"/>
              <a:gd name="T13" fmla="*/ 0 h 464"/>
              <a:gd name="T14" fmla="*/ 339725 w 639"/>
              <a:gd name="T15" fmla="*/ 4763 h 464"/>
              <a:gd name="T16" fmla="*/ 388937 w 639"/>
              <a:gd name="T17" fmla="*/ 34925 h 464"/>
              <a:gd name="T18" fmla="*/ 488950 w 639"/>
              <a:gd name="T19" fmla="*/ 38100 h 464"/>
              <a:gd name="T20" fmla="*/ 546100 w 639"/>
              <a:gd name="T21" fmla="*/ 50800 h 464"/>
              <a:gd name="T22" fmla="*/ 827087 w 639"/>
              <a:gd name="T23" fmla="*/ 20638 h 464"/>
              <a:gd name="T24" fmla="*/ 787400 w 639"/>
              <a:gd name="T25" fmla="*/ 57150 h 464"/>
              <a:gd name="T26" fmla="*/ 827087 w 639"/>
              <a:gd name="T27" fmla="*/ 74613 h 464"/>
              <a:gd name="T28" fmla="*/ 863600 w 639"/>
              <a:gd name="T29" fmla="*/ 106363 h 464"/>
              <a:gd name="T30" fmla="*/ 911225 w 639"/>
              <a:gd name="T31" fmla="*/ 119063 h 464"/>
              <a:gd name="T32" fmla="*/ 911225 w 639"/>
              <a:gd name="T33" fmla="*/ 173038 h 464"/>
              <a:gd name="T34" fmla="*/ 1014412 w 639"/>
              <a:gd name="T35" fmla="*/ 193675 h 464"/>
              <a:gd name="T36" fmla="*/ 941387 w 639"/>
              <a:gd name="T37" fmla="*/ 246063 h 464"/>
              <a:gd name="T38" fmla="*/ 941387 w 639"/>
              <a:gd name="T39" fmla="*/ 254000 h 464"/>
              <a:gd name="T40" fmla="*/ 963612 w 639"/>
              <a:gd name="T41" fmla="*/ 285750 h 464"/>
              <a:gd name="T42" fmla="*/ 944562 w 639"/>
              <a:gd name="T43" fmla="*/ 300038 h 464"/>
              <a:gd name="T44" fmla="*/ 911225 w 639"/>
              <a:gd name="T45" fmla="*/ 296863 h 464"/>
              <a:gd name="T46" fmla="*/ 890587 w 639"/>
              <a:gd name="T47" fmla="*/ 333375 h 464"/>
              <a:gd name="T48" fmla="*/ 892175 w 639"/>
              <a:gd name="T49" fmla="*/ 371475 h 464"/>
              <a:gd name="T50" fmla="*/ 922337 w 639"/>
              <a:gd name="T51" fmla="*/ 415925 h 464"/>
              <a:gd name="T52" fmla="*/ 946150 w 639"/>
              <a:gd name="T53" fmla="*/ 415925 h 464"/>
              <a:gd name="T54" fmla="*/ 933450 w 639"/>
              <a:gd name="T55" fmla="*/ 446088 h 464"/>
              <a:gd name="T56" fmla="*/ 922337 w 639"/>
              <a:gd name="T57" fmla="*/ 452438 h 464"/>
              <a:gd name="T58" fmla="*/ 901700 w 639"/>
              <a:gd name="T59" fmla="*/ 479425 h 464"/>
              <a:gd name="T60" fmla="*/ 852487 w 639"/>
              <a:gd name="T61" fmla="*/ 479425 h 464"/>
              <a:gd name="T62" fmla="*/ 801687 w 639"/>
              <a:gd name="T63" fmla="*/ 500063 h 464"/>
              <a:gd name="T64" fmla="*/ 677862 w 639"/>
              <a:gd name="T65" fmla="*/ 496888 h 464"/>
              <a:gd name="T66" fmla="*/ 647700 w 639"/>
              <a:gd name="T67" fmla="*/ 488950 h 464"/>
              <a:gd name="T68" fmla="*/ 601662 w 639"/>
              <a:gd name="T69" fmla="*/ 466725 h 464"/>
              <a:gd name="T70" fmla="*/ 601662 w 639"/>
              <a:gd name="T71" fmla="*/ 484188 h 464"/>
              <a:gd name="T72" fmla="*/ 627062 w 639"/>
              <a:gd name="T73" fmla="*/ 546100 h 464"/>
              <a:gd name="T74" fmla="*/ 663575 w 639"/>
              <a:gd name="T75" fmla="*/ 601663 h 464"/>
              <a:gd name="T76" fmla="*/ 685800 w 639"/>
              <a:gd name="T77" fmla="*/ 635000 h 464"/>
              <a:gd name="T78" fmla="*/ 638175 w 639"/>
              <a:gd name="T79" fmla="*/ 677863 h 464"/>
              <a:gd name="T80" fmla="*/ 612775 w 639"/>
              <a:gd name="T81" fmla="*/ 693738 h 464"/>
              <a:gd name="T82" fmla="*/ 608012 w 639"/>
              <a:gd name="T83" fmla="*/ 709613 h 464"/>
              <a:gd name="T84" fmla="*/ 582612 w 639"/>
              <a:gd name="T85" fmla="*/ 733425 h 464"/>
              <a:gd name="T86" fmla="*/ 554037 w 639"/>
              <a:gd name="T87" fmla="*/ 736600 h 464"/>
              <a:gd name="T88" fmla="*/ 473075 w 639"/>
              <a:gd name="T89" fmla="*/ 709613 h 464"/>
              <a:gd name="T90" fmla="*/ 457200 w 639"/>
              <a:gd name="T91" fmla="*/ 608013 h 464"/>
              <a:gd name="T92" fmla="*/ 390525 w 639"/>
              <a:gd name="T93" fmla="*/ 528638 h 464"/>
              <a:gd name="T94" fmla="*/ 350837 w 639"/>
              <a:gd name="T95" fmla="*/ 457200 h 464"/>
              <a:gd name="T96" fmla="*/ 357187 w 639"/>
              <a:gd name="T97" fmla="*/ 427038 h 464"/>
              <a:gd name="T98" fmla="*/ 384175 w 639"/>
              <a:gd name="T99" fmla="*/ 406400 h 464"/>
              <a:gd name="T100" fmla="*/ 385762 w 639"/>
              <a:gd name="T101" fmla="*/ 366713 h 464"/>
              <a:gd name="T102" fmla="*/ 350837 w 639"/>
              <a:gd name="T103" fmla="*/ 350838 h 464"/>
              <a:gd name="T104" fmla="*/ 304800 w 639"/>
              <a:gd name="T105" fmla="*/ 365125 h 464"/>
              <a:gd name="T106" fmla="*/ 244475 w 639"/>
              <a:gd name="T107" fmla="*/ 327025 h 464"/>
              <a:gd name="T108" fmla="*/ 74612 w 639"/>
              <a:gd name="T109" fmla="*/ 292100 h 464"/>
              <a:gd name="T110" fmla="*/ 12700 w 639"/>
              <a:gd name="T111" fmla="*/ 192088 h 464"/>
              <a:gd name="T112" fmla="*/ 0 w 639"/>
              <a:gd name="T113" fmla="*/ 141288 h 464"/>
              <a:gd name="T114" fmla="*/ 25400 w 639"/>
              <a:gd name="T115" fmla="*/ 66675 h 464"/>
              <a:gd name="T116" fmla="*/ 50800 w 639"/>
              <a:gd name="T117" fmla="*/ 30163 h 464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639" h="464">
                <a:moveTo>
                  <a:pt x="32" y="19"/>
                </a:moveTo>
                <a:lnTo>
                  <a:pt x="51" y="47"/>
                </a:lnTo>
                <a:lnTo>
                  <a:pt x="51" y="88"/>
                </a:lnTo>
                <a:lnTo>
                  <a:pt x="68" y="102"/>
                </a:lnTo>
                <a:lnTo>
                  <a:pt x="99" y="99"/>
                </a:lnTo>
                <a:lnTo>
                  <a:pt x="99" y="24"/>
                </a:lnTo>
                <a:lnTo>
                  <a:pt x="153" y="0"/>
                </a:lnTo>
                <a:lnTo>
                  <a:pt x="214" y="3"/>
                </a:lnTo>
                <a:lnTo>
                  <a:pt x="245" y="22"/>
                </a:lnTo>
                <a:lnTo>
                  <a:pt x="308" y="24"/>
                </a:lnTo>
                <a:lnTo>
                  <a:pt x="344" y="32"/>
                </a:lnTo>
                <a:lnTo>
                  <a:pt x="521" y="13"/>
                </a:lnTo>
                <a:lnTo>
                  <a:pt x="496" y="36"/>
                </a:lnTo>
                <a:lnTo>
                  <a:pt x="521" y="47"/>
                </a:lnTo>
                <a:lnTo>
                  <a:pt x="544" y="67"/>
                </a:lnTo>
                <a:lnTo>
                  <a:pt x="574" y="75"/>
                </a:lnTo>
                <a:lnTo>
                  <a:pt x="574" y="109"/>
                </a:lnTo>
                <a:lnTo>
                  <a:pt x="639" y="122"/>
                </a:lnTo>
                <a:lnTo>
                  <a:pt x="593" y="155"/>
                </a:lnTo>
                <a:lnTo>
                  <a:pt x="593" y="160"/>
                </a:lnTo>
                <a:lnTo>
                  <a:pt x="607" y="180"/>
                </a:lnTo>
                <a:lnTo>
                  <a:pt x="595" y="189"/>
                </a:lnTo>
                <a:lnTo>
                  <a:pt x="574" y="187"/>
                </a:lnTo>
                <a:lnTo>
                  <a:pt x="561" y="210"/>
                </a:lnTo>
                <a:lnTo>
                  <a:pt x="562" y="234"/>
                </a:lnTo>
                <a:lnTo>
                  <a:pt x="581" y="262"/>
                </a:lnTo>
                <a:lnTo>
                  <a:pt x="596" y="262"/>
                </a:lnTo>
                <a:lnTo>
                  <a:pt x="588" y="281"/>
                </a:lnTo>
                <a:lnTo>
                  <a:pt x="581" y="285"/>
                </a:lnTo>
                <a:lnTo>
                  <a:pt x="568" y="302"/>
                </a:lnTo>
                <a:lnTo>
                  <a:pt x="537" y="302"/>
                </a:lnTo>
                <a:lnTo>
                  <a:pt x="505" y="315"/>
                </a:lnTo>
                <a:lnTo>
                  <a:pt x="427" y="313"/>
                </a:lnTo>
                <a:lnTo>
                  <a:pt x="408" y="308"/>
                </a:lnTo>
                <a:lnTo>
                  <a:pt x="379" y="294"/>
                </a:lnTo>
                <a:lnTo>
                  <a:pt x="379" y="305"/>
                </a:lnTo>
                <a:lnTo>
                  <a:pt x="395" y="344"/>
                </a:lnTo>
                <a:lnTo>
                  <a:pt x="418" y="379"/>
                </a:lnTo>
                <a:lnTo>
                  <a:pt x="432" y="400"/>
                </a:lnTo>
                <a:lnTo>
                  <a:pt x="402" y="427"/>
                </a:lnTo>
                <a:lnTo>
                  <a:pt x="386" y="437"/>
                </a:lnTo>
                <a:lnTo>
                  <a:pt x="383" y="447"/>
                </a:lnTo>
                <a:lnTo>
                  <a:pt x="367" y="462"/>
                </a:lnTo>
                <a:lnTo>
                  <a:pt x="349" y="464"/>
                </a:lnTo>
                <a:lnTo>
                  <a:pt x="298" y="447"/>
                </a:lnTo>
                <a:lnTo>
                  <a:pt x="288" y="383"/>
                </a:lnTo>
                <a:lnTo>
                  <a:pt x="246" y="333"/>
                </a:lnTo>
                <a:lnTo>
                  <a:pt x="221" y="288"/>
                </a:lnTo>
                <a:lnTo>
                  <a:pt x="225" y="269"/>
                </a:lnTo>
                <a:lnTo>
                  <a:pt x="242" y="256"/>
                </a:lnTo>
                <a:lnTo>
                  <a:pt x="243" y="231"/>
                </a:lnTo>
                <a:lnTo>
                  <a:pt x="221" y="221"/>
                </a:lnTo>
                <a:lnTo>
                  <a:pt x="192" y="230"/>
                </a:lnTo>
                <a:lnTo>
                  <a:pt x="154" y="206"/>
                </a:lnTo>
                <a:lnTo>
                  <a:pt x="47" y="184"/>
                </a:lnTo>
                <a:lnTo>
                  <a:pt x="8" y="121"/>
                </a:lnTo>
                <a:lnTo>
                  <a:pt x="0" y="89"/>
                </a:lnTo>
                <a:lnTo>
                  <a:pt x="16" y="42"/>
                </a:lnTo>
                <a:lnTo>
                  <a:pt x="32" y="19"/>
                </a:lnTo>
                <a:close/>
              </a:path>
            </a:pathLst>
          </a:custGeom>
          <a:solidFill>
            <a:srgbClr val="BFBF00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17" name="Freeform 47"/>
          <p:cNvSpPr>
            <a:spLocks/>
          </p:cNvSpPr>
          <p:nvPr/>
        </p:nvSpPr>
        <p:spPr bwMode="auto">
          <a:xfrm>
            <a:off x="6289675" y="1327150"/>
            <a:ext cx="382588" cy="530225"/>
          </a:xfrm>
          <a:custGeom>
            <a:avLst/>
            <a:gdLst>
              <a:gd name="T0" fmla="*/ 122238 w 241"/>
              <a:gd name="T1" fmla="*/ 0 h 334"/>
              <a:gd name="T2" fmla="*/ 49213 w 241"/>
              <a:gd name="T3" fmla="*/ 47625 h 334"/>
              <a:gd name="T4" fmla="*/ 50800 w 241"/>
              <a:gd name="T5" fmla="*/ 55563 h 334"/>
              <a:gd name="T6" fmla="*/ 73025 w 241"/>
              <a:gd name="T7" fmla="*/ 84138 h 334"/>
              <a:gd name="T8" fmla="*/ 50800 w 241"/>
              <a:gd name="T9" fmla="*/ 101600 h 334"/>
              <a:gd name="T10" fmla="*/ 20638 w 241"/>
              <a:gd name="T11" fmla="*/ 98425 h 334"/>
              <a:gd name="T12" fmla="*/ 0 w 241"/>
              <a:gd name="T13" fmla="*/ 134938 h 334"/>
              <a:gd name="T14" fmla="*/ 1588 w 241"/>
              <a:gd name="T15" fmla="*/ 173038 h 334"/>
              <a:gd name="T16" fmla="*/ 31750 w 241"/>
              <a:gd name="T17" fmla="*/ 217488 h 334"/>
              <a:gd name="T18" fmla="*/ 55563 w 241"/>
              <a:gd name="T19" fmla="*/ 217488 h 334"/>
              <a:gd name="T20" fmla="*/ 39688 w 241"/>
              <a:gd name="T21" fmla="*/ 250825 h 334"/>
              <a:gd name="T22" fmla="*/ 100013 w 241"/>
              <a:gd name="T23" fmla="*/ 303213 h 334"/>
              <a:gd name="T24" fmla="*/ 127000 w 241"/>
              <a:gd name="T25" fmla="*/ 330200 h 334"/>
              <a:gd name="T26" fmla="*/ 123825 w 241"/>
              <a:gd name="T27" fmla="*/ 473075 h 334"/>
              <a:gd name="T28" fmla="*/ 155575 w 241"/>
              <a:gd name="T29" fmla="*/ 530225 h 334"/>
              <a:gd name="T30" fmla="*/ 174625 w 241"/>
              <a:gd name="T31" fmla="*/ 504825 h 334"/>
              <a:gd name="T32" fmla="*/ 250825 w 241"/>
              <a:gd name="T33" fmla="*/ 493713 h 334"/>
              <a:gd name="T34" fmla="*/ 312738 w 241"/>
              <a:gd name="T35" fmla="*/ 493713 h 334"/>
              <a:gd name="T36" fmla="*/ 344488 w 241"/>
              <a:gd name="T37" fmla="*/ 473075 h 334"/>
              <a:gd name="T38" fmla="*/ 382588 w 241"/>
              <a:gd name="T39" fmla="*/ 473075 h 334"/>
              <a:gd name="T40" fmla="*/ 349250 w 241"/>
              <a:gd name="T41" fmla="*/ 341313 h 334"/>
              <a:gd name="T42" fmla="*/ 279400 w 241"/>
              <a:gd name="T43" fmla="*/ 287338 h 334"/>
              <a:gd name="T44" fmla="*/ 261938 w 241"/>
              <a:gd name="T45" fmla="*/ 250825 h 334"/>
              <a:gd name="T46" fmla="*/ 330200 w 241"/>
              <a:gd name="T47" fmla="*/ 166688 h 334"/>
              <a:gd name="T48" fmla="*/ 219075 w 241"/>
              <a:gd name="T49" fmla="*/ 101600 h 334"/>
              <a:gd name="T50" fmla="*/ 207963 w 241"/>
              <a:gd name="T51" fmla="*/ 115888 h 334"/>
              <a:gd name="T52" fmla="*/ 184150 w 241"/>
              <a:gd name="T53" fmla="*/ 60325 h 334"/>
              <a:gd name="T54" fmla="*/ 122238 w 241"/>
              <a:gd name="T55" fmla="*/ 0 h 33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41" h="334">
                <a:moveTo>
                  <a:pt x="77" y="0"/>
                </a:moveTo>
                <a:lnTo>
                  <a:pt x="31" y="30"/>
                </a:lnTo>
                <a:lnTo>
                  <a:pt x="32" y="35"/>
                </a:lnTo>
                <a:lnTo>
                  <a:pt x="46" y="53"/>
                </a:lnTo>
                <a:lnTo>
                  <a:pt x="32" y="64"/>
                </a:lnTo>
                <a:lnTo>
                  <a:pt x="13" y="62"/>
                </a:lnTo>
                <a:lnTo>
                  <a:pt x="0" y="85"/>
                </a:lnTo>
                <a:lnTo>
                  <a:pt x="1" y="109"/>
                </a:lnTo>
                <a:lnTo>
                  <a:pt x="20" y="137"/>
                </a:lnTo>
                <a:lnTo>
                  <a:pt x="35" y="137"/>
                </a:lnTo>
                <a:lnTo>
                  <a:pt x="25" y="158"/>
                </a:lnTo>
                <a:lnTo>
                  <a:pt x="63" y="191"/>
                </a:lnTo>
                <a:lnTo>
                  <a:pt x="80" y="208"/>
                </a:lnTo>
                <a:lnTo>
                  <a:pt x="78" y="298"/>
                </a:lnTo>
                <a:lnTo>
                  <a:pt x="98" y="334"/>
                </a:lnTo>
                <a:lnTo>
                  <a:pt x="110" y="318"/>
                </a:lnTo>
                <a:lnTo>
                  <a:pt x="158" y="311"/>
                </a:lnTo>
                <a:lnTo>
                  <a:pt x="197" y="311"/>
                </a:lnTo>
                <a:lnTo>
                  <a:pt x="217" y="298"/>
                </a:lnTo>
                <a:lnTo>
                  <a:pt x="241" y="298"/>
                </a:lnTo>
                <a:lnTo>
                  <a:pt x="220" y="215"/>
                </a:lnTo>
                <a:lnTo>
                  <a:pt x="176" y="181"/>
                </a:lnTo>
                <a:lnTo>
                  <a:pt x="165" y="158"/>
                </a:lnTo>
                <a:lnTo>
                  <a:pt x="208" y="105"/>
                </a:lnTo>
                <a:lnTo>
                  <a:pt x="138" y="64"/>
                </a:lnTo>
                <a:lnTo>
                  <a:pt x="131" y="73"/>
                </a:lnTo>
                <a:lnTo>
                  <a:pt x="116" y="38"/>
                </a:lnTo>
                <a:lnTo>
                  <a:pt x="77" y="0"/>
                </a:lnTo>
                <a:close/>
              </a:path>
            </a:pathLst>
          </a:custGeom>
          <a:solidFill>
            <a:srgbClr val="DFFFBF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18" name="Freeform 48">
            <a:hlinkClick r:id="" action="ppaction://noaction"/>
          </p:cNvPr>
          <p:cNvSpPr>
            <a:spLocks/>
          </p:cNvSpPr>
          <p:nvPr/>
        </p:nvSpPr>
        <p:spPr bwMode="auto">
          <a:xfrm>
            <a:off x="4832350" y="1882775"/>
            <a:ext cx="411163" cy="450850"/>
          </a:xfrm>
          <a:custGeom>
            <a:avLst/>
            <a:gdLst>
              <a:gd name="T0" fmla="*/ 122238 w 259"/>
              <a:gd name="T1" fmla="*/ 6350 h 284"/>
              <a:gd name="T2" fmla="*/ 50800 w 259"/>
              <a:gd name="T3" fmla="*/ 17463 h 284"/>
              <a:gd name="T4" fmla="*/ 55563 w 259"/>
              <a:gd name="T5" fmla="*/ 90488 h 284"/>
              <a:gd name="T6" fmla="*/ 0 w 259"/>
              <a:gd name="T7" fmla="*/ 193675 h 284"/>
              <a:gd name="T8" fmla="*/ 19050 w 259"/>
              <a:gd name="T9" fmla="*/ 276225 h 284"/>
              <a:gd name="T10" fmla="*/ 71438 w 259"/>
              <a:gd name="T11" fmla="*/ 276225 h 284"/>
              <a:gd name="T12" fmla="*/ 79375 w 259"/>
              <a:gd name="T13" fmla="*/ 360363 h 284"/>
              <a:gd name="T14" fmla="*/ 80963 w 259"/>
              <a:gd name="T15" fmla="*/ 385763 h 284"/>
              <a:gd name="T16" fmla="*/ 112713 w 259"/>
              <a:gd name="T17" fmla="*/ 450850 h 284"/>
              <a:gd name="T18" fmla="*/ 153988 w 259"/>
              <a:gd name="T19" fmla="*/ 430213 h 284"/>
              <a:gd name="T20" fmla="*/ 212725 w 259"/>
              <a:gd name="T21" fmla="*/ 374650 h 284"/>
              <a:gd name="T22" fmla="*/ 242888 w 259"/>
              <a:gd name="T23" fmla="*/ 284163 h 284"/>
              <a:gd name="T24" fmla="*/ 319088 w 259"/>
              <a:gd name="T25" fmla="*/ 261938 h 284"/>
              <a:gd name="T26" fmla="*/ 338138 w 259"/>
              <a:gd name="T27" fmla="*/ 187325 h 284"/>
              <a:gd name="T28" fmla="*/ 411163 w 259"/>
              <a:gd name="T29" fmla="*/ 119063 h 284"/>
              <a:gd name="T30" fmla="*/ 409575 w 259"/>
              <a:gd name="T31" fmla="*/ 69850 h 284"/>
              <a:gd name="T32" fmla="*/ 252413 w 259"/>
              <a:gd name="T33" fmla="*/ 0 h 284"/>
              <a:gd name="T34" fmla="*/ 122238 w 259"/>
              <a:gd name="T35" fmla="*/ 6350 h 28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259" h="284">
                <a:moveTo>
                  <a:pt x="77" y="4"/>
                </a:moveTo>
                <a:lnTo>
                  <a:pt x="32" y="11"/>
                </a:lnTo>
                <a:lnTo>
                  <a:pt x="35" y="57"/>
                </a:lnTo>
                <a:lnTo>
                  <a:pt x="0" y="122"/>
                </a:lnTo>
                <a:lnTo>
                  <a:pt x="12" y="174"/>
                </a:lnTo>
                <a:lnTo>
                  <a:pt x="45" y="174"/>
                </a:lnTo>
                <a:lnTo>
                  <a:pt x="50" y="227"/>
                </a:lnTo>
                <a:lnTo>
                  <a:pt x="51" y="243"/>
                </a:lnTo>
                <a:lnTo>
                  <a:pt x="71" y="284"/>
                </a:lnTo>
                <a:lnTo>
                  <a:pt x="97" y="271"/>
                </a:lnTo>
                <a:lnTo>
                  <a:pt x="134" y="236"/>
                </a:lnTo>
                <a:lnTo>
                  <a:pt x="153" y="179"/>
                </a:lnTo>
                <a:lnTo>
                  <a:pt x="201" y="165"/>
                </a:lnTo>
                <a:lnTo>
                  <a:pt x="213" y="118"/>
                </a:lnTo>
                <a:lnTo>
                  <a:pt x="259" y="75"/>
                </a:lnTo>
                <a:lnTo>
                  <a:pt x="258" y="44"/>
                </a:lnTo>
                <a:lnTo>
                  <a:pt x="159" y="0"/>
                </a:lnTo>
                <a:lnTo>
                  <a:pt x="77" y="4"/>
                </a:lnTo>
                <a:close/>
              </a:path>
            </a:pathLst>
          </a:custGeom>
          <a:solidFill>
            <a:srgbClr val="7FFF00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19" name="Freeform 49">
            <a:hlinkClick r:id="" action="ppaction://noaction"/>
          </p:cNvPr>
          <p:cNvSpPr>
            <a:spLocks/>
          </p:cNvSpPr>
          <p:nvPr/>
        </p:nvSpPr>
        <p:spPr bwMode="auto">
          <a:xfrm>
            <a:off x="4851400" y="1952625"/>
            <a:ext cx="938213" cy="1301750"/>
          </a:xfrm>
          <a:custGeom>
            <a:avLst/>
            <a:gdLst>
              <a:gd name="T0" fmla="*/ 223838 w 591"/>
              <a:gd name="T1" fmla="*/ 217488 h 820"/>
              <a:gd name="T2" fmla="*/ 133350 w 591"/>
              <a:gd name="T3" fmla="*/ 365125 h 820"/>
              <a:gd name="T4" fmla="*/ 66675 w 591"/>
              <a:gd name="T5" fmla="*/ 319088 h 820"/>
              <a:gd name="T6" fmla="*/ 31750 w 591"/>
              <a:gd name="T7" fmla="*/ 279400 h 820"/>
              <a:gd name="T8" fmla="*/ 0 w 591"/>
              <a:gd name="T9" fmla="*/ 450850 h 820"/>
              <a:gd name="T10" fmla="*/ 53975 w 591"/>
              <a:gd name="T11" fmla="*/ 506413 h 820"/>
              <a:gd name="T12" fmla="*/ 190500 w 591"/>
              <a:gd name="T13" fmla="*/ 673100 h 820"/>
              <a:gd name="T14" fmla="*/ 295275 w 591"/>
              <a:gd name="T15" fmla="*/ 831850 h 820"/>
              <a:gd name="T16" fmla="*/ 341313 w 591"/>
              <a:gd name="T17" fmla="*/ 895350 h 820"/>
              <a:gd name="T18" fmla="*/ 409575 w 591"/>
              <a:gd name="T19" fmla="*/ 1046163 h 820"/>
              <a:gd name="T20" fmla="*/ 593725 w 591"/>
              <a:gd name="T21" fmla="*/ 1166813 h 820"/>
              <a:gd name="T22" fmla="*/ 819150 w 591"/>
              <a:gd name="T23" fmla="*/ 1301750 h 820"/>
              <a:gd name="T24" fmla="*/ 893763 w 591"/>
              <a:gd name="T25" fmla="*/ 1244600 h 820"/>
              <a:gd name="T26" fmla="*/ 938213 w 591"/>
              <a:gd name="T27" fmla="*/ 1169988 h 820"/>
              <a:gd name="T28" fmla="*/ 914400 w 591"/>
              <a:gd name="T29" fmla="*/ 1119188 h 820"/>
              <a:gd name="T30" fmla="*/ 927100 w 591"/>
              <a:gd name="T31" fmla="*/ 1025525 h 820"/>
              <a:gd name="T32" fmla="*/ 914400 w 591"/>
              <a:gd name="T33" fmla="*/ 882650 h 820"/>
              <a:gd name="T34" fmla="*/ 841375 w 591"/>
              <a:gd name="T35" fmla="*/ 788988 h 820"/>
              <a:gd name="T36" fmla="*/ 750888 w 591"/>
              <a:gd name="T37" fmla="*/ 652463 h 820"/>
              <a:gd name="T38" fmla="*/ 660400 w 591"/>
              <a:gd name="T39" fmla="*/ 687388 h 820"/>
              <a:gd name="T40" fmla="*/ 577850 w 591"/>
              <a:gd name="T41" fmla="*/ 669925 h 820"/>
              <a:gd name="T42" fmla="*/ 565150 w 591"/>
              <a:gd name="T43" fmla="*/ 588963 h 820"/>
              <a:gd name="T44" fmla="*/ 528638 w 591"/>
              <a:gd name="T45" fmla="*/ 501650 h 820"/>
              <a:gd name="T46" fmla="*/ 560388 w 591"/>
              <a:gd name="T47" fmla="*/ 414338 h 820"/>
              <a:gd name="T48" fmla="*/ 598488 w 591"/>
              <a:gd name="T49" fmla="*/ 347663 h 820"/>
              <a:gd name="T50" fmla="*/ 768350 w 591"/>
              <a:gd name="T51" fmla="*/ 276225 h 820"/>
              <a:gd name="T52" fmla="*/ 728663 w 591"/>
              <a:gd name="T53" fmla="*/ 152400 h 820"/>
              <a:gd name="T54" fmla="*/ 736600 w 591"/>
              <a:gd name="T55" fmla="*/ 117475 h 820"/>
              <a:gd name="T56" fmla="*/ 623888 w 591"/>
              <a:gd name="T57" fmla="*/ 106363 h 820"/>
              <a:gd name="T58" fmla="*/ 555625 w 591"/>
              <a:gd name="T59" fmla="*/ 95250 h 820"/>
              <a:gd name="T60" fmla="*/ 442913 w 591"/>
              <a:gd name="T61" fmla="*/ 50800 h 820"/>
              <a:gd name="T62" fmla="*/ 390525 w 591"/>
              <a:gd name="T63" fmla="*/ 0 h 820"/>
              <a:gd name="T64" fmla="*/ 317500 w 591"/>
              <a:gd name="T65" fmla="*/ 123825 h 82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591" h="820">
                <a:moveTo>
                  <a:pt x="191" y="121"/>
                </a:moveTo>
                <a:lnTo>
                  <a:pt x="141" y="137"/>
                </a:lnTo>
                <a:lnTo>
                  <a:pt x="122" y="192"/>
                </a:lnTo>
                <a:lnTo>
                  <a:pt x="84" y="230"/>
                </a:lnTo>
                <a:lnTo>
                  <a:pt x="59" y="237"/>
                </a:lnTo>
                <a:lnTo>
                  <a:pt x="42" y="201"/>
                </a:lnTo>
                <a:lnTo>
                  <a:pt x="38" y="183"/>
                </a:lnTo>
                <a:lnTo>
                  <a:pt x="20" y="176"/>
                </a:lnTo>
                <a:lnTo>
                  <a:pt x="0" y="208"/>
                </a:lnTo>
                <a:lnTo>
                  <a:pt x="0" y="284"/>
                </a:lnTo>
                <a:lnTo>
                  <a:pt x="12" y="305"/>
                </a:lnTo>
                <a:lnTo>
                  <a:pt x="34" y="319"/>
                </a:lnTo>
                <a:lnTo>
                  <a:pt x="111" y="410"/>
                </a:lnTo>
                <a:lnTo>
                  <a:pt x="120" y="424"/>
                </a:lnTo>
                <a:lnTo>
                  <a:pt x="150" y="490"/>
                </a:lnTo>
                <a:lnTo>
                  <a:pt x="186" y="524"/>
                </a:lnTo>
                <a:lnTo>
                  <a:pt x="208" y="556"/>
                </a:lnTo>
                <a:lnTo>
                  <a:pt x="215" y="564"/>
                </a:lnTo>
                <a:lnTo>
                  <a:pt x="228" y="610"/>
                </a:lnTo>
                <a:lnTo>
                  <a:pt x="258" y="659"/>
                </a:lnTo>
                <a:lnTo>
                  <a:pt x="303" y="687"/>
                </a:lnTo>
                <a:lnTo>
                  <a:pt x="374" y="735"/>
                </a:lnTo>
                <a:lnTo>
                  <a:pt x="463" y="777"/>
                </a:lnTo>
                <a:lnTo>
                  <a:pt x="516" y="820"/>
                </a:lnTo>
                <a:lnTo>
                  <a:pt x="555" y="769"/>
                </a:lnTo>
                <a:lnTo>
                  <a:pt x="563" y="784"/>
                </a:lnTo>
                <a:lnTo>
                  <a:pt x="572" y="781"/>
                </a:lnTo>
                <a:lnTo>
                  <a:pt x="591" y="737"/>
                </a:lnTo>
                <a:lnTo>
                  <a:pt x="587" y="716"/>
                </a:lnTo>
                <a:lnTo>
                  <a:pt x="576" y="705"/>
                </a:lnTo>
                <a:lnTo>
                  <a:pt x="576" y="680"/>
                </a:lnTo>
                <a:lnTo>
                  <a:pt x="584" y="646"/>
                </a:lnTo>
                <a:lnTo>
                  <a:pt x="584" y="588"/>
                </a:lnTo>
                <a:lnTo>
                  <a:pt x="576" y="556"/>
                </a:lnTo>
                <a:lnTo>
                  <a:pt x="572" y="527"/>
                </a:lnTo>
                <a:lnTo>
                  <a:pt x="530" y="497"/>
                </a:lnTo>
                <a:lnTo>
                  <a:pt x="492" y="490"/>
                </a:lnTo>
                <a:lnTo>
                  <a:pt x="473" y="411"/>
                </a:lnTo>
                <a:lnTo>
                  <a:pt x="444" y="433"/>
                </a:lnTo>
                <a:lnTo>
                  <a:pt x="416" y="433"/>
                </a:lnTo>
                <a:lnTo>
                  <a:pt x="396" y="411"/>
                </a:lnTo>
                <a:lnTo>
                  <a:pt x="364" y="422"/>
                </a:lnTo>
                <a:lnTo>
                  <a:pt x="364" y="396"/>
                </a:lnTo>
                <a:lnTo>
                  <a:pt x="356" y="371"/>
                </a:lnTo>
                <a:lnTo>
                  <a:pt x="333" y="350"/>
                </a:lnTo>
                <a:lnTo>
                  <a:pt x="333" y="316"/>
                </a:lnTo>
                <a:lnTo>
                  <a:pt x="357" y="286"/>
                </a:lnTo>
                <a:lnTo>
                  <a:pt x="353" y="261"/>
                </a:lnTo>
                <a:lnTo>
                  <a:pt x="368" y="234"/>
                </a:lnTo>
                <a:lnTo>
                  <a:pt x="377" y="219"/>
                </a:lnTo>
                <a:lnTo>
                  <a:pt x="416" y="195"/>
                </a:lnTo>
                <a:lnTo>
                  <a:pt x="484" y="174"/>
                </a:lnTo>
                <a:lnTo>
                  <a:pt x="460" y="163"/>
                </a:lnTo>
                <a:lnTo>
                  <a:pt x="459" y="96"/>
                </a:lnTo>
                <a:lnTo>
                  <a:pt x="466" y="91"/>
                </a:lnTo>
                <a:lnTo>
                  <a:pt x="464" y="74"/>
                </a:lnTo>
                <a:lnTo>
                  <a:pt x="448" y="67"/>
                </a:lnTo>
                <a:lnTo>
                  <a:pt x="393" y="67"/>
                </a:lnTo>
                <a:lnTo>
                  <a:pt x="372" y="78"/>
                </a:lnTo>
                <a:lnTo>
                  <a:pt x="350" y="60"/>
                </a:lnTo>
                <a:lnTo>
                  <a:pt x="315" y="48"/>
                </a:lnTo>
                <a:lnTo>
                  <a:pt x="279" y="32"/>
                </a:lnTo>
                <a:lnTo>
                  <a:pt x="279" y="0"/>
                </a:lnTo>
                <a:lnTo>
                  <a:pt x="246" y="0"/>
                </a:lnTo>
                <a:lnTo>
                  <a:pt x="250" y="31"/>
                </a:lnTo>
                <a:lnTo>
                  <a:pt x="200" y="78"/>
                </a:lnTo>
                <a:lnTo>
                  <a:pt x="191" y="121"/>
                </a:lnTo>
                <a:close/>
              </a:path>
            </a:pathLst>
          </a:custGeom>
          <a:solidFill>
            <a:srgbClr val="00BF9F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20" name="Freeform 50">
            <a:hlinkClick r:id="" action="ppaction://noaction"/>
          </p:cNvPr>
          <p:cNvSpPr>
            <a:spLocks/>
          </p:cNvSpPr>
          <p:nvPr/>
        </p:nvSpPr>
        <p:spPr bwMode="auto">
          <a:xfrm>
            <a:off x="5683250" y="2605088"/>
            <a:ext cx="876300" cy="957262"/>
          </a:xfrm>
          <a:custGeom>
            <a:avLst/>
            <a:gdLst>
              <a:gd name="T0" fmla="*/ 0 w 552"/>
              <a:gd name="T1" fmla="*/ 133350 h 603"/>
              <a:gd name="T2" fmla="*/ 131763 w 552"/>
              <a:gd name="T3" fmla="*/ 90487 h 603"/>
              <a:gd name="T4" fmla="*/ 204788 w 552"/>
              <a:gd name="T5" fmla="*/ 55562 h 603"/>
              <a:gd name="T6" fmla="*/ 280988 w 552"/>
              <a:gd name="T7" fmla="*/ 0 h 603"/>
              <a:gd name="T8" fmla="*/ 336550 w 552"/>
              <a:gd name="T9" fmla="*/ 66675 h 603"/>
              <a:gd name="T10" fmla="*/ 347663 w 552"/>
              <a:gd name="T11" fmla="*/ 130175 h 603"/>
              <a:gd name="T12" fmla="*/ 347663 w 552"/>
              <a:gd name="T13" fmla="*/ 169862 h 603"/>
              <a:gd name="T14" fmla="*/ 433388 w 552"/>
              <a:gd name="T15" fmla="*/ 212725 h 603"/>
              <a:gd name="T16" fmla="*/ 492125 w 552"/>
              <a:gd name="T17" fmla="*/ 209550 h 603"/>
              <a:gd name="T18" fmla="*/ 573088 w 552"/>
              <a:gd name="T19" fmla="*/ 263525 h 603"/>
              <a:gd name="T20" fmla="*/ 628650 w 552"/>
              <a:gd name="T21" fmla="*/ 280987 h 603"/>
              <a:gd name="T22" fmla="*/ 660400 w 552"/>
              <a:gd name="T23" fmla="*/ 280987 h 603"/>
              <a:gd name="T24" fmla="*/ 708025 w 552"/>
              <a:gd name="T25" fmla="*/ 344487 h 603"/>
              <a:gd name="T26" fmla="*/ 696913 w 552"/>
              <a:gd name="T27" fmla="*/ 479425 h 603"/>
              <a:gd name="T28" fmla="*/ 831850 w 552"/>
              <a:gd name="T29" fmla="*/ 479425 h 603"/>
              <a:gd name="T30" fmla="*/ 849313 w 552"/>
              <a:gd name="T31" fmla="*/ 528637 h 603"/>
              <a:gd name="T32" fmla="*/ 865188 w 552"/>
              <a:gd name="T33" fmla="*/ 550862 h 603"/>
              <a:gd name="T34" fmla="*/ 876300 w 552"/>
              <a:gd name="T35" fmla="*/ 590550 h 603"/>
              <a:gd name="T36" fmla="*/ 876300 w 552"/>
              <a:gd name="T37" fmla="*/ 669925 h 603"/>
              <a:gd name="T38" fmla="*/ 842963 w 552"/>
              <a:gd name="T39" fmla="*/ 736600 h 603"/>
              <a:gd name="T40" fmla="*/ 803275 w 552"/>
              <a:gd name="T41" fmla="*/ 725487 h 603"/>
              <a:gd name="T42" fmla="*/ 750888 w 552"/>
              <a:gd name="T43" fmla="*/ 704850 h 603"/>
              <a:gd name="T44" fmla="*/ 661988 w 552"/>
              <a:gd name="T45" fmla="*/ 709612 h 603"/>
              <a:gd name="T46" fmla="*/ 593725 w 552"/>
              <a:gd name="T47" fmla="*/ 776287 h 603"/>
              <a:gd name="T48" fmla="*/ 587375 w 552"/>
              <a:gd name="T49" fmla="*/ 812800 h 603"/>
              <a:gd name="T50" fmla="*/ 565150 w 552"/>
              <a:gd name="T51" fmla="*/ 844550 h 603"/>
              <a:gd name="T52" fmla="*/ 555625 w 552"/>
              <a:gd name="T53" fmla="*/ 911225 h 603"/>
              <a:gd name="T54" fmla="*/ 511175 w 552"/>
              <a:gd name="T55" fmla="*/ 911225 h 603"/>
              <a:gd name="T56" fmla="*/ 466725 w 552"/>
              <a:gd name="T57" fmla="*/ 889000 h 603"/>
              <a:gd name="T58" fmla="*/ 452438 w 552"/>
              <a:gd name="T59" fmla="*/ 957262 h 603"/>
              <a:gd name="T60" fmla="*/ 368300 w 552"/>
              <a:gd name="T61" fmla="*/ 908050 h 603"/>
              <a:gd name="T62" fmla="*/ 341313 w 552"/>
              <a:gd name="T63" fmla="*/ 908050 h 603"/>
              <a:gd name="T64" fmla="*/ 301625 w 552"/>
              <a:gd name="T65" fmla="*/ 890587 h 603"/>
              <a:gd name="T66" fmla="*/ 247650 w 552"/>
              <a:gd name="T67" fmla="*/ 919162 h 603"/>
              <a:gd name="T68" fmla="*/ 100013 w 552"/>
              <a:gd name="T69" fmla="*/ 835025 h 603"/>
              <a:gd name="T70" fmla="*/ 134938 w 552"/>
              <a:gd name="T71" fmla="*/ 736600 h 603"/>
              <a:gd name="T72" fmla="*/ 93663 w 552"/>
              <a:gd name="T73" fmla="*/ 631825 h 603"/>
              <a:gd name="T74" fmla="*/ 71438 w 552"/>
              <a:gd name="T75" fmla="*/ 601662 h 603"/>
              <a:gd name="T76" fmla="*/ 61913 w 552"/>
              <a:gd name="T77" fmla="*/ 592137 h 603"/>
              <a:gd name="T78" fmla="*/ 76200 w 552"/>
              <a:gd name="T79" fmla="*/ 584200 h 603"/>
              <a:gd name="T80" fmla="*/ 106363 w 552"/>
              <a:gd name="T81" fmla="*/ 514350 h 603"/>
              <a:gd name="T82" fmla="*/ 100013 w 552"/>
              <a:gd name="T83" fmla="*/ 485775 h 603"/>
              <a:gd name="T84" fmla="*/ 82550 w 552"/>
              <a:gd name="T85" fmla="*/ 468312 h 603"/>
              <a:gd name="T86" fmla="*/ 82550 w 552"/>
              <a:gd name="T87" fmla="*/ 423862 h 603"/>
              <a:gd name="T88" fmla="*/ 95250 w 552"/>
              <a:gd name="T89" fmla="*/ 376237 h 603"/>
              <a:gd name="T90" fmla="*/ 95250 w 552"/>
              <a:gd name="T91" fmla="*/ 271462 h 603"/>
              <a:gd name="T92" fmla="*/ 82550 w 552"/>
              <a:gd name="T93" fmla="*/ 231775 h 603"/>
              <a:gd name="T94" fmla="*/ 76200 w 552"/>
              <a:gd name="T95" fmla="*/ 184150 h 603"/>
              <a:gd name="T96" fmla="*/ 50800 w 552"/>
              <a:gd name="T97" fmla="*/ 163512 h 603"/>
              <a:gd name="T98" fmla="*/ 0 w 552"/>
              <a:gd name="T99" fmla="*/ 133350 h 603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552" h="603">
                <a:moveTo>
                  <a:pt x="0" y="84"/>
                </a:moveTo>
                <a:lnTo>
                  <a:pt x="83" y="57"/>
                </a:lnTo>
                <a:lnTo>
                  <a:pt x="129" y="35"/>
                </a:lnTo>
                <a:lnTo>
                  <a:pt x="177" y="0"/>
                </a:lnTo>
                <a:lnTo>
                  <a:pt x="212" y="42"/>
                </a:lnTo>
                <a:lnTo>
                  <a:pt x="219" y="82"/>
                </a:lnTo>
                <a:lnTo>
                  <a:pt x="219" y="107"/>
                </a:lnTo>
                <a:lnTo>
                  <a:pt x="273" y="134"/>
                </a:lnTo>
                <a:lnTo>
                  <a:pt x="310" y="132"/>
                </a:lnTo>
                <a:lnTo>
                  <a:pt x="361" y="166"/>
                </a:lnTo>
                <a:lnTo>
                  <a:pt x="396" y="177"/>
                </a:lnTo>
                <a:lnTo>
                  <a:pt x="416" y="177"/>
                </a:lnTo>
                <a:lnTo>
                  <a:pt x="446" y="217"/>
                </a:lnTo>
                <a:lnTo>
                  <a:pt x="439" y="302"/>
                </a:lnTo>
                <a:lnTo>
                  <a:pt x="524" y="302"/>
                </a:lnTo>
                <a:lnTo>
                  <a:pt x="535" y="333"/>
                </a:lnTo>
                <a:lnTo>
                  <a:pt x="545" y="347"/>
                </a:lnTo>
                <a:lnTo>
                  <a:pt x="552" y="372"/>
                </a:lnTo>
                <a:lnTo>
                  <a:pt x="552" y="422"/>
                </a:lnTo>
                <a:lnTo>
                  <a:pt x="531" y="464"/>
                </a:lnTo>
                <a:lnTo>
                  <a:pt x="506" y="457"/>
                </a:lnTo>
                <a:lnTo>
                  <a:pt x="473" y="444"/>
                </a:lnTo>
                <a:lnTo>
                  <a:pt x="417" y="447"/>
                </a:lnTo>
                <a:lnTo>
                  <a:pt x="374" y="489"/>
                </a:lnTo>
                <a:lnTo>
                  <a:pt x="370" y="512"/>
                </a:lnTo>
                <a:lnTo>
                  <a:pt x="356" y="532"/>
                </a:lnTo>
                <a:lnTo>
                  <a:pt x="350" y="574"/>
                </a:lnTo>
                <a:lnTo>
                  <a:pt x="322" y="574"/>
                </a:lnTo>
                <a:lnTo>
                  <a:pt x="294" y="560"/>
                </a:lnTo>
                <a:lnTo>
                  <a:pt x="285" y="603"/>
                </a:lnTo>
                <a:lnTo>
                  <a:pt x="232" y="572"/>
                </a:lnTo>
                <a:lnTo>
                  <a:pt x="215" y="572"/>
                </a:lnTo>
                <a:lnTo>
                  <a:pt x="190" y="561"/>
                </a:lnTo>
                <a:lnTo>
                  <a:pt x="156" y="579"/>
                </a:lnTo>
                <a:lnTo>
                  <a:pt x="63" y="526"/>
                </a:lnTo>
                <a:lnTo>
                  <a:pt x="85" y="464"/>
                </a:lnTo>
                <a:lnTo>
                  <a:pt x="59" y="398"/>
                </a:lnTo>
                <a:lnTo>
                  <a:pt x="45" y="379"/>
                </a:lnTo>
                <a:lnTo>
                  <a:pt x="39" y="373"/>
                </a:lnTo>
                <a:lnTo>
                  <a:pt x="48" y="368"/>
                </a:lnTo>
                <a:lnTo>
                  <a:pt x="67" y="324"/>
                </a:lnTo>
                <a:lnTo>
                  <a:pt x="63" y="306"/>
                </a:lnTo>
                <a:lnTo>
                  <a:pt x="52" y="295"/>
                </a:lnTo>
                <a:lnTo>
                  <a:pt x="52" y="267"/>
                </a:lnTo>
                <a:lnTo>
                  <a:pt x="60" y="237"/>
                </a:lnTo>
                <a:lnTo>
                  <a:pt x="60" y="171"/>
                </a:lnTo>
                <a:lnTo>
                  <a:pt x="52" y="146"/>
                </a:lnTo>
                <a:lnTo>
                  <a:pt x="48" y="116"/>
                </a:lnTo>
                <a:lnTo>
                  <a:pt x="32" y="103"/>
                </a:lnTo>
                <a:lnTo>
                  <a:pt x="0" y="84"/>
                </a:lnTo>
                <a:close/>
              </a:path>
            </a:pathLst>
          </a:custGeom>
          <a:solidFill>
            <a:srgbClr val="5FDF00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21" name="Freeform 51">
            <a:hlinkClick r:id="" action="ppaction://noaction"/>
          </p:cNvPr>
          <p:cNvSpPr>
            <a:spLocks/>
          </p:cNvSpPr>
          <p:nvPr/>
        </p:nvSpPr>
        <p:spPr bwMode="auto">
          <a:xfrm>
            <a:off x="6232525" y="3309938"/>
            <a:ext cx="585788" cy="603250"/>
          </a:xfrm>
          <a:custGeom>
            <a:avLst/>
            <a:gdLst>
              <a:gd name="T0" fmla="*/ 117475 w 369"/>
              <a:gd name="T1" fmla="*/ 0 h 380"/>
              <a:gd name="T2" fmla="*/ 44450 w 369"/>
              <a:gd name="T3" fmla="*/ 71438 h 380"/>
              <a:gd name="T4" fmla="*/ 38100 w 369"/>
              <a:gd name="T5" fmla="*/ 107950 h 380"/>
              <a:gd name="T6" fmla="*/ 15875 w 369"/>
              <a:gd name="T7" fmla="*/ 139700 h 380"/>
              <a:gd name="T8" fmla="*/ 0 w 369"/>
              <a:gd name="T9" fmla="*/ 203200 h 380"/>
              <a:gd name="T10" fmla="*/ 12700 w 369"/>
              <a:gd name="T11" fmla="*/ 242888 h 380"/>
              <a:gd name="T12" fmla="*/ 79375 w 369"/>
              <a:gd name="T13" fmla="*/ 282575 h 380"/>
              <a:gd name="T14" fmla="*/ 128588 w 369"/>
              <a:gd name="T15" fmla="*/ 293688 h 380"/>
              <a:gd name="T16" fmla="*/ 219075 w 369"/>
              <a:gd name="T17" fmla="*/ 347663 h 380"/>
              <a:gd name="T18" fmla="*/ 260350 w 369"/>
              <a:gd name="T19" fmla="*/ 355600 h 380"/>
              <a:gd name="T20" fmla="*/ 300038 w 369"/>
              <a:gd name="T21" fmla="*/ 381000 h 380"/>
              <a:gd name="T22" fmla="*/ 328613 w 369"/>
              <a:gd name="T23" fmla="*/ 431800 h 380"/>
              <a:gd name="T24" fmla="*/ 333375 w 369"/>
              <a:gd name="T25" fmla="*/ 504825 h 380"/>
              <a:gd name="T26" fmla="*/ 314325 w 369"/>
              <a:gd name="T27" fmla="*/ 530225 h 380"/>
              <a:gd name="T28" fmla="*/ 319088 w 369"/>
              <a:gd name="T29" fmla="*/ 563563 h 380"/>
              <a:gd name="T30" fmla="*/ 369888 w 369"/>
              <a:gd name="T31" fmla="*/ 601663 h 380"/>
              <a:gd name="T32" fmla="*/ 439738 w 369"/>
              <a:gd name="T33" fmla="*/ 603250 h 380"/>
              <a:gd name="T34" fmla="*/ 504825 w 369"/>
              <a:gd name="T35" fmla="*/ 511175 h 380"/>
              <a:gd name="T36" fmla="*/ 546100 w 369"/>
              <a:gd name="T37" fmla="*/ 479425 h 380"/>
              <a:gd name="T38" fmla="*/ 585788 w 369"/>
              <a:gd name="T39" fmla="*/ 482600 h 380"/>
              <a:gd name="T40" fmla="*/ 569913 w 369"/>
              <a:gd name="T41" fmla="*/ 460375 h 380"/>
              <a:gd name="T42" fmla="*/ 555625 w 369"/>
              <a:gd name="T43" fmla="*/ 319088 h 380"/>
              <a:gd name="T44" fmla="*/ 522288 w 369"/>
              <a:gd name="T45" fmla="*/ 333375 h 380"/>
              <a:gd name="T46" fmla="*/ 511175 w 369"/>
              <a:gd name="T47" fmla="*/ 263525 h 380"/>
              <a:gd name="T48" fmla="*/ 471488 w 369"/>
              <a:gd name="T49" fmla="*/ 234950 h 380"/>
              <a:gd name="T50" fmla="*/ 438150 w 369"/>
              <a:gd name="T51" fmla="*/ 220663 h 380"/>
              <a:gd name="T52" fmla="*/ 325438 w 369"/>
              <a:gd name="T53" fmla="*/ 219075 h 380"/>
              <a:gd name="T54" fmla="*/ 328613 w 369"/>
              <a:gd name="T55" fmla="*/ 179388 h 380"/>
              <a:gd name="T56" fmla="*/ 327025 w 369"/>
              <a:gd name="T57" fmla="*/ 93663 h 380"/>
              <a:gd name="T58" fmla="*/ 298450 w 369"/>
              <a:gd name="T59" fmla="*/ 34925 h 380"/>
              <a:gd name="T60" fmla="*/ 242888 w 369"/>
              <a:gd name="T61" fmla="*/ 17463 h 380"/>
              <a:gd name="T62" fmla="*/ 198438 w 369"/>
              <a:gd name="T63" fmla="*/ 0 h 380"/>
              <a:gd name="T64" fmla="*/ 117475 w 369"/>
              <a:gd name="T65" fmla="*/ 0 h 38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369" h="380">
                <a:moveTo>
                  <a:pt x="74" y="0"/>
                </a:moveTo>
                <a:lnTo>
                  <a:pt x="28" y="45"/>
                </a:lnTo>
                <a:lnTo>
                  <a:pt x="24" y="68"/>
                </a:lnTo>
                <a:lnTo>
                  <a:pt x="10" y="88"/>
                </a:lnTo>
                <a:lnTo>
                  <a:pt x="0" y="128"/>
                </a:lnTo>
                <a:lnTo>
                  <a:pt x="8" y="153"/>
                </a:lnTo>
                <a:lnTo>
                  <a:pt x="50" y="178"/>
                </a:lnTo>
                <a:lnTo>
                  <a:pt x="81" y="185"/>
                </a:lnTo>
                <a:lnTo>
                  <a:pt x="138" y="219"/>
                </a:lnTo>
                <a:lnTo>
                  <a:pt x="164" y="224"/>
                </a:lnTo>
                <a:lnTo>
                  <a:pt x="189" y="240"/>
                </a:lnTo>
                <a:lnTo>
                  <a:pt x="207" y="272"/>
                </a:lnTo>
                <a:lnTo>
                  <a:pt x="210" y="318"/>
                </a:lnTo>
                <a:lnTo>
                  <a:pt x="198" y="334"/>
                </a:lnTo>
                <a:lnTo>
                  <a:pt x="201" y="355"/>
                </a:lnTo>
                <a:lnTo>
                  <a:pt x="233" y="379"/>
                </a:lnTo>
                <a:lnTo>
                  <a:pt x="277" y="380"/>
                </a:lnTo>
                <a:lnTo>
                  <a:pt x="318" y="322"/>
                </a:lnTo>
                <a:lnTo>
                  <a:pt x="344" y="302"/>
                </a:lnTo>
                <a:lnTo>
                  <a:pt x="369" y="304"/>
                </a:lnTo>
                <a:lnTo>
                  <a:pt x="359" y="290"/>
                </a:lnTo>
                <a:lnTo>
                  <a:pt x="350" y="201"/>
                </a:lnTo>
                <a:lnTo>
                  <a:pt x="329" y="210"/>
                </a:lnTo>
                <a:lnTo>
                  <a:pt x="322" y="166"/>
                </a:lnTo>
                <a:lnTo>
                  <a:pt x="297" y="148"/>
                </a:lnTo>
                <a:lnTo>
                  <a:pt x="276" y="139"/>
                </a:lnTo>
                <a:lnTo>
                  <a:pt x="205" y="138"/>
                </a:lnTo>
                <a:lnTo>
                  <a:pt x="207" y="113"/>
                </a:lnTo>
                <a:lnTo>
                  <a:pt x="206" y="59"/>
                </a:lnTo>
                <a:lnTo>
                  <a:pt x="188" y="22"/>
                </a:lnTo>
                <a:lnTo>
                  <a:pt x="153" y="11"/>
                </a:lnTo>
                <a:lnTo>
                  <a:pt x="125" y="0"/>
                </a:lnTo>
                <a:lnTo>
                  <a:pt x="74" y="0"/>
                </a:lnTo>
                <a:close/>
              </a:path>
            </a:pathLst>
          </a:custGeom>
          <a:solidFill>
            <a:srgbClr val="007F9F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22" name="Freeform 52">
            <a:hlinkClick r:id="" action="ppaction://noaction"/>
          </p:cNvPr>
          <p:cNvSpPr>
            <a:spLocks/>
          </p:cNvSpPr>
          <p:nvPr/>
        </p:nvSpPr>
        <p:spPr bwMode="auto">
          <a:xfrm>
            <a:off x="5759450" y="3494088"/>
            <a:ext cx="1085850" cy="2403475"/>
          </a:xfrm>
          <a:custGeom>
            <a:avLst/>
            <a:gdLst>
              <a:gd name="T0" fmla="*/ 292100 w 684"/>
              <a:gd name="T1" fmla="*/ 19050 h 1514"/>
              <a:gd name="T2" fmla="*/ 220663 w 684"/>
              <a:gd name="T3" fmla="*/ 1588 h 1514"/>
              <a:gd name="T4" fmla="*/ 192088 w 684"/>
              <a:gd name="T5" fmla="*/ 106363 h 1514"/>
              <a:gd name="T6" fmla="*/ 112713 w 684"/>
              <a:gd name="T7" fmla="*/ 187325 h 1514"/>
              <a:gd name="T8" fmla="*/ 101600 w 684"/>
              <a:gd name="T9" fmla="*/ 293688 h 1514"/>
              <a:gd name="T10" fmla="*/ 80963 w 684"/>
              <a:gd name="T11" fmla="*/ 406400 h 1514"/>
              <a:gd name="T12" fmla="*/ 0 w 684"/>
              <a:gd name="T13" fmla="*/ 552450 h 1514"/>
              <a:gd name="T14" fmla="*/ 41275 w 684"/>
              <a:gd name="T15" fmla="*/ 965200 h 1514"/>
              <a:gd name="T16" fmla="*/ 34925 w 684"/>
              <a:gd name="T17" fmla="*/ 1101725 h 1514"/>
              <a:gd name="T18" fmla="*/ 90488 w 684"/>
              <a:gd name="T19" fmla="*/ 1657350 h 1514"/>
              <a:gd name="T20" fmla="*/ 103188 w 684"/>
              <a:gd name="T21" fmla="*/ 1719263 h 1514"/>
              <a:gd name="T22" fmla="*/ 120650 w 684"/>
              <a:gd name="T23" fmla="*/ 1804988 h 1514"/>
              <a:gd name="T24" fmla="*/ 103188 w 684"/>
              <a:gd name="T25" fmla="*/ 1858963 h 1514"/>
              <a:gd name="T26" fmla="*/ 119063 w 684"/>
              <a:gd name="T27" fmla="*/ 1939925 h 1514"/>
              <a:gd name="T28" fmla="*/ 101600 w 684"/>
              <a:gd name="T29" fmla="*/ 2068513 h 1514"/>
              <a:gd name="T30" fmla="*/ 87313 w 684"/>
              <a:gd name="T31" fmla="*/ 2147888 h 1514"/>
              <a:gd name="T32" fmla="*/ 119063 w 684"/>
              <a:gd name="T33" fmla="*/ 2251075 h 1514"/>
              <a:gd name="T34" fmla="*/ 142875 w 684"/>
              <a:gd name="T35" fmla="*/ 2306638 h 1514"/>
              <a:gd name="T36" fmla="*/ 203200 w 684"/>
              <a:gd name="T37" fmla="*/ 2384425 h 1514"/>
              <a:gd name="T38" fmla="*/ 271463 w 684"/>
              <a:gd name="T39" fmla="*/ 2403475 h 1514"/>
              <a:gd name="T40" fmla="*/ 365125 w 684"/>
              <a:gd name="T41" fmla="*/ 2386013 h 1514"/>
              <a:gd name="T42" fmla="*/ 306388 w 684"/>
              <a:gd name="T43" fmla="*/ 2290763 h 1514"/>
              <a:gd name="T44" fmla="*/ 360363 w 684"/>
              <a:gd name="T45" fmla="*/ 2200275 h 1514"/>
              <a:gd name="T46" fmla="*/ 368300 w 684"/>
              <a:gd name="T47" fmla="*/ 2149475 h 1514"/>
              <a:gd name="T48" fmla="*/ 376238 w 684"/>
              <a:gd name="T49" fmla="*/ 2097088 h 1514"/>
              <a:gd name="T50" fmla="*/ 477838 w 684"/>
              <a:gd name="T51" fmla="*/ 2014538 h 1514"/>
              <a:gd name="T52" fmla="*/ 446088 w 684"/>
              <a:gd name="T53" fmla="*/ 1924050 h 1514"/>
              <a:gd name="T54" fmla="*/ 360363 w 684"/>
              <a:gd name="T55" fmla="*/ 1836738 h 1514"/>
              <a:gd name="T56" fmla="*/ 441325 w 684"/>
              <a:gd name="T57" fmla="*/ 1738313 h 1514"/>
              <a:gd name="T58" fmla="*/ 477838 w 684"/>
              <a:gd name="T59" fmla="*/ 1619250 h 1514"/>
              <a:gd name="T60" fmla="*/ 565150 w 684"/>
              <a:gd name="T61" fmla="*/ 1568450 h 1514"/>
              <a:gd name="T62" fmla="*/ 574675 w 684"/>
              <a:gd name="T63" fmla="*/ 1512888 h 1514"/>
              <a:gd name="T64" fmla="*/ 481013 w 684"/>
              <a:gd name="T65" fmla="*/ 1444625 h 1514"/>
              <a:gd name="T66" fmla="*/ 503238 w 684"/>
              <a:gd name="T67" fmla="*/ 1397000 h 1514"/>
              <a:gd name="T68" fmla="*/ 609600 w 684"/>
              <a:gd name="T69" fmla="*/ 1411288 h 1514"/>
              <a:gd name="T70" fmla="*/ 654050 w 684"/>
              <a:gd name="T71" fmla="*/ 1330325 h 1514"/>
              <a:gd name="T72" fmla="*/ 665163 w 684"/>
              <a:gd name="T73" fmla="*/ 1252538 h 1514"/>
              <a:gd name="T74" fmla="*/ 801688 w 684"/>
              <a:gd name="T75" fmla="*/ 1217613 h 1514"/>
              <a:gd name="T76" fmla="*/ 842963 w 684"/>
              <a:gd name="T77" fmla="*/ 1152525 h 1514"/>
              <a:gd name="T78" fmla="*/ 823913 w 684"/>
              <a:gd name="T79" fmla="*/ 1054100 h 1514"/>
              <a:gd name="T80" fmla="*/ 806450 w 684"/>
              <a:gd name="T81" fmla="*/ 942975 h 1514"/>
              <a:gd name="T82" fmla="*/ 747713 w 684"/>
              <a:gd name="T83" fmla="*/ 923925 h 1514"/>
              <a:gd name="T84" fmla="*/ 792163 w 684"/>
              <a:gd name="T85" fmla="*/ 839788 h 1514"/>
              <a:gd name="T86" fmla="*/ 806450 w 684"/>
              <a:gd name="T87" fmla="*/ 744538 h 1514"/>
              <a:gd name="T88" fmla="*/ 863600 w 684"/>
              <a:gd name="T89" fmla="*/ 620713 h 1514"/>
              <a:gd name="T90" fmla="*/ 904875 w 684"/>
              <a:gd name="T91" fmla="*/ 509588 h 1514"/>
              <a:gd name="T92" fmla="*/ 1068388 w 684"/>
              <a:gd name="T93" fmla="*/ 396875 h 1514"/>
              <a:gd name="T94" fmla="*/ 1065213 w 684"/>
              <a:gd name="T95" fmla="*/ 295275 h 1514"/>
              <a:gd name="T96" fmla="*/ 966788 w 684"/>
              <a:gd name="T97" fmla="*/ 339725 h 1514"/>
              <a:gd name="T98" fmla="*/ 850900 w 684"/>
              <a:gd name="T99" fmla="*/ 412750 h 1514"/>
              <a:gd name="T100" fmla="*/ 788988 w 684"/>
              <a:gd name="T101" fmla="*/ 346075 h 1514"/>
              <a:gd name="T102" fmla="*/ 801688 w 684"/>
              <a:gd name="T103" fmla="*/ 247650 h 1514"/>
              <a:gd name="T104" fmla="*/ 728663 w 684"/>
              <a:gd name="T105" fmla="*/ 171450 h 1514"/>
              <a:gd name="T106" fmla="*/ 601663 w 684"/>
              <a:gd name="T107" fmla="*/ 109538 h 1514"/>
              <a:gd name="T108" fmla="*/ 488950 w 684"/>
              <a:gd name="T109" fmla="*/ 50800 h 1514"/>
              <a:gd name="T110" fmla="*/ 430213 w 684"/>
              <a:gd name="T111" fmla="*/ 22225 h 1514"/>
              <a:gd name="T112" fmla="*/ 373063 w 684"/>
              <a:gd name="T113" fmla="*/ 58738 h 151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684" h="1514">
                <a:moveTo>
                  <a:pt x="235" y="37"/>
                </a:moveTo>
                <a:lnTo>
                  <a:pt x="184" y="12"/>
                </a:lnTo>
                <a:lnTo>
                  <a:pt x="171" y="12"/>
                </a:lnTo>
                <a:lnTo>
                  <a:pt x="139" y="1"/>
                </a:lnTo>
                <a:lnTo>
                  <a:pt x="107" y="18"/>
                </a:lnTo>
                <a:lnTo>
                  <a:pt x="121" y="67"/>
                </a:lnTo>
                <a:lnTo>
                  <a:pt x="108" y="99"/>
                </a:lnTo>
                <a:lnTo>
                  <a:pt x="71" y="118"/>
                </a:lnTo>
                <a:lnTo>
                  <a:pt x="51" y="170"/>
                </a:lnTo>
                <a:lnTo>
                  <a:pt x="64" y="185"/>
                </a:lnTo>
                <a:lnTo>
                  <a:pt x="57" y="234"/>
                </a:lnTo>
                <a:lnTo>
                  <a:pt x="51" y="256"/>
                </a:lnTo>
                <a:lnTo>
                  <a:pt x="36" y="295"/>
                </a:lnTo>
                <a:lnTo>
                  <a:pt x="0" y="348"/>
                </a:lnTo>
                <a:lnTo>
                  <a:pt x="16" y="422"/>
                </a:lnTo>
                <a:lnTo>
                  <a:pt x="26" y="608"/>
                </a:lnTo>
                <a:lnTo>
                  <a:pt x="37" y="657"/>
                </a:lnTo>
                <a:lnTo>
                  <a:pt x="22" y="694"/>
                </a:lnTo>
                <a:lnTo>
                  <a:pt x="22" y="999"/>
                </a:lnTo>
                <a:lnTo>
                  <a:pt x="57" y="1044"/>
                </a:lnTo>
                <a:lnTo>
                  <a:pt x="50" y="1070"/>
                </a:lnTo>
                <a:lnTo>
                  <a:pt x="65" y="1083"/>
                </a:lnTo>
                <a:lnTo>
                  <a:pt x="54" y="1116"/>
                </a:lnTo>
                <a:lnTo>
                  <a:pt x="76" y="1137"/>
                </a:lnTo>
                <a:lnTo>
                  <a:pt x="78" y="1186"/>
                </a:lnTo>
                <a:lnTo>
                  <a:pt x="65" y="1171"/>
                </a:lnTo>
                <a:lnTo>
                  <a:pt x="65" y="1187"/>
                </a:lnTo>
                <a:lnTo>
                  <a:pt x="75" y="1222"/>
                </a:lnTo>
                <a:lnTo>
                  <a:pt x="75" y="1272"/>
                </a:lnTo>
                <a:lnTo>
                  <a:pt x="64" y="1303"/>
                </a:lnTo>
                <a:lnTo>
                  <a:pt x="62" y="1336"/>
                </a:lnTo>
                <a:lnTo>
                  <a:pt x="55" y="1353"/>
                </a:lnTo>
                <a:lnTo>
                  <a:pt x="55" y="1399"/>
                </a:lnTo>
                <a:lnTo>
                  <a:pt x="75" y="1418"/>
                </a:lnTo>
                <a:lnTo>
                  <a:pt x="85" y="1416"/>
                </a:lnTo>
                <a:lnTo>
                  <a:pt x="90" y="1453"/>
                </a:lnTo>
                <a:lnTo>
                  <a:pt x="96" y="1484"/>
                </a:lnTo>
                <a:lnTo>
                  <a:pt x="128" y="1502"/>
                </a:lnTo>
                <a:lnTo>
                  <a:pt x="154" y="1505"/>
                </a:lnTo>
                <a:lnTo>
                  <a:pt x="171" y="1514"/>
                </a:lnTo>
                <a:lnTo>
                  <a:pt x="193" y="1509"/>
                </a:lnTo>
                <a:lnTo>
                  <a:pt x="230" y="1503"/>
                </a:lnTo>
                <a:lnTo>
                  <a:pt x="203" y="1460"/>
                </a:lnTo>
                <a:lnTo>
                  <a:pt x="193" y="1443"/>
                </a:lnTo>
                <a:lnTo>
                  <a:pt x="206" y="1395"/>
                </a:lnTo>
                <a:lnTo>
                  <a:pt x="227" y="1386"/>
                </a:lnTo>
                <a:lnTo>
                  <a:pt x="238" y="1364"/>
                </a:lnTo>
                <a:lnTo>
                  <a:pt x="232" y="1354"/>
                </a:lnTo>
                <a:lnTo>
                  <a:pt x="227" y="1345"/>
                </a:lnTo>
                <a:lnTo>
                  <a:pt x="237" y="1321"/>
                </a:lnTo>
                <a:lnTo>
                  <a:pt x="270" y="1297"/>
                </a:lnTo>
                <a:lnTo>
                  <a:pt x="301" y="1269"/>
                </a:lnTo>
                <a:lnTo>
                  <a:pt x="301" y="1222"/>
                </a:lnTo>
                <a:lnTo>
                  <a:pt x="281" y="1212"/>
                </a:lnTo>
                <a:lnTo>
                  <a:pt x="239" y="1183"/>
                </a:lnTo>
                <a:lnTo>
                  <a:pt x="227" y="1157"/>
                </a:lnTo>
                <a:lnTo>
                  <a:pt x="239" y="1136"/>
                </a:lnTo>
                <a:lnTo>
                  <a:pt x="278" y="1095"/>
                </a:lnTo>
                <a:lnTo>
                  <a:pt x="301" y="1073"/>
                </a:lnTo>
                <a:lnTo>
                  <a:pt x="301" y="1020"/>
                </a:lnTo>
                <a:lnTo>
                  <a:pt x="315" y="964"/>
                </a:lnTo>
                <a:lnTo>
                  <a:pt x="356" y="988"/>
                </a:lnTo>
                <a:lnTo>
                  <a:pt x="376" y="976"/>
                </a:lnTo>
                <a:lnTo>
                  <a:pt x="362" y="953"/>
                </a:lnTo>
                <a:lnTo>
                  <a:pt x="313" y="953"/>
                </a:lnTo>
                <a:lnTo>
                  <a:pt x="303" y="910"/>
                </a:lnTo>
                <a:lnTo>
                  <a:pt x="291" y="878"/>
                </a:lnTo>
                <a:lnTo>
                  <a:pt x="317" y="880"/>
                </a:lnTo>
                <a:lnTo>
                  <a:pt x="348" y="885"/>
                </a:lnTo>
                <a:lnTo>
                  <a:pt x="384" y="889"/>
                </a:lnTo>
                <a:lnTo>
                  <a:pt x="398" y="882"/>
                </a:lnTo>
                <a:lnTo>
                  <a:pt x="412" y="838"/>
                </a:lnTo>
                <a:lnTo>
                  <a:pt x="412" y="814"/>
                </a:lnTo>
                <a:lnTo>
                  <a:pt x="419" y="789"/>
                </a:lnTo>
                <a:lnTo>
                  <a:pt x="432" y="767"/>
                </a:lnTo>
                <a:lnTo>
                  <a:pt x="505" y="767"/>
                </a:lnTo>
                <a:lnTo>
                  <a:pt x="505" y="747"/>
                </a:lnTo>
                <a:lnTo>
                  <a:pt x="531" y="726"/>
                </a:lnTo>
                <a:lnTo>
                  <a:pt x="542" y="696"/>
                </a:lnTo>
                <a:lnTo>
                  <a:pt x="519" y="664"/>
                </a:lnTo>
                <a:lnTo>
                  <a:pt x="519" y="643"/>
                </a:lnTo>
                <a:lnTo>
                  <a:pt x="508" y="594"/>
                </a:lnTo>
                <a:lnTo>
                  <a:pt x="490" y="584"/>
                </a:lnTo>
                <a:lnTo>
                  <a:pt x="471" y="582"/>
                </a:lnTo>
                <a:lnTo>
                  <a:pt x="471" y="555"/>
                </a:lnTo>
                <a:lnTo>
                  <a:pt x="499" y="529"/>
                </a:lnTo>
                <a:lnTo>
                  <a:pt x="500" y="502"/>
                </a:lnTo>
                <a:lnTo>
                  <a:pt x="508" y="469"/>
                </a:lnTo>
                <a:lnTo>
                  <a:pt x="508" y="422"/>
                </a:lnTo>
                <a:lnTo>
                  <a:pt x="544" y="391"/>
                </a:lnTo>
                <a:lnTo>
                  <a:pt x="544" y="346"/>
                </a:lnTo>
                <a:lnTo>
                  <a:pt x="570" y="321"/>
                </a:lnTo>
                <a:lnTo>
                  <a:pt x="625" y="275"/>
                </a:lnTo>
                <a:lnTo>
                  <a:pt x="673" y="250"/>
                </a:lnTo>
                <a:lnTo>
                  <a:pt x="684" y="220"/>
                </a:lnTo>
                <a:lnTo>
                  <a:pt x="671" y="186"/>
                </a:lnTo>
                <a:lnTo>
                  <a:pt x="638" y="186"/>
                </a:lnTo>
                <a:lnTo>
                  <a:pt x="609" y="214"/>
                </a:lnTo>
                <a:lnTo>
                  <a:pt x="577" y="263"/>
                </a:lnTo>
                <a:lnTo>
                  <a:pt x="536" y="260"/>
                </a:lnTo>
                <a:lnTo>
                  <a:pt x="499" y="239"/>
                </a:lnTo>
                <a:lnTo>
                  <a:pt x="497" y="218"/>
                </a:lnTo>
                <a:lnTo>
                  <a:pt x="508" y="199"/>
                </a:lnTo>
                <a:lnTo>
                  <a:pt x="505" y="156"/>
                </a:lnTo>
                <a:lnTo>
                  <a:pt x="487" y="124"/>
                </a:lnTo>
                <a:lnTo>
                  <a:pt x="459" y="108"/>
                </a:lnTo>
                <a:lnTo>
                  <a:pt x="433" y="103"/>
                </a:lnTo>
                <a:lnTo>
                  <a:pt x="379" y="69"/>
                </a:lnTo>
                <a:lnTo>
                  <a:pt x="345" y="60"/>
                </a:lnTo>
                <a:lnTo>
                  <a:pt x="308" y="32"/>
                </a:lnTo>
                <a:lnTo>
                  <a:pt x="303" y="11"/>
                </a:lnTo>
                <a:lnTo>
                  <a:pt x="271" y="14"/>
                </a:lnTo>
                <a:lnTo>
                  <a:pt x="246" y="0"/>
                </a:lnTo>
                <a:lnTo>
                  <a:pt x="235" y="37"/>
                </a:lnTo>
                <a:close/>
              </a:path>
            </a:pathLst>
          </a:custGeom>
          <a:solidFill>
            <a:srgbClr val="9F3F00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23" name="Freeform 53">
            <a:hlinkClick r:id="" action="ppaction://noaction"/>
          </p:cNvPr>
          <p:cNvSpPr>
            <a:spLocks/>
          </p:cNvSpPr>
          <p:nvPr/>
        </p:nvSpPr>
        <p:spPr bwMode="auto">
          <a:xfrm>
            <a:off x="6507163" y="4110038"/>
            <a:ext cx="365125" cy="365125"/>
          </a:xfrm>
          <a:custGeom>
            <a:avLst/>
            <a:gdLst>
              <a:gd name="T0" fmla="*/ 115888 w 230"/>
              <a:gd name="T1" fmla="*/ 0 h 230"/>
              <a:gd name="T2" fmla="*/ 58738 w 230"/>
              <a:gd name="T3" fmla="*/ 53975 h 230"/>
              <a:gd name="T4" fmla="*/ 58738 w 230"/>
              <a:gd name="T5" fmla="*/ 122238 h 230"/>
              <a:gd name="T6" fmla="*/ 46038 w 230"/>
              <a:gd name="T7" fmla="*/ 173038 h 230"/>
              <a:gd name="T8" fmla="*/ 44450 w 230"/>
              <a:gd name="T9" fmla="*/ 220663 h 230"/>
              <a:gd name="T10" fmla="*/ 0 w 230"/>
              <a:gd name="T11" fmla="*/ 265113 h 230"/>
              <a:gd name="T12" fmla="*/ 0 w 230"/>
              <a:gd name="T13" fmla="*/ 307975 h 230"/>
              <a:gd name="T14" fmla="*/ 30163 w 230"/>
              <a:gd name="T15" fmla="*/ 311150 h 230"/>
              <a:gd name="T16" fmla="*/ 53975 w 230"/>
              <a:gd name="T17" fmla="*/ 327025 h 230"/>
              <a:gd name="T18" fmla="*/ 58738 w 230"/>
              <a:gd name="T19" fmla="*/ 333375 h 230"/>
              <a:gd name="T20" fmla="*/ 127000 w 230"/>
              <a:gd name="T21" fmla="*/ 365125 h 230"/>
              <a:gd name="T22" fmla="*/ 157163 w 230"/>
              <a:gd name="T23" fmla="*/ 347663 h 230"/>
              <a:gd name="T24" fmla="*/ 250825 w 230"/>
              <a:gd name="T25" fmla="*/ 347663 h 230"/>
              <a:gd name="T26" fmla="*/ 277813 w 230"/>
              <a:gd name="T27" fmla="*/ 314325 h 230"/>
              <a:gd name="T28" fmla="*/ 312738 w 230"/>
              <a:gd name="T29" fmla="*/ 282575 h 230"/>
              <a:gd name="T30" fmla="*/ 333375 w 230"/>
              <a:gd name="T31" fmla="*/ 214313 h 230"/>
              <a:gd name="T32" fmla="*/ 365125 w 230"/>
              <a:gd name="T33" fmla="*/ 190500 h 230"/>
              <a:gd name="T34" fmla="*/ 295275 w 230"/>
              <a:gd name="T35" fmla="*/ 117475 h 230"/>
              <a:gd name="T36" fmla="*/ 214313 w 230"/>
              <a:gd name="T37" fmla="*/ 71438 h 230"/>
              <a:gd name="T38" fmla="*/ 158750 w 230"/>
              <a:gd name="T39" fmla="*/ 77788 h 230"/>
              <a:gd name="T40" fmla="*/ 152400 w 230"/>
              <a:gd name="T41" fmla="*/ 31750 h 230"/>
              <a:gd name="T42" fmla="*/ 115888 w 230"/>
              <a:gd name="T43" fmla="*/ 0 h 23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230" h="230">
                <a:moveTo>
                  <a:pt x="73" y="0"/>
                </a:moveTo>
                <a:lnTo>
                  <a:pt x="37" y="34"/>
                </a:lnTo>
                <a:lnTo>
                  <a:pt x="37" y="77"/>
                </a:lnTo>
                <a:lnTo>
                  <a:pt x="29" y="109"/>
                </a:lnTo>
                <a:lnTo>
                  <a:pt x="28" y="139"/>
                </a:lnTo>
                <a:lnTo>
                  <a:pt x="0" y="167"/>
                </a:lnTo>
                <a:lnTo>
                  <a:pt x="0" y="194"/>
                </a:lnTo>
                <a:lnTo>
                  <a:pt x="19" y="196"/>
                </a:lnTo>
                <a:lnTo>
                  <a:pt x="34" y="206"/>
                </a:lnTo>
                <a:lnTo>
                  <a:pt x="37" y="210"/>
                </a:lnTo>
                <a:lnTo>
                  <a:pt x="80" y="230"/>
                </a:lnTo>
                <a:lnTo>
                  <a:pt x="99" y="219"/>
                </a:lnTo>
                <a:lnTo>
                  <a:pt x="158" y="219"/>
                </a:lnTo>
                <a:lnTo>
                  <a:pt x="175" y="198"/>
                </a:lnTo>
                <a:lnTo>
                  <a:pt x="197" y="178"/>
                </a:lnTo>
                <a:lnTo>
                  <a:pt x="210" y="135"/>
                </a:lnTo>
                <a:lnTo>
                  <a:pt x="230" y="120"/>
                </a:lnTo>
                <a:lnTo>
                  <a:pt x="186" y="74"/>
                </a:lnTo>
                <a:lnTo>
                  <a:pt x="135" y="45"/>
                </a:lnTo>
                <a:lnTo>
                  <a:pt x="100" y="49"/>
                </a:lnTo>
                <a:lnTo>
                  <a:pt x="96" y="20"/>
                </a:lnTo>
                <a:lnTo>
                  <a:pt x="73" y="0"/>
                </a:lnTo>
                <a:close/>
              </a:path>
            </a:pathLst>
          </a:custGeom>
          <a:solidFill>
            <a:srgbClr val="9F7F5F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24" name="Freeform 54">
            <a:hlinkClick r:id="" action="ppaction://noaction"/>
          </p:cNvPr>
          <p:cNvSpPr>
            <a:spLocks/>
          </p:cNvSpPr>
          <p:nvPr/>
        </p:nvSpPr>
        <p:spPr bwMode="auto">
          <a:xfrm>
            <a:off x="5613400" y="3170238"/>
            <a:ext cx="511175" cy="2827337"/>
          </a:xfrm>
          <a:custGeom>
            <a:avLst/>
            <a:gdLst>
              <a:gd name="T0" fmla="*/ 114300 w 322"/>
              <a:gd name="T1" fmla="*/ 0 h 1781"/>
              <a:gd name="T2" fmla="*/ 204788 w 322"/>
              <a:gd name="T3" fmla="*/ 168275 h 1781"/>
              <a:gd name="T4" fmla="*/ 320675 w 322"/>
              <a:gd name="T5" fmla="*/ 354012 h 1781"/>
              <a:gd name="T6" fmla="*/ 320675 w 322"/>
              <a:gd name="T7" fmla="*/ 481012 h 1781"/>
              <a:gd name="T8" fmla="*/ 231775 w 322"/>
              <a:gd name="T9" fmla="*/ 590550 h 1781"/>
              <a:gd name="T10" fmla="*/ 231775 w 322"/>
              <a:gd name="T11" fmla="*/ 731837 h 1781"/>
              <a:gd name="T12" fmla="*/ 146050 w 322"/>
              <a:gd name="T13" fmla="*/ 873125 h 1781"/>
              <a:gd name="T14" fmla="*/ 176213 w 322"/>
              <a:gd name="T15" fmla="*/ 1087437 h 1781"/>
              <a:gd name="T16" fmla="*/ 204788 w 322"/>
              <a:gd name="T17" fmla="*/ 1363662 h 1781"/>
              <a:gd name="T18" fmla="*/ 180975 w 322"/>
              <a:gd name="T19" fmla="*/ 1771650 h 1781"/>
              <a:gd name="T20" fmla="*/ 236538 w 322"/>
              <a:gd name="T21" fmla="*/ 1981200 h 1781"/>
              <a:gd name="T22" fmla="*/ 249238 w 322"/>
              <a:gd name="T23" fmla="*/ 2043112 h 1781"/>
              <a:gd name="T24" fmla="*/ 266700 w 322"/>
              <a:gd name="T25" fmla="*/ 2127250 h 1781"/>
              <a:gd name="T26" fmla="*/ 249238 w 322"/>
              <a:gd name="T27" fmla="*/ 2185987 h 1781"/>
              <a:gd name="T28" fmla="*/ 265113 w 322"/>
              <a:gd name="T29" fmla="*/ 2268537 h 1781"/>
              <a:gd name="T30" fmla="*/ 247650 w 322"/>
              <a:gd name="T31" fmla="*/ 2397125 h 1781"/>
              <a:gd name="T32" fmla="*/ 233363 w 322"/>
              <a:gd name="T33" fmla="*/ 2471737 h 1781"/>
              <a:gd name="T34" fmla="*/ 265113 w 322"/>
              <a:gd name="T35" fmla="*/ 2574925 h 1781"/>
              <a:gd name="T36" fmla="*/ 298450 w 322"/>
              <a:gd name="T37" fmla="*/ 2679700 h 1781"/>
              <a:gd name="T38" fmla="*/ 387350 w 322"/>
              <a:gd name="T39" fmla="*/ 2713037 h 1781"/>
              <a:gd name="T40" fmla="*/ 460375 w 322"/>
              <a:gd name="T41" fmla="*/ 2714625 h 1781"/>
              <a:gd name="T42" fmla="*/ 441325 w 322"/>
              <a:gd name="T43" fmla="*/ 2754312 h 1781"/>
              <a:gd name="T44" fmla="*/ 387350 w 322"/>
              <a:gd name="T45" fmla="*/ 2789237 h 1781"/>
              <a:gd name="T46" fmla="*/ 304800 w 322"/>
              <a:gd name="T47" fmla="*/ 2760662 h 1781"/>
              <a:gd name="T48" fmla="*/ 315913 w 322"/>
              <a:gd name="T49" fmla="*/ 2724150 h 1781"/>
              <a:gd name="T50" fmla="*/ 284163 w 322"/>
              <a:gd name="T51" fmla="*/ 2690812 h 1781"/>
              <a:gd name="T52" fmla="*/ 207963 w 322"/>
              <a:gd name="T53" fmla="*/ 2676525 h 1781"/>
              <a:gd name="T54" fmla="*/ 171450 w 322"/>
              <a:gd name="T55" fmla="*/ 2584450 h 1781"/>
              <a:gd name="T56" fmla="*/ 146050 w 322"/>
              <a:gd name="T57" fmla="*/ 2432050 h 1781"/>
              <a:gd name="T58" fmla="*/ 131763 w 322"/>
              <a:gd name="T59" fmla="*/ 2352675 h 1781"/>
              <a:gd name="T60" fmla="*/ 103188 w 322"/>
              <a:gd name="T61" fmla="*/ 2287587 h 1781"/>
              <a:gd name="T62" fmla="*/ 79375 w 322"/>
              <a:gd name="T63" fmla="*/ 2270125 h 1781"/>
              <a:gd name="T64" fmla="*/ 0 w 322"/>
              <a:gd name="T65" fmla="*/ 2217737 h 1781"/>
              <a:gd name="T66" fmla="*/ 61913 w 322"/>
              <a:gd name="T67" fmla="*/ 2151062 h 1781"/>
              <a:gd name="T68" fmla="*/ 114300 w 322"/>
              <a:gd name="T69" fmla="*/ 2217737 h 1781"/>
              <a:gd name="T70" fmla="*/ 130175 w 322"/>
              <a:gd name="T71" fmla="*/ 2179637 h 1781"/>
              <a:gd name="T72" fmla="*/ 152400 w 322"/>
              <a:gd name="T73" fmla="*/ 2093912 h 1781"/>
              <a:gd name="T74" fmla="*/ 165100 w 322"/>
              <a:gd name="T75" fmla="*/ 2062162 h 1781"/>
              <a:gd name="T76" fmla="*/ 112713 w 322"/>
              <a:gd name="T77" fmla="*/ 1779587 h 1781"/>
              <a:gd name="T78" fmla="*/ 23813 w 322"/>
              <a:gd name="T79" fmla="*/ 1741487 h 1781"/>
              <a:gd name="T80" fmla="*/ 41275 w 322"/>
              <a:gd name="T81" fmla="*/ 1616075 h 1781"/>
              <a:gd name="T82" fmla="*/ 25400 w 322"/>
              <a:gd name="T83" fmla="*/ 1543050 h 1781"/>
              <a:gd name="T84" fmla="*/ 63500 w 322"/>
              <a:gd name="T85" fmla="*/ 1377950 h 1781"/>
              <a:gd name="T86" fmla="*/ 95250 w 322"/>
              <a:gd name="T87" fmla="*/ 1270000 h 1781"/>
              <a:gd name="T88" fmla="*/ 95250 w 322"/>
              <a:gd name="T89" fmla="*/ 993775 h 1781"/>
              <a:gd name="T90" fmla="*/ 123825 w 322"/>
              <a:gd name="T91" fmla="*/ 923925 h 1781"/>
              <a:gd name="T92" fmla="*/ 95250 w 322"/>
              <a:gd name="T93" fmla="*/ 796925 h 1781"/>
              <a:gd name="T94" fmla="*/ 114300 w 322"/>
              <a:gd name="T95" fmla="*/ 715962 h 1781"/>
              <a:gd name="T96" fmla="*/ 80963 w 322"/>
              <a:gd name="T97" fmla="*/ 476250 h 1781"/>
              <a:gd name="T98" fmla="*/ 112713 w 322"/>
              <a:gd name="T99" fmla="*/ 365125 h 1781"/>
              <a:gd name="T100" fmla="*/ 112713 w 322"/>
              <a:gd name="T101" fmla="*/ 185737 h 1781"/>
              <a:gd name="T102" fmla="*/ 57150 w 322"/>
              <a:gd name="T103" fmla="*/ 84137 h 1781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322" h="1781">
                <a:moveTo>
                  <a:pt x="36" y="53"/>
                </a:moveTo>
                <a:lnTo>
                  <a:pt x="72" y="0"/>
                </a:lnTo>
                <a:lnTo>
                  <a:pt x="103" y="42"/>
                </a:lnTo>
                <a:lnTo>
                  <a:pt x="129" y="106"/>
                </a:lnTo>
                <a:lnTo>
                  <a:pt x="108" y="170"/>
                </a:lnTo>
                <a:lnTo>
                  <a:pt x="202" y="223"/>
                </a:lnTo>
                <a:lnTo>
                  <a:pt x="214" y="273"/>
                </a:lnTo>
                <a:lnTo>
                  <a:pt x="202" y="303"/>
                </a:lnTo>
                <a:lnTo>
                  <a:pt x="167" y="325"/>
                </a:lnTo>
                <a:lnTo>
                  <a:pt x="146" y="372"/>
                </a:lnTo>
                <a:lnTo>
                  <a:pt x="156" y="390"/>
                </a:lnTo>
                <a:lnTo>
                  <a:pt x="146" y="461"/>
                </a:lnTo>
                <a:lnTo>
                  <a:pt x="135" y="496"/>
                </a:lnTo>
                <a:lnTo>
                  <a:pt x="92" y="550"/>
                </a:lnTo>
                <a:lnTo>
                  <a:pt x="107" y="612"/>
                </a:lnTo>
                <a:lnTo>
                  <a:pt x="111" y="685"/>
                </a:lnTo>
                <a:lnTo>
                  <a:pt x="121" y="823"/>
                </a:lnTo>
                <a:lnTo>
                  <a:pt x="129" y="859"/>
                </a:lnTo>
                <a:lnTo>
                  <a:pt x="114" y="898"/>
                </a:lnTo>
                <a:lnTo>
                  <a:pt x="114" y="1116"/>
                </a:lnTo>
                <a:lnTo>
                  <a:pt x="114" y="1203"/>
                </a:lnTo>
                <a:lnTo>
                  <a:pt x="149" y="1248"/>
                </a:lnTo>
                <a:lnTo>
                  <a:pt x="146" y="1274"/>
                </a:lnTo>
                <a:lnTo>
                  <a:pt x="157" y="1287"/>
                </a:lnTo>
                <a:lnTo>
                  <a:pt x="146" y="1322"/>
                </a:lnTo>
                <a:lnTo>
                  <a:pt x="168" y="1340"/>
                </a:lnTo>
                <a:lnTo>
                  <a:pt x="168" y="1387"/>
                </a:lnTo>
                <a:lnTo>
                  <a:pt x="157" y="1377"/>
                </a:lnTo>
                <a:lnTo>
                  <a:pt x="157" y="1391"/>
                </a:lnTo>
                <a:lnTo>
                  <a:pt x="167" y="1429"/>
                </a:lnTo>
                <a:lnTo>
                  <a:pt x="167" y="1476"/>
                </a:lnTo>
                <a:lnTo>
                  <a:pt x="156" y="1510"/>
                </a:lnTo>
                <a:lnTo>
                  <a:pt x="156" y="1539"/>
                </a:lnTo>
                <a:lnTo>
                  <a:pt x="147" y="1557"/>
                </a:lnTo>
                <a:lnTo>
                  <a:pt x="147" y="1603"/>
                </a:lnTo>
                <a:lnTo>
                  <a:pt x="167" y="1622"/>
                </a:lnTo>
                <a:lnTo>
                  <a:pt x="177" y="1622"/>
                </a:lnTo>
                <a:lnTo>
                  <a:pt x="188" y="1688"/>
                </a:lnTo>
                <a:lnTo>
                  <a:pt x="220" y="1706"/>
                </a:lnTo>
                <a:lnTo>
                  <a:pt x="244" y="1709"/>
                </a:lnTo>
                <a:lnTo>
                  <a:pt x="264" y="1718"/>
                </a:lnTo>
                <a:lnTo>
                  <a:pt x="290" y="1710"/>
                </a:lnTo>
                <a:lnTo>
                  <a:pt x="322" y="1707"/>
                </a:lnTo>
                <a:lnTo>
                  <a:pt x="278" y="1735"/>
                </a:lnTo>
                <a:lnTo>
                  <a:pt x="258" y="1738"/>
                </a:lnTo>
                <a:lnTo>
                  <a:pt x="244" y="1757"/>
                </a:lnTo>
                <a:lnTo>
                  <a:pt x="241" y="1781"/>
                </a:lnTo>
                <a:lnTo>
                  <a:pt x="192" y="1739"/>
                </a:lnTo>
                <a:lnTo>
                  <a:pt x="205" y="1728"/>
                </a:lnTo>
                <a:lnTo>
                  <a:pt x="199" y="1716"/>
                </a:lnTo>
                <a:lnTo>
                  <a:pt x="188" y="1718"/>
                </a:lnTo>
                <a:lnTo>
                  <a:pt x="179" y="1695"/>
                </a:lnTo>
                <a:lnTo>
                  <a:pt x="149" y="1695"/>
                </a:lnTo>
                <a:lnTo>
                  <a:pt x="131" y="1686"/>
                </a:lnTo>
                <a:lnTo>
                  <a:pt x="131" y="1663"/>
                </a:lnTo>
                <a:lnTo>
                  <a:pt x="108" y="1628"/>
                </a:lnTo>
                <a:lnTo>
                  <a:pt x="95" y="1561"/>
                </a:lnTo>
                <a:lnTo>
                  <a:pt x="92" y="1532"/>
                </a:lnTo>
                <a:lnTo>
                  <a:pt x="71" y="1490"/>
                </a:lnTo>
                <a:lnTo>
                  <a:pt x="83" y="1482"/>
                </a:lnTo>
                <a:lnTo>
                  <a:pt x="101" y="1476"/>
                </a:lnTo>
                <a:lnTo>
                  <a:pt x="65" y="1441"/>
                </a:lnTo>
                <a:lnTo>
                  <a:pt x="62" y="1425"/>
                </a:lnTo>
                <a:lnTo>
                  <a:pt x="50" y="1430"/>
                </a:lnTo>
                <a:lnTo>
                  <a:pt x="29" y="1418"/>
                </a:lnTo>
                <a:lnTo>
                  <a:pt x="0" y="1397"/>
                </a:lnTo>
                <a:lnTo>
                  <a:pt x="19" y="1379"/>
                </a:lnTo>
                <a:lnTo>
                  <a:pt x="39" y="1355"/>
                </a:lnTo>
                <a:lnTo>
                  <a:pt x="44" y="1370"/>
                </a:lnTo>
                <a:lnTo>
                  <a:pt x="72" y="1397"/>
                </a:lnTo>
                <a:lnTo>
                  <a:pt x="96" y="1391"/>
                </a:lnTo>
                <a:lnTo>
                  <a:pt x="82" y="1373"/>
                </a:lnTo>
                <a:lnTo>
                  <a:pt x="92" y="1348"/>
                </a:lnTo>
                <a:lnTo>
                  <a:pt x="96" y="1319"/>
                </a:lnTo>
                <a:lnTo>
                  <a:pt x="83" y="1309"/>
                </a:lnTo>
                <a:lnTo>
                  <a:pt x="104" y="1299"/>
                </a:lnTo>
                <a:lnTo>
                  <a:pt x="69" y="1252"/>
                </a:lnTo>
                <a:lnTo>
                  <a:pt x="71" y="1121"/>
                </a:lnTo>
                <a:lnTo>
                  <a:pt x="40" y="1123"/>
                </a:lnTo>
                <a:lnTo>
                  <a:pt x="15" y="1097"/>
                </a:lnTo>
                <a:lnTo>
                  <a:pt x="12" y="1043"/>
                </a:lnTo>
                <a:lnTo>
                  <a:pt x="26" y="1018"/>
                </a:lnTo>
                <a:lnTo>
                  <a:pt x="26" y="982"/>
                </a:lnTo>
                <a:lnTo>
                  <a:pt x="16" y="972"/>
                </a:lnTo>
                <a:lnTo>
                  <a:pt x="25" y="922"/>
                </a:lnTo>
                <a:lnTo>
                  <a:pt x="40" y="868"/>
                </a:lnTo>
                <a:lnTo>
                  <a:pt x="39" y="822"/>
                </a:lnTo>
                <a:lnTo>
                  <a:pt x="60" y="800"/>
                </a:lnTo>
                <a:lnTo>
                  <a:pt x="60" y="741"/>
                </a:lnTo>
                <a:lnTo>
                  <a:pt x="60" y="626"/>
                </a:lnTo>
                <a:lnTo>
                  <a:pt x="82" y="596"/>
                </a:lnTo>
                <a:lnTo>
                  <a:pt x="78" y="582"/>
                </a:lnTo>
                <a:lnTo>
                  <a:pt x="62" y="559"/>
                </a:lnTo>
                <a:lnTo>
                  <a:pt x="60" y="502"/>
                </a:lnTo>
                <a:lnTo>
                  <a:pt x="67" y="489"/>
                </a:lnTo>
                <a:lnTo>
                  <a:pt x="72" y="451"/>
                </a:lnTo>
                <a:lnTo>
                  <a:pt x="75" y="314"/>
                </a:lnTo>
                <a:lnTo>
                  <a:pt x="51" y="300"/>
                </a:lnTo>
                <a:lnTo>
                  <a:pt x="71" y="271"/>
                </a:lnTo>
                <a:lnTo>
                  <a:pt x="71" y="230"/>
                </a:lnTo>
                <a:lnTo>
                  <a:pt x="71" y="172"/>
                </a:lnTo>
                <a:lnTo>
                  <a:pt x="71" y="117"/>
                </a:lnTo>
                <a:lnTo>
                  <a:pt x="58" y="71"/>
                </a:lnTo>
                <a:lnTo>
                  <a:pt x="36" y="53"/>
                </a:lnTo>
                <a:close/>
              </a:path>
            </a:pathLst>
          </a:custGeom>
          <a:solidFill>
            <a:srgbClr val="00FF00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25" name="Freeform 55"/>
          <p:cNvSpPr>
            <a:spLocks/>
          </p:cNvSpPr>
          <p:nvPr/>
        </p:nvSpPr>
        <p:spPr bwMode="auto">
          <a:xfrm>
            <a:off x="6551613" y="1493838"/>
            <a:ext cx="295275" cy="309562"/>
          </a:xfrm>
          <a:custGeom>
            <a:avLst/>
            <a:gdLst>
              <a:gd name="T0" fmla="*/ 68263 w 186"/>
              <a:gd name="T1" fmla="*/ 0 h 195"/>
              <a:gd name="T2" fmla="*/ 112713 w 186"/>
              <a:gd name="T3" fmla="*/ 17462 h 195"/>
              <a:gd name="T4" fmla="*/ 276225 w 186"/>
              <a:gd name="T5" fmla="*/ 17462 h 195"/>
              <a:gd name="T6" fmla="*/ 287338 w 186"/>
              <a:gd name="T7" fmla="*/ 63500 h 195"/>
              <a:gd name="T8" fmla="*/ 254000 w 186"/>
              <a:gd name="T9" fmla="*/ 119062 h 195"/>
              <a:gd name="T10" fmla="*/ 268288 w 186"/>
              <a:gd name="T11" fmla="*/ 136525 h 195"/>
              <a:gd name="T12" fmla="*/ 268288 w 186"/>
              <a:gd name="T13" fmla="*/ 176212 h 195"/>
              <a:gd name="T14" fmla="*/ 295275 w 186"/>
              <a:gd name="T15" fmla="*/ 211137 h 195"/>
              <a:gd name="T16" fmla="*/ 295275 w 186"/>
              <a:gd name="T17" fmla="*/ 255587 h 195"/>
              <a:gd name="T18" fmla="*/ 242888 w 186"/>
              <a:gd name="T19" fmla="*/ 273050 h 195"/>
              <a:gd name="T20" fmla="*/ 180975 w 186"/>
              <a:gd name="T21" fmla="*/ 269875 h 195"/>
              <a:gd name="T22" fmla="*/ 142875 w 186"/>
              <a:gd name="T23" fmla="*/ 309562 h 195"/>
              <a:gd name="T24" fmla="*/ 120650 w 186"/>
              <a:gd name="T25" fmla="*/ 304800 h 195"/>
              <a:gd name="T26" fmla="*/ 87313 w 186"/>
              <a:gd name="T27" fmla="*/ 174625 h 195"/>
              <a:gd name="T28" fmla="*/ 19050 w 186"/>
              <a:gd name="T29" fmla="*/ 125412 h 195"/>
              <a:gd name="T30" fmla="*/ 0 w 186"/>
              <a:gd name="T31" fmla="*/ 84137 h 195"/>
              <a:gd name="T32" fmla="*/ 68263 w 186"/>
              <a:gd name="T33" fmla="*/ 0 h 19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86" h="195">
                <a:moveTo>
                  <a:pt x="43" y="0"/>
                </a:moveTo>
                <a:lnTo>
                  <a:pt x="71" y="11"/>
                </a:lnTo>
                <a:lnTo>
                  <a:pt x="174" y="11"/>
                </a:lnTo>
                <a:lnTo>
                  <a:pt x="181" y="40"/>
                </a:lnTo>
                <a:lnTo>
                  <a:pt x="160" y="75"/>
                </a:lnTo>
                <a:lnTo>
                  <a:pt x="169" y="86"/>
                </a:lnTo>
                <a:lnTo>
                  <a:pt x="169" y="111"/>
                </a:lnTo>
                <a:lnTo>
                  <a:pt x="186" y="133"/>
                </a:lnTo>
                <a:lnTo>
                  <a:pt x="186" y="161"/>
                </a:lnTo>
                <a:lnTo>
                  <a:pt x="153" y="172"/>
                </a:lnTo>
                <a:lnTo>
                  <a:pt x="114" y="170"/>
                </a:lnTo>
                <a:lnTo>
                  <a:pt x="90" y="195"/>
                </a:lnTo>
                <a:lnTo>
                  <a:pt x="76" y="192"/>
                </a:lnTo>
                <a:lnTo>
                  <a:pt x="55" y="110"/>
                </a:lnTo>
                <a:lnTo>
                  <a:pt x="12" y="79"/>
                </a:lnTo>
                <a:lnTo>
                  <a:pt x="0" y="53"/>
                </a:lnTo>
                <a:lnTo>
                  <a:pt x="43" y="0"/>
                </a:lnTo>
                <a:close/>
              </a:path>
            </a:pathLst>
          </a:custGeom>
          <a:solidFill>
            <a:srgbClr val="3F1F00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26" name="Freeform 56"/>
          <p:cNvSpPr>
            <a:spLocks/>
          </p:cNvSpPr>
          <p:nvPr/>
        </p:nvSpPr>
        <p:spPr bwMode="auto">
          <a:xfrm>
            <a:off x="6796088" y="1495425"/>
            <a:ext cx="217487" cy="298450"/>
          </a:xfrm>
          <a:custGeom>
            <a:avLst/>
            <a:gdLst>
              <a:gd name="T0" fmla="*/ 31750 w 137"/>
              <a:gd name="T1" fmla="*/ 17463 h 188"/>
              <a:gd name="T2" fmla="*/ 57150 w 137"/>
              <a:gd name="T3" fmla="*/ 0 h 188"/>
              <a:gd name="T4" fmla="*/ 112712 w 137"/>
              <a:gd name="T5" fmla="*/ 71438 h 188"/>
              <a:gd name="T6" fmla="*/ 184150 w 137"/>
              <a:gd name="T7" fmla="*/ 104775 h 188"/>
              <a:gd name="T8" fmla="*/ 217487 w 137"/>
              <a:gd name="T9" fmla="*/ 141288 h 188"/>
              <a:gd name="T10" fmla="*/ 185737 w 137"/>
              <a:gd name="T11" fmla="*/ 168275 h 188"/>
              <a:gd name="T12" fmla="*/ 163512 w 137"/>
              <a:gd name="T13" fmla="*/ 184150 h 188"/>
              <a:gd name="T14" fmla="*/ 95250 w 137"/>
              <a:gd name="T15" fmla="*/ 285750 h 188"/>
              <a:gd name="T16" fmla="*/ 49212 w 137"/>
              <a:gd name="T17" fmla="*/ 298450 h 188"/>
              <a:gd name="T18" fmla="*/ 20637 w 137"/>
              <a:gd name="T19" fmla="*/ 282575 h 188"/>
              <a:gd name="T20" fmla="*/ 0 w 137"/>
              <a:gd name="T21" fmla="*/ 268288 h 188"/>
              <a:gd name="T22" fmla="*/ 50800 w 137"/>
              <a:gd name="T23" fmla="*/ 254000 h 188"/>
              <a:gd name="T24" fmla="*/ 50800 w 137"/>
              <a:gd name="T25" fmla="*/ 209550 h 188"/>
              <a:gd name="T26" fmla="*/ 23812 w 137"/>
              <a:gd name="T27" fmla="*/ 174625 h 188"/>
              <a:gd name="T28" fmla="*/ 23812 w 137"/>
              <a:gd name="T29" fmla="*/ 139700 h 188"/>
              <a:gd name="T30" fmla="*/ 9525 w 137"/>
              <a:gd name="T31" fmla="*/ 117475 h 188"/>
              <a:gd name="T32" fmla="*/ 42862 w 137"/>
              <a:gd name="T33" fmla="*/ 61913 h 188"/>
              <a:gd name="T34" fmla="*/ 31750 w 137"/>
              <a:gd name="T35" fmla="*/ 17463 h 18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37" h="188">
                <a:moveTo>
                  <a:pt x="20" y="11"/>
                </a:moveTo>
                <a:lnTo>
                  <a:pt x="36" y="0"/>
                </a:lnTo>
                <a:lnTo>
                  <a:pt x="71" y="45"/>
                </a:lnTo>
                <a:lnTo>
                  <a:pt x="116" y="66"/>
                </a:lnTo>
                <a:lnTo>
                  <a:pt x="137" y="89"/>
                </a:lnTo>
                <a:lnTo>
                  <a:pt x="117" y="106"/>
                </a:lnTo>
                <a:lnTo>
                  <a:pt x="103" y="116"/>
                </a:lnTo>
                <a:lnTo>
                  <a:pt x="60" y="180"/>
                </a:lnTo>
                <a:lnTo>
                  <a:pt x="31" y="188"/>
                </a:lnTo>
                <a:lnTo>
                  <a:pt x="13" y="178"/>
                </a:lnTo>
                <a:lnTo>
                  <a:pt x="0" y="169"/>
                </a:lnTo>
                <a:lnTo>
                  <a:pt x="32" y="160"/>
                </a:lnTo>
                <a:lnTo>
                  <a:pt x="32" y="132"/>
                </a:lnTo>
                <a:lnTo>
                  <a:pt x="15" y="110"/>
                </a:lnTo>
                <a:lnTo>
                  <a:pt x="15" y="88"/>
                </a:lnTo>
                <a:lnTo>
                  <a:pt x="6" y="74"/>
                </a:lnTo>
                <a:lnTo>
                  <a:pt x="27" y="39"/>
                </a:lnTo>
                <a:lnTo>
                  <a:pt x="20" y="11"/>
                </a:lnTo>
                <a:close/>
              </a:path>
            </a:pathLst>
          </a:custGeom>
          <a:solidFill>
            <a:srgbClr val="FFBF7F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327" name="Text Box 43"/>
          <p:cNvSpPr txBox="1">
            <a:spLocks noChangeArrowheads="1"/>
          </p:cNvSpPr>
          <p:nvPr/>
        </p:nvSpPr>
        <p:spPr bwMode="auto">
          <a:xfrm>
            <a:off x="1219200" y="228600"/>
            <a:ext cx="30559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800" b="1" i="1" u="sng">
                <a:solidFill>
                  <a:srgbClr val="990000"/>
                </a:solidFill>
              </a:rPr>
              <a:t>La América del Sur</a:t>
            </a:r>
          </a:p>
        </p:txBody>
      </p:sp>
      <p:grpSp>
        <p:nvGrpSpPr>
          <p:cNvPr id="5180" name="Group 60"/>
          <p:cNvGrpSpPr>
            <a:grpSpLocks/>
          </p:cNvGrpSpPr>
          <p:nvPr/>
        </p:nvGrpSpPr>
        <p:grpSpPr bwMode="auto">
          <a:xfrm>
            <a:off x="6019800" y="498475"/>
            <a:ext cx="2062163" cy="796925"/>
            <a:chOff x="3792" y="314"/>
            <a:chExt cx="1299" cy="502"/>
          </a:xfrm>
        </p:grpSpPr>
        <p:sp>
          <p:nvSpPr>
            <p:cNvPr id="13353" name="Text Box 57"/>
            <p:cNvSpPr txBox="1">
              <a:spLocks noChangeArrowheads="1"/>
            </p:cNvSpPr>
            <p:nvPr/>
          </p:nvSpPr>
          <p:spPr bwMode="auto">
            <a:xfrm>
              <a:off x="4166" y="314"/>
              <a:ext cx="9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Venezuela</a:t>
              </a:r>
            </a:p>
          </p:txBody>
        </p:sp>
        <p:sp>
          <p:nvSpPr>
            <p:cNvPr id="13354" name="Line 59"/>
            <p:cNvSpPr>
              <a:spLocks noChangeShapeType="1"/>
            </p:cNvSpPr>
            <p:nvPr/>
          </p:nvSpPr>
          <p:spPr bwMode="auto">
            <a:xfrm flipH="1">
              <a:off x="3792" y="528"/>
              <a:ext cx="38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183" name="Group 63"/>
          <p:cNvGrpSpPr>
            <a:grpSpLocks/>
          </p:cNvGrpSpPr>
          <p:nvPr/>
        </p:nvGrpSpPr>
        <p:grpSpPr bwMode="auto">
          <a:xfrm>
            <a:off x="3336925" y="1031875"/>
            <a:ext cx="1997075" cy="568325"/>
            <a:chOff x="2102" y="650"/>
            <a:chExt cx="1258" cy="358"/>
          </a:xfrm>
        </p:grpSpPr>
        <p:sp>
          <p:nvSpPr>
            <p:cNvPr id="13351" name="Text Box 61"/>
            <p:cNvSpPr txBox="1">
              <a:spLocks noChangeArrowheads="1"/>
            </p:cNvSpPr>
            <p:nvPr/>
          </p:nvSpPr>
          <p:spPr bwMode="auto">
            <a:xfrm>
              <a:off x="2102" y="650"/>
              <a:ext cx="8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Colombia</a:t>
              </a:r>
            </a:p>
          </p:txBody>
        </p:sp>
        <p:sp>
          <p:nvSpPr>
            <p:cNvPr id="13352" name="Line 62"/>
            <p:cNvSpPr>
              <a:spLocks noChangeShapeType="1"/>
            </p:cNvSpPr>
            <p:nvPr/>
          </p:nvSpPr>
          <p:spPr bwMode="auto">
            <a:xfrm>
              <a:off x="2976" y="816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186" name="Group 66"/>
          <p:cNvGrpSpPr>
            <a:grpSpLocks/>
          </p:cNvGrpSpPr>
          <p:nvPr/>
        </p:nvGrpSpPr>
        <p:grpSpPr bwMode="auto">
          <a:xfrm>
            <a:off x="2667000" y="1828800"/>
            <a:ext cx="2362200" cy="457200"/>
            <a:chOff x="1680" y="1152"/>
            <a:chExt cx="1488" cy="288"/>
          </a:xfrm>
        </p:grpSpPr>
        <p:sp>
          <p:nvSpPr>
            <p:cNvPr id="13349" name="Text Box 64"/>
            <p:cNvSpPr txBox="1">
              <a:spLocks noChangeArrowheads="1"/>
            </p:cNvSpPr>
            <p:nvPr/>
          </p:nvSpPr>
          <p:spPr bwMode="auto">
            <a:xfrm>
              <a:off x="1680" y="1152"/>
              <a:ext cx="7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Ecuador</a:t>
              </a:r>
            </a:p>
          </p:txBody>
        </p:sp>
        <p:sp>
          <p:nvSpPr>
            <p:cNvPr id="13350" name="Line 65"/>
            <p:cNvSpPr>
              <a:spLocks noChangeShapeType="1"/>
            </p:cNvSpPr>
            <p:nvPr/>
          </p:nvSpPr>
          <p:spPr bwMode="auto">
            <a:xfrm>
              <a:off x="2448" y="129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189" name="Group 69"/>
          <p:cNvGrpSpPr>
            <a:grpSpLocks/>
          </p:cNvGrpSpPr>
          <p:nvPr/>
        </p:nvGrpSpPr>
        <p:grpSpPr bwMode="auto">
          <a:xfrm>
            <a:off x="3657600" y="2590800"/>
            <a:ext cx="1600200" cy="533400"/>
            <a:chOff x="2304" y="1632"/>
            <a:chExt cx="1008" cy="336"/>
          </a:xfrm>
        </p:grpSpPr>
        <p:sp>
          <p:nvSpPr>
            <p:cNvPr id="13347" name="Text Box 67"/>
            <p:cNvSpPr txBox="1">
              <a:spLocks noChangeArrowheads="1"/>
            </p:cNvSpPr>
            <p:nvPr/>
          </p:nvSpPr>
          <p:spPr bwMode="auto">
            <a:xfrm>
              <a:off x="2304" y="1680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 err="1">
                  <a:solidFill>
                    <a:prstClr val="black"/>
                  </a:solidFill>
                </a:rPr>
                <a:t>Perú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13348" name="Line 68"/>
            <p:cNvSpPr>
              <a:spLocks noChangeShapeType="1"/>
            </p:cNvSpPr>
            <p:nvPr/>
          </p:nvSpPr>
          <p:spPr bwMode="auto">
            <a:xfrm flipV="1">
              <a:off x="2784" y="1632"/>
              <a:ext cx="52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192" name="Group 72"/>
          <p:cNvGrpSpPr>
            <a:grpSpLocks/>
          </p:cNvGrpSpPr>
          <p:nvPr/>
        </p:nvGrpSpPr>
        <p:grpSpPr bwMode="auto">
          <a:xfrm>
            <a:off x="3641725" y="3124200"/>
            <a:ext cx="2454275" cy="803275"/>
            <a:chOff x="2294" y="1968"/>
            <a:chExt cx="1546" cy="506"/>
          </a:xfrm>
        </p:grpSpPr>
        <p:sp>
          <p:nvSpPr>
            <p:cNvPr id="13345" name="Text Box 70"/>
            <p:cNvSpPr txBox="1">
              <a:spLocks noChangeArrowheads="1"/>
            </p:cNvSpPr>
            <p:nvPr/>
          </p:nvSpPr>
          <p:spPr bwMode="auto">
            <a:xfrm>
              <a:off x="2294" y="2186"/>
              <a:ext cx="6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Bolivia</a:t>
              </a:r>
            </a:p>
          </p:txBody>
        </p:sp>
        <p:sp>
          <p:nvSpPr>
            <p:cNvPr id="13346" name="Line 71"/>
            <p:cNvSpPr>
              <a:spLocks noChangeShapeType="1"/>
            </p:cNvSpPr>
            <p:nvPr/>
          </p:nvSpPr>
          <p:spPr bwMode="auto">
            <a:xfrm flipV="1">
              <a:off x="2976" y="1968"/>
              <a:ext cx="86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195" name="Group 75"/>
          <p:cNvGrpSpPr>
            <a:grpSpLocks/>
          </p:cNvGrpSpPr>
          <p:nvPr/>
        </p:nvGrpSpPr>
        <p:grpSpPr bwMode="auto">
          <a:xfrm>
            <a:off x="6477000" y="3581400"/>
            <a:ext cx="2444750" cy="574675"/>
            <a:chOff x="4080" y="2256"/>
            <a:chExt cx="1540" cy="362"/>
          </a:xfrm>
        </p:grpSpPr>
        <p:sp>
          <p:nvSpPr>
            <p:cNvPr id="13343" name="Text Box 73"/>
            <p:cNvSpPr txBox="1">
              <a:spLocks noChangeArrowheads="1"/>
            </p:cNvSpPr>
            <p:nvPr/>
          </p:nvSpPr>
          <p:spPr bwMode="auto">
            <a:xfrm>
              <a:off x="4790" y="2330"/>
              <a:ext cx="8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Paraguay</a:t>
              </a:r>
            </a:p>
          </p:txBody>
        </p:sp>
        <p:sp>
          <p:nvSpPr>
            <p:cNvPr id="13344" name="Line 74"/>
            <p:cNvSpPr>
              <a:spLocks noChangeShapeType="1"/>
            </p:cNvSpPr>
            <p:nvPr/>
          </p:nvSpPr>
          <p:spPr bwMode="auto">
            <a:xfrm flipH="1" flipV="1">
              <a:off x="4080" y="2256"/>
              <a:ext cx="67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198" name="Group 78"/>
          <p:cNvGrpSpPr>
            <a:grpSpLocks/>
          </p:cNvGrpSpPr>
          <p:nvPr/>
        </p:nvGrpSpPr>
        <p:grpSpPr bwMode="auto">
          <a:xfrm>
            <a:off x="3794125" y="4460875"/>
            <a:ext cx="1920875" cy="457200"/>
            <a:chOff x="2390" y="2810"/>
            <a:chExt cx="1210" cy="288"/>
          </a:xfrm>
        </p:grpSpPr>
        <p:sp>
          <p:nvSpPr>
            <p:cNvPr id="13341" name="Text Box 76"/>
            <p:cNvSpPr txBox="1">
              <a:spLocks noChangeArrowheads="1"/>
            </p:cNvSpPr>
            <p:nvPr/>
          </p:nvSpPr>
          <p:spPr bwMode="auto">
            <a:xfrm>
              <a:off x="2390" y="2810"/>
              <a:ext cx="5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Chile</a:t>
              </a:r>
            </a:p>
          </p:txBody>
        </p:sp>
        <p:sp>
          <p:nvSpPr>
            <p:cNvPr id="13342" name="Line 77"/>
            <p:cNvSpPr>
              <a:spLocks noChangeShapeType="1"/>
            </p:cNvSpPr>
            <p:nvPr/>
          </p:nvSpPr>
          <p:spPr bwMode="auto">
            <a:xfrm>
              <a:off x="2928" y="297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201" name="Group 81"/>
          <p:cNvGrpSpPr>
            <a:grpSpLocks/>
          </p:cNvGrpSpPr>
          <p:nvPr/>
        </p:nvGrpSpPr>
        <p:grpSpPr bwMode="auto">
          <a:xfrm>
            <a:off x="6705600" y="4343400"/>
            <a:ext cx="1997075" cy="574675"/>
            <a:chOff x="4224" y="2736"/>
            <a:chExt cx="1258" cy="362"/>
          </a:xfrm>
        </p:grpSpPr>
        <p:sp>
          <p:nvSpPr>
            <p:cNvPr id="13339" name="Text Box 79"/>
            <p:cNvSpPr txBox="1">
              <a:spLocks noChangeArrowheads="1"/>
            </p:cNvSpPr>
            <p:nvPr/>
          </p:nvSpPr>
          <p:spPr bwMode="auto">
            <a:xfrm>
              <a:off x="4694" y="2810"/>
              <a:ext cx="7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Uruguay</a:t>
              </a:r>
            </a:p>
          </p:txBody>
        </p:sp>
        <p:sp>
          <p:nvSpPr>
            <p:cNvPr id="13340" name="Line 80"/>
            <p:cNvSpPr>
              <a:spLocks noChangeShapeType="1"/>
            </p:cNvSpPr>
            <p:nvPr/>
          </p:nvSpPr>
          <p:spPr bwMode="auto">
            <a:xfrm flipH="1" flipV="1">
              <a:off x="4224" y="2736"/>
              <a:ext cx="48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204" name="Group 84"/>
          <p:cNvGrpSpPr>
            <a:grpSpLocks/>
          </p:cNvGrpSpPr>
          <p:nvPr/>
        </p:nvGrpSpPr>
        <p:grpSpPr bwMode="auto">
          <a:xfrm>
            <a:off x="6172200" y="4419600"/>
            <a:ext cx="2468563" cy="1412875"/>
            <a:chOff x="3888" y="2784"/>
            <a:chExt cx="1555" cy="890"/>
          </a:xfrm>
        </p:grpSpPr>
        <p:sp>
          <p:nvSpPr>
            <p:cNvPr id="13337" name="Text Box 82"/>
            <p:cNvSpPr txBox="1">
              <a:spLocks noChangeArrowheads="1"/>
            </p:cNvSpPr>
            <p:nvPr/>
          </p:nvSpPr>
          <p:spPr bwMode="auto">
            <a:xfrm>
              <a:off x="4310" y="3386"/>
              <a:ext cx="11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dirty="0">
                  <a:solidFill>
                    <a:prstClr val="black"/>
                  </a:solidFill>
                </a:rPr>
                <a:t>La Argentina</a:t>
              </a:r>
            </a:p>
          </p:txBody>
        </p:sp>
        <p:sp>
          <p:nvSpPr>
            <p:cNvPr id="13338" name="Line 83"/>
            <p:cNvSpPr>
              <a:spLocks noChangeShapeType="1"/>
            </p:cNvSpPr>
            <p:nvPr/>
          </p:nvSpPr>
          <p:spPr bwMode="auto">
            <a:xfrm flipH="1" flipV="1">
              <a:off x="3888" y="2784"/>
              <a:ext cx="43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9759679"/>
      </p:ext>
    </p:extLst>
  </p:cSld>
  <p:clrMapOvr>
    <a:masterClrMapping/>
  </p:clrMapOvr>
  <p:transition spd="med">
    <p:pull dir="r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C:\Program Files\Microsoft Office\Clipart\Powerpnt\prtorico.wmf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925" y="1644650"/>
            <a:ext cx="77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5" descr="C:\Program Files\Microsoft Office\Clipart\Powerpnt\cuba.wmf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914400"/>
            <a:ext cx="1782763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Text Box 29"/>
          <p:cNvSpPr txBox="1">
            <a:spLocks noChangeArrowheads="1"/>
          </p:cNvSpPr>
          <p:nvPr/>
        </p:nvSpPr>
        <p:spPr bwMode="auto">
          <a:xfrm>
            <a:off x="1325563" y="609600"/>
            <a:ext cx="19510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800" b="1" i="1" u="sng">
                <a:solidFill>
                  <a:srgbClr val="990000"/>
                </a:solidFill>
              </a:rPr>
              <a:t>Las Antillas</a:t>
            </a:r>
          </a:p>
        </p:txBody>
      </p:sp>
      <p:sp>
        <p:nvSpPr>
          <p:cNvPr id="23557" name="Text Box 30"/>
          <p:cNvSpPr txBox="1">
            <a:spLocks noChangeArrowheads="1"/>
          </p:cNvSpPr>
          <p:nvPr/>
        </p:nvSpPr>
        <p:spPr bwMode="auto">
          <a:xfrm>
            <a:off x="1657350" y="4052888"/>
            <a:ext cx="12906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800" b="1" i="1" u="sng">
                <a:solidFill>
                  <a:srgbClr val="990000"/>
                </a:solidFill>
              </a:rPr>
              <a:t>España</a:t>
            </a:r>
          </a:p>
        </p:txBody>
      </p:sp>
      <p:sp>
        <p:nvSpPr>
          <p:cNvPr id="23558" name="Freeform 33">
            <a:hlinkClick r:id="" action="ppaction://noaction"/>
          </p:cNvPr>
          <p:cNvSpPr>
            <a:spLocks/>
          </p:cNvSpPr>
          <p:nvPr/>
        </p:nvSpPr>
        <p:spPr bwMode="auto">
          <a:xfrm>
            <a:off x="4343400" y="4062413"/>
            <a:ext cx="2968625" cy="2490787"/>
          </a:xfrm>
          <a:custGeom>
            <a:avLst/>
            <a:gdLst>
              <a:gd name="T0" fmla="*/ 1318030 w 2428"/>
              <a:gd name="T1" fmla="*/ 122337 h 2036"/>
              <a:gd name="T2" fmla="*/ 1138299 w 2428"/>
              <a:gd name="T3" fmla="*/ 139464 h 2036"/>
              <a:gd name="T4" fmla="*/ 861977 w 2428"/>
              <a:gd name="T5" fmla="*/ 73402 h 2036"/>
              <a:gd name="T6" fmla="*/ 572206 w 2428"/>
              <a:gd name="T7" fmla="*/ 61169 h 2036"/>
              <a:gd name="T8" fmla="*/ 330119 w 2428"/>
              <a:gd name="T9" fmla="*/ 0 h 2036"/>
              <a:gd name="T10" fmla="*/ 262872 w 2428"/>
              <a:gd name="T11" fmla="*/ 111327 h 2036"/>
              <a:gd name="T12" fmla="*/ 70914 w 2428"/>
              <a:gd name="T13" fmla="*/ 161485 h 2036"/>
              <a:gd name="T14" fmla="*/ 33012 w 2428"/>
              <a:gd name="T15" fmla="*/ 241004 h 2036"/>
              <a:gd name="T16" fmla="*/ 85586 w 2428"/>
              <a:gd name="T17" fmla="*/ 302173 h 2036"/>
              <a:gd name="T18" fmla="*/ 73360 w 2428"/>
              <a:gd name="T19" fmla="*/ 324194 h 2036"/>
              <a:gd name="T20" fmla="*/ 95368 w 2428"/>
              <a:gd name="T21" fmla="*/ 387809 h 2036"/>
              <a:gd name="T22" fmla="*/ 122266 w 2428"/>
              <a:gd name="T23" fmla="*/ 479562 h 2036"/>
              <a:gd name="T24" fmla="*/ 234751 w 2428"/>
              <a:gd name="T25" fmla="*/ 505253 h 2036"/>
              <a:gd name="T26" fmla="*/ 272654 w 2428"/>
              <a:gd name="T27" fmla="*/ 588442 h 2036"/>
              <a:gd name="T28" fmla="*/ 374135 w 2428"/>
              <a:gd name="T29" fmla="*/ 590889 h 2036"/>
              <a:gd name="T30" fmla="*/ 511073 w 2428"/>
              <a:gd name="T31" fmla="*/ 562751 h 2036"/>
              <a:gd name="T32" fmla="*/ 614999 w 2428"/>
              <a:gd name="T33" fmla="*/ 667962 h 2036"/>
              <a:gd name="T34" fmla="*/ 645566 w 2428"/>
              <a:gd name="T35" fmla="*/ 808649 h 2036"/>
              <a:gd name="T36" fmla="*/ 526968 w 2428"/>
              <a:gd name="T37" fmla="*/ 905296 h 2036"/>
              <a:gd name="T38" fmla="*/ 479284 w 2428"/>
              <a:gd name="T39" fmla="*/ 1124280 h 2036"/>
              <a:gd name="T40" fmla="*/ 470725 w 2428"/>
              <a:gd name="T41" fmla="*/ 1271084 h 2036"/>
              <a:gd name="T42" fmla="*/ 357018 w 2428"/>
              <a:gd name="T43" fmla="*/ 1310232 h 2036"/>
              <a:gd name="T44" fmla="*/ 470725 w 2428"/>
              <a:gd name="T45" fmla="*/ 1534109 h 2036"/>
              <a:gd name="T46" fmla="*/ 366799 w 2428"/>
              <a:gd name="T47" fmla="*/ 1687031 h 2036"/>
              <a:gd name="T48" fmla="*/ 377803 w 2428"/>
              <a:gd name="T49" fmla="*/ 1842399 h 2036"/>
              <a:gd name="T50" fmla="*/ 328896 w 2428"/>
              <a:gd name="T51" fmla="*/ 2091967 h 2036"/>
              <a:gd name="T52" fmla="*/ 484174 w 2428"/>
              <a:gd name="T53" fmla="*/ 2099308 h 2036"/>
              <a:gd name="T54" fmla="*/ 591769 w 2428"/>
              <a:gd name="T55" fmla="*/ 2219198 h 2036"/>
              <a:gd name="T56" fmla="*/ 645566 w 2428"/>
              <a:gd name="T57" fmla="*/ 2381907 h 2036"/>
              <a:gd name="T58" fmla="*/ 827743 w 2428"/>
              <a:gd name="T59" fmla="*/ 2487117 h 2036"/>
              <a:gd name="T60" fmla="*/ 1107732 w 2428"/>
              <a:gd name="T61" fmla="*/ 2308504 h 2036"/>
              <a:gd name="T62" fmla="*/ 1310694 w 2428"/>
              <a:gd name="T63" fmla="*/ 2287707 h 2036"/>
              <a:gd name="T64" fmla="*/ 1598020 w 2428"/>
              <a:gd name="T65" fmla="*/ 2255899 h 2036"/>
              <a:gd name="T66" fmla="*/ 1731290 w 2428"/>
              <a:gd name="T67" fmla="*/ 2219198 h 2036"/>
              <a:gd name="T68" fmla="*/ 1906131 w 2428"/>
              <a:gd name="T69" fmla="*/ 2036916 h 2036"/>
              <a:gd name="T70" fmla="*/ 2060187 w 2428"/>
              <a:gd name="T71" fmla="*/ 1969630 h 2036"/>
              <a:gd name="T72" fmla="*/ 2123765 w 2428"/>
              <a:gd name="T73" fmla="*/ 1755540 h 2036"/>
              <a:gd name="T74" fmla="*/ 2280266 w 2428"/>
              <a:gd name="T75" fmla="*/ 1655223 h 2036"/>
              <a:gd name="T76" fmla="*/ 2172672 w 2428"/>
              <a:gd name="T77" fmla="*/ 1504749 h 2036"/>
              <a:gd name="T78" fmla="*/ 2283934 w 2428"/>
              <a:gd name="T79" fmla="*/ 1110822 h 2036"/>
              <a:gd name="T80" fmla="*/ 2411091 w 2428"/>
              <a:gd name="T81" fmla="*/ 987262 h 2036"/>
              <a:gd name="T82" fmla="*/ 2417204 w 2428"/>
              <a:gd name="T83" fmla="*/ 874712 h 2036"/>
              <a:gd name="T84" fmla="*/ 2654401 w 2428"/>
              <a:gd name="T85" fmla="*/ 767055 h 2036"/>
              <a:gd name="T86" fmla="*/ 2856140 w 2428"/>
              <a:gd name="T87" fmla="*/ 633707 h 2036"/>
              <a:gd name="T88" fmla="*/ 2952730 w 2428"/>
              <a:gd name="T89" fmla="*/ 480786 h 2036"/>
              <a:gd name="T90" fmla="*/ 2906269 w 2428"/>
              <a:gd name="T91" fmla="*/ 391479 h 2036"/>
              <a:gd name="T92" fmla="*/ 2738764 w 2428"/>
              <a:gd name="T93" fmla="*/ 424510 h 2036"/>
              <a:gd name="T94" fmla="*/ 2504013 w 2428"/>
              <a:gd name="T95" fmla="*/ 424510 h 2036"/>
              <a:gd name="T96" fmla="*/ 2323059 w 2428"/>
              <a:gd name="T97" fmla="*/ 303396 h 2036"/>
              <a:gd name="T98" fmla="*/ 2117652 w 2428"/>
              <a:gd name="T99" fmla="*/ 303396 h 2036"/>
              <a:gd name="T100" fmla="*/ 1961151 w 2428"/>
              <a:gd name="T101" fmla="*/ 260578 h 2036"/>
              <a:gd name="T102" fmla="*/ 1829103 w 2428"/>
              <a:gd name="T103" fmla="*/ 231217 h 2036"/>
              <a:gd name="T104" fmla="*/ 1738626 w 2428"/>
              <a:gd name="T105" fmla="*/ 160262 h 2036"/>
              <a:gd name="T106" fmla="*/ 1552782 w 2428"/>
              <a:gd name="T107" fmla="*/ 132124 h 20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2428" h="2036">
                <a:moveTo>
                  <a:pt x="1216" y="96"/>
                </a:moveTo>
                <a:lnTo>
                  <a:pt x="1184" y="138"/>
                </a:lnTo>
                <a:lnTo>
                  <a:pt x="1127" y="128"/>
                </a:lnTo>
                <a:lnTo>
                  <a:pt x="1091" y="123"/>
                </a:lnTo>
                <a:lnTo>
                  <a:pt x="1078" y="100"/>
                </a:lnTo>
                <a:lnTo>
                  <a:pt x="1048" y="102"/>
                </a:lnTo>
                <a:lnTo>
                  <a:pt x="1040" y="84"/>
                </a:lnTo>
                <a:lnTo>
                  <a:pt x="1002" y="104"/>
                </a:lnTo>
                <a:lnTo>
                  <a:pt x="953" y="114"/>
                </a:lnTo>
                <a:lnTo>
                  <a:pt x="931" y="114"/>
                </a:lnTo>
                <a:lnTo>
                  <a:pt x="871" y="87"/>
                </a:lnTo>
                <a:lnTo>
                  <a:pt x="801" y="82"/>
                </a:lnTo>
                <a:lnTo>
                  <a:pt x="768" y="69"/>
                </a:lnTo>
                <a:lnTo>
                  <a:pt x="736" y="77"/>
                </a:lnTo>
                <a:lnTo>
                  <a:pt x="705" y="60"/>
                </a:lnTo>
                <a:lnTo>
                  <a:pt x="671" y="46"/>
                </a:lnTo>
                <a:lnTo>
                  <a:pt x="620" y="49"/>
                </a:lnTo>
                <a:lnTo>
                  <a:pt x="547" y="50"/>
                </a:lnTo>
                <a:lnTo>
                  <a:pt x="498" y="44"/>
                </a:lnTo>
                <a:lnTo>
                  <a:pt x="468" y="50"/>
                </a:lnTo>
                <a:lnTo>
                  <a:pt x="438" y="30"/>
                </a:lnTo>
                <a:lnTo>
                  <a:pt x="415" y="44"/>
                </a:lnTo>
                <a:lnTo>
                  <a:pt x="306" y="7"/>
                </a:lnTo>
                <a:lnTo>
                  <a:pt x="283" y="18"/>
                </a:lnTo>
                <a:lnTo>
                  <a:pt x="270" y="0"/>
                </a:lnTo>
                <a:lnTo>
                  <a:pt x="224" y="33"/>
                </a:lnTo>
                <a:lnTo>
                  <a:pt x="189" y="38"/>
                </a:lnTo>
                <a:lnTo>
                  <a:pt x="187" y="66"/>
                </a:lnTo>
                <a:lnTo>
                  <a:pt x="225" y="70"/>
                </a:lnTo>
                <a:lnTo>
                  <a:pt x="215" y="91"/>
                </a:lnTo>
                <a:lnTo>
                  <a:pt x="199" y="96"/>
                </a:lnTo>
                <a:lnTo>
                  <a:pt x="155" y="99"/>
                </a:lnTo>
                <a:lnTo>
                  <a:pt x="111" y="104"/>
                </a:lnTo>
                <a:lnTo>
                  <a:pt x="85" y="101"/>
                </a:lnTo>
                <a:lnTo>
                  <a:pt x="58" y="132"/>
                </a:lnTo>
                <a:lnTo>
                  <a:pt x="34" y="127"/>
                </a:lnTo>
                <a:lnTo>
                  <a:pt x="27" y="145"/>
                </a:lnTo>
                <a:lnTo>
                  <a:pt x="12" y="141"/>
                </a:lnTo>
                <a:lnTo>
                  <a:pt x="0" y="193"/>
                </a:lnTo>
                <a:lnTo>
                  <a:pt x="27" y="197"/>
                </a:lnTo>
                <a:lnTo>
                  <a:pt x="29" y="229"/>
                </a:lnTo>
                <a:lnTo>
                  <a:pt x="60" y="222"/>
                </a:lnTo>
                <a:lnTo>
                  <a:pt x="85" y="215"/>
                </a:lnTo>
                <a:lnTo>
                  <a:pt x="73" y="236"/>
                </a:lnTo>
                <a:lnTo>
                  <a:pt x="70" y="247"/>
                </a:lnTo>
                <a:lnTo>
                  <a:pt x="49" y="245"/>
                </a:lnTo>
                <a:lnTo>
                  <a:pt x="37" y="278"/>
                </a:lnTo>
                <a:lnTo>
                  <a:pt x="45" y="301"/>
                </a:lnTo>
                <a:lnTo>
                  <a:pt x="65" y="280"/>
                </a:lnTo>
                <a:lnTo>
                  <a:pt x="60" y="265"/>
                </a:lnTo>
                <a:lnTo>
                  <a:pt x="83" y="258"/>
                </a:lnTo>
                <a:lnTo>
                  <a:pt x="106" y="260"/>
                </a:lnTo>
                <a:lnTo>
                  <a:pt x="111" y="276"/>
                </a:lnTo>
                <a:lnTo>
                  <a:pt x="93" y="280"/>
                </a:lnTo>
                <a:lnTo>
                  <a:pt x="78" y="317"/>
                </a:lnTo>
                <a:lnTo>
                  <a:pt x="85" y="365"/>
                </a:lnTo>
                <a:lnTo>
                  <a:pt x="98" y="354"/>
                </a:lnTo>
                <a:lnTo>
                  <a:pt x="115" y="351"/>
                </a:lnTo>
                <a:lnTo>
                  <a:pt x="115" y="370"/>
                </a:lnTo>
                <a:lnTo>
                  <a:pt x="100" y="392"/>
                </a:lnTo>
                <a:lnTo>
                  <a:pt x="78" y="416"/>
                </a:lnTo>
                <a:lnTo>
                  <a:pt x="79" y="437"/>
                </a:lnTo>
                <a:lnTo>
                  <a:pt x="131" y="408"/>
                </a:lnTo>
                <a:lnTo>
                  <a:pt x="168" y="418"/>
                </a:lnTo>
                <a:lnTo>
                  <a:pt x="192" y="413"/>
                </a:lnTo>
                <a:lnTo>
                  <a:pt x="203" y="446"/>
                </a:lnTo>
                <a:lnTo>
                  <a:pt x="182" y="453"/>
                </a:lnTo>
                <a:lnTo>
                  <a:pt x="184" y="480"/>
                </a:lnTo>
                <a:lnTo>
                  <a:pt x="218" y="463"/>
                </a:lnTo>
                <a:lnTo>
                  <a:pt x="223" y="481"/>
                </a:lnTo>
                <a:lnTo>
                  <a:pt x="255" y="480"/>
                </a:lnTo>
                <a:lnTo>
                  <a:pt x="257" y="466"/>
                </a:lnTo>
                <a:lnTo>
                  <a:pt x="272" y="473"/>
                </a:lnTo>
                <a:lnTo>
                  <a:pt x="286" y="500"/>
                </a:lnTo>
                <a:lnTo>
                  <a:pt x="306" y="483"/>
                </a:lnTo>
                <a:lnTo>
                  <a:pt x="331" y="494"/>
                </a:lnTo>
                <a:lnTo>
                  <a:pt x="349" y="489"/>
                </a:lnTo>
                <a:lnTo>
                  <a:pt x="369" y="486"/>
                </a:lnTo>
                <a:lnTo>
                  <a:pt x="387" y="459"/>
                </a:lnTo>
                <a:lnTo>
                  <a:pt x="418" y="460"/>
                </a:lnTo>
                <a:lnTo>
                  <a:pt x="440" y="456"/>
                </a:lnTo>
                <a:lnTo>
                  <a:pt x="465" y="466"/>
                </a:lnTo>
                <a:lnTo>
                  <a:pt x="493" y="486"/>
                </a:lnTo>
                <a:lnTo>
                  <a:pt x="492" y="513"/>
                </a:lnTo>
                <a:lnTo>
                  <a:pt x="503" y="546"/>
                </a:lnTo>
                <a:lnTo>
                  <a:pt x="521" y="550"/>
                </a:lnTo>
                <a:lnTo>
                  <a:pt x="532" y="548"/>
                </a:lnTo>
                <a:lnTo>
                  <a:pt x="547" y="561"/>
                </a:lnTo>
                <a:lnTo>
                  <a:pt x="547" y="594"/>
                </a:lnTo>
                <a:lnTo>
                  <a:pt x="528" y="661"/>
                </a:lnTo>
                <a:lnTo>
                  <a:pt x="494" y="672"/>
                </a:lnTo>
                <a:lnTo>
                  <a:pt x="477" y="654"/>
                </a:lnTo>
                <a:lnTo>
                  <a:pt x="453" y="668"/>
                </a:lnTo>
                <a:lnTo>
                  <a:pt x="451" y="690"/>
                </a:lnTo>
                <a:lnTo>
                  <a:pt x="431" y="740"/>
                </a:lnTo>
                <a:lnTo>
                  <a:pt x="445" y="798"/>
                </a:lnTo>
                <a:lnTo>
                  <a:pt x="438" y="839"/>
                </a:lnTo>
                <a:lnTo>
                  <a:pt x="428" y="900"/>
                </a:lnTo>
                <a:lnTo>
                  <a:pt x="405" y="905"/>
                </a:lnTo>
                <a:lnTo>
                  <a:pt x="392" y="919"/>
                </a:lnTo>
                <a:lnTo>
                  <a:pt x="387" y="933"/>
                </a:lnTo>
                <a:lnTo>
                  <a:pt x="405" y="951"/>
                </a:lnTo>
                <a:lnTo>
                  <a:pt x="413" y="980"/>
                </a:lnTo>
                <a:lnTo>
                  <a:pt x="407" y="1004"/>
                </a:lnTo>
                <a:lnTo>
                  <a:pt x="385" y="1039"/>
                </a:lnTo>
                <a:lnTo>
                  <a:pt x="381" y="1073"/>
                </a:lnTo>
                <a:lnTo>
                  <a:pt x="352" y="1093"/>
                </a:lnTo>
                <a:lnTo>
                  <a:pt x="316" y="1097"/>
                </a:lnTo>
                <a:lnTo>
                  <a:pt x="311" y="1079"/>
                </a:lnTo>
                <a:lnTo>
                  <a:pt x="292" y="1071"/>
                </a:lnTo>
                <a:lnTo>
                  <a:pt x="286" y="1099"/>
                </a:lnTo>
                <a:lnTo>
                  <a:pt x="315" y="1169"/>
                </a:lnTo>
                <a:lnTo>
                  <a:pt x="350" y="1191"/>
                </a:lnTo>
                <a:lnTo>
                  <a:pt x="390" y="1221"/>
                </a:lnTo>
                <a:lnTo>
                  <a:pt x="385" y="1254"/>
                </a:lnTo>
                <a:lnTo>
                  <a:pt x="350" y="1268"/>
                </a:lnTo>
                <a:lnTo>
                  <a:pt x="344" y="1305"/>
                </a:lnTo>
                <a:lnTo>
                  <a:pt x="311" y="1310"/>
                </a:lnTo>
                <a:lnTo>
                  <a:pt x="311" y="1356"/>
                </a:lnTo>
                <a:lnTo>
                  <a:pt x="300" y="1379"/>
                </a:lnTo>
                <a:lnTo>
                  <a:pt x="355" y="1453"/>
                </a:lnTo>
                <a:lnTo>
                  <a:pt x="381" y="1478"/>
                </a:lnTo>
                <a:lnTo>
                  <a:pt x="370" y="1502"/>
                </a:lnTo>
                <a:lnTo>
                  <a:pt x="339" y="1508"/>
                </a:lnTo>
                <a:lnTo>
                  <a:pt x="309" y="1506"/>
                </a:lnTo>
                <a:lnTo>
                  <a:pt x="299" y="1535"/>
                </a:lnTo>
                <a:lnTo>
                  <a:pt x="270" y="1595"/>
                </a:lnTo>
                <a:lnTo>
                  <a:pt x="247" y="1642"/>
                </a:lnTo>
                <a:lnTo>
                  <a:pt x="269" y="1671"/>
                </a:lnTo>
                <a:lnTo>
                  <a:pt x="269" y="1710"/>
                </a:lnTo>
                <a:lnTo>
                  <a:pt x="311" y="1708"/>
                </a:lnTo>
                <a:lnTo>
                  <a:pt x="316" y="1716"/>
                </a:lnTo>
                <a:lnTo>
                  <a:pt x="355" y="1727"/>
                </a:lnTo>
                <a:lnTo>
                  <a:pt x="372" y="1716"/>
                </a:lnTo>
                <a:lnTo>
                  <a:pt x="396" y="1716"/>
                </a:lnTo>
                <a:lnTo>
                  <a:pt x="392" y="1753"/>
                </a:lnTo>
                <a:lnTo>
                  <a:pt x="428" y="1769"/>
                </a:lnTo>
                <a:lnTo>
                  <a:pt x="448" y="1785"/>
                </a:lnTo>
                <a:lnTo>
                  <a:pt x="477" y="1801"/>
                </a:lnTo>
                <a:lnTo>
                  <a:pt x="484" y="1814"/>
                </a:lnTo>
                <a:lnTo>
                  <a:pt x="464" y="1852"/>
                </a:lnTo>
                <a:lnTo>
                  <a:pt x="473" y="1866"/>
                </a:lnTo>
                <a:lnTo>
                  <a:pt x="510" y="1895"/>
                </a:lnTo>
                <a:lnTo>
                  <a:pt x="515" y="1921"/>
                </a:lnTo>
                <a:lnTo>
                  <a:pt x="528" y="1947"/>
                </a:lnTo>
                <a:lnTo>
                  <a:pt x="548" y="1982"/>
                </a:lnTo>
                <a:lnTo>
                  <a:pt x="582" y="2011"/>
                </a:lnTo>
                <a:lnTo>
                  <a:pt x="612" y="2034"/>
                </a:lnTo>
                <a:lnTo>
                  <a:pt x="641" y="2036"/>
                </a:lnTo>
                <a:lnTo>
                  <a:pt x="677" y="2033"/>
                </a:lnTo>
                <a:lnTo>
                  <a:pt x="693" y="2009"/>
                </a:lnTo>
                <a:lnTo>
                  <a:pt x="729" y="1943"/>
                </a:lnTo>
                <a:lnTo>
                  <a:pt x="790" y="1923"/>
                </a:lnTo>
                <a:lnTo>
                  <a:pt x="858" y="1918"/>
                </a:lnTo>
                <a:lnTo>
                  <a:pt x="906" y="1887"/>
                </a:lnTo>
                <a:lnTo>
                  <a:pt x="939" y="1885"/>
                </a:lnTo>
                <a:lnTo>
                  <a:pt x="960" y="1866"/>
                </a:lnTo>
                <a:lnTo>
                  <a:pt x="985" y="1866"/>
                </a:lnTo>
                <a:lnTo>
                  <a:pt x="1034" y="1877"/>
                </a:lnTo>
                <a:lnTo>
                  <a:pt x="1072" y="1870"/>
                </a:lnTo>
                <a:lnTo>
                  <a:pt x="1099" y="1885"/>
                </a:lnTo>
                <a:lnTo>
                  <a:pt x="1132" y="1875"/>
                </a:lnTo>
                <a:lnTo>
                  <a:pt x="1219" y="1875"/>
                </a:lnTo>
                <a:lnTo>
                  <a:pt x="1249" y="1885"/>
                </a:lnTo>
                <a:lnTo>
                  <a:pt x="1307" y="1844"/>
                </a:lnTo>
                <a:lnTo>
                  <a:pt x="1333" y="1826"/>
                </a:lnTo>
                <a:lnTo>
                  <a:pt x="1345" y="1846"/>
                </a:lnTo>
                <a:lnTo>
                  <a:pt x="1385" y="1857"/>
                </a:lnTo>
                <a:lnTo>
                  <a:pt x="1405" y="1848"/>
                </a:lnTo>
                <a:lnTo>
                  <a:pt x="1416" y="1814"/>
                </a:lnTo>
                <a:lnTo>
                  <a:pt x="1434" y="1801"/>
                </a:lnTo>
                <a:lnTo>
                  <a:pt x="1449" y="1769"/>
                </a:lnTo>
                <a:lnTo>
                  <a:pt x="1470" y="1706"/>
                </a:lnTo>
                <a:lnTo>
                  <a:pt x="1494" y="1709"/>
                </a:lnTo>
                <a:lnTo>
                  <a:pt x="1559" y="1665"/>
                </a:lnTo>
                <a:lnTo>
                  <a:pt x="1613" y="1639"/>
                </a:lnTo>
                <a:lnTo>
                  <a:pt x="1639" y="1649"/>
                </a:lnTo>
                <a:lnTo>
                  <a:pt x="1670" y="1655"/>
                </a:lnTo>
                <a:lnTo>
                  <a:pt x="1698" y="1621"/>
                </a:lnTo>
                <a:lnTo>
                  <a:pt x="1685" y="1610"/>
                </a:lnTo>
                <a:lnTo>
                  <a:pt x="1691" y="1552"/>
                </a:lnTo>
                <a:lnTo>
                  <a:pt x="1706" y="1521"/>
                </a:lnTo>
                <a:lnTo>
                  <a:pt x="1715" y="1483"/>
                </a:lnTo>
                <a:lnTo>
                  <a:pt x="1737" y="1457"/>
                </a:lnTo>
                <a:lnTo>
                  <a:pt x="1737" y="1435"/>
                </a:lnTo>
                <a:lnTo>
                  <a:pt x="1765" y="1437"/>
                </a:lnTo>
                <a:lnTo>
                  <a:pt x="1767" y="1399"/>
                </a:lnTo>
                <a:lnTo>
                  <a:pt x="1827" y="1377"/>
                </a:lnTo>
                <a:lnTo>
                  <a:pt x="1845" y="1349"/>
                </a:lnTo>
                <a:lnTo>
                  <a:pt x="1865" y="1353"/>
                </a:lnTo>
                <a:lnTo>
                  <a:pt x="1885" y="1325"/>
                </a:lnTo>
                <a:lnTo>
                  <a:pt x="1854" y="1289"/>
                </a:lnTo>
                <a:lnTo>
                  <a:pt x="1829" y="1283"/>
                </a:lnTo>
                <a:lnTo>
                  <a:pt x="1809" y="1273"/>
                </a:lnTo>
                <a:lnTo>
                  <a:pt x="1777" y="1230"/>
                </a:lnTo>
                <a:lnTo>
                  <a:pt x="1759" y="1171"/>
                </a:lnTo>
                <a:lnTo>
                  <a:pt x="1750" y="1131"/>
                </a:lnTo>
                <a:lnTo>
                  <a:pt x="1775" y="1080"/>
                </a:lnTo>
                <a:lnTo>
                  <a:pt x="1823" y="989"/>
                </a:lnTo>
                <a:lnTo>
                  <a:pt x="1868" y="908"/>
                </a:lnTo>
                <a:lnTo>
                  <a:pt x="1883" y="901"/>
                </a:lnTo>
                <a:lnTo>
                  <a:pt x="1903" y="866"/>
                </a:lnTo>
                <a:lnTo>
                  <a:pt x="1917" y="827"/>
                </a:lnTo>
                <a:lnTo>
                  <a:pt x="1934" y="830"/>
                </a:lnTo>
                <a:lnTo>
                  <a:pt x="1972" y="807"/>
                </a:lnTo>
                <a:lnTo>
                  <a:pt x="1972" y="789"/>
                </a:lnTo>
                <a:lnTo>
                  <a:pt x="1944" y="787"/>
                </a:lnTo>
                <a:lnTo>
                  <a:pt x="1946" y="769"/>
                </a:lnTo>
                <a:lnTo>
                  <a:pt x="1968" y="751"/>
                </a:lnTo>
                <a:lnTo>
                  <a:pt x="1977" y="715"/>
                </a:lnTo>
                <a:lnTo>
                  <a:pt x="2018" y="700"/>
                </a:lnTo>
                <a:lnTo>
                  <a:pt x="2072" y="684"/>
                </a:lnTo>
                <a:lnTo>
                  <a:pt x="2115" y="677"/>
                </a:lnTo>
                <a:lnTo>
                  <a:pt x="2134" y="650"/>
                </a:lnTo>
                <a:lnTo>
                  <a:pt x="2171" y="627"/>
                </a:lnTo>
                <a:lnTo>
                  <a:pt x="2222" y="633"/>
                </a:lnTo>
                <a:lnTo>
                  <a:pt x="2222" y="612"/>
                </a:lnTo>
                <a:lnTo>
                  <a:pt x="2263" y="569"/>
                </a:lnTo>
                <a:lnTo>
                  <a:pt x="2288" y="549"/>
                </a:lnTo>
                <a:lnTo>
                  <a:pt x="2336" y="518"/>
                </a:lnTo>
                <a:lnTo>
                  <a:pt x="2364" y="521"/>
                </a:lnTo>
                <a:lnTo>
                  <a:pt x="2393" y="482"/>
                </a:lnTo>
                <a:lnTo>
                  <a:pt x="2397" y="443"/>
                </a:lnTo>
                <a:lnTo>
                  <a:pt x="2428" y="423"/>
                </a:lnTo>
                <a:lnTo>
                  <a:pt x="2415" y="393"/>
                </a:lnTo>
                <a:lnTo>
                  <a:pt x="2390" y="381"/>
                </a:lnTo>
                <a:lnTo>
                  <a:pt x="2397" y="355"/>
                </a:lnTo>
                <a:lnTo>
                  <a:pt x="2417" y="345"/>
                </a:lnTo>
                <a:lnTo>
                  <a:pt x="2399" y="328"/>
                </a:lnTo>
                <a:lnTo>
                  <a:pt x="2377" y="320"/>
                </a:lnTo>
                <a:lnTo>
                  <a:pt x="2327" y="314"/>
                </a:lnTo>
                <a:lnTo>
                  <a:pt x="2312" y="327"/>
                </a:lnTo>
                <a:lnTo>
                  <a:pt x="2296" y="352"/>
                </a:lnTo>
                <a:lnTo>
                  <a:pt x="2268" y="355"/>
                </a:lnTo>
                <a:lnTo>
                  <a:pt x="2240" y="347"/>
                </a:lnTo>
                <a:lnTo>
                  <a:pt x="2154" y="347"/>
                </a:lnTo>
                <a:lnTo>
                  <a:pt x="2138" y="325"/>
                </a:lnTo>
                <a:lnTo>
                  <a:pt x="2090" y="352"/>
                </a:lnTo>
                <a:lnTo>
                  <a:pt x="2048" y="357"/>
                </a:lnTo>
                <a:lnTo>
                  <a:pt x="2048" y="347"/>
                </a:lnTo>
                <a:lnTo>
                  <a:pt x="2070" y="297"/>
                </a:lnTo>
                <a:lnTo>
                  <a:pt x="2009" y="269"/>
                </a:lnTo>
                <a:lnTo>
                  <a:pt x="1959" y="263"/>
                </a:lnTo>
                <a:lnTo>
                  <a:pt x="1946" y="245"/>
                </a:lnTo>
                <a:lnTo>
                  <a:pt x="1900" y="248"/>
                </a:lnTo>
                <a:lnTo>
                  <a:pt x="1895" y="286"/>
                </a:lnTo>
                <a:lnTo>
                  <a:pt x="1860" y="286"/>
                </a:lnTo>
                <a:lnTo>
                  <a:pt x="1741" y="284"/>
                </a:lnTo>
                <a:lnTo>
                  <a:pt x="1755" y="262"/>
                </a:lnTo>
                <a:lnTo>
                  <a:pt x="1732" y="248"/>
                </a:lnTo>
                <a:lnTo>
                  <a:pt x="1706" y="259"/>
                </a:lnTo>
                <a:lnTo>
                  <a:pt x="1657" y="260"/>
                </a:lnTo>
                <a:lnTo>
                  <a:pt x="1647" y="228"/>
                </a:lnTo>
                <a:lnTo>
                  <a:pt x="1637" y="198"/>
                </a:lnTo>
                <a:lnTo>
                  <a:pt x="1604" y="213"/>
                </a:lnTo>
                <a:lnTo>
                  <a:pt x="1572" y="213"/>
                </a:lnTo>
                <a:lnTo>
                  <a:pt x="1576" y="192"/>
                </a:lnTo>
                <a:lnTo>
                  <a:pt x="1542" y="185"/>
                </a:lnTo>
                <a:lnTo>
                  <a:pt x="1518" y="192"/>
                </a:lnTo>
                <a:lnTo>
                  <a:pt x="1496" y="189"/>
                </a:lnTo>
                <a:lnTo>
                  <a:pt x="1496" y="141"/>
                </a:lnTo>
                <a:lnTo>
                  <a:pt x="1463" y="153"/>
                </a:lnTo>
                <a:lnTo>
                  <a:pt x="1461" y="132"/>
                </a:lnTo>
                <a:lnTo>
                  <a:pt x="1435" y="120"/>
                </a:lnTo>
                <a:lnTo>
                  <a:pt x="1422" y="131"/>
                </a:lnTo>
                <a:lnTo>
                  <a:pt x="1387" y="132"/>
                </a:lnTo>
                <a:lnTo>
                  <a:pt x="1369" y="138"/>
                </a:lnTo>
                <a:lnTo>
                  <a:pt x="1323" y="138"/>
                </a:lnTo>
                <a:lnTo>
                  <a:pt x="1277" y="120"/>
                </a:lnTo>
                <a:lnTo>
                  <a:pt x="1270" y="108"/>
                </a:lnTo>
                <a:lnTo>
                  <a:pt x="1237" y="114"/>
                </a:lnTo>
                <a:lnTo>
                  <a:pt x="1216" y="96"/>
                </a:lnTo>
                <a:close/>
              </a:path>
            </a:pathLst>
          </a:custGeom>
          <a:solidFill>
            <a:srgbClr val="008000"/>
          </a:solidFill>
          <a:ln w="63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23559" name="Group 34"/>
          <p:cNvGrpSpPr>
            <a:grpSpLocks/>
          </p:cNvGrpSpPr>
          <p:nvPr/>
        </p:nvGrpSpPr>
        <p:grpSpPr bwMode="auto">
          <a:xfrm>
            <a:off x="6867525" y="5199063"/>
            <a:ext cx="752475" cy="481012"/>
            <a:chOff x="5160" y="858"/>
            <a:chExt cx="308" cy="197"/>
          </a:xfrm>
        </p:grpSpPr>
        <p:sp>
          <p:nvSpPr>
            <p:cNvPr id="23570" name="Freeform 35"/>
            <p:cNvSpPr>
              <a:spLocks/>
            </p:cNvSpPr>
            <p:nvPr/>
          </p:nvSpPr>
          <p:spPr bwMode="auto">
            <a:xfrm>
              <a:off x="5160" y="995"/>
              <a:ext cx="41" cy="36"/>
            </a:xfrm>
            <a:custGeom>
              <a:avLst/>
              <a:gdLst>
                <a:gd name="T0" fmla="*/ 35 w 83"/>
                <a:gd name="T1" fmla="*/ 0 h 72"/>
                <a:gd name="T2" fmla="*/ 23 w 83"/>
                <a:gd name="T3" fmla="*/ 0 h 72"/>
                <a:gd name="T4" fmla="*/ 9 w 83"/>
                <a:gd name="T5" fmla="*/ 8 h 72"/>
                <a:gd name="T6" fmla="*/ 9 w 83"/>
                <a:gd name="T7" fmla="*/ 16 h 72"/>
                <a:gd name="T8" fmla="*/ 5 w 83"/>
                <a:gd name="T9" fmla="*/ 17 h 72"/>
                <a:gd name="T10" fmla="*/ 1 w 83"/>
                <a:gd name="T11" fmla="*/ 22 h 72"/>
                <a:gd name="T12" fmla="*/ 0 w 83"/>
                <a:gd name="T13" fmla="*/ 28 h 72"/>
                <a:gd name="T14" fmla="*/ 4 w 83"/>
                <a:gd name="T15" fmla="*/ 29 h 72"/>
                <a:gd name="T16" fmla="*/ 12 w 83"/>
                <a:gd name="T17" fmla="*/ 36 h 72"/>
                <a:gd name="T18" fmla="*/ 17 w 83"/>
                <a:gd name="T19" fmla="*/ 36 h 72"/>
                <a:gd name="T20" fmla="*/ 17 w 83"/>
                <a:gd name="T21" fmla="*/ 33 h 72"/>
                <a:gd name="T22" fmla="*/ 21 w 83"/>
                <a:gd name="T23" fmla="*/ 25 h 72"/>
                <a:gd name="T24" fmla="*/ 26 w 83"/>
                <a:gd name="T25" fmla="*/ 26 h 72"/>
                <a:gd name="T26" fmla="*/ 30 w 83"/>
                <a:gd name="T27" fmla="*/ 21 h 72"/>
                <a:gd name="T28" fmla="*/ 40 w 83"/>
                <a:gd name="T29" fmla="*/ 11 h 72"/>
                <a:gd name="T30" fmla="*/ 41 w 83"/>
                <a:gd name="T31" fmla="*/ 8 h 72"/>
                <a:gd name="T32" fmla="*/ 40 w 83"/>
                <a:gd name="T33" fmla="*/ 7 h 72"/>
                <a:gd name="T34" fmla="*/ 35 w 8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83" h="72">
                  <a:moveTo>
                    <a:pt x="71" y="0"/>
                  </a:moveTo>
                  <a:lnTo>
                    <a:pt x="47" y="0"/>
                  </a:lnTo>
                  <a:lnTo>
                    <a:pt x="19" y="16"/>
                  </a:lnTo>
                  <a:lnTo>
                    <a:pt x="19" y="32"/>
                  </a:lnTo>
                  <a:lnTo>
                    <a:pt x="11" y="34"/>
                  </a:lnTo>
                  <a:lnTo>
                    <a:pt x="3" y="44"/>
                  </a:lnTo>
                  <a:lnTo>
                    <a:pt x="0" y="55"/>
                  </a:lnTo>
                  <a:lnTo>
                    <a:pt x="9" y="57"/>
                  </a:lnTo>
                  <a:lnTo>
                    <a:pt x="24" y="72"/>
                  </a:lnTo>
                  <a:lnTo>
                    <a:pt x="34" y="72"/>
                  </a:lnTo>
                  <a:lnTo>
                    <a:pt x="34" y="65"/>
                  </a:lnTo>
                  <a:lnTo>
                    <a:pt x="43" y="49"/>
                  </a:lnTo>
                  <a:lnTo>
                    <a:pt x="52" y="52"/>
                  </a:lnTo>
                  <a:lnTo>
                    <a:pt x="60" y="41"/>
                  </a:lnTo>
                  <a:lnTo>
                    <a:pt x="81" y="21"/>
                  </a:lnTo>
                  <a:lnTo>
                    <a:pt x="83" y="16"/>
                  </a:lnTo>
                  <a:lnTo>
                    <a:pt x="81" y="13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8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571" name="Freeform 36"/>
            <p:cNvSpPr>
              <a:spLocks/>
            </p:cNvSpPr>
            <p:nvPr/>
          </p:nvSpPr>
          <p:spPr bwMode="auto">
            <a:xfrm>
              <a:off x="5179" y="1036"/>
              <a:ext cx="22" cy="19"/>
            </a:xfrm>
            <a:custGeom>
              <a:avLst/>
              <a:gdLst>
                <a:gd name="T0" fmla="*/ 4 w 43"/>
                <a:gd name="T1" fmla="*/ 0 h 38"/>
                <a:gd name="T2" fmla="*/ 4 w 43"/>
                <a:gd name="T3" fmla="*/ 4 h 38"/>
                <a:gd name="T4" fmla="*/ 0 w 43"/>
                <a:gd name="T5" fmla="*/ 8 h 38"/>
                <a:gd name="T6" fmla="*/ 0 w 43"/>
                <a:gd name="T7" fmla="*/ 14 h 38"/>
                <a:gd name="T8" fmla="*/ 4 w 43"/>
                <a:gd name="T9" fmla="*/ 19 h 38"/>
                <a:gd name="T10" fmla="*/ 8 w 43"/>
                <a:gd name="T11" fmla="*/ 16 h 38"/>
                <a:gd name="T12" fmla="*/ 10 w 43"/>
                <a:gd name="T13" fmla="*/ 17 h 38"/>
                <a:gd name="T14" fmla="*/ 17 w 43"/>
                <a:gd name="T15" fmla="*/ 19 h 38"/>
                <a:gd name="T16" fmla="*/ 22 w 43"/>
                <a:gd name="T17" fmla="*/ 17 h 38"/>
                <a:gd name="T18" fmla="*/ 21 w 43"/>
                <a:gd name="T19" fmla="*/ 13 h 38"/>
                <a:gd name="T20" fmla="*/ 16 w 43"/>
                <a:gd name="T21" fmla="*/ 8 h 38"/>
                <a:gd name="T22" fmla="*/ 11 w 43"/>
                <a:gd name="T23" fmla="*/ 6 h 38"/>
                <a:gd name="T24" fmla="*/ 8 w 43"/>
                <a:gd name="T25" fmla="*/ 6 h 38"/>
                <a:gd name="T26" fmla="*/ 4 w 43"/>
                <a:gd name="T27" fmla="*/ 0 h 3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3" h="38">
                  <a:moveTo>
                    <a:pt x="7" y="0"/>
                  </a:moveTo>
                  <a:lnTo>
                    <a:pt x="7" y="8"/>
                  </a:lnTo>
                  <a:lnTo>
                    <a:pt x="0" y="16"/>
                  </a:lnTo>
                  <a:lnTo>
                    <a:pt x="0" y="28"/>
                  </a:lnTo>
                  <a:lnTo>
                    <a:pt x="7" y="38"/>
                  </a:lnTo>
                  <a:lnTo>
                    <a:pt x="15" y="31"/>
                  </a:lnTo>
                  <a:lnTo>
                    <a:pt x="20" y="34"/>
                  </a:lnTo>
                  <a:lnTo>
                    <a:pt x="33" y="38"/>
                  </a:lnTo>
                  <a:lnTo>
                    <a:pt x="43" y="34"/>
                  </a:lnTo>
                  <a:lnTo>
                    <a:pt x="41" y="25"/>
                  </a:lnTo>
                  <a:lnTo>
                    <a:pt x="31" y="16"/>
                  </a:lnTo>
                  <a:lnTo>
                    <a:pt x="22" y="12"/>
                  </a:lnTo>
                  <a:lnTo>
                    <a:pt x="15" y="1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8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572" name="Freeform 37"/>
            <p:cNvSpPr>
              <a:spLocks/>
            </p:cNvSpPr>
            <p:nvPr/>
          </p:nvSpPr>
          <p:spPr bwMode="auto">
            <a:xfrm>
              <a:off x="5266" y="871"/>
              <a:ext cx="114" cy="93"/>
            </a:xfrm>
            <a:custGeom>
              <a:avLst/>
              <a:gdLst>
                <a:gd name="T0" fmla="*/ 90 w 229"/>
                <a:gd name="T1" fmla="*/ 0 h 186"/>
                <a:gd name="T2" fmla="*/ 80 w 229"/>
                <a:gd name="T3" fmla="*/ 7 h 186"/>
                <a:gd name="T4" fmla="*/ 82 w 229"/>
                <a:gd name="T5" fmla="*/ 9 h 186"/>
                <a:gd name="T6" fmla="*/ 87 w 229"/>
                <a:gd name="T7" fmla="*/ 9 h 186"/>
                <a:gd name="T8" fmla="*/ 85 w 229"/>
                <a:gd name="T9" fmla="*/ 14 h 186"/>
                <a:gd name="T10" fmla="*/ 78 w 229"/>
                <a:gd name="T11" fmla="*/ 20 h 186"/>
                <a:gd name="T12" fmla="*/ 85 w 229"/>
                <a:gd name="T13" fmla="*/ 19 h 186"/>
                <a:gd name="T14" fmla="*/ 89 w 229"/>
                <a:gd name="T15" fmla="*/ 23 h 186"/>
                <a:gd name="T16" fmla="*/ 89 w 229"/>
                <a:gd name="T17" fmla="*/ 24 h 186"/>
                <a:gd name="T18" fmla="*/ 93 w 229"/>
                <a:gd name="T19" fmla="*/ 29 h 186"/>
                <a:gd name="T20" fmla="*/ 99 w 229"/>
                <a:gd name="T21" fmla="*/ 26 h 186"/>
                <a:gd name="T22" fmla="*/ 101 w 229"/>
                <a:gd name="T23" fmla="*/ 19 h 186"/>
                <a:gd name="T24" fmla="*/ 108 w 229"/>
                <a:gd name="T25" fmla="*/ 20 h 186"/>
                <a:gd name="T26" fmla="*/ 111 w 229"/>
                <a:gd name="T27" fmla="*/ 24 h 186"/>
                <a:gd name="T28" fmla="*/ 114 w 229"/>
                <a:gd name="T29" fmla="*/ 29 h 186"/>
                <a:gd name="T30" fmla="*/ 110 w 229"/>
                <a:gd name="T31" fmla="*/ 34 h 186"/>
                <a:gd name="T32" fmla="*/ 105 w 229"/>
                <a:gd name="T33" fmla="*/ 37 h 186"/>
                <a:gd name="T34" fmla="*/ 109 w 229"/>
                <a:gd name="T35" fmla="*/ 44 h 186"/>
                <a:gd name="T36" fmla="*/ 108 w 229"/>
                <a:gd name="T37" fmla="*/ 49 h 186"/>
                <a:gd name="T38" fmla="*/ 106 w 229"/>
                <a:gd name="T39" fmla="*/ 57 h 186"/>
                <a:gd name="T40" fmla="*/ 103 w 229"/>
                <a:gd name="T41" fmla="*/ 65 h 186"/>
                <a:gd name="T42" fmla="*/ 95 w 229"/>
                <a:gd name="T43" fmla="*/ 66 h 186"/>
                <a:gd name="T44" fmla="*/ 97 w 229"/>
                <a:gd name="T45" fmla="*/ 72 h 186"/>
                <a:gd name="T46" fmla="*/ 101 w 229"/>
                <a:gd name="T47" fmla="*/ 78 h 186"/>
                <a:gd name="T48" fmla="*/ 96 w 229"/>
                <a:gd name="T49" fmla="*/ 82 h 186"/>
                <a:gd name="T50" fmla="*/ 93 w 229"/>
                <a:gd name="T51" fmla="*/ 89 h 186"/>
                <a:gd name="T52" fmla="*/ 90 w 229"/>
                <a:gd name="T53" fmla="*/ 91 h 186"/>
                <a:gd name="T54" fmla="*/ 86 w 229"/>
                <a:gd name="T55" fmla="*/ 88 h 186"/>
                <a:gd name="T56" fmla="*/ 82 w 229"/>
                <a:gd name="T57" fmla="*/ 88 h 186"/>
                <a:gd name="T58" fmla="*/ 75 w 229"/>
                <a:gd name="T59" fmla="*/ 93 h 186"/>
                <a:gd name="T60" fmla="*/ 65 w 229"/>
                <a:gd name="T61" fmla="*/ 80 h 186"/>
                <a:gd name="T62" fmla="*/ 55 w 229"/>
                <a:gd name="T63" fmla="*/ 83 h 186"/>
                <a:gd name="T64" fmla="*/ 49 w 229"/>
                <a:gd name="T65" fmla="*/ 77 h 186"/>
                <a:gd name="T66" fmla="*/ 46 w 229"/>
                <a:gd name="T67" fmla="*/ 69 h 186"/>
                <a:gd name="T68" fmla="*/ 46 w 229"/>
                <a:gd name="T69" fmla="*/ 61 h 186"/>
                <a:gd name="T70" fmla="*/ 38 w 229"/>
                <a:gd name="T71" fmla="*/ 59 h 186"/>
                <a:gd name="T72" fmla="*/ 35 w 229"/>
                <a:gd name="T73" fmla="*/ 59 h 186"/>
                <a:gd name="T74" fmla="*/ 32 w 229"/>
                <a:gd name="T75" fmla="*/ 55 h 186"/>
                <a:gd name="T76" fmla="*/ 28 w 229"/>
                <a:gd name="T77" fmla="*/ 59 h 186"/>
                <a:gd name="T78" fmla="*/ 26 w 229"/>
                <a:gd name="T79" fmla="*/ 65 h 186"/>
                <a:gd name="T80" fmla="*/ 19 w 229"/>
                <a:gd name="T81" fmla="*/ 71 h 186"/>
                <a:gd name="T82" fmla="*/ 12 w 229"/>
                <a:gd name="T83" fmla="*/ 61 h 186"/>
                <a:gd name="T84" fmla="*/ 0 w 229"/>
                <a:gd name="T85" fmla="*/ 60 h 186"/>
                <a:gd name="T86" fmla="*/ 3 w 229"/>
                <a:gd name="T87" fmla="*/ 55 h 186"/>
                <a:gd name="T88" fmla="*/ 11 w 229"/>
                <a:gd name="T89" fmla="*/ 49 h 186"/>
                <a:gd name="T90" fmla="*/ 12 w 229"/>
                <a:gd name="T91" fmla="*/ 44 h 186"/>
                <a:gd name="T92" fmla="*/ 20 w 229"/>
                <a:gd name="T93" fmla="*/ 32 h 186"/>
                <a:gd name="T94" fmla="*/ 31 w 229"/>
                <a:gd name="T95" fmla="*/ 31 h 186"/>
                <a:gd name="T96" fmla="*/ 40 w 229"/>
                <a:gd name="T97" fmla="*/ 22 h 186"/>
                <a:gd name="T98" fmla="*/ 43 w 229"/>
                <a:gd name="T99" fmla="*/ 17 h 186"/>
                <a:gd name="T100" fmla="*/ 49 w 229"/>
                <a:gd name="T101" fmla="*/ 11 h 186"/>
                <a:gd name="T102" fmla="*/ 53 w 229"/>
                <a:gd name="T103" fmla="*/ 13 h 186"/>
                <a:gd name="T104" fmla="*/ 62 w 229"/>
                <a:gd name="T105" fmla="*/ 9 h 186"/>
                <a:gd name="T106" fmla="*/ 65 w 229"/>
                <a:gd name="T107" fmla="*/ 3 h 186"/>
                <a:gd name="T108" fmla="*/ 77 w 229"/>
                <a:gd name="T109" fmla="*/ 1 h 186"/>
                <a:gd name="T110" fmla="*/ 90 w 229"/>
                <a:gd name="T111" fmla="*/ 0 h 18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29" h="186">
                  <a:moveTo>
                    <a:pt x="181" y="0"/>
                  </a:moveTo>
                  <a:lnTo>
                    <a:pt x="160" y="13"/>
                  </a:lnTo>
                  <a:lnTo>
                    <a:pt x="165" y="18"/>
                  </a:lnTo>
                  <a:lnTo>
                    <a:pt x="175" y="18"/>
                  </a:lnTo>
                  <a:lnTo>
                    <a:pt x="170" y="28"/>
                  </a:lnTo>
                  <a:lnTo>
                    <a:pt x="157" y="40"/>
                  </a:lnTo>
                  <a:lnTo>
                    <a:pt x="170" y="38"/>
                  </a:lnTo>
                  <a:lnTo>
                    <a:pt x="179" y="45"/>
                  </a:lnTo>
                  <a:lnTo>
                    <a:pt x="179" y="48"/>
                  </a:lnTo>
                  <a:lnTo>
                    <a:pt x="187" y="58"/>
                  </a:lnTo>
                  <a:lnTo>
                    <a:pt x="198" y="52"/>
                  </a:lnTo>
                  <a:lnTo>
                    <a:pt x="203" y="38"/>
                  </a:lnTo>
                  <a:lnTo>
                    <a:pt x="216" y="40"/>
                  </a:lnTo>
                  <a:lnTo>
                    <a:pt x="223" y="48"/>
                  </a:lnTo>
                  <a:lnTo>
                    <a:pt x="229" y="58"/>
                  </a:lnTo>
                  <a:lnTo>
                    <a:pt x="220" y="68"/>
                  </a:lnTo>
                  <a:lnTo>
                    <a:pt x="211" y="74"/>
                  </a:lnTo>
                  <a:lnTo>
                    <a:pt x="218" y="87"/>
                  </a:lnTo>
                  <a:lnTo>
                    <a:pt x="216" y="98"/>
                  </a:lnTo>
                  <a:lnTo>
                    <a:pt x="213" y="114"/>
                  </a:lnTo>
                  <a:lnTo>
                    <a:pt x="207" y="130"/>
                  </a:lnTo>
                  <a:lnTo>
                    <a:pt x="190" y="132"/>
                  </a:lnTo>
                  <a:lnTo>
                    <a:pt x="195" y="143"/>
                  </a:lnTo>
                  <a:lnTo>
                    <a:pt x="203" y="156"/>
                  </a:lnTo>
                  <a:lnTo>
                    <a:pt x="192" y="163"/>
                  </a:lnTo>
                  <a:lnTo>
                    <a:pt x="187" y="178"/>
                  </a:lnTo>
                  <a:lnTo>
                    <a:pt x="181" y="181"/>
                  </a:lnTo>
                  <a:lnTo>
                    <a:pt x="173" y="176"/>
                  </a:lnTo>
                  <a:lnTo>
                    <a:pt x="165" y="176"/>
                  </a:lnTo>
                  <a:lnTo>
                    <a:pt x="150" y="186"/>
                  </a:lnTo>
                  <a:lnTo>
                    <a:pt x="130" y="160"/>
                  </a:lnTo>
                  <a:lnTo>
                    <a:pt x="111" y="165"/>
                  </a:lnTo>
                  <a:lnTo>
                    <a:pt x="99" y="154"/>
                  </a:lnTo>
                  <a:lnTo>
                    <a:pt x="93" y="138"/>
                  </a:lnTo>
                  <a:lnTo>
                    <a:pt x="93" y="122"/>
                  </a:lnTo>
                  <a:lnTo>
                    <a:pt x="77" y="118"/>
                  </a:lnTo>
                  <a:lnTo>
                    <a:pt x="70" y="118"/>
                  </a:lnTo>
                  <a:lnTo>
                    <a:pt x="64" y="109"/>
                  </a:lnTo>
                  <a:lnTo>
                    <a:pt x="57" y="118"/>
                  </a:lnTo>
                  <a:lnTo>
                    <a:pt x="52" y="130"/>
                  </a:lnTo>
                  <a:lnTo>
                    <a:pt x="39" y="141"/>
                  </a:lnTo>
                  <a:lnTo>
                    <a:pt x="24" y="122"/>
                  </a:lnTo>
                  <a:lnTo>
                    <a:pt x="0" y="120"/>
                  </a:lnTo>
                  <a:lnTo>
                    <a:pt x="6" y="109"/>
                  </a:lnTo>
                  <a:lnTo>
                    <a:pt x="22" y="98"/>
                  </a:lnTo>
                  <a:lnTo>
                    <a:pt x="24" y="87"/>
                  </a:lnTo>
                  <a:lnTo>
                    <a:pt x="41" y="63"/>
                  </a:lnTo>
                  <a:lnTo>
                    <a:pt x="62" y="61"/>
                  </a:lnTo>
                  <a:lnTo>
                    <a:pt x="80" y="43"/>
                  </a:lnTo>
                  <a:lnTo>
                    <a:pt x="86" y="33"/>
                  </a:lnTo>
                  <a:lnTo>
                    <a:pt x="99" y="22"/>
                  </a:lnTo>
                  <a:lnTo>
                    <a:pt x="106" y="26"/>
                  </a:lnTo>
                  <a:lnTo>
                    <a:pt x="124" y="18"/>
                  </a:lnTo>
                  <a:lnTo>
                    <a:pt x="130" y="5"/>
                  </a:lnTo>
                  <a:lnTo>
                    <a:pt x="155" y="2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008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573" name="Freeform 38"/>
            <p:cNvSpPr>
              <a:spLocks/>
            </p:cNvSpPr>
            <p:nvPr/>
          </p:nvSpPr>
          <p:spPr bwMode="auto">
            <a:xfrm>
              <a:off x="5414" y="858"/>
              <a:ext cx="54" cy="38"/>
            </a:xfrm>
            <a:custGeom>
              <a:avLst/>
              <a:gdLst>
                <a:gd name="T0" fmla="*/ 0 w 108"/>
                <a:gd name="T1" fmla="*/ 2 h 75"/>
                <a:gd name="T2" fmla="*/ 5 w 108"/>
                <a:gd name="T3" fmla="*/ 0 h 75"/>
                <a:gd name="T4" fmla="*/ 17 w 108"/>
                <a:gd name="T5" fmla="*/ 2 h 75"/>
                <a:gd name="T6" fmla="*/ 21 w 108"/>
                <a:gd name="T7" fmla="*/ 3 h 75"/>
                <a:gd name="T8" fmla="*/ 25 w 108"/>
                <a:gd name="T9" fmla="*/ 2 h 75"/>
                <a:gd name="T10" fmla="*/ 32 w 108"/>
                <a:gd name="T11" fmla="*/ 0 h 75"/>
                <a:gd name="T12" fmla="*/ 39 w 108"/>
                <a:gd name="T13" fmla="*/ 1 h 75"/>
                <a:gd name="T14" fmla="*/ 46 w 108"/>
                <a:gd name="T15" fmla="*/ 4 h 75"/>
                <a:gd name="T16" fmla="*/ 50 w 108"/>
                <a:gd name="T17" fmla="*/ 14 h 75"/>
                <a:gd name="T18" fmla="*/ 48 w 108"/>
                <a:gd name="T19" fmla="*/ 19 h 75"/>
                <a:gd name="T20" fmla="*/ 51 w 108"/>
                <a:gd name="T21" fmla="*/ 26 h 75"/>
                <a:gd name="T22" fmla="*/ 54 w 108"/>
                <a:gd name="T23" fmla="*/ 32 h 75"/>
                <a:gd name="T24" fmla="*/ 53 w 108"/>
                <a:gd name="T25" fmla="*/ 38 h 75"/>
                <a:gd name="T26" fmla="*/ 50 w 108"/>
                <a:gd name="T27" fmla="*/ 33 h 75"/>
                <a:gd name="T28" fmla="*/ 41 w 108"/>
                <a:gd name="T29" fmla="*/ 25 h 75"/>
                <a:gd name="T30" fmla="*/ 27 w 108"/>
                <a:gd name="T31" fmla="*/ 19 h 75"/>
                <a:gd name="T32" fmla="*/ 17 w 108"/>
                <a:gd name="T33" fmla="*/ 18 h 75"/>
                <a:gd name="T34" fmla="*/ 9 w 108"/>
                <a:gd name="T35" fmla="*/ 20 h 75"/>
                <a:gd name="T36" fmla="*/ 6 w 108"/>
                <a:gd name="T37" fmla="*/ 17 h 75"/>
                <a:gd name="T38" fmla="*/ 5 w 108"/>
                <a:gd name="T39" fmla="*/ 11 h 75"/>
                <a:gd name="T40" fmla="*/ 0 w 108"/>
                <a:gd name="T41" fmla="*/ 9 h 75"/>
                <a:gd name="T42" fmla="*/ 0 w 108"/>
                <a:gd name="T43" fmla="*/ 2 h 7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08" h="75">
                  <a:moveTo>
                    <a:pt x="0" y="4"/>
                  </a:moveTo>
                  <a:lnTo>
                    <a:pt x="10" y="0"/>
                  </a:lnTo>
                  <a:lnTo>
                    <a:pt x="33" y="4"/>
                  </a:lnTo>
                  <a:lnTo>
                    <a:pt x="41" y="6"/>
                  </a:lnTo>
                  <a:lnTo>
                    <a:pt x="50" y="4"/>
                  </a:lnTo>
                  <a:lnTo>
                    <a:pt x="63" y="0"/>
                  </a:lnTo>
                  <a:lnTo>
                    <a:pt x="78" y="2"/>
                  </a:lnTo>
                  <a:lnTo>
                    <a:pt x="92" y="8"/>
                  </a:lnTo>
                  <a:lnTo>
                    <a:pt x="99" y="27"/>
                  </a:lnTo>
                  <a:lnTo>
                    <a:pt x="95" y="38"/>
                  </a:lnTo>
                  <a:lnTo>
                    <a:pt x="101" y="51"/>
                  </a:lnTo>
                  <a:lnTo>
                    <a:pt x="108" y="63"/>
                  </a:lnTo>
                  <a:lnTo>
                    <a:pt x="105" y="75"/>
                  </a:lnTo>
                  <a:lnTo>
                    <a:pt x="99" y="65"/>
                  </a:lnTo>
                  <a:lnTo>
                    <a:pt x="82" y="49"/>
                  </a:lnTo>
                  <a:lnTo>
                    <a:pt x="54" y="38"/>
                  </a:lnTo>
                  <a:lnTo>
                    <a:pt x="33" y="36"/>
                  </a:lnTo>
                  <a:lnTo>
                    <a:pt x="17" y="40"/>
                  </a:lnTo>
                  <a:lnTo>
                    <a:pt x="11" y="34"/>
                  </a:lnTo>
                  <a:lnTo>
                    <a:pt x="10" y="21"/>
                  </a:lnTo>
                  <a:lnTo>
                    <a:pt x="0" y="1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574" name="Freeform 39"/>
            <p:cNvSpPr>
              <a:spLocks/>
            </p:cNvSpPr>
            <p:nvPr/>
          </p:nvSpPr>
          <p:spPr bwMode="auto">
            <a:xfrm>
              <a:off x="5327" y="973"/>
              <a:ext cx="18" cy="14"/>
            </a:xfrm>
            <a:custGeom>
              <a:avLst/>
              <a:gdLst>
                <a:gd name="T0" fmla="*/ 6 w 35"/>
                <a:gd name="T1" fmla="*/ 0 h 28"/>
                <a:gd name="T2" fmla="*/ 0 w 35"/>
                <a:gd name="T3" fmla="*/ 7 h 28"/>
                <a:gd name="T4" fmla="*/ 2 w 35"/>
                <a:gd name="T5" fmla="*/ 12 h 28"/>
                <a:gd name="T6" fmla="*/ 7 w 35"/>
                <a:gd name="T7" fmla="*/ 14 h 28"/>
                <a:gd name="T8" fmla="*/ 13 w 35"/>
                <a:gd name="T9" fmla="*/ 12 h 28"/>
                <a:gd name="T10" fmla="*/ 18 w 35"/>
                <a:gd name="T11" fmla="*/ 9 h 28"/>
                <a:gd name="T12" fmla="*/ 15 w 35"/>
                <a:gd name="T13" fmla="*/ 6 h 28"/>
                <a:gd name="T14" fmla="*/ 6 w 35"/>
                <a:gd name="T15" fmla="*/ 0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5" h="28">
                  <a:moveTo>
                    <a:pt x="11" y="0"/>
                  </a:moveTo>
                  <a:lnTo>
                    <a:pt x="0" y="13"/>
                  </a:lnTo>
                  <a:lnTo>
                    <a:pt x="4" y="23"/>
                  </a:lnTo>
                  <a:lnTo>
                    <a:pt x="13" y="28"/>
                  </a:lnTo>
                  <a:lnTo>
                    <a:pt x="25" y="23"/>
                  </a:lnTo>
                  <a:lnTo>
                    <a:pt x="35" y="17"/>
                  </a:lnTo>
                  <a:lnTo>
                    <a:pt x="30" y="1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8000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0763" name="Group 43"/>
          <p:cNvGrpSpPr>
            <a:grpSpLocks/>
          </p:cNvGrpSpPr>
          <p:nvPr/>
        </p:nvGrpSpPr>
        <p:grpSpPr bwMode="auto">
          <a:xfrm>
            <a:off x="2879725" y="1295400"/>
            <a:ext cx="1844675" cy="498475"/>
            <a:chOff x="1814" y="816"/>
            <a:chExt cx="1162" cy="314"/>
          </a:xfrm>
        </p:grpSpPr>
        <p:sp>
          <p:nvSpPr>
            <p:cNvPr id="23568" name="Text Box 41"/>
            <p:cNvSpPr txBox="1">
              <a:spLocks noChangeArrowheads="1"/>
            </p:cNvSpPr>
            <p:nvPr/>
          </p:nvSpPr>
          <p:spPr bwMode="auto">
            <a:xfrm>
              <a:off x="1814" y="842"/>
              <a:ext cx="5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>
                  <a:solidFill>
                    <a:prstClr val="black"/>
                  </a:solidFill>
                </a:rPr>
                <a:t>Cuba</a:t>
              </a:r>
            </a:p>
          </p:txBody>
        </p:sp>
        <p:sp>
          <p:nvSpPr>
            <p:cNvPr id="23569" name="Line 42"/>
            <p:cNvSpPr>
              <a:spLocks noChangeShapeType="1"/>
            </p:cNvSpPr>
            <p:nvPr/>
          </p:nvSpPr>
          <p:spPr bwMode="auto">
            <a:xfrm flipV="1">
              <a:off x="2352" y="816"/>
              <a:ext cx="62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0770" name="Group 50"/>
          <p:cNvGrpSpPr>
            <a:grpSpLocks/>
          </p:cNvGrpSpPr>
          <p:nvPr/>
        </p:nvGrpSpPr>
        <p:grpSpPr bwMode="auto">
          <a:xfrm>
            <a:off x="7375525" y="498475"/>
            <a:ext cx="979488" cy="1330325"/>
            <a:chOff x="4646" y="314"/>
            <a:chExt cx="617" cy="838"/>
          </a:xfrm>
        </p:grpSpPr>
        <p:sp>
          <p:nvSpPr>
            <p:cNvPr id="23566" name="Text Box 47"/>
            <p:cNvSpPr txBox="1">
              <a:spLocks noChangeArrowheads="1"/>
            </p:cNvSpPr>
            <p:nvPr/>
          </p:nvSpPr>
          <p:spPr bwMode="auto">
            <a:xfrm>
              <a:off x="4646" y="314"/>
              <a:ext cx="61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dirty="0">
                  <a:solidFill>
                    <a:prstClr val="black"/>
                  </a:solidFill>
                </a:rPr>
                <a:t>Puerto</a:t>
              </a:r>
            </a:p>
            <a:p>
              <a:pPr algn="ctr"/>
              <a:r>
                <a:rPr lang="en-US" altLang="en-US" dirty="0">
                  <a:solidFill>
                    <a:prstClr val="black"/>
                  </a:solidFill>
                </a:rPr>
                <a:t>Rico</a:t>
              </a:r>
            </a:p>
          </p:txBody>
        </p:sp>
        <p:sp>
          <p:nvSpPr>
            <p:cNvPr id="23567" name="Line 48"/>
            <p:cNvSpPr>
              <a:spLocks noChangeShapeType="1"/>
            </p:cNvSpPr>
            <p:nvPr/>
          </p:nvSpPr>
          <p:spPr bwMode="auto">
            <a:xfrm>
              <a:off x="4944" y="81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pic>
        <p:nvPicPr>
          <p:cNvPr id="23562" name="Picture 53" descr="C:\Web Site\Images\dominican.gif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295400"/>
            <a:ext cx="12954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75" name="Group 55"/>
          <p:cNvGrpSpPr>
            <a:grpSpLocks/>
          </p:cNvGrpSpPr>
          <p:nvPr/>
        </p:nvGrpSpPr>
        <p:grpSpPr bwMode="auto">
          <a:xfrm>
            <a:off x="5500688" y="1524000"/>
            <a:ext cx="1814512" cy="1676400"/>
            <a:chOff x="3465" y="960"/>
            <a:chExt cx="1143" cy="1056"/>
          </a:xfrm>
        </p:grpSpPr>
        <p:sp>
          <p:nvSpPr>
            <p:cNvPr id="23564" name="Text Box 44"/>
            <p:cNvSpPr txBox="1">
              <a:spLocks noChangeArrowheads="1"/>
            </p:cNvSpPr>
            <p:nvPr/>
          </p:nvSpPr>
          <p:spPr bwMode="auto">
            <a:xfrm>
              <a:off x="3465" y="1498"/>
              <a:ext cx="1143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dirty="0">
                  <a:solidFill>
                    <a:prstClr val="black"/>
                  </a:solidFill>
                </a:rPr>
                <a:t>La </a:t>
              </a:r>
              <a:r>
                <a:rPr lang="en-US" altLang="en-US" dirty="0" err="1">
                  <a:solidFill>
                    <a:prstClr val="black"/>
                  </a:solidFill>
                </a:rPr>
                <a:t>República</a:t>
              </a:r>
              <a:endParaRPr lang="en-US" altLang="en-US" dirty="0">
                <a:solidFill>
                  <a:prstClr val="black"/>
                </a:solidFill>
              </a:endParaRPr>
            </a:p>
            <a:p>
              <a:pPr algn="ctr"/>
              <a:r>
                <a:rPr lang="en-US" altLang="en-US" dirty="0" err="1">
                  <a:solidFill>
                    <a:prstClr val="black"/>
                  </a:solidFill>
                </a:rPr>
                <a:t>Dominicana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23565" name="Line 45"/>
            <p:cNvSpPr>
              <a:spLocks noChangeShapeType="1"/>
            </p:cNvSpPr>
            <p:nvPr/>
          </p:nvSpPr>
          <p:spPr bwMode="auto">
            <a:xfrm flipV="1">
              <a:off x="3936" y="960"/>
              <a:ext cx="14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1075712"/>
      </p:ext>
    </p:extLst>
  </p:cSld>
  <p:clrMapOvr>
    <a:masterClrMapping/>
  </p:clrMapOvr>
  <p:transition spd="med">
    <p:pull dir="r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45</Words>
  <Application>Microsoft Office PowerPoint</Application>
  <PresentationFormat>On-screen Show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Waveform</vt:lpstr>
      <vt:lpstr>PowerPoint Presentation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2015-10-13T16:21:21Z</dcterms:created>
  <dcterms:modified xsi:type="dcterms:W3CDTF">2015-10-13T16:23:24Z</dcterms:modified>
</cp:coreProperties>
</file>