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1" autoAdjust="0"/>
    <p:restoredTop sz="94660"/>
  </p:normalViewPr>
  <p:slideViewPr>
    <p:cSldViewPr>
      <p:cViewPr varScale="1">
        <p:scale>
          <a:sx n="93" d="100"/>
          <a:sy n="93" d="100"/>
        </p:scale>
        <p:origin x="-9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0000" t="22835" r="28125" b="28513"/>
          <a:stretch>
            <a:fillRect/>
          </a:stretch>
        </p:blipFill>
        <p:spPr bwMode="auto">
          <a:xfrm>
            <a:off x="0" y="228600"/>
            <a:ext cx="9144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6172200"/>
            <a:ext cx="1295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2743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Buenos </a:t>
            </a:r>
            <a:r>
              <a:rPr lang="en-US" dirty="0" err="1" smtClean="0">
                <a:solidFill>
                  <a:srgbClr val="FFC000"/>
                </a:solidFill>
              </a:rPr>
              <a:t>días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743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Buenas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tardes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5600" y="2743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Buenas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noches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4038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Hello.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400" y="4419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Good morning.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4876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Good afternoon.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9800" y="5257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Good evening.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81800" y="4038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What is your name?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0" y="4419600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My name is… (I call myself…)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9400" y="48768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What is his/her name?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0" y="5257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His or her name is…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0800" y="5715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l</a:t>
            </a:r>
            <a:r>
              <a:rPr lang="en-US" dirty="0" smtClean="0">
                <a:solidFill>
                  <a:srgbClr val="0070C0"/>
                </a:solidFill>
              </a:rPr>
              <a:t>ast name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24600" y="609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name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8125" t="45312" r="20000" b="11719"/>
          <a:stretch>
            <a:fillRect/>
          </a:stretch>
        </p:blipFill>
        <p:spPr bwMode="auto">
          <a:xfrm>
            <a:off x="0" y="68580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378023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omic Sans MS" pitchFamily="66" charset="0"/>
              </a:rPr>
              <a:t>Responding</a:t>
            </a:r>
            <a:endParaRPr lang="en-US" sz="1400" b="1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762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Nice to meet you.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1143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The pleasure is mine.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16002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Delighted to meet you.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7400" y="2057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It’s a pleasure.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2438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Same here. (Equally)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3733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Goodbye.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4191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See you later.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33600" y="4572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See you tomorrow.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5029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See you soon.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0200" y="5410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Bye.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77000" y="1600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How are you?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72200" y="198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 am 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24600" y="2438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 am fine/well (good).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53200" y="2895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 am very well (good).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10400" y="3276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I’m great.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96000" y="3733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So-so.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00800" y="4191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So-so. (more or less)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00800" y="4572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Terrible.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5029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Horrible.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53200" y="5410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I’m bad.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77000" y="5867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Me too.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129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daleamy</dc:creator>
  <cp:lastModifiedBy>daleamy</cp:lastModifiedBy>
  <cp:revision>13</cp:revision>
  <dcterms:created xsi:type="dcterms:W3CDTF">2010-09-20T13:16:57Z</dcterms:created>
  <dcterms:modified xsi:type="dcterms:W3CDTF">2010-09-20T14:18:56Z</dcterms:modified>
</cp:coreProperties>
</file>