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44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59EB1-B87F-423F-9EB0-69580E9BF262}" type="datetimeFigureOut">
              <a:rPr lang="en-US" smtClean="0"/>
              <a:pPr/>
              <a:t>10/4/2010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59EB1-B87F-423F-9EB0-69580E9BF262}" type="datetimeFigureOut">
              <a:rPr lang="en-US" smtClean="0"/>
              <a:pPr/>
              <a:t>10/4/2010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59EB1-B87F-423F-9EB0-69580E9BF262}" type="datetimeFigureOut">
              <a:rPr lang="en-US" smtClean="0"/>
              <a:pPr/>
              <a:t>10/4/2010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59EB1-B87F-423F-9EB0-69580E9BF262}" type="datetimeFigureOut">
              <a:rPr lang="en-US" smtClean="0"/>
              <a:pPr/>
              <a:t>10/4/2010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59EB1-B87F-423F-9EB0-69580E9BF262}" type="datetimeFigureOut">
              <a:rPr lang="en-US" smtClean="0"/>
              <a:pPr/>
              <a:t>10/4/2010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59EB1-B87F-423F-9EB0-69580E9BF262}" type="datetimeFigureOut">
              <a:rPr lang="en-US" smtClean="0"/>
              <a:pPr/>
              <a:t>10/4/2010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59EB1-B87F-423F-9EB0-69580E9BF262}" type="datetimeFigureOut">
              <a:rPr lang="en-US" smtClean="0"/>
              <a:pPr/>
              <a:t>10/4/2010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59EB1-B87F-423F-9EB0-69580E9BF262}" type="datetimeFigureOut">
              <a:rPr lang="en-US" smtClean="0"/>
              <a:pPr/>
              <a:t>10/4/2010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59EB1-B87F-423F-9EB0-69580E9BF262}" type="datetimeFigureOut">
              <a:rPr lang="en-US" smtClean="0"/>
              <a:pPr/>
              <a:t>10/4/2010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59EB1-B87F-423F-9EB0-69580E9BF262}" type="datetimeFigureOut">
              <a:rPr lang="en-US" smtClean="0"/>
              <a:pPr/>
              <a:t>10/4/2010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59EB1-B87F-423F-9EB0-69580E9BF262}" type="datetimeFigureOut">
              <a:rPr lang="en-US" smtClean="0"/>
              <a:pPr/>
              <a:t>10/4/2010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59EB1-B87F-423F-9EB0-69580E9BF262}" type="datetimeFigureOut">
              <a:rPr lang="en-US" smtClean="0"/>
              <a:pPr/>
              <a:t>10/4/2010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08923-48FF-47C0-B861-312343767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1250" t="25781" r="21875" b="15625"/>
          <a:stretch>
            <a:fillRect/>
          </a:stretch>
        </p:blipFill>
        <p:spPr bwMode="auto">
          <a:xfrm>
            <a:off x="822960" y="0"/>
            <a:ext cx="83210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057400" y="457200"/>
            <a:ext cx="190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Monday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09800" y="1149096"/>
            <a:ext cx="190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Wednesday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57400" y="807720"/>
            <a:ext cx="190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Tuesday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286000" y="2133600"/>
            <a:ext cx="13466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Saturday</a:t>
            </a:r>
            <a:endParaRPr lang="en-US" sz="2000" dirty="0"/>
          </a:p>
        </p:txBody>
      </p:sp>
      <p:sp>
        <p:nvSpPr>
          <p:cNvPr id="15" name="Rectangle 14"/>
          <p:cNvSpPr/>
          <p:nvPr/>
        </p:nvSpPr>
        <p:spPr>
          <a:xfrm>
            <a:off x="2298192" y="1828800"/>
            <a:ext cx="9509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Friday</a:t>
            </a:r>
            <a:endParaRPr lang="en-US" sz="2000" dirty="0"/>
          </a:p>
        </p:txBody>
      </p:sp>
      <p:sp>
        <p:nvSpPr>
          <p:cNvPr id="16" name="Rectangle 15"/>
          <p:cNvSpPr/>
          <p:nvPr/>
        </p:nvSpPr>
        <p:spPr>
          <a:xfrm>
            <a:off x="2212848" y="1493520"/>
            <a:ext cx="13035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Thursday</a:t>
            </a:r>
            <a:endParaRPr lang="en-US" sz="2000" dirty="0"/>
          </a:p>
        </p:txBody>
      </p:sp>
      <p:sp>
        <p:nvSpPr>
          <p:cNvPr id="24" name="TextBox 23"/>
          <p:cNvSpPr txBox="1"/>
          <p:nvPr/>
        </p:nvSpPr>
        <p:spPr>
          <a:xfrm>
            <a:off x="2261616" y="2514600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Sunday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934200" y="1502664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Comic Sans MS" pitchFamily="66" charset="0"/>
              </a:rPr>
              <a:t>t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he weekend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867400" y="1158240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yesterday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096000" y="826008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tomorrow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791200" y="472440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Comic Sans MS" pitchFamily="66" charset="0"/>
              </a:rPr>
              <a:t>t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oday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477000" y="4636008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Thursday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733800" y="4626864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solidFill>
                  <a:srgbClr val="FF0000"/>
                </a:solidFill>
                <a:latin typeface="Comic Sans MS" pitchFamily="66" charset="0"/>
              </a:rPr>
              <a:t>j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ueves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943600" y="2819400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It’s…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867400" y="2209800"/>
            <a:ext cx="2209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What day is it?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486144" y="4925568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Sunday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464808" y="5196840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Monday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730752" y="5187696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lunes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657600" y="4913376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domingo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733800" y="5791200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martes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516624" y="5788152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Tuesday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507480" y="5501640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Wednesday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733800" y="5507736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miércoles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477000" y="6379464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Saturday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745992" y="6361176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sábado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522720" y="6092952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Friday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745992" y="6092952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viernes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4" grpId="0"/>
      <p:bldP spid="15" grpId="0"/>
      <p:bldP spid="15" grpId="1"/>
      <p:bldP spid="16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5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21250" t="57813" r="21250" b="7031"/>
          <a:stretch>
            <a:fillRect/>
          </a:stretch>
        </p:blipFill>
        <p:spPr bwMode="auto">
          <a:xfrm>
            <a:off x="152400" y="685800"/>
            <a:ext cx="8724053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807208" y="2767584"/>
            <a:ext cx="2133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Hoy 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es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lunes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.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71800" y="990600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sábado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93264" y="1352490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miércoles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38400" y="1664208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miércoles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43200" y="1950720"/>
            <a:ext cx="182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jueves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24200" y="3102864"/>
            <a:ext cx="2971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Mañana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es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martes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.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28544" y="3386328"/>
            <a:ext cx="2362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Ayer 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fue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domingo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124200" y="3657600"/>
            <a:ext cx="17315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Hoy 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es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lunes</a:t>
            </a:r>
            <a:r>
              <a:rPr lang="en-US" dirty="0" smtClean="0">
                <a:solidFill>
                  <a:srgbClr val="FF0000"/>
                </a:solidFill>
                <a:latin typeface="Comic Sans MS" pitchFamily="66" charset="0"/>
              </a:rPr>
              <a:t>.</a:t>
            </a:r>
            <a:endParaRPr lang="en-US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505200" y="4017264"/>
            <a:ext cx="3810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Mi 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día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favorito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Comic Sans MS" pitchFamily="66" charset="0"/>
              </a:rPr>
              <a:t>es</a:t>
            </a:r>
            <a:r>
              <a:rPr lang="en-US" sz="2000" dirty="0" smtClean="0">
                <a:solidFill>
                  <a:srgbClr val="FF0000"/>
                </a:solidFill>
                <a:latin typeface="Comic Sans MS" pitchFamily="66" charset="0"/>
              </a:rPr>
              <a:t>…..</a:t>
            </a:r>
            <a:endParaRPr lang="en-US" sz="20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59</Words>
  <Application>Microsoft Office PowerPoint</Application>
  <PresentationFormat>On-screen Show (4:3)</PresentationFormat>
  <Paragraphs>36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Company>Shenendehowa Central Schools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Information Services</dc:creator>
  <cp:lastModifiedBy>bodijudi</cp:lastModifiedBy>
  <cp:revision>14</cp:revision>
  <dcterms:created xsi:type="dcterms:W3CDTF">2010-10-03T12:02:14Z</dcterms:created>
  <dcterms:modified xsi:type="dcterms:W3CDTF">2010-10-04T13:16:08Z</dcterms:modified>
</cp:coreProperties>
</file>