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75" autoAdjust="0"/>
    <p:restoredTop sz="94660"/>
  </p:normalViewPr>
  <p:slideViewPr>
    <p:cSldViewPr>
      <p:cViewPr varScale="1">
        <p:scale>
          <a:sx n="95" d="100"/>
          <a:sy n="95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F04CF-60A3-4822-AD4B-D55E42D38CA0}" type="datetimeFigureOut">
              <a:rPr lang="en-US" smtClean="0"/>
              <a:pPr/>
              <a:t>9/28/2010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B2F17-2443-4E18-B891-86BE6A96A1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17284" t="17969" r="18519" b="2890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362200" y="2133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1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25146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2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2819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2200" y="3200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62200" y="3505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62200" y="3886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62200" y="42672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7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362200" y="4572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62200" y="49530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0" y="5257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10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24600" y="1828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11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24600" y="21336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12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24600" y="2514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13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24600" y="2819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14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24600" y="32004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15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24600" y="35814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>
                <a:solidFill>
                  <a:srgbClr val="7030A0"/>
                </a:solidFill>
              </a:rPr>
              <a:t>6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24600" y="38978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>
                <a:solidFill>
                  <a:srgbClr val="7030A0"/>
                </a:solidFill>
              </a:rPr>
              <a:t>7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24600" y="4267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>
                <a:solidFill>
                  <a:srgbClr val="7030A0"/>
                </a:solidFill>
              </a:rPr>
              <a:t>8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24600" y="46482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</a:t>
            </a:r>
            <a:r>
              <a:rPr lang="en-US" dirty="0" smtClean="0">
                <a:solidFill>
                  <a:srgbClr val="7030A0"/>
                </a:solidFill>
              </a:rPr>
              <a:t>9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24600" y="4953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20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24600" y="52578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2</a:t>
            </a:r>
            <a:r>
              <a:rPr lang="en-US" dirty="0" smtClean="0">
                <a:solidFill>
                  <a:srgbClr val="7030A0"/>
                </a:solidFill>
              </a:rPr>
              <a:t>1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17500" t="44531" r="18750" b="7813"/>
          <a:stretch>
            <a:fillRect/>
          </a:stretch>
        </p:blipFill>
        <p:spPr bwMode="auto">
          <a:xfrm>
            <a:off x="-76200" y="0"/>
            <a:ext cx="9220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676400" y="68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v</a:t>
            </a:r>
            <a:r>
              <a:rPr lang="en-US" dirty="0" err="1" smtClean="0">
                <a:solidFill>
                  <a:srgbClr val="0000FF"/>
                </a:solidFill>
              </a:rPr>
              <a:t>einte</a:t>
            </a:r>
            <a:r>
              <a:rPr lang="en-US" dirty="0" smtClean="0">
                <a:solidFill>
                  <a:srgbClr val="0000FF"/>
                </a:solidFill>
              </a:rPr>
              <a:t> y dos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1066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v</a:t>
            </a:r>
            <a:r>
              <a:rPr lang="en-US" dirty="0" err="1" smtClean="0">
                <a:solidFill>
                  <a:srgbClr val="0000FF"/>
                </a:solidFill>
              </a:rPr>
              <a:t>einte</a:t>
            </a:r>
            <a:r>
              <a:rPr lang="en-US" dirty="0" smtClean="0">
                <a:solidFill>
                  <a:srgbClr val="0000FF"/>
                </a:solidFill>
              </a:rPr>
              <a:t> y </a:t>
            </a:r>
            <a:r>
              <a:rPr lang="en-US" dirty="0" err="1" smtClean="0">
                <a:solidFill>
                  <a:srgbClr val="0000FF"/>
                </a:solidFill>
              </a:rPr>
              <a:t>tres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144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v</a:t>
            </a:r>
            <a:r>
              <a:rPr lang="en-US" dirty="0" err="1" smtClean="0">
                <a:solidFill>
                  <a:srgbClr val="0000FF"/>
                </a:solidFill>
              </a:rPr>
              <a:t>einte</a:t>
            </a:r>
            <a:r>
              <a:rPr lang="en-US" dirty="0" smtClean="0">
                <a:solidFill>
                  <a:srgbClr val="0000FF"/>
                </a:solidFill>
              </a:rPr>
              <a:t> y </a:t>
            </a:r>
            <a:r>
              <a:rPr lang="en-US" dirty="0" err="1" smtClean="0">
                <a:solidFill>
                  <a:srgbClr val="0000FF"/>
                </a:solidFill>
              </a:rPr>
              <a:t>cuatro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76400" y="1828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v</a:t>
            </a:r>
            <a:r>
              <a:rPr lang="en-US" dirty="0" err="1" smtClean="0">
                <a:solidFill>
                  <a:srgbClr val="0000FF"/>
                </a:solidFill>
              </a:rPr>
              <a:t>einte</a:t>
            </a:r>
            <a:r>
              <a:rPr lang="en-US" dirty="0" smtClean="0">
                <a:solidFill>
                  <a:srgbClr val="0000FF"/>
                </a:solidFill>
              </a:rPr>
              <a:t> y </a:t>
            </a:r>
            <a:r>
              <a:rPr lang="en-US" dirty="0" err="1" smtClean="0">
                <a:solidFill>
                  <a:srgbClr val="0000FF"/>
                </a:solidFill>
              </a:rPr>
              <a:t>cinco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2209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v</a:t>
            </a:r>
            <a:r>
              <a:rPr lang="en-US" dirty="0" err="1" smtClean="0">
                <a:solidFill>
                  <a:srgbClr val="0000FF"/>
                </a:solidFill>
              </a:rPr>
              <a:t>einte</a:t>
            </a:r>
            <a:r>
              <a:rPr lang="en-US" dirty="0" smtClean="0">
                <a:solidFill>
                  <a:srgbClr val="0000FF"/>
                </a:solidFill>
              </a:rPr>
              <a:t> y </a:t>
            </a:r>
            <a:r>
              <a:rPr lang="en-US" dirty="0" err="1" smtClean="0">
                <a:solidFill>
                  <a:srgbClr val="0000FF"/>
                </a:solidFill>
              </a:rPr>
              <a:t>seis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76400" y="2667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v</a:t>
            </a:r>
            <a:r>
              <a:rPr lang="en-US" dirty="0" err="1" smtClean="0">
                <a:solidFill>
                  <a:srgbClr val="0000FF"/>
                </a:solidFill>
              </a:rPr>
              <a:t>einte</a:t>
            </a:r>
            <a:r>
              <a:rPr lang="en-US" dirty="0" smtClean="0">
                <a:solidFill>
                  <a:srgbClr val="0000FF"/>
                </a:solidFill>
              </a:rPr>
              <a:t> y </a:t>
            </a:r>
            <a:r>
              <a:rPr lang="en-US" dirty="0" err="1" smtClean="0">
                <a:solidFill>
                  <a:srgbClr val="0000FF"/>
                </a:solidFill>
              </a:rPr>
              <a:t>siete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3048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v</a:t>
            </a:r>
            <a:r>
              <a:rPr lang="en-US" dirty="0" err="1" smtClean="0">
                <a:solidFill>
                  <a:srgbClr val="0000FF"/>
                </a:solidFill>
              </a:rPr>
              <a:t>einte</a:t>
            </a:r>
            <a:r>
              <a:rPr lang="en-US" dirty="0" smtClean="0">
                <a:solidFill>
                  <a:srgbClr val="0000FF"/>
                </a:solidFill>
              </a:rPr>
              <a:t> y </a:t>
            </a:r>
            <a:r>
              <a:rPr lang="en-US" dirty="0" err="1" smtClean="0">
                <a:solidFill>
                  <a:srgbClr val="0000FF"/>
                </a:solidFill>
              </a:rPr>
              <a:t>ocho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6400" y="34290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00FF"/>
                </a:solidFill>
              </a:rPr>
              <a:t>v</a:t>
            </a:r>
            <a:r>
              <a:rPr lang="en-US" dirty="0" err="1" smtClean="0">
                <a:solidFill>
                  <a:srgbClr val="0000FF"/>
                </a:solidFill>
              </a:rPr>
              <a:t>einte</a:t>
            </a:r>
            <a:r>
              <a:rPr lang="en-US" dirty="0" smtClean="0">
                <a:solidFill>
                  <a:srgbClr val="0000FF"/>
                </a:solidFill>
              </a:rPr>
              <a:t> y </a:t>
            </a:r>
            <a:r>
              <a:rPr lang="en-US" dirty="0" err="1" smtClean="0">
                <a:solidFill>
                  <a:srgbClr val="0000FF"/>
                </a:solidFill>
              </a:rPr>
              <a:t>nueve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685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treinta</a:t>
            </a:r>
            <a:r>
              <a:rPr lang="en-US" dirty="0" smtClean="0">
                <a:solidFill>
                  <a:srgbClr val="C00000"/>
                </a:solidFill>
              </a:rPr>
              <a:t> y </a:t>
            </a:r>
            <a:r>
              <a:rPr lang="en-US" dirty="0" err="1" smtClean="0">
                <a:solidFill>
                  <a:srgbClr val="C00000"/>
                </a:solidFill>
              </a:rPr>
              <a:t>uno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410200" y="1066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treinta</a:t>
            </a:r>
            <a:r>
              <a:rPr lang="en-US" dirty="0" smtClean="0">
                <a:solidFill>
                  <a:srgbClr val="C00000"/>
                </a:solidFill>
              </a:rPr>
              <a:t> y dos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10200" y="144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treinta</a:t>
            </a:r>
            <a:r>
              <a:rPr lang="en-US" dirty="0" smtClean="0">
                <a:solidFill>
                  <a:srgbClr val="C00000"/>
                </a:solidFill>
              </a:rPr>
              <a:t> y </a:t>
            </a:r>
            <a:r>
              <a:rPr lang="en-US" dirty="0" err="1" smtClean="0">
                <a:solidFill>
                  <a:srgbClr val="C00000"/>
                </a:solidFill>
              </a:rPr>
              <a:t>tres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10200" y="1828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treinta</a:t>
            </a:r>
            <a:r>
              <a:rPr lang="en-US" dirty="0" smtClean="0">
                <a:solidFill>
                  <a:srgbClr val="C00000"/>
                </a:solidFill>
              </a:rPr>
              <a:t> y </a:t>
            </a:r>
            <a:r>
              <a:rPr lang="en-US" dirty="0" err="1" smtClean="0">
                <a:solidFill>
                  <a:srgbClr val="C00000"/>
                </a:solidFill>
              </a:rPr>
              <a:t>cuatro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10200" y="2209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treinta</a:t>
            </a:r>
            <a:r>
              <a:rPr lang="en-US" dirty="0" smtClean="0">
                <a:solidFill>
                  <a:srgbClr val="C00000"/>
                </a:solidFill>
              </a:rPr>
              <a:t> y </a:t>
            </a:r>
            <a:r>
              <a:rPr lang="en-US" dirty="0" err="1" smtClean="0">
                <a:solidFill>
                  <a:srgbClr val="C00000"/>
                </a:solidFill>
              </a:rPr>
              <a:t>cinco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10200" y="2590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treinta</a:t>
            </a:r>
            <a:r>
              <a:rPr lang="en-US" dirty="0" smtClean="0">
                <a:solidFill>
                  <a:srgbClr val="C00000"/>
                </a:solidFill>
              </a:rPr>
              <a:t> y </a:t>
            </a:r>
            <a:r>
              <a:rPr lang="en-US" dirty="0" err="1" smtClean="0">
                <a:solidFill>
                  <a:srgbClr val="C00000"/>
                </a:solidFill>
              </a:rPr>
              <a:t>seis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10200" y="2971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treinta</a:t>
            </a:r>
            <a:r>
              <a:rPr lang="en-US" dirty="0" smtClean="0">
                <a:solidFill>
                  <a:srgbClr val="C00000"/>
                </a:solidFill>
              </a:rPr>
              <a:t> y </a:t>
            </a:r>
            <a:r>
              <a:rPr lang="en-US" dirty="0" err="1" smtClean="0">
                <a:solidFill>
                  <a:srgbClr val="C00000"/>
                </a:solidFill>
              </a:rPr>
              <a:t>siete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410200" y="3352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treinta</a:t>
            </a:r>
            <a:r>
              <a:rPr lang="en-US" dirty="0" smtClean="0">
                <a:solidFill>
                  <a:srgbClr val="C00000"/>
                </a:solidFill>
              </a:rPr>
              <a:t> y </a:t>
            </a:r>
            <a:r>
              <a:rPr lang="en-US" dirty="0" err="1" smtClean="0">
                <a:solidFill>
                  <a:srgbClr val="C00000"/>
                </a:solidFill>
              </a:rPr>
              <a:t>ocho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10200" y="3733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</a:rPr>
              <a:t>treinta</a:t>
            </a:r>
            <a:r>
              <a:rPr lang="en-US" dirty="0" smtClean="0">
                <a:solidFill>
                  <a:srgbClr val="C00000"/>
                </a:solidFill>
              </a:rPr>
              <a:t> y </a:t>
            </a:r>
            <a:r>
              <a:rPr lang="en-US" dirty="0" err="1" smtClean="0">
                <a:solidFill>
                  <a:srgbClr val="C00000"/>
                </a:solidFill>
              </a:rPr>
              <a:t>nueve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0" y="5410200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006600"/>
                </a:solidFill>
              </a:rPr>
              <a:t>tres</a:t>
            </a:r>
            <a:endParaRPr lang="en-US" sz="2000" dirty="0">
              <a:solidFill>
                <a:srgbClr val="0066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24600" y="5410200"/>
            <a:ext cx="83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6600"/>
                </a:solidFill>
              </a:rPr>
              <a:t>dos</a:t>
            </a:r>
            <a:endParaRPr lang="en-US" sz="2000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74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daleamy</dc:creator>
  <cp:lastModifiedBy>bodijudi</cp:lastModifiedBy>
  <cp:revision>8</cp:revision>
  <dcterms:created xsi:type="dcterms:W3CDTF">2010-09-28T13:12:11Z</dcterms:created>
  <dcterms:modified xsi:type="dcterms:W3CDTF">2010-09-28T13:46:41Z</dcterms:modified>
</cp:coreProperties>
</file>