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73" autoAdjust="0"/>
    <p:restoredTop sz="90929"/>
  </p:normalViewPr>
  <p:slideViewPr>
    <p:cSldViewPr>
      <p:cViewPr varScale="1">
        <p:scale>
          <a:sx n="65" d="100"/>
          <a:sy n="65" d="100"/>
        </p:scale>
        <p:origin x="-7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CA5C9-5D79-4C8E-AB77-0A9DB445B4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153A60-38E0-41DA-97D4-0E5157F103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BD705-815D-4790-9C94-E53100531C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E60E0-CC59-47C3-8A47-80643C79B1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C69C1-F16A-473C-8C9B-52DDCEFE4E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B28DDC-B658-488E-8CDA-6CACB1F534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D379C-2741-4403-8A8D-02B2B122D8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F76941-75F6-485D-80AF-7532A2D091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BEE30-D286-484E-AA4F-0BA3880381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08810-FF22-490A-81AD-AB4E3F1661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B184B-011B-4E28-B61F-5865EE4073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10CECB5-908D-4FDC-AE7C-62AE41EF8F0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24011" t="12500" r="22694" b="21875"/>
          <a:stretch>
            <a:fillRect/>
          </a:stretch>
        </p:blipFill>
        <p:spPr bwMode="auto">
          <a:xfrm>
            <a:off x="0" y="0"/>
            <a:ext cx="9144000" cy="684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581400" y="16002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Close your books.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581400" y="11430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Open your books.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581400" y="20574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Take out a pencil.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581400" y="24384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Take out a sheet of paper.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581400" y="28956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Look at the chalkboard.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581400" y="33528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Write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581400" y="37338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Listen (to)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581400" y="41148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Read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581400" y="45720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Pass me the homework.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581400" y="50292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Please.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3581400" y="54864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Thank you.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3581400" y="58674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You’re Welcome.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581400" y="62484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Repeat.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utoUpdateAnimBg="0"/>
      <p:bldP spid="2052" grpId="0" autoUpdateAnimBg="0"/>
      <p:bldP spid="2053" grpId="0" autoUpdateAnimBg="0"/>
      <p:bldP spid="2054" grpId="0" autoUpdateAnimBg="0"/>
      <p:bldP spid="2055" grpId="0" autoUpdateAnimBg="0"/>
      <p:bldP spid="2056" grpId="0" autoUpdateAnimBg="0"/>
      <p:bldP spid="2057" grpId="0" autoUpdateAnimBg="0"/>
      <p:bldP spid="2058" grpId="0" autoUpdateAnimBg="0"/>
      <p:bldP spid="2059" grpId="0" autoUpdateAnimBg="0"/>
      <p:bldP spid="2060" grpId="0" autoUpdateAnimBg="0"/>
      <p:bldP spid="2061" grpId="0" autoUpdateAnimBg="0"/>
      <p:bldP spid="2062" grpId="0" autoUpdateAnimBg="0"/>
      <p:bldP spid="206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24011" t="27499" r="22108" b="17500"/>
          <a:stretch>
            <a:fillRect/>
          </a:stretch>
        </p:blipFill>
        <p:spPr bwMode="auto">
          <a:xfrm>
            <a:off x="0" y="228600"/>
            <a:ext cx="91440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810000" y="2286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Answer the questions.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810000" y="6858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Explain.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810000" y="12192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Raise your hand.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810000" y="16764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Stand up.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810000" y="21336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Sit down.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810000" y="25908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How does one say…?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810000" y="31242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What does… mean?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3886200" y="35814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I don’t know.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886200" y="41148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Silence.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3886200" y="45720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More slowly.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886200" y="51054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Choose the correct word.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3886200" y="56388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Complete the conversation.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3886200" y="6080125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33"/>
                </a:solidFill>
              </a:rPr>
              <a:t>I have to go to the bathroom.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utoUpdateAnimBg="0"/>
      <p:bldP spid="3077" grpId="0" autoUpdateAnimBg="0"/>
      <p:bldP spid="3078" grpId="0" autoUpdateAnimBg="0"/>
      <p:bldP spid="3079" grpId="0" autoUpdateAnimBg="0"/>
      <p:bldP spid="3080" grpId="0" autoUpdateAnimBg="0"/>
      <p:bldP spid="3081" grpId="0" autoUpdateAnimBg="0"/>
      <p:bldP spid="3082" grpId="0" autoUpdateAnimBg="0"/>
      <p:bldP spid="3083" grpId="0" autoUpdateAnimBg="0"/>
      <p:bldP spid="3084" grpId="0" autoUpdateAnimBg="0"/>
      <p:bldP spid="3085" grpId="0" autoUpdateAnimBg="0"/>
      <p:bldP spid="3086" grpId="0" autoUpdateAnimBg="0"/>
      <p:bldP spid="3087" grpId="0" autoUpdateAnimBg="0"/>
      <p:bldP spid="3088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98</Words>
  <Application>Microsoft Office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Times New Roman</vt:lpstr>
      <vt:lpstr>Tahoma</vt:lpstr>
      <vt:lpstr>Default Design</vt:lpstr>
      <vt:lpstr>Slide 1</vt:lpstr>
      <vt:lpstr>Slide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</dc:creator>
  <cp:lastModifiedBy>Home</cp:lastModifiedBy>
  <cp:revision>7</cp:revision>
  <dcterms:created xsi:type="dcterms:W3CDTF">2010-10-17T12:30:25Z</dcterms:created>
  <dcterms:modified xsi:type="dcterms:W3CDTF">2010-10-17T22:11:00Z</dcterms:modified>
</cp:coreProperties>
</file>