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852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C652D-CD9D-43C4-93A6-3C51ECF8C8F2}" type="datetimeFigureOut">
              <a:rPr lang="en-US" smtClean="0"/>
              <a:t>5/31/2011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77FBC-1CC9-4376-8087-401ABB9861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8750" t="17500" r="10625" b="5833"/>
          <a:stretch>
            <a:fillRect/>
          </a:stretch>
        </p:blipFill>
        <p:spPr bwMode="auto">
          <a:xfrm>
            <a:off x="0" y="0"/>
            <a:ext cx="98298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0" y="106875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To go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33600" y="1752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as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10668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chemeClr val="accent3">
                    <a:lumMod val="50000"/>
                  </a:schemeClr>
                </a:solidFill>
              </a:rPr>
              <a:t>voy</a:t>
            </a:r>
            <a:endParaRPr lang="es-US"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26670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chemeClr val="accent3">
                    <a:lumMod val="50000"/>
                  </a:schemeClr>
                </a:solidFill>
              </a:rPr>
              <a:t>v</a:t>
            </a:r>
            <a:r>
              <a:rPr lang="es-US" sz="2400" dirty="0" smtClean="0">
                <a:solidFill>
                  <a:srgbClr val="00B050"/>
                </a:solidFill>
              </a:rPr>
              <a:t>a</a:t>
            </a:r>
            <a:endParaRPr lang="es-US" sz="24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9906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chemeClr val="accent3">
                    <a:lumMod val="50000"/>
                  </a:schemeClr>
                </a:solidFill>
              </a:rPr>
              <a:t>v</a:t>
            </a:r>
            <a:r>
              <a:rPr lang="es-US" sz="2400" dirty="0" smtClean="0">
                <a:solidFill>
                  <a:srgbClr val="00B050"/>
                </a:solidFill>
              </a:rPr>
              <a:t>amos</a:t>
            </a:r>
            <a:endParaRPr lang="es-US" sz="24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10400" y="2743200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3">
                    <a:lumMod val="50000"/>
                  </a:schemeClr>
                </a:solidFill>
              </a:rPr>
              <a:t>v</a:t>
            </a:r>
            <a:r>
              <a:rPr lang="en-US" sz="2400" dirty="0" smtClean="0">
                <a:solidFill>
                  <a:srgbClr val="00B050"/>
                </a:solidFill>
              </a:rPr>
              <a:t>an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5600" y="395745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To where are you going?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43200" y="4343400"/>
            <a:ext cx="495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I am going to …(masculine place).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4800600"/>
            <a:ext cx="472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B050"/>
                </a:solidFill>
              </a:rPr>
              <a:t>I am going to …(feminine place).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24200" y="571005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rgbClr val="00B050"/>
                </a:solidFill>
              </a:rPr>
              <a:t>Ella va a la oficina.</a:t>
            </a:r>
            <a:endParaRPr lang="es-US" sz="2400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81400" y="6126675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rgbClr val="00B050"/>
                </a:solidFill>
              </a:rPr>
              <a:t>Ellos van a la librería.</a:t>
            </a:r>
            <a:endParaRPr lang="es-US" sz="2400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81400" y="650321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400" dirty="0" smtClean="0">
                <a:solidFill>
                  <a:srgbClr val="00B050"/>
                </a:solidFill>
              </a:rPr>
              <a:t>Nosotros vamos al auditorio.</a:t>
            </a:r>
            <a:endParaRPr lang="es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bodijudi</cp:lastModifiedBy>
  <cp:revision>7</cp:revision>
  <dcterms:created xsi:type="dcterms:W3CDTF">2011-05-31T19:42:49Z</dcterms:created>
  <dcterms:modified xsi:type="dcterms:W3CDTF">2011-05-31T20:45:29Z</dcterms:modified>
</cp:coreProperties>
</file>