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05C1"/>
    <a:srgbClr val="BC04A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820B4-B7B0-4A08-9AC5-38B26B3E155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819A1-35D5-456D-9CF4-866E3DC91B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3333" t="26667" r="22778" b="17333"/>
          <a:stretch>
            <a:fillRect/>
          </a:stretch>
        </p:blipFill>
        <p:spPr bwMode="auto">
          <a:xfrm>
            <a:off x="533399" y="152400"/>
            <a:ext cx="8305801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581400" y="10668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4405C1"/>
                </a:solidFill>
                <a:latin typeface="Comic Sans MS" pitchFamily="66" charset="0"/>
              </a:rPr>
              <a:t>to be</a:t>
            </a:r>
            <a:endParaRPr lang="en-US" sz="3200" dirty="0">
              <a:solidFill>
                <a:srgbClr val="4405C1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0" y="6858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4405C1"/>
                </a:solidFill>
                <a:latin typeface="Comic Sans MS" pitchFamily="66" charset="0"/>
              </a:rPr>
              <a:t>Permanent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rgbClr val="4405C1"/>
                </a:solidFill>
                <a:latin typeface="Comic Sans MS" pitchFamily="66" charset="0"/>
              </a:rPr>
              <a:t>Origin</a:t>
            </a:r>
            <a:endParaRPr lang="en-US" dirty="0">
              <a:solidFill>
                <a:srgbClr val="4405C1"/>
              </a:solidFill>
              <a:latin typeface="Comic Sans MS" pitchFamily="66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rgbClr val="4405C1"/>
                </a:solidFill>
                <a:latin typeface="Comic Sans MS" pitchFamily="66" charset="0"/>
              </a:rPr>
              <a:t>Physical description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rgbClr val="4405C1"/>
                </a:solidFill>
                <a:latin typeface="Comic Sans MS" pitchFamily="66" charset="0"/>
              </a:rPr>
              <a:t>Personality traits</a:t>
            </a:r>
            <a:endParaRPr lang="en-US" dirty="0">
              <a:solidFill>
                <a:srgbClr val="4405C1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1981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</a:rPr>
              <a:t>I</a:t>
            </a:r>
            <a:endParaRPr lang="en-US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4290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Comic Sans MS" pitchFamily="66" charset="0"/>
              </a:rPr>
              <a:t>You</a:t>
            </a:r>
          </a:p>
          <a:p>
            <a:r>
              <a:rPr lang="en-US" sz="2000" dirty="0" smtClean="0">
                <a:solidFill>
                  <a:srgbClr val="0070C0"/>
                </a:solidFill>
                <a:latin typeface="Comic Sans MS" pitchFamily="66" charset="0"/>
              </a:rPr>
              <a:t>(fam.)</a:t>
            </a:r>
            <a:endParaRPr lang="en-US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800600"/>
            <a:ext cx="1371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Comic Sans MS" pitchFamily="66" charset="0"/>
              </a:rPr>
              <a:t>He</a:t>
            </a:r>
          </a:p>
          <a:p>
            <a:endParaRPr lang="en-US" sz="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en-US" sz="2000" dirty="0" smtClean="0">
                <a:solidFill>
                  <a:srgbClr val="BC04A6"/>
                </a:solidFill>
                <a:latin typeface="Comic Sans MS" pitchFamily="66" charset="0"/>
              </a:rPr>
              <a:t>She</a:t>
            </a:r>
          </a:p>
          <a:p>
            <a:endParaRPr lang="en-US" sz="10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en-US" sz="2000" dirty="0" smtClean="0">
                <a:solidFill>
                  <a:srgbClr val="0070C0"/>
                </a:solidFill>
                <a:latin typeface="Comic Sans MS" pitchFamily="66" charset="0"/>
              </a:rPr>
              <a:t>You</a:t>
            </a:r>
          </a:p>
          <a:p>
            <a:r>
              <a:rPr lang="en-US" sz="2000" dirty="0" smtClean="0">
                <a:solidFill>
                  <a:srgbClr val="0070C0"/>
                </a:solidFill>
                <a:latin typeface="Comic Sans MS" pitchFamily="66" charset="0"/>
              </a:rPr>
              <a:t>(formal)</a:t>
            </a:r>
            <a:endParaRPr lang="en-US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58200" y="19050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</a:rPr>
              <a:t>we</a:t>
            </a:r>
            <a:endParaRPr lang="en-US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58200" y="4648200"/>
            <a:ext cx="76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They</a:t>
            </a:r>
          </a:p>
          <a:p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 (m) </a:t>
            </a:r>
            <a:r>
              <a:rPr lang="en-US" dirty="0" smtClean="0">
                <a:solidFill>
                  <a:srgbClr val="BC04A6"/>
                </a:solidFill>
                <a:latin typeface="Comic Sans MS" pitchFamily="66" charset="0"/>
              </a:rPr>
              <a:t>They</a:t>
            </a:r>
          </a:p>
          <a:p>
            <a:r>
              <a:rPr lang="en-US" dirty="0" smtClean="0">
                <a:solidFill>
                  <a:srgbClr val="BC04A6"/>
                </a:solidFill>
                <a:latin typeface="Comic Sans MS" pitchFamily="66" charset="0"/>
              </a:rPr>
              <a:t> (f)</a:t>
            </a:r>
          </a:p>
          <a:p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 Y’all</a:t>
            </a:r>
            <a:endParaRPr lang="en-US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1200" y="2133600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soy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05000" y="3480137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</a:rPr>
              <a:t>eres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8400" y="4724400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</a:rPr>
              <a:t>es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1200" y="2286000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</a:rPr>
              <a:t>somos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0" y="4724400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son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1667" t="35556" r="25000" b="12000"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81200" y="1600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soy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20574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eres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25146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es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3048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es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3505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es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4419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somos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953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son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5410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son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09800" y="58674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son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1208" y="16002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4405C1"/>
                </a:solidFill>
              </a:rPr>
              <a:t>I am</a:t>
            </a:r>
            <a:endParaRPr lang="en-US" sz="3600" dirty="0">
              <a:solidFill>
                <a:srgbClr val="4405C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91200" y="20574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4405C1"/>
                </a:solidFill>
              </a:rPr>
              <a:t>You (fam.) are</a:t>
            </a:r>
            <a:endParaRPr lang="en-US" sz="3600" dirty="0">
              <a:solidFill>
                <a:srgbClr val="4405C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91200" y="25908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4405C1"/>
                </a:solidFill>
              </a:rPr>
              <a:t>He is</a:t>
            </a:r>
            <a:endParaRPr lang="en-US" sz="3600" dirty="0">
              <a:solidFill>
                <a:srgbClr val="4405C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91200" y="3048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4405C1"/>
                </a:solidFill>
              </a:rPr>
              <a:t>She is</a:t>
            </a:r>
            <a:endParaRPr lang="en-US" sz="3600" dirty="0">
              <a:solidFill>
                <a:srgbClr val="4405C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57800" y="35052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4405C1"/>
                </a:solidFill>
              </a:rPr>
              <a:t>You (formal) are (</a:t>
            </a:r>
            <a:r>
              <a:rPr lang="en-US" sz="2800" dirty="0" err="1" smtClean="0">
                <a:solidFill>
                  <a:srgbClr val="4405C1"/>
                </a:solidFill>
              </a:rPr>
              <a:t>Ud</a:t>
            </a:r>
            <a:r>
              <a:rPr lang="en-US" sz="2800" dirty="0" smtClean="0">
                <a:solidFill>
                  <a:srgbClr val="4405C1"/>
                </a:solidFill>
              </a:rPr>
              <a:t>. is)</a:t>
            </a:r>
            <a:endParaRPr lang="en-US" sz="2800" dirty="0">
              <a:solidFill>
                <a:srgbClr val="4405C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0" y="44196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4405C1"/>
                </a:solidFill>
              </a:rPr>
              <a:t>We are</a:t>
            </a:r>
            <a:endParaRPr lang="en-US" sz="3600" dirty="0">
              <a:solidFill>
                <a:srgbClr val="4405C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5000" y="49530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4405C1"/>
                </a:solidFill>
              </a:rPr>
              <a:t>They (m) are</a:t>
            </a:r>
            <a:endParaRPr lang="en-US" sz="3600" dirty="0">
              <a:solidFill>
                <a:srgbClr val="4405C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15000" y="54102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4405C1"/>
                </a:solidFill>
              </a:rPr>
              <a:t>They (f) are</a:t>
            </a:r>
            <a:endParaRPr lang="en-US" sz="3600" dirty="0">
              <a:solidFill>
                <a:srgbClr val="4405C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57800" y="59436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4405C1"/>
                </a:solidFill>
              </a:rPr>
              <a:t>All of you (y’all) are</a:t>
            </a:r>
            <a:endParaRPr lang="en-US" sz="3600" dirty="0">
              <a:solidFill>
                <a:srgbClr val="4405C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86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daleamy</dc:creator>
  <cp:lastModifiedBy>daleamy</cp:lastModifiedBy>
  <cp:revision>13</cp:revision>
  <dcterms:created xsi:type="dcterms:W3CDTF">2011-11-17T15:21:45Z</dcterms:created>
  <dcterms:modified xsi:type="dcterms:W3CDTF">2011-11-17T17:45:10Z</dcterms:modified>
</cp:coreProperties>
</file>