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1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3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0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7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4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0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9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7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1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30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B1363-ECEF-4097-BF22-15C8ACE769B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8BBE3-5A51-43CB-8D62-B630F71C5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4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mAl6e63thu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078"/>
          <a:stretch/>
        </p:blipFill>
        <p:spPr bwMode="auto">
          <a:xfrm>
            <a:off x="199799" y="3849007"/>
            <a:ext cx="8345487" cy="2711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49"/>
          <a:stretch/>
        </p:blipFill>
        <p:spPr bwMode="auto">
          <a:xfrm>
            <a:off x="246365" y="-158673"/>
            <a:ext cx="8346467" cy="360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330700" y="1675869"/>
            <a:ext cx="990600" cy="558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hot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360386" y="4648200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Tú tienes sueño.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5747653" y="4684486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You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 are </a:t>
            </a:r>
            <a:r>
              <a:rPr lang="es-ES_tradnl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sleepy</a:t>
            </a:r>
            <a:r>
              <a:rPr lang="es-ES_tradnl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s-ES_tradnl" sz="2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696142" y="5161076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Paco tiene hambre.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919105" y="5161076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Paco </a:t>
            </a: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hungry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449286" y="5626214"/>
            <a:ext cx="3124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Ustedes tienen calor.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919105" y="5588114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You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all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 are </a:t>
            </a: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hot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3470842" y="6071167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Ellos tienen frío.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414405" y="6057101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They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 are </a:t>
            </a:r>
            <a:r>
              <a:rPr lang="es-ES_tradnl" sz="2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cold</a:t>
            </a:r>
            <a:r>
              <a:rPr lang="es-ES_tradnl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452255" y="2003652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careful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372542" y="2235022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cold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588442" y="2531170"/>
            <a:ext cx="154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hungry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4394200" y="2917632"/>
            <a:ext cx="142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scared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6453414" y="1642346"/>
            <a:ext cx="327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rushed/in a hurry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515098" y="1932418"/>
            <a:ext cx="2298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ight/correct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6504212" y="2279104"/>
            <a:ext cx="1496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thirsty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743699" y="2532416"/>
            <a:ext cx="13171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sleepy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6757305" y="2917631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lucky</a:t>
            </a:r>
            <a:endParaRPr lang="en-US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49286" y="85558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>
                <a:hlinkClick r:id="rId4"/>
              </a:rPr>
              <a:t>Canción de expresiones con tener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60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1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13" grpId="0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24" t="50325" r="19350" b="18569"/>
          <a:stretch/>
        </p:blipFill>
        <p:spPr bwMode="auto">
          <a:xfrm>
            <a:off x="-27214" y="3628273"/>
            <a:ext cx="9529198" cy="29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04800" y="2470150"/>
            <a:ext cx="3886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She has </a:t>
            </a:r>
            <a:r>
              <a:rPr lang="en-U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the desire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to dance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648200" y="2422525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Ella tiene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bailar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4800" y="28194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You have </a:t>
            </a:r>
            <a:r>
              <a:rPr lang="en-U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the desire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to sing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572000" y="2781161"/>
            <a:ext cx="38426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Tú tienes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cantar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04800" y="3146425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They have </a:t>
            </a:r>
            <a:r>
              <a:rPr lang="en-U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the desire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to study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648200" y="3146425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Ellos/Ellas tienen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000" dirty="0">
                <a:solidFill>
                  <a:srgbClr val="009900"/>
                </a:solidFill>
                <a:latin typeface="Comic Sans MS" panose="030F0702030302020204" pitchFamily="66" charset="0"/>
              </a:rPr>
              <a:t>estudiar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095500" y="4439592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Yo tengo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nadar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124200" y="5416586"/>
            <a:ext cx="5236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El policía tiene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descansar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873829" y="4901257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Nosotros tenemos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pintar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429000" y="5972145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María tiene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ganas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ir de compras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24" t="30179" r="19350" b="50384"/>
          <a:stretch/>
        </p:blipFill>
        <p:spPr bwMode="auto">
          <a:xfrm>
            <a:off x="76200" y="293915"/>
            <a:ext cx="9529198" cy="1839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7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1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8" grpId="0"/>
      <p:bldP spid="5129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76200"/>
            <a:ext cx="8686800" cy="671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7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116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2016-02-29T21:24:42Z</dcterms:created>
  <dcterms:modified xsi:type="dcterms:W3CDTF">2016-02-29T21:26:36Z</dcterms:modified>
</cp:coreProperties>
</file>