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8" r:id="rId3"/>
    <p:sldId id="319" r:id="rId4"/>
    <p:sldId id="320" r:id="rId5"/>
    <p:sldId id="286" r:id="rId6"/>
    <p:sldId id="287" r:id="rId7"/>
    <p:sldId id="288" r:id="rId8"/>
    <p:sldId id="292" r:id="rId9"/>
    <p:sldId id="289" r:id="rId10"/>
    <p:sldId id="293" r:id="rId11"/>
    <p:sldId id="290" r:id="rId12"/>
    <p:sldId id="294" r:id="rId13"/>
    <p:sldId id="291" r:id="rId14"/>
    <p:sldId id="295" r:id="rId15"/>
    <p:sldId id="296" r:id="rId16"/>
    <p:sldId id="301" r:id="rId17"/>
    <p:sldId id="297" r:id="rId18"/>
    <p:sldId id="302" r:id="rId19"/>
    <p:sldId id="298" r:id="rId20"/>
    <p:sldId id="303" r:id="rId21"/>
    <p:sldId id="299" r:id="rId22"/>
    <p:sldId id="304" r:id="rId23"/>
    <p:sldId id="300" r:id="rId24"/>
    <p:sldId id="305" r:id="rId25"/>
    <p:sldId id="306" r:id="rId26"/>
    <p:sldId id="308" r:id="rId27"/>
    <p:sldId id="307" r:id="rId28"/>
    <p:sldId id="309" r:id="rId29"/>
    <p:sldId id="310" r:id="rId30"/>
    <p:sldId id="313" r:id="rId31"/>
    <p:sldId id="311" r:id="rId32"/>
    <p:sldId id="312" r:id="rId33"/>
    <p:sldId id="315" r:id="rId34"/>
    <p:sldId id="31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825" autoAdjust="0"/>
  </p:normalViewPr>
  <p:slideViewPr>
    <p:cSldViewPr>
      <p:cViewPr>
        <p:scale>
          <a:sx n="70" d="100"/>
          <a:sy n="70" d="100"/>
        </p:scale>
        <p:origin x="-1572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8227-057B-4AC5-9FB0-105B328EE899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43434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ESL 8 Vocabulary List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>4</a:t>
            </a:r>
            <a:r>
              <a:rPr lang="en-US" sz="6000" dirty="0" smtClean="0">
                <a:latin typeface="Comic Sans MS" pitchFamily="66" charset="0"/>
              </a:rPr>
              <a:t/>
            </a:r>
            <a:br>
              <a:rPr lang="en-US" sz="6000" dirty="0" smtClean="0">
                <a:latin typeface="Comic Sans MS" pitchFamily="66" charset="0"/>
              </a:rPr>
            </a:br>
            <a:r>
              <a:rPr lang="en-US" sz="6000" u="sng" dirty="0" smtClean="0">
                <a:latin typeface="Comic Sans MS" pitchFamily="66" charset="0"/>
              </a:rPr>
              <a:t>Make a Wish</a:t>
            </a:r>
            <a:r>
              <a:rPr lang="en-US" sz="6000" i="1" dirty="0" smtClean="0">
                <a:latin typeface="Comic Sans MS" pitchFamily="66" charset="0"/>
              </a:rPr>
              <a:t/>
            </a:r>
            <a:br>
              <a:rPr lang="en-US" sz="6000" i="1" dirty="0" smtClean="0">
                <a:latin typeface="Comic Sans MS" pitchFamily="66" charset="0"/>
              </a:rPr>
            </a:br>
            <a:r>
              <a:rPr lang="en-US" sz="4900" dirty="0" smtClean="0">
                <a:latin typeface="Comic Sans MS" pitchFamily="66" charset="0"/>
              </a:rPr>
              <a:t>Chapter 5-6</a:t>
            </a:r>
            <a:br>
              <a:rPr lang="en-US" sz="4900" dirty="0" smtClean="0">
                <a:latin typeface="Comic Sans MS" pitchFamily="66" charset="0"/>
              </a:rPr>
            </a:br>
            <a:r>
              <a:rPr lang="en-US" sz="4900" dirty="0" smtClean="0">
                <a:latin typeface="Comic Sans MS" pitchFamily="66" charset="0"/>
              </a:rPr>
              <a:t>&amp;</a:t>
            </a:r>
            <a:br>
              <a:rPr lang="en-US" sz="4900" dirty="0" smtClean="0">
                <a:latin typeface="Comic Sans MS" pitchFamily="66" charset="0"/>
              </a:rPr>
            </a:br>
            <a:r>
              <a:rPr lang="en-US" sz="4900" dirty="0" smtClean="0">
                <a:latin typeface="Comic Sans MS" pitchFamily="66" charset="0"/>
              </a:rPr>
              <a:t>Phrasal Verbs (unit 3)</a:t>
            </a:r>
            <a:endParaRPr lang="en-US" sz="49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exhausted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1" name="Picture 1" descr="C:\Documents and Settings\bnorris\Local Settings\Temporary Internet Files\Content.IE5\AJGR45LE\MP9004327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4800600" cy="3200400"/>
          </a:xfrm>
          <a:prstGeom prst="rect">
            <a:avLst/>
          </a:prstGeom>
          <a:noFill/>
        </p:spPr>
      </p:pic>
      <p:pic>
        <p:nvPicPr>
          <p:cNvPr id="30722" name="Picture 2" descr="C:\Documents and Settings\bnorris\Local Settings\Temporary Internet Files\Content.IE5\EJ8EE1Y7\MC9002129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47800"/>
            <a:ext cx="2923067" cy="3934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job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n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latin typeface="Comic Sans MS" pitchFamily="66" charset="0"/>
              </a:rPr>
              <a:t>  Abby didn’t mind traveling to her </a:t>
            </a:r>
            <a:r>
              <a:rPr lang="en-US" sz="4000" u="sng" dirty="0" smtClean="0">
                <a:latin typeface="Comic Sans MS" pitchFamily="66" charset="0"/>
              </a:rPr>
              <a:t>job</a:t>
            </a:r>
            <a:r>
              <a:rPr lang="en-US" sz="4000" dirty="0" smtClean="0">
                <a:latin typeface="Comic Sans MS" pitchFamily="66" charset="0"/>
              </a:rPr>
              <a:t> in the Village, but she knew she’d miss her old neighborhood.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job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AutoShape 9" descr="data:image/jpg;base64,/9j/4AAQSkZJRgABAQAAAQABAAD/2wBDAAkGBwgHBgkIBwgKCgkLDRYPDQwMDRsUFRAWIB0iIiAdHx8kKDQsJCYxJx8fLT0tMTU3Ojo6Iys/RD84QzQ5Ojf/2wBDAQoKCg0MDRoPDxo3JR8lNzc3Nzc3Nzc3Nzc3Nzc3Nzc3Nzc3Nzc3Nzc3Nzc3Nzc3Nzc3Nzc3Nzc3Nzc3Nzc3Nzf/wAARCACdAOwDASIAAhEBAxEB/8QAHAAAAgMBAQEBAAAAAAAAAAAABQYCAwQHAQAI/8QASBAAAgEDAgMGAgYHBQYFBQAAAQIDAAQRBSESMUEGEyJRYYFxkRQyQqGxwQcVI1Ji0fAXJHKC4TNDkqLC0iU0U5OyRVRj4vH/xAAaAQADAQEBAQAAAAAAAAAAAAACAwQBAAUG/8QAKBEAAgICAgICAgICAwAAAAAAAAECEQMSITEEQRNRIjJhcYGRocHw/9oADAMBAAIRAxEAPwDipXeosMGtBAYjh3qphv8AL86FM2w/pcRNqpAPT8KKRQE8waq0OINYxt/Cv4UYjiAGcE/AVMxzfJZodpx6jEP8X/xNHJ9PZeVUdn4sapbkqRnOxGPsmmp4VO3DuP6/OtpUKm3YoMrxHepI/Ed9j5Uxz2CyDkPlQm70sgnhz7ULicpmYDNfcAbY9NxjmDWG4a5t34Byz1FTje7fZcewoXEYphW0vL2xnWeCZlYc3XfI8mXqP6x1pv0nW49VyrRBLiMcTcByjDlkH8qSbazvJCC0oX2GaaeztilqZZgWZ5MKWJ+t15cqHRx5XQTyKXD7GNBWhBtVEVaE5D1rjiYFe4r4bDPSvj6Vpp4RUCtWBHP2H/4TXjKV+v4f8Rx+NEjGUlagVr6W6tYv9rd2yf4plH515DNDcR95byxyxk4442DLn4imJPsU2eEV5iqZtU02EkSalaIeoMoNZX7QaKn/ANSRj/AjN+Ao00Kc4/ZvxXuKFP2m0cDInnf/AA27/nitenala6ksxte+Bh4Q3eIFyDnlvn7J50VoD5It0macbZ6edfY2zVMl4qSFO6ZiOvEB+VR+mvnw24x5mTP3YpsccpdICWfHF02XYqJUnkKttJElJEyYH8LGt/c22ARGWB55eueOS7NWWL6E3tfosGs6LdRSQQSXEcTtbvNkd02NyCNxsPwricf00g91ZIVz/wCnX6D14WMiz2k4Z4pwYxBET3jg/ugHOfXb41xrXNG7Q6ZqDwx211LE+XjbaRipJA4ipxxbb0uS+ivA0lTBuo6PJ+sbq1ngtZGgl4GkicxsQeTY5Yxj5igk1jCrAd+8XiwouEIBxkHDdf8AWnrUIw+ozPHwt3sKsAu+G7vf3zWTUYGi0HVJONh3irJwkAZ4m5EZ6c/b3pOOSkuA8icWZ+z8fDYquQeFV3HI86MLAJFKOGAYYOCQcfGlrS72S2hiSGRFAG4ZQTgZ/CjVjqeYwZmVmJwzBSMelAnXDOcb5Rf2AEkWtPBMzOQeNHJJ8A4lxv5H8RTZ2mnntvo0ltKY24zuhwD4RzHI+9KOkSzWmvWc6kxxNIVinkO0qyPlgwB5AnIA6jPSm/tauEthjlIR/wAv+lDkbUGZS+RfyYLPtLMh7u8gWRf34vCfccvwo1a6hY3/AIYZl73/ANJvC/yPP2pN4cvXzoGyMA5Gw8zU8PIlF8jZ+PGXQ1anYqeBuHB4t8/CqY7ZV5D5Vviw+lWbjcGNceu1VKu9Xd8kfXB9FHuBjNH7WMRIqjoKF2KZmBPIb0XioJ/QzGjQt0scCPw5duNcjoVBP5UHn1zVLe4lglECvE3CcQ/eMnkdjW7T5BMl5bk/Um4MjmOJBkjy60O1+MyWceolcyxAR3BHXGxPsfuag8aeNZFGS7HZItw2RdBrl7IQe+UEeUS0dtZpZ9PjllYs5UniwB1PlXPYrwruMbc/6+VV9oO3192fbT7aO0ga3ntO+EzRlmzxuGwOIDbFXeThiknFexEG/YKSe7mjTNzcPkA7zMfzrPcIT9Zix/iOaWD2tuGiQWltbQlBwnjDNnHxNYbrtNqkmwnUH7QEKgg1VHPiXoncMsumNyQqCcIowa6X2EUJ2dVenfP95rhug61fT6zbw3VwXjlYx8JAAyRt088V3XsUCugDz75/xrvJnCeHaKF49o5NZMSZYSbmbG2JG5D1NWJAx2bzxROWxKyuSCWd3IHvUxa4tpJB/u5QG/r2rxtiSbdsGxQgOAAc4yflmmvspEYlvc9RFn/nofHZf3p4+WIzgn4Cj+joqxzSJydY/f8A2g/lTcTtnYU3NFV1n6cAvMk4+6pKXxkgYyd+m3P5fz8qr1J1iled2VIowS0rtwonLmTsKD3WqO1uZrbMFqoLPe3Cthhy8EX1m5824R6Eb16KyRjBLtjHhc8r+je+vQQ3AyQ1qdjOrE5fbwBeZbBOwGcjG1Wm9v8AUj+xc2NuTtwMj3DeXmsf/MceVINrqKfSTJqbR3UysOGcnDJhgysnCcLuAfDjy5Zo9bz211Gbe1uY7eJ3JkEYG+d8Dpz88j0qKOfJKdS/9/k9WXiQhC48DEp7jVoYIJJZO8t2afvpGkaMbcBLNv4iWHDnG2QBg52MuTyB9ckVGyt4rW0iSGPh4lDMSDl2xuzE7k+p+4bV9JNFE3DLIiNjOGcKce5pySiid3J8cn5mj1fUogALp2A6P4vxrV+vbm5XurqFZkbYjiI/0FYCkednU7cvn61shgLd2iKSWI2Uc6VJRXooi2+zMsroxUkgMOL1PkaYNBsJL3VYba8kMUbp3mFbJK46evpWqKxS3az+nQCeONeEAFRud8/M9dq2TtGdRtr6z4luMcEhaPGDyHXkf5ULtroNJX2GtZs4IdMCWnGsNtwMpYbgcifXmTn0ohd6rFrkdvDEwF2kKTtGckyHBWRVGOakZ5759Kq0e6g1aR7CYCOeRWiKEbHKncfPOKXdFgWctcSSESRRghQdixPCfbn91IyfowoJb8hLPiNTbaTbpQPtHrT6V3YhRGlkJOHBIC59Mc/yoYnbSbbvbGJj1KyEfjmp4+POS2Q15YxdM7DCgTSbRF5CNcfKqRzNJVt+lCxNpFDc6XcoY1C8UcqvnAx6Vutu3+gTyKrSXMRYgYeDP4GvQUWkQNXIeLNeGME8zvW6M4rMnhPCRgjbFXoaS+WOiqBmh3P/AI9rsBP1TA4HxTFFkkXvp4JY+KObkpIKuvCAw+P5HPwUtFuuH9IOswZPDJbxsvxUJ/3Gmi5PDGJOiSK7HyUHf7ifnXmeW9cy/pFGPlUIOqwSaVqctq5PCCGiY/aQ8j+XxBqfbvSV1D9G2lagiAy2ALOcb907srfI8B9zTR2u0s6jpyzxLm5tCXXH2k5uvr0I/wAPrUbG701uxCWl7NGUOlSPLCW4WaMhySM8+XMZwQK9XD5Xz4Yv2uyaUdZNH59siQX8x1qV6o8BxvjHwqYhmtLgw3MTxSgDiRxgjYH8CKjf7FR6GmP9wlWpRavLFcRzxAlonDj2OeVfpns1E0OjEkeFnLqRuCGUMvTyIr8wcRBGDiiOn9oNZ0zC6fqt7bqPsxzsB8s4pzb11EuFyUj9FalEEvkyRhYJZARvn638hULpUW2vgApDNE255bb5++uJp+kXtNxl572O5YoUJnhRiVPqADRSL9KWoMOG8sLWQYUfsXaP6vLnmpfhkuUSywyttHY7kW0l2XnbugU7glTwgdCd+gyvtmqLu+bTrkaJpUP0/UlQPKSeGK2XfBkb32UAk1zm2/SVp12At9DPAeWSA4HuN/up+7G6pY6jbXLafPBKcoW7sjjb62Cw57csnpis+OTkr4NxPSX5RMlza93eCbW75Lq6RuKHjASJMgE91HnmGyM7tsD1rKxudTUjBht2Iz3kbA5BHRvESD1OBkcmo7qiq1wrMqllyVJG65G+KwySN0yT0Fejg8WMopN8fX3/AGIy+U45G0ufv6/oBzdj9IniXg+lRzc2kW4JaU+ZyME+oFL2s6bcaCUuLeRprMkKZDs0Z6B9vPr93m8XEqBzGr8Sr4QemeuPeslyysjLMgYSbOjb7eoPMGq5+HCcaSpm4fNyQkrdoXrHtRqEMQW2uypA2R/EowPI0DvZNTvLhprpoppW5uzjf58h6UV7Rdjb7S4I7/RO8urJold4Vy0kGRvtzZfXmOvnSouoFgCST714WTHOLpnu48kJK12WjtDfJazQd4ZAQQyMSoYY5HB6+dCBqsbse6se4m5iRJGPCOux862X+l3ljNHb3ScM7rnuFIaRAdgHAzwk88c/Omns9p7pp9xZ6vcrZ2NypV444kEjDCnZzvjKjw78vXffwj2K/J9A3T76O8t+C5dQ+Nu8PCCfQ/iNqIXEcAs2eHKYyWX7WP6/rYVVpkfZm21BYLfWLubi2Ve7Th92xg+xNMWq6M6QLNo0cd6HB79QMsuBthc7jHkK35EnQag2rAthptyurpq6Qz3NuWLCKDBdGxg5XmRsSOHPTyofpkwju5o1biQSlDsRnc45+oJ996K6LrElrp86RqFu/pMh+pgQjAwSvVueB6ZOw3W9Rzp8t5LbsD+zVkIfxEnAB8zuMk+ZrqU7QLuKsA9o7wXurTSRsDGvgQg5BA/mcmsVnD9InEZ49wT4E4jsM8qgY5OfA3yrxAVYcQ6iqIpRSRO7fJbcQPCqFwys2cqyFSuDjrTN+jPSRqXaSOeRcw2I79sjYsD4B/xb/BTSxdYa6lGQMyHrtzrsX6NNL/VnZtJpFxcXp75sjcJ9gfLJ/wAwrpuomLkcDIsUTyzMERAWdm5ADmc1VYatYXsoitrhZW5gDbiHXFDO1cMlz2Z1FICe97jjXHXhIYj7vvoPo+m29xHbrBYQxTxshW6ScEquQchee4DDGfjUlMfFWrBurXk2n9tL69tbpYpVcJwyQGQFTGgJO4z/ADFbpu2uqRxpwR2FyzHxKIJFwMHOTxf1mnf6NCzMSrAsxJwTUxZ2/wC63/GaJ44TacldAbNdCEvbzXcpHDZWaAYCkWzNjB25np60a1h0/sxtLp4lNzFbxtbkJjgldwNh0BBPh5YxtsCGUWVvkeAn3oT2shjlttKsFyEn1GEkfwhhn72o6iukkZbfYl3uh6Nd36xavcD6RcRq8V9YSrIRhRsUyc8OQCp3AAwSNqUu2fZfUOz8sL3HBc2Uw/u99ASYph/0nzU/fXWP0g6JDqHZe7ltLdY7u1YXULRKFOV+sBj+En3ApJ7KdrmFrJZaxHDcWEziKVZsdzOSM+L918DZx7+rlTB5SOaGvqfu2HYe3trN9Z7O3Qk0ziUT29w4E1mWOwP7y+RG59edJL2FwoJVBIB1jIb59aIxMz1fdWd1ZuqXdtNCzqHVZIypKnkRnpULcBbiPvhhA44s+Wd669220rTY9PfVrruZmt7dxBGzZWV3KhTt0XJbHWgcqY2EN02vRy3QrKPUNVtrWdnSORsOUGWx6etdahkOiwxW1jBDZWwIAZFAkblux5knG9cdsplgu45HXiCtk710XSLu4RyrNHIE+svHxqQOQGd+X9daHJLV2dCOy47HrTb+fUGEUys0pTjG2TjbY49t8VebK74y6xuCDthG/lWbsxbfSbvvYJXkwxJlkA8K5z3Z9NviBnflTmbbu4V7vxiNQHON843O+/8AQ8t34fJlFVEiz+FCUtmKpsr4rwgS7fw/61Q2j3jEEoT6Hh/7qayagapXlZBK8bGiq2BS0gRhhkiVDy5gYztQrUOzGgajdNc32k2807/WkwVLfHBGT686MHlyNQqfvseuOjgsGqXikLbBIUO7JAoQt55bnv1Oa02Vva3eoLNc2ciSQ/tQpuGIk4dyCxJK7AbgfKmSw7I6TBG81x2llmdGUGOxs+PY+p5Ef1zrLeaWuL230o3c7xocGZUhBVlcZOW55HuM+RqJQakXOVxOdXUjTztcu+Xkcu2NiCTmmrS+0N5bxL+1BjAHhxuPel6SFzI0b8PeZBIGPjzBI615dzvHAkKn6rcbuNwW9s0zIlLijscnEfj2l0+/YLqduWk5d6h7uQcvtDny5Hb4VmuNMtb+4SXS9Tg4oxhobsiEgHybdT91LPAvhJKkMAy7dDUbpT3L/X3UrgHapV+MiqVSjyOS/SdOVbG9UI6LxA8QZWRtwykbEcxmjnbiCyh0ZIYO7N9Fa8WyjYlckE9cjI96WOz11POtnDqINwtqzCPvdwqkjCgdBkH51s18vLJcSM37VxNxAnA2Gc/16VjlpJ82dGO0Fwb1nvLLStPt4NBjvLcW8TJM5UFiyBjtw+bEe1ey9pNUtbd5JdECQxrxMTNsABk8h5CmLTMN2e0snB/ukO+P/wAYpe7d3Jg7LX3Dgd5wRZ9GYZ+4GntbSpsiTpWkJWs9rdQ1kENMbeFZBJHDH9VccuLq2D50W7N9on0/vvo1n9JYQd6/HMVMSgEuoGNwNufSkvTIZbueO3hRppn8Kopyx9MU36R2a1jTNQSXVdNuEsTDOJpsh0UGJgSSpPD050+UYVQuLmnaQS/tST/7OD/3JP5V7/aoBysrfP8Ajk/lXKc1JTv1ofjX2M2/g6sP0qMeVlb/ADkNXf2haddWjXl3GiX1s/Faw8DmNvEu5PTbPXoK5SNs79K9B2J8+mKF40+LO3a9HVB+k6fgYtZ2jR43BMm4IrnzwRyaNfSRNhEu0KAcsEEAb+hrK8n7F1J2KitEL8HZmf8AjvU+5c/nTFBR6AU9kUrPqNzapE04eK3XKJIwOP6+6qTNOF+wrdCG5V7E0vduYWwVByMDBGaym4YnxKh6cqIEgysMljz69a6f2f0X9a9njpesNIkgUdzKG4+7yAVI6bcQBHlnyrmXeqT4owfQHFNPZPtALCSOKTJiDngyRkZ+svv0oZqw4OjZ2V7GSv2jlh1aGRYLMMzqy4Ezg/VXzG2SR08s05ar2bbU9YW9eY2hklCTSIm6oqfW8skgAZOOWxJxWvS7qN9ZsDGqePjkwQSeHuzh8+4XPX2opqEF+t6biHu1jSMKveOAoI5tg8z+Q251JOT3t+imCqFL2Q02yutKxJY3Qgh4OFhPD3rSDqW3BU7dDnzzsA06deSFV4wRxb8I5Db+vP40nT60bqSOylgH0sSYdYsYkUDOQMk45A0waZIcYfKsdgh3x/M/fTFk2YqUaRn7QN2hh1DOjrbTWkigrxooaNuTKcnfoR6HHShhue2PW3tB7R/zrbr3azStC1GG11Q3CPcrxo6Q94vCCQc4OQcg9DRiKWKeFJoHSSKRQyOpBDKRkEehzVSiSuVehZNx2wP+5s/+FP51WZu2Gf8AZ2Y/yx/zpqJ+FQzW6mb/AMCXYx6nNpBu9LW6nFg0QkJRZWdVUKY8A7+Egj23JFY7GfT7lZZ1u47xbJCPoWosS7xoXYFlGOEeI4BzzySDkVh01r+1uLuCG/njtJY0uY2ikMQlQnhBKjcnGMrzGDnYVlt9Lnkvbj6An0q6kQd4C7SPMQcbZ5jzyRsfapod8otydOmbOz9rZ/SC9nAtvv4BgE8JAyQQehz7YPWi/anSIr3RZbqaON5whGQCMeYGN853oJpEGow6sT9Blt4RxPGJcALGeR2O4xjlmjHaS8lTSQrgoZWCMOa4wSTnbc4xW62LcqETSrGL9TzSyzOe4faE44WXJ4uE4yCNj5bGq+8iiCxNF3hQ+J1ORg7D48j8qq1SOYRRJFPwCVgxXiI48Z5efP7qpJBuy2zcUfFucDZv9aTkhb/2UY5Og9YOitxlgDwA88EjkefwJovf2050zvpJknMlm84IUKSy5SZPYMjD40rwajcAhLdYrYYO8cS8R8stjI9ue5otNe3M+nSSyTmaZY3bjmJYsDGUYE89wcfEDypcdIyW3sbcnGkPejSd52Y0pwpUNaREBv8AAB+VK36RgW7OnYnhuYzgHbcMN/TcVlhZ7Xs3otzY38guRFxTWqOwiIB8PEOXEVxxEDcknnucPabtFbX1hdWSwvG0gUDjK5U5DDb2xmqOp0RuDULfsSVd4JFmQ93IhyrKd81fda/q1zbtbzX0xhf60YbAb4+dVRxOyO3dk8C8TFXU4ArP+yIOM++1UOmxcbXBUK+HOvWAHJhXyKWcKoyScAedaYW8XP4V6SFA4jgHlRLUNCutOs1url4t2VTGpyVJ89sdKwSIxitgOHx+m/PFBalygqITSqy4U52GaJQW011oMcVvE8rtdu3CoycBFrbBolnc30wgkm+jQnHFkHJ+OPif/wC0UtWkbX57eN1WKODiEWeFRhVJwB1oZZUbGAtwabfopBsLrJGNozVUmjalwtKbGYKOYK7/ACp74yepqSsehwaV87+g/iVnNnhdcIYHEgyWBB5dNqrRjGTtsdiD1p/s3YdpL45P/lo+vwrWNZ0mORYH4LqVyFCRxB+InbGTtzNNWQBw+gd+jO4MWtPPcO0kbQGGN2bOGyp4fTYbV1WaQXcDd3ZPLA/2CpXJ64yNz1pC7SWtx2a1KKaG3s1jugFh7hY0kR8bjAwWGeTHIolB2usjpFrHqN3HJMsISeIMS2Rt0BB2A8iPWpsi+SW0SiDUI0zbqdjZyiKe6eYycZVJEHA0ZG22R9bGQQRuPq5PM5ot9c26JZ3kbiJIxJDcSuHDR+jhQMDOfPBrmmrdsbfDJbLc3DHwh5lCAr0Dc+LGPLrWzs12o050RJp2s2ibjETzERMevCc7dfCR703FikuWJy5E+EZP0tXwue0enxxTd5FDZqQwxw5Z2bbHlsP8tdP7IRtB2T0eN88Qsoyc+o4vzrkn6StYsdb1azbTyHeK2McrqwK5LHCgjY4B5+tdrgjFvbwwDYRRqgA8gAKrRNIsY1HNeFqhmiFnC9U1xrrULW6jhVUthGAgHD3vAdi+NuI9T7/DT2f1vUkjkWznSGZpjhyQPreIgn4ihF7pt5CFBt3IdcgqOIHp0q/RIr2Cc4gCRsMs0q9OW24qSOTi7PSlivgYtMW5fUruG4miKc1dBhZFIVhwn4N0pj7VSqOzEBchnMqKW6kbn+vjWXVYQRaR6YREH063KsAHSLhaTiTB3zuD6Z3xsKC3Vr2h1OE21xrEXdLJmOOcL0yoOVBwd9geefShckpdgaNx6A0bCZndmyQeFQfIc/h1qaWsVvEGTOeQzvgeQrTJbWmlyXNlLem4vYHw0ccBUE+hJwcczsNhtWWSTiwDkjfJqXJvs/5KsaVGOW8igIzxDiJGw36/zrbY6lbzaddL3Ls/A/7R3wBt0AH5+1BbyIvxcOwB2zX2nkixlA2JDZ39Kc4ReOxe0lOhmtLhV0rTwGJ/YqvqrAbj8D8D6UF1rTrm+uRNY2kk3gHecC536Zq/T5QbCMN9jhIPmP6zW9LC9uf2ttcPEudih5/fSk9MrYclvjSFGCwuJmhSOLeaQxpkgBmGMj05iic/Z+40/wCiNdyRgTTrERF4iAefSoW1pdLLYFJyHe4kVCATwsCMnatutrqESWv0i7MknfBoo/tZ8wCPQVY8jbSRKoJKzF2rs47PUEjgTEXcJw7AHbwknHM7ZPrVHZleLXLQeUgPy3qzUpLm4l/v86SMkZ4cDlnfGQN9/iPWqdJS5i1NRblVnQMVJYY5HqdqKnpT7A43tDJ2ubOlAeUqn8aWGhItrExA947MPic7US1ma+lsj9IeJ41YHiV1J5+hoevfx/q6Th48HMYI22YnHzoMKagFk/YbbC1FrbJBkeHmV6nqc1jtlVu0N14B4IwQPI4Xf7zUf1jqWd7GIn+Ek/8AVWO3u7qPUrmcWgaYgB498KNt/upSi+RjXQy5qxdxQQ6vcL9bTmH+dv8Atqaa2452Mg/z/wD60GroIwdo5Z4bu97ksFZIRJg4yuPwzigEFzJBKksUjJJGwZGU4KkHYj4Uyvew3FzqST2snBcWyRgcQJRhghvnilWRGRyjghhzBqyFVRNJNGtoL+9jm1GRLmaJXAluGywDHkCx61ZHdlgQx38yedVQ6hJHps9gUSSKV1kHHuY2HVfLI2Pp8KzpnjFGkDfBqkm65GPOqchmBBGeu+BmnzszcaDp9xpE01qWeSzkSdnt+PE/EWV1Gd8qxX2HWnmLtL2e4RjgUY62WM/IV26XszWXpHP9M1Xs8dI0rTYtPb9axXsEjXLwpxSkyZYcQ8QGCAAfKuzSN42+JpC7TazokkVjcW7Qk2+qQ3U+ICpddwxJ4RyJB9cUxt2l0ZmONSh36kHf7q1Tj9gOEvoLFqjxULXtBpDctRtj/mxXv660w8tQtf8A3RWqcfsHSX0Ktvp8Tx/t7gniUbADb4+tbbWysYMkMSx5sVFDFlA6/GrklY4GefKvkJLK/Z9SpRQQltbB2W5NxMeEBgqyfsyRnfHX41b2jtrVNGuo9LsYpL+XEMUhxkOdjJnzA4iD02oamC8UOUiTO4OFAAGce/L3oP271ieHTYF024IHeFZ5I+a7AqM8xnc5FWeLiyTyxUur/wCES+TkioSrv/sV7vTrjR9Y+jXEiySMokDocjJ6efmKJX1nNaR28twojS5UyRb/AFkzgN8D0+FLmmM0t7CWYkhgoz0HlTzbWVobKNXhzhAvikc45nYZwNyduW9en5DipkWDbUVJ8eIdax2GTHOi7nhY8PUdP5U6zaPZyQSCJFjmK+B2IIDDlXsOmRWGnXaxxIJHhJldUwT4TkDyAIPLz3zXQnHWkbOLuwNpWlXdxpKTW4Q+DweIbsOh8sZrfFpupJawq8jh0QDCZx8xRXs5MI9Cs8FQ5hQhc74Gc+24+G9b1lnklK92nD58ZyfkKXOTTfAcIppMQ77T7zTVgm4ikUMpcMCRws2N998nH3UMuJJLiSS7muFmIcKpdscXMjhU742/CmjttBfXEVtHBCzxqWaQQqWwdsE9fOlO3029dj/crlgN8LCxJ+6q8UrjbJpxe2q6LLZg8g7yRgrbliMk/BTzPln8OWnR9QFlrUl7HbrcsQ6JFKeLmMZYdcY35Z9KustB1JmEj2skROSRJGQPhg0T07spLDN9InkGd8BQTjPpR/Il7BlBtUgFqsl1c5IikKs5Yjuuuc8x+GABW20tGNrF3qsCqgrnbHPpTWmkgAftG29qmdOCj6zHqd6z5Is745i0IsYPAnvWO0B/WV4VVSQRsRsN6bhp6MM8bj2oJpNosmuasnEcRuByz9o11xp0ZrK0isSFCOKAc+m1XJPExHFDj4GjR0tM77/GqLm3htge+VY1/eYgD76Xsg9WBrVozq92R3gUwoAAeu1Ye02nFwt7ArEnCvtkk9D+XyrfBcWC61cyNIv0YxoMoQeLGMgHlnnz8qZrjUtCjtBLZmEZ/dffHLfO+aJzp9Aa2uWcpeKSII0iFQ68S5HMedGezvZ+fWPp0sc6262cJlLupIYjfhGOuAflUNStGvr8NahVThC7kKq48h5egpn064bR9A1GILG8IiKBh9tnUjl57H2FO2TQujOIkHZ62uo4UMtssc31RluHHFnz2J+VHxa2zqCkEfBjKkA4I6Vj06ADS4ITurwBWz5Fd/xrdYQJbWkMDSFzEgQSEYyByz+FA4p9hqTRTPpVtcQyQmJV7xSvFk7Z5ffisujWqXumwyOjd6uY5VDEYdTg/kaN92MZycHbOKG2kTWuvXlryS6UXUWcjxfVcfPf3FZqqo3Z2fPpcPILIB58X86pOmwg82+dGSjlRvn0zn76h3TdUHzodUbsxfW8zzr2WYzADjYfA0KE4A3zj0olbWqPZvcGdQV4QU2JHEcAnf8A1ry1ik+j0ZTrsnEyPII5Szr3bZ4mJ3oZr6RLLbhB4ShLg9TnH5USe2kghiu34TDMzxRsrZ8ShWOR02b8fKhWsHjKEYIEbb+uafjUlNJicri4toGaMvfanFHj/eAjHxxTmdMjchnmOP4TyPX470E7IWitr/GijEa5GeWcZ/Hh+dNOnpAWniELwlJGPCxJLrxHDAnmDjnyzTpu8jr0hUP1B1xDZWcPG8N/dekBJx8d8ffQy9ZPo7TR2cSFwYwZbgs+458C9QMnc04Jaw/ZJz08QrDBoclzqBudRCLBH4YYRICWxyJP34/ADfoyQUogzTYr2xtoE+j20pRcYW5CPjybKgHy2NbjqKgd3c21/blhgPEglx7qT+FM0MUcQHBFEhxjCgVYGY7jPtQOVu6CUK9gq1tYbq3EhlupFGwE/GmT6q2M/KtoRsciQBjBbNack54uZ55rw4zkgD1waU02MMzIox4QfapLGpx+yHyq9Qp5gH7qs4UxjBPpXKLOsziKPkVx6YqJt4/3PvNXEDkMrXmPJjRpMzgpMCgeEffSt2dgMvaPtFvgLOB/zt/Km/ByACB50qdlDnWu0RO+bpf/AJSU2LdMXPtBO80VrjaS8uEH7sU3APwrInZW2UlkPE/70uJD82FHy/Dzr0SDyrN2dohS1fszO68duSZ0HgIAz8McsVHQ9NtZlkL2LW14m00bpgn1GeYPx2+VN5cYziq3lBAVsny9KNZHVAPGrAc2h2szEd0obzAAI+FZJ+y0To8a3lyqsDhWwQpIwSPamYgEZxv5GoHizy5USmC4A2CwMcKwjxhUC8XngY/KrUtmj24WFauM5HhGatQA7lAa3YzRGLuEG7An4ivha2/fJP3Sd9HkI5zlQeeK2sQOQIqotnnXKR2hWzb55n41AuCd1++rSwx/pVeR5H2xRWC4nLTOCOfyNaIL+VGjjNwyQhskAZHP8PTNBw5r3vGrlCnwPck+xz0lkuOy+rWiy941jNFeQnBGVIZHwP8AMD5Dmazzm1ktX4HeR43VVcjgVsjLDh5/15Yqz9Gluup69NpszEQ3tnNA5HMZUkMPUFQaC2EpkkWMAL3iFwQPqso4h+BHvXSSVSFcttDZ2ViWzSa9bC92vBHnI4pOePnwio6OLnT9O7zUSgktm4gFcNxRsfGv/UBnmK1y5tILazRmKkd4WJ3LE4JPzNWQLG6ZKZz0bxD76jwu7k/Y+aSaivQWs54LpFkt5VljLEBlOQcbc+ta/AOfD8qwWmBCpAAU7hQAMAnkMVfx4bYDFdJ8hxNOVx4cewr4MRyNVcZ4Ttipw+I4NZZpPvCDgsfhjapK+epHwFRTHl1qxSHPCRsPKus6j3ir3iAG9R4B0zXpjypyxrbMo94x9kH2NQaZQcMG+fKs9w/cxu5HEFGccqT9V7XXMXgt7dIznHEWyaZFWBJ0PAmhXBclVzkk8hSX2O1C2jvdalnlSIzXCyKZHABGX8+Z3FS/V893DHc6jqE8yuMiOP8AZge+5+WKF6zaxae0LxgtFO/C0bnPCc4BDHf4j8KZBJuhU21yP8U0U0YkhljkRs4ZXyDj1qxd/sj2oVpU3f6dE4RY1X9nwJywPLy+Fbkx0GPegapjE+C10J+qpHtVTRnqTVoJxzYfA1nldgRhj7muSObPSGUbAD4V4HJ2bOfWqyz4+saqLtnHhPnkb1uoNmnjcdaiZmHMiszShCBwA+9Rc8e+4966jkaDPmoNKD1FZWyBzqhiR1rkcbzKCMZFQL4OMmh0kjKMg1nNzLnmPvoroFn/2Q=="/>
          <p:cNvSpPr>
            <a:spLocks noChangeAspect="1" noChangeArrowheads="1"/>
          </p:cNvSpPr>
          <p:nvPr/>
        </p:nvSpPr>
        <p:spPr bwMode="auto">
          <a:xfrm>
            <a:off x="155575" y="-555625"/>
            <a:ext cx="1752600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AutoShape 9" descr="data:image/jpg;base64,/9j/4AAQSkZJRgABAQAAAQABAAD/2wBDAAkGBwgHBgkIBwgKCgkLDRYPDQwMDRsUFRAWIB0iIiAdHx8kKDQsJCYxJx8fLT0tMTU3Ojo6Iys/RD84QzQ5Ojf/2wBDAQoKCg0MDRoPDxo3JR8lNzc3Nzc3Nzc3Nzc3Nzc3Nzc3Nzc3Nzc3Nzc3Nzc3Nzc3Nzc3Nzc3Nzc3Nzc3Nzc3Nzf/wAARCACiAOUDASIAAhEBAxEB/8QAHAAAAQUBAQEAAAAAAAAAAAAABQADBAYHAgEI/8QAQxAAAgEDAwEFBAcECQQCAwAAAQIDAAQRBRIhMQYTQVFhFCJxgQcjMpGhscEVQnLRJDNSYoKSsuHwNENjc6LCFkTx/8QAGQEAAwEBAQAAAAAAAAAAAAAAAgMEAQAF/8QAJhEAAgICAgICAgIDAAAAAAAAAAECEQMhEjEEQSIyE1EUYSNCcf/aAAwDAQACEQMRAD8AzhF9+L5/rSQe9H8v1p1V96L4mki+/H8R+tAGS4EysY88/nV/tVxtHko/KqTZR7mt182H5mrzbj3yPAcCsQXom9nMntFdhSN37PfH+ZetaLqQvP2ZdZktx9Q/RD/ZPrWa6E7R9pLtg7qFsSTtUHcNyHHNabrszQaNfSLGz7YJDhcce6abekLY3cxXwicnUIowFJ/qAfzNNaLDcvp1ruv2YiGPIESjHujiubnN7bSTm2kj3W8qFZFwc5xg/dmu9Ckjh0+3LuiB4YioZgONiil89hcdHel2znToAbu4zt6gqP0oDrke2G3Xez4uZ/ebqeR6UZ0vV7BNNg7++tIzt5DTqMfjVbvr2zupAbW6inY3E+4JMGwMjBxnjNE2CkBGXbHcN576r30Swxz9roo7iJXX2aQ7XXIJ+FWWXDQ3P+L9aqf0U3Itu2UcjiQjuJOI0LnoPAVkHVhyVm3tZWqajbbLaFfq5Okaj+x6U7exogttqKv16dB60Ll1Q/ta0xb3xHdTdbZh4pjjFOatfOos9tpdN/SY84jx4+pruQFBLVMewSf4f9QoF9IWp2Vp2cvbW4nQTzwMsUWcsx+Hl61J1a/uP2dMF0+7XgHcxQDqP72ar3b+ytNT0a+u59KkS8trZnSfvosqBz7wV8kDnjFapKzqKV2CcCC7Dg5Djr8DR2//AKy49YOP8pqsdh8mG4AGWLrnn+KrTfL9e/rB+jVknsNI0HRpGlkkZonjzFDw+M/ZPkTUt8DUoB/4Zf8AVHVY7MXWoXTu0dvaFUt4FYe1NnhTjju+v/Oaf1O51mHUraT2WwVe6lyTdSFVXMfvN9WD1A6efxreTAosF6QHtckf14/I15qjKtjIxIAUq2SfJgapWp9oL4ezN3+iN3c6uBHcSvjg9fd6c1KTV77UNMuGQ6XISrDarSZCjkkgjwHNDyN4lvuyDazjPHdt+VZH9Jksj20XeRogKwEFH3cFHHJwMdPwFX/U/wBtxQTymXR0jCnLOsvH41l3a+e4ubKHvprWQLDAo7gOMY7wYO4nnnw4o0zq9lRlO6SD5UzqI+rtf4B+dPMPrIh6im9SGYrT+H9aAwcmH1tv8f1rqQf0eL4t+dKbiSA+Gf1r2VcwR+juDWPo1dgzUesfwNKnb2P+rz5GlUr7PQh9UeIPfi/iIr1F+sQeo/WnFH1iDykNJR9Yny/OqSEI6dxNbfxA/wDyq7W/2z61S7AYltSOTuAx/io5rOqNYxd3AcTuOv8AZH86y6CSbHZb7TbHtBPLqjyiI2+wd1KyktleoUjIwDxVjvu2PYa/srm3724EjxOsbTCU84OOrHxrHbp5biZzIWJ3c5OSa5WBmXjxrOQf47NWvNf7NLvi0nSLC/6ASSDDYx1I8wePx4paL2t02GOG3n0CyjxsVWjjUlwOGJz0OBx8ayvuJIyHQsrKeCvGKL6ZfxyuIdRRQ7MMTgYOcY55rpzfH49jcUIJ/wCTo3XQodPPZm3u7TS4SxgDIncqWbjjPHPWq8k7S3PdS2qQmOeZsJCV53DxIwf0zR/spfrB2a02AWd85S2RSUt2KnjwJ4ND7uTeIZHDpm7ujtYYIyy9RRfol/2AknEdx/j/AFql/Rml1J2tRbJgk/cybWOOmOetXWTmKf4N+tU/6KnlTtmpgRHcQS4Ej7F9ecE/hXLphMveqPq9hqFvPcyzLKA+x8lgeUzjw/505q76rkG2wf8A9qLw6DNCrm5vv2rZmX9npmKYDMrEc7M5yBXmpX92Tbh7vSx/SYycFiftfxeFdGVANWc9p9LvZY7q5F6RAEBEAJAwMdfAn1+HlVS7R6dqVhpepNcRSKjWswd0GVI2N41bNZ1CaXSruM6jpZJhb3UDEnjw96h3azVe87OarB+1LBna0l+rjhYlvcPQ5rF2cigdgMMtyPEOp/1VZ77m6IHjBj/VVV+j0/8AVY80+X2qtt6uLxB5wj8zRMJIJ9h7K5gvXaVQVmsInVl+zg4I8T4Vx9Jk1za21lLFI8AKyo+1yu4FVyDg9OK60XUVlFqLa5u4tmnQI/dwBgSowc5+7NDO3i3M1lbsHuLsQSPIyXFsoXAXnBX/AIKGbbTQeBqOVSasqDaaUDSXc7gGF3UJETjAGd2f3gCDt9acI1HTb60tGvHMczbcK7KACRuVhnAPTINFklaGSWeCLvO++u+qDAggZAc8+/yQOBjqM5wBmokCO2t4Y4Q/fNLlItrRYAOCMnD+fyqKGSblTLWkraNtv7SG+tpIJfsP12kAnkEc1jfai09msbdRIJGlhjfG3bjJbg8nPjz+FF9W7crCVSwuL24m8TKyAL68KcjkVTbnV9Rv/wCvhV440WNWixgADCknPXnwFXcnZAoaBkilZos46jxpvUhiG19QR+NcXN69tcbbu3JKDK92CM8+II4puW/ivUhjA7tkGeTnNcC4ku4/7Hx/UU5IP6KfMTN+VeXC+5C3x4+dOyD+juPKY/lWvoFdg7UODHgeH8qVSLuMOVB8OfypVO1ssi9DQXEq/wDsNeAfWR/4fzpzGJV/9hqFqF17IquB7xwVHwNORKg1Znb3LN0Qgn4BiaYuJWvZZJWyMgtn4VH0R7m8ikaWRdgG0ADAqeYAol4ICp0+6k5Hsqxx0CooCWIwc+OaI2VlucAjjBpy3tveZ+oJyKL2cO0h8DggffS3IcohDTOyLajGJPeSEH3nHjjwFHLnsrpljaZt7ZAw/fPJJoz2aJXSJCiscMcYPwqJDbXmoT3RWQwJDjaqys/eHybdx93NYtsK9PRM0jT7uXSrYw2pZFjO0m7IGM8cD0yPQgdaiyWssU2JI0SMXFxsAlZj9pc5BHH3nPp0pdgTrL6bILSTT0UFQ4kMjkHb4YOB16fzp6ddQEym7e3fNzOPqUYYOVz1J9MVZ6PP9geT7Fx/j/Wqd9Fts152vMI2jdBJyy7gDgc4/nVwnYJDcZIA94Z++q52KtoND1n9oXN+8CCNl3RoGbkeAYEVyejaNGutIa2v7czXNrGpjmclbUDaAqZ8ecHkfrQfWZkhaP2a/MiLMgZo7YBUbpjP448xTmtX0OqJFJZarcXLJFNlJEjVlyFxwEHBx/KqvaSSXKxby+DKTjjwK48PjRRhYDm12HLqCePTpQLmQqIyfDnAP6daja1bNFpd/uuHdvZZuSw54J5+ZqUwMlo6mWXmMjAbHGDnwqNrQ36deKHnx7NLnEjf2fH0rFHY11RWfo7PN0D/AHD/AKquV9zfQ+sQ/wBRqlfR226S8APTZ0/x1dr4YvbT/wBIz99dLsXE9sLjTbC0s5WS9k/oEDt3c7riQEDzGByfxobqmoWkncRW1mVWSORF3XDyE7sgDk+B5/nQZ7G3W1WRLRGc2wY8eO4c1DNijmFhahgSf+3nP4etMULVgN0zibRr+0j3ghS47v6lsnB8PDr50Q0fsncPHLHIyoZAUGxwSPPnwqRPptmIuLWFXDr1iHHvDwqx6M8FssUMMG1GHu7AFUZOTikzioq0WQk8lRZQbjsnNY3G5p8bGxyftUxqidw694r4VtjsnG316/dzWp9o+z6atY5jJW4UEoM7d3pmsn1i21O2hGnXKJEIWyijHvEeJ8+POlRl+w5wXoBa1c+2XMSQxhBEAodGY7sc5949fhUOSPFwkS5K4BAXgjpRIhI5N0oBAA9351xLCt2C8QY3CykEjjK8kH48+FHyFOJJgmEiCPczbM4LDBNEXGYJD/5v0oDFJLA5yo2NyGA4PqaOI2+ylbzkU/PFbYucadjc3Lj4ClSbGed3TwNKho1SOSPrFP8Af/Sg2t2+7uZC2FyAfhk0ZP2l/jH5CvEtFvJUif7JC/maP+xcVsKWdrHa28EEa4BXr8a7uVVIJmI945wPTIqSQAC7EbAfyqDdSb4iVPBBwPnUs+7LYdEmxj3bSRnKcUStojjz94frUHTz9XGR4cUVh9yQp+7uHNLG9F17KFUsJUkPHBJp+2IF7tjwHnPuLnBOPGgdixa2ki7zaXU85x05oot5p0VpZSXV3fRXD7gJIY8FsckbgvTHIpsY8hU5cFf7DvZq0tLaw7+0G1bnEhGePLgeHFAdQR0ui/euyvdzgJgYXlenGaE6LqpbSIFtptRYKpXdJckdPIACotxfzx28s0krv3TzMpck5PHj91U+iRRd2A9QvDdaq1uGHcROeFPDt61H1iymnEfsqNL3ZBIVScih1upa57xweOS3mc1pHZ6COO2zJt3OScBug8KRKZVDHbKPZ+06d3is7/VtiIsvVfAfCj1pJDLZQywxoq71IARQUO4Ajp8Puozr8MUlq5ZQ3AxmqRo17HsniaGOUrJvUseRxnA+a03Dk9C/IxKJZ5ZtqSMhB2qSenl6UzqUrLY3qFgCLeUYJ5I2GvIwGGDEp3Y93H4fjTOp7pLG770KxFtKRv5/dNPXYlvRXfo5x395g9dh/E1e79QLuwYeMH6iqJ9HhHtN15mNP9Rq+X/E2nk9O4P5igl2ZHorkDwxqnITMQBIG3ccnqfGu2mTOVl3AHJAfwwRnrXduoEUJUtkg52jJ6+Xzrm4kmGnx3B3ByY+NmAN3Xwz0zTFKgGK3ZLhjBEm9pPdUDjByDn7hVmksoktrS3CCUiYSKzDnPic+FU+4u5rJDNbkh0ZdpHPO4D8jVv0u7kuUglZX3BsFgPd9anz2W+NWw9YxPtAY9az36Q9EDO8+WUnGDjOT6evWtNDIqAlSfhVA+kx7ia0ZrcuI48ZCDnJPJ+QFJ6QxNybMxnWJrFGA3FOPe4Kg/l41GsZxCwQpncSCxPQ+P4in2mQsYXRX5G3YMZyabd4WUMqMPeCnjA4/XGaYhLHfqDIVy8cijADnqc9fLp+dSbS4BjlhwwOQVJ8R1xQ6RVhGGbdtC+/nJUkDOQflXOmTMszRmRmCsVB86IF9BaccR8Y939aVdzcqnwNKuENjeMlf4l/Kp+lRDfJcMPdjXAP35qCBll44ypNEraxur6AWtv9XD+8+eWzWTkkhmKDkyFqF+ZFZYSO5UEZ3csT5DqeK5txMVBkidFIwN/UmrVZdiArCSF5g4H29wyPhxQ3tFp93pkivdyyugckOwHj5n5VPKVlijRzpcmIgOvNFo8mQc+Jqv6USZ5NvKE5HpzVnjtZFy+OAP1oAyXaTOUYgKcjkEZ5xXM+oS3WnWM0/sxHukKysGUmLnncOOcYxUDVibOwmlMcciqGbbIgYHC9OfCqtovaDRbyCCwurCysbgTIBcNAmzaFKncwXI58+OfCrPHVkfkt6LZolyqaZCplhVQG9zcAOviCTmvLxoprG+aJ42cl87HBJ+yfAnyNcaNo0Vvp0ZmhsH3O2GVI3YjgZ6dMqa7ma1s4LiNUjRnbHCAZ3Y8vQUzLUUxeK5UDYopbh7a23e6ZFXCj93GeaudxaQB1linYL1WIAYz8cZ/Ghek6YbVFuM5RJwyE+IwfGi96sk0bNbSxhc4ZGXOD49OahTPUxpewNr01x7FdyrOI4k3KMlsqccAfM+NV/s021M7goe42knx5wOeuOT0pztHeF0W33s3djfKd3uux6fHGKe0XTfZktpZbuBXDiRoSr5GSODhcZHjzVGCOyLypKgvHJumDsQwRstjyGP8AelfW0otLlmUqncSHd4bSp5pWyo13EqvvJlUZAI6keB58aUoh2zpJIy+5IRhcknaeKqJW9FW+j3C3lwp4+qQ48verQdWG39mHaMNbnB+a/wA6zz6P2U6hccEZhXH+YfzrRNYfculqOqQEf6KCRyKhLMwtu77qUcNl9nunD+flQ0XEsMWzczDcRuHPRgc5z8fvqyTWtrdaYsUjvHuST3+63AEyH1GRx6UNXSbBYHT28uoQklYccZHm3J4p0VoU3sYmuAIn3QSYPUgDz+PHWrR2V1OxhswLyYxOHOI5nA6njxxVa2RsJI4mJBBILLg4AzUaZIpUkjdmIIwpXnHxz+lKyY+SKMWTizUIdVtLicW1reQM5GdolUnHwzVR+ks3VmtqbZnMbhnlx0O3HX7zVC09ZHZO6j7t4VUpMAc7gSQQfXitQs1g7XdnIrXV43WXGHCnaysOMg+tS8HHsqjkvoxZr15pT3SKFViRIw975/Ok86idJSyCIE5UNnPwzVl7S9lbLRdmnQSyXerTzFkKk4ji6AN6nxJ4otadkLFbKFJrBpXUe9L3mDI2eT/KjulYCi2UWSaJkWQoXGRvZuT59fninEZXuxcKm1XByueAfMVbNb7LRSQkwRyxFVwFJyv+3xqtWGkSJHcC67yOSMjaN3I+dcnYM/j2TuXjTw60q9RBHEip0GQOc0qIRQoRvljh8XKj5ZGfwzWh9n7IHZuQDFZ3pUgl1yKEDd3MZdj5E8AfcTWu6FF9UjYHSkZtFfjdWHrWFVTG2h2vWMd5AyPGrKRg5FGIhiPNR7hQynzpVBJ3IyNLd7DU2ge3YHkKc+6VH/OlEjrStE3dhcrhhnxHjVm7QaX3+l3EkKAzpGXjwOSRzj54x6ZzQROzcFxCLy3uyYZ41kjyvOGGeTnnrXLoPtgLtDePcaXdjYSpgIO3w5xn8R91Z3pmj3+qzNHY27SlThzxhfiTVk7azyabttOcTIDvxwQCSceoIFaH9Gun20PZq0bux3kq945I5JNVQlwjZNKKnOiBZWV3p2hQ+0opniRQ/PVi2M58ftUR/Y9oxPtBlLh+rKQKIdsZ10/s7d3aIC0RjZVboxDqQPnimtO7Z6XfRWp3PF7SDsEqNnI+0AR5efjS5uWRDYRjBhJzbfs1o1ZduMKvTFQtYtQ1kpkAEjoFB6H41NSO11HL7d7JgjJJByMg4pm9EWzMh3snLb2HujzJ6AUqqHbfRRTpotryDerPEkY2g8jK8c+oyP8AmKILIgYZjZemOPX4UQvLWGTY0oR4CeSqsoGeCQTjwJ8wagdk9N9s0OdLtmlubO8lt3kb7bbTwSfPDVTimqJc2KVkmxeNLqNwBhJFcgPycEHy9K6uIV2TzE4YBiBnnoeOnX51BlkAmkCDao4C+HSmtc0y+uEeOC5jTZGzSwNng5J94jxx4eGfOqv+ErT9gfsD7t4/OQYMj/MK0HVcMNNYfvRt/wDSs77DkHUn7oe4LfA/zLWg6iT3GlZ6903/ANaVI1FbdtyFXTcAz4BbbnDGuFdCJMWyRgrgkMMkZz5VzcxtMsSNIUJlkG6MlWxv55ro2Xduqme4beduWmPHUUUp8dGRg5IjH3JRgEg5BG7PGKZaaM7WdY05xnLD/njUg5ERwWYooyTzgDI5PjQ26WPuhvc9RuIwM+nPFMTsAJaGtrp6XE2pPE0NkoXCZJL5IAwepOMAedG4dUk0axuNT1A4kcd53QP2cgBUHqBj8TVX0mOC7u7rU7yTZYW825O8PutIereuPD44oV2n199augiEx2kIxFH4t5sfU/gKVKPJ0PhLjG/ZZ+wdnca9q97q99lnlYAny6HA9BwK1S3sI0jCkZHkaAdgdL9h7PWJK+9JGJG+Lc1cYRkUlrkxvJxjoAapp6CNmRAD6eNUDtLYiFJJEUAkAHitcuYRIuCAT4VR+1GmHuHwBtOaFqmMUlkjszIDKgeFKu9jAkHgg4NKmWSNAvsG/f63cyNwXwR8C3/8rcuz64s4wPL9KwjsWGs+0zW7DG8ELnxwcj8K3Ts3Jm0QeXFIz/YrwfQsa8JUS54Vj5A1LH2ajXGNjAjORyPShZkewJ2j1yy7PaIk1y699IuIY+rMx9PIeJoF2F1GC+0NbEMTNag7f7yFiR8CMgEegPQ1leuXdzd6pdSXUzyyCVkDMc+6DgDnwx4V5o+sz6PfR3NuzAocgZ4z058+Mj5mnrCuIpZmpln+lHTC2nR3SqcW85Q8dFYfzx99XL6PJA3ZuxJIH1IH4VBuZbTtV2Z1E2mC0ke7Z1KsFPT5gY+PnU7sJoV/b6HbW18vdBV95QeT4gUuT+ND40pOQT1HT4e0kQs5S3sSShpCp/rCOi58qlpp0Gk2ot9G0+3VzyC42L6k4BJo1FbxwpgAAAeFDtcuVt7CaWOHe0a7juOM+lBvo7knIpeqX3aS01q2iElgFmLPNLbxnKKMe6VY+PgfjRYKxsiSyJMASC6l1U+JI8T40O0hri+E2rX9gtg/9WkbPkmMHOT65Jqtdpe2kYQ2+hzHvDw84wAoHguep9a1QlJ0h/KME22F7qznukYRi5aX7K3F2Pex/wCODIwf4gKf7BLeQprMWoW7wSG4SQpIME5jAz96848fhUPsve362tqLm0a6jkBI1CGZZQx5PvhuVb0zVgtrkPqRSPhHjORtIzgeANd9bR0kppSsAXzdzezsjurq25fDnBpuSRVhkZVJYq2N54/KnNTTN1K7sqKT9pmAHSmNrIr7JI2wuBhwRV+P6o8zIvkwN2DwurzoMcQnp/EtaBqPMWneivn/AONZ92GDjXrgOu09wwx67lq/XoO2zIJPDcf8+FLl2cuirzGYzlUmVQssmMxA4JfPnTjtclk3T5OQ3EK+fxrlopjK77PcM0mCfHDf7126vvQhfIcA+ddJM2LVMF3Ej5kXeMgHB7seZoRrV6Y4TEJAzt190cfdU/VfaLKN7p4jsxhSemTnFVYs0jkytuJ6n1psehQnnllt44mkbu4x7kYONp6k+WT517gAr5ZpKo8KkRRbutadZvfZDUYr7stYTxEZRFimAP2WXg/ln4VYoW4r550jXNQ0CWSSxl+plBE8Mgyrj4efqPxrfdNmE1tFKDncgOfPgVM48WURlyiESBszQXV4Flt3VvI/lRlTlaH6gPq2HoaGRuHToxLU4+5v5kA4DUqkdokC6vcDH73nSrV0BOPyZXpJPZZIr5Yw01u+8Y4OM8j5jIrWOxd6LzTIbkDaJlDhc565rJppYQGWSVF3ZHvH1FXv6MLoSaJGgbPdO0Y+ANLzL42O8Z7cTTkOV+VRL+TZCzZxgEmnYnygoR2luDHptwIxukMbBFHiccCk8uhsY/IwO7kE11PIAcNIxHzJrm00+51C4FvaRNJKf3R4fGrPo3YTUbp1N8wt1OMqOX9fQVpnZzs5Y6RCFt4gD4ueS3xNUyzqKqImPjuTbl0B/o77MLookW7TN5IMud2VC+AH/PCr/wC6gLEhQBQ2/kZY9tu4Vx64yPjWc6t2tuu1U76LpkpgtYwfbbxeCw6bU9T0/wBqSvlsbx6XosHaL6S9M02f2PToZdRvSdojg+yG8if5ZoQNP7Z68vfX+o2lortuWzMIYReXIHX/AJxU7QNAsrDY8UKIV6cc/Emims6tDpGny3Mv2Y14A8T5fPpWp3pDFBR2yidudRk0nRIdCN2Li8fLTzBdpwSTz8Tx8M+lZ1u2vlDkeeKmandzahfz3U7hpJX3E8kD0+A4FRdoIB55qzHDiiDLkcpE3SdVu9NulktrmWFWIEu1uGXxyOhFarpd6/tNteyENa7O7BJ6BvEVjeOcVqPZG5S+7OW6sPfhBjPHkcClZoKrHePN3xbJOudnINV1NneSQbUH2DgdT+NRR2Iszy13clh8DiicF1Klx3aqrnbgbmI4HPhUvv7pULmCI+m9qPFfEVnSWQE6PoUWkXjTRSyPvUphhwMnr8eBVglLSRWwAAYBseVCG1Rt432cLY82ap1rc3l6ipDpsThR7uC21fhzxQye9mRj+hmOxYAL30oUFiFUgAbjk4yPOuzp2es0x+LA/pUw219CAZbOCPPjk8fjXJe5T7SwD7/502M9APGyqdu7VotDKiad1WRTtd9wx8MVnUJIxnyrX9d0yTVrP2aSQxe8DmJSCfTJrMe0OjPomoez94JEZA6HGCAT4j5UXKzONHEXXIIqQsgVveHXxoZFMT06inxdHGCx+/pWmE9nVuprcew96t32espA2SIwh+K8fpWALIWPD/e1ah9E+qf0e5sGbOx+8T4Hg/iKVlWrG4X8qNVV+KiXze6T5g10kmRTd1gxnmp29FEI1IyDtUANbnPTdg0qg/SMZIdZTZIyBk8PGlWxlSGywSbuyoLYx+R/H+dXP6Kr1VkvrYdBMHX4EYP4iqzeRQpE8iRgYGRgV59HeoCz7QojthLle7yf7XUUuFzgzpOMJxpH0NbPuj61DNqbm5MkoyFOEB8K8spT3S55461JM20FqnY6mno9WGOMc44qNeX6QDavXp08aG6vrkFpA8k8yxKvUscfjWX9p+2E2pbrawZo4XyHlJw0g9B4D16/CmY8Tk9IXkyKKtvZK7fdtJrpJ9O0ubCkbZ51P2vNVPl4E/71Xfo8ue51cwFsCZOnmRz+WaCy9QRwBUc77ecPEzI6YZWQ4IPpVqxJRpELyty5M3u4v4bG3aWeVUjUE5bjFZd2s7TSa5OI48paIcovix/tH9KFajqWpahZwNfz95FkhcKFyR4nHU0O8c12PEo7CzZ3PSHifdwScV7JIzkscZJycCuByPe4XzrsYwPdI+OPnTicaJ8+lWbsTra6fdPZ3Bwk53Rkn97oRVZPBqRpQQ6hbmZQ6ElSpGc5BoZq0FjdSRqFpqEaapkoHZYydgbkZ4BOfOiv7VjIx7ORkf2hVQspYraMrEjYJyxZNxY+ZJbJqUNRTooJ8/qh/Oo1lyR1EtePFJ3IOWES3GpRLJgKWJxnGcAn9KO2faGJo5BBJEGj4RBjA5wMms/u9el00xXVvCrMr7SZIcqqkEE8HPQ0xPqOj6el+IZ/au7fC3MMjAMTyOnj149KVlnlq6sp8bHhaabqjVjOt7HExLOpUMsQHLE+Xy5ruZfdjAgMIBBZpMDjyFZroXbi/mjS17O9nZ7uSGNY++mnLAAAcnwBPU811qWnfSJ2hY+0mKxhPPdRShM+mRkn76bGLXYmU1fx2aXtjyWZ1JHTmsV+kG69o7V32CCsLLCuPJVH6k1Og7Odv4yVh1GQ7TghrrIBwPPPPNQ7rsZ2mkmaW4snlkc5d+9U7j506DjF7YjJco6TK6Ys4dTz4inAM9AM/CjkfY7Xcc2RUf3nFSrfsRrLn3kijHnvJP4U15IfsQsM36K7HCT/ALUe7HXjaXr1sxb3ZT3TD0PT8cVYbLsBIR/TLrHog6/fR+y7Gabb7CYC7qch2cnkeNKyZ4NUh+LxsiabLlaTb0GfGnZiCpqJZwsiAHJwMA4py5bZETmp42UuKsxL6Wtv7Ztjnnu28fWlRntfoNpr2pCW6v7i27obFWG073PjkncMfClTklQE45OWkU7UGB0+ckge5VYSV4ZFliYrIh3Kw8CKO37/ANAmB8gPxqv8V3jL4sn8pvkjbuxnbK31CwX2ghZ0XEiAjOR4geR/CmO03b+GAtBp2JpQOufdX4nx+ArIbRhgqcdc81LUjGAMAeFH+CN2Z/JlVEzUb+61KfvrydpDnhegHwFQ9i+Vd0sU5JLoQ229jZ4OPAc1En6bvI5qYaacBWDEZAIJHnXMwlalGYEs49qkiHnd55yahj8fhRLXyrzQshBG09PkaGgZIBbaD1OK6L0bLsQ4GPKvdzY4NedM58+KQHjRGHmc9KcRSpEhHI5GfGuU4JAxuXpkUixyfEnqSazs4uttcLcWscw/eUfLzH312p4NCuzUu6zljbnZJn7x/saLMwA6D51NJUx8Vas4mCSRtG5IDAg4OODRrst2Q7PW7yrfB7q7iIf2ZHEqEAZH2eCevGaCySCKFnCKSFJ461cOwfavT9UtJV2wWd3Cqmd5cAyZ4GPE9PxoW3Q3Gk5bLfYQs0arHaLZ2+OIzjf8wOB+NTzHEgAOPXmoAuTHziVlP75TAofqWr29pbvcXMyRwp9qRm4/3NJ36K1H+yfDcwLbKylcs7kgnxLHP45ps6nGpxIox8KyHtD2ze9mki0WSWK2ZiWkIG5mP9nxUHr1+Q8QS6jeyyb5bu4dvMysf1piwyexTzwjo3tdQtCcgCnluraTwGPjWGRarex42XMnzYn86lxdpdRi/wC7ux5j/eufjyMXkwNrFzD5j766FzGOcqfhWOf/AJRqJHDj8ajT9p9W52XO31Arlgkd/Ixm1e3RjocVGur1GUYfmsQk7UayCcXzc/3F/lUW71nXGtnY6jclGXJw/h8q38bXZizxfR9AdnYY20tJGRJDIzPuKg9TSoH2P1+wg7L6Wj6rZKVtkUhplBBA5B560qsjCNEcpSbsxLUv+jb4CgQ60qVT+N9GM8r7Ieh6mpcfhSpVQTIfr2lSrjTk01J0pUq44fuv+jtT47R/pFRRSpUEOgsnZ232fl+tNnrSpUwA8X7Rro9f+etKlXHMK6ISEnwSPeH60RZmx9o/fSpVJk+xXj+o7GSepzx41WdVAi1NWiARg4OV4OcjmlSroHS9G3QXNxLr9ykk8rotlG6qzkgMTyR61i3a+6ubjXrtZ7iWQLIdodycfDNKlQw+w/J9DxkVIodqhcxqTgYyea9j60qVPRGyUlPDpSpUaAZ0vQ0zL40qVGCQpPtVNj5tgD/YFKlU2b0UYPYJmjQTyAIuAemKVKlRro4//9k="/>
          <p:cNvSpPr>
            <a:spLocks noChangeAspect="1" noChangeArrowheads="1"/>
          </p:cNvSpPr>
          <p:nvPr/>
        </p:nvSpPr>
        <p:spPr bwMode="auto">
          <a:xfrm>
            <a:off x="155575" y="-585788"/>
            <a:ext cx="1724025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3" name="Picture 1" descr="C:\Documents and Settings\bnorris\Local Settings\Temporary Internet Files\Content.IE5\3JI5A81I\MP9001850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3657600" cy="2444496"/>
          </a:xfrm>
          <a:prstGeom prst="rect">
            <a:avLst/>
          </a:prstGeom>
          <a:noFill/>
        </p:spPr>
      </p:pic>
      <p:pic>
        <p:nvPicPr>
          <p:cNvPr id="28675" name="Picture 3" descr="http://t2.gstatic.com/images?q=tbn:ANd9GcRxuTmVRsTtDHeryL6opOVyKGW8IfJkgqzAakvbW1B6FOSd5P4&amp;t=1&amp;usg=__0mxQ2V7EWyrMEoVCMv_JeSYzv9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4224587" cy="3028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thoughtful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adj. </a:t>
            </a:r>
          </a:p>
          <a:p>
            <a:r>
              <a:rPr lang="en-US" sz="4000" dirty="0" smtClean="0">
                <a:latin typeface="Comic Sans MS" pitchFamily="66" charset="0"/>
              </a:rPr>
              <a:t>“Thanks, Abby, for being so </a:t>
            </a:r>
            <a:r>
              <a:rPr lang="en-US" sz="4000" u="sng" dirty="0" smtClean="0">
                <a:latin typeface="Comic Sans MS" pitchFamily="66" charset="0"/>
              </a:rPr>
              <a:t>thoughtful</a:t>
            </a:r>
            <a:r>
              <a:rPr lang="en-US" sz="4000" dirty="0" smtClean="0">
                <a:latin typeface="Comic Sans MS" pitchFamily="66" charset="0"/>
              </a:rPr>
              <a:t>.”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thoughtful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0AM4DASIAAhEBAxEB/8QAHAAAAAcBAQAAAAAAAAAAAAAAAAIDBAUGBwgB/8QARxAAAgEDAwEFBgMFBgIIBwAAAQIDAAQRBRIhMQYTQVFhByJxgZGhFDKxFSNCwfAzUmJygtEWQzVTY5KisuHxCCQ0RHPC0v/EABoBAAIDAQEAAAAAAAAAAAAAAAADAQIEBQb/xAArEQACAgEEAQIFBAMAAAAAAAAAAQIRAwQSITFBInEFEzJRYRShscEjM3L/2gAMAwEAAhEDEQA/ANlrzbzur2gKuVPelCgRQxUADFeY8fEUYZzgV7tPlQB6jfxDgfxCkNU0+DVLJ7a4GVblWHVD4EGlShXoeKMH7vryPH0oC/BkGv6RdaPeMkhyuMhjHkMPAg/1imSSrMmUaNXU4YbiK1zVrSy1q0MSzxFsZjkRgSp/mPSss1LT7rSb545gcqTuymRjwIP9cU2MrKNUJxSy24ePDYYEkMQ49elI2l3myiJijk2gAqcgjwxmllMcoz3aM38OxsYOevSo+z3wtc2435jkbBBBABOaiTqa/JpxQ34J/imP4pYHZZoTIki9cNnnyINOe7t7kbu8SG4ToShVkPxHhUR3ofa++MvkgvIuA4/34+dR2q9oYtOcJafvJVA5Unbz/CfPxq1qrMzTTpliRJJJGSbBYDwkzz5iiTW7JjoT4d6uPkcVUk1vV55UlMSsrHAVohx/MVMQa3NYzCHVrNoO8GA65wfvyPhUb4k7JLmh4GWI+9uZB+Zcg7PhnrToKNpPvjPvA4I5+eRSW9JEQxOZI3X3XyGGPInxFBAbcngCLOOM5X/0qSousbyflxu6jZ1/r5c/Gk+77xwUZQ69GyQF9PA0qCFIYgsp54xn+vSlJogwEsMmHwNwBIz8j+lACQMqNuXIZTyvgfgfD60s2ZCWU4LDJB5BP3pNhKyqWGQPyunUf1614JWVgHA2ng89R8xwaCRxC6uVRiEkUja/g3oR/OjyNLHJtkyM9cjIP16fKhGN8Zljj3p+Vgq5z8f65pSNVEa5cPGvQgcqPIjrUAL2erXlvJiO6ng5/IXJB9MHj9KmrftVqCrtlNvN5F0KH7Gq4y5bahyp/KQOv1o8bI2Uk2HxDbiAf68qq4osmant9a8O1BliAPM1XPwd/N/aahcn/ISB9sUddF3/ANqZpPViD/M1G0puJaXU9PizvvIOOoDgn6CmzdodNHEbyyn/AAQt/MCkE0SFf+UoHrIf0FKjT7dOv4cDyx/uamkFsSftJHnEdlOfIswH86JJrWoSf/TWKL6uWP6U9jjt14WU/CNR/IUqIo8cR3D/AB3D+YqOCOSLFzrcgJLLGPHbGF+5zTW9tb+8heKa+fa4wVSYgkf6cVOv3EeC0ESefeOox+tN5dc021/t9R02EDk77peKmyUUGDsSlleR3NteX8O0/wBm0neIV8RtbNT8lozxhHuJMKMAtGD9SMVbLK8g1CMTWk1vdRH+OGYMv2yKVa3icZe2Qn0AzUbqL1wZ6dFG4lLi2bHIV0PX5E1XLy2/B67exTRIN1qJwI5CuNozkdM9DxWvvZ2r53wSD5E/71mPtI00Lr9mLEFTPaSBsKBgJknPyNI1E3tUl4Op8HhCeaWObpSX8FZt7O7vYNNsbZnim1KVkEuQQka5MjYzkYHnVs/4K0GCXbFFKwXgFiCx+JqJ0Itb3HZi694o0N/Avo25T+lWuK+tGuDH+LtzL/d70Z+lJnlaxInLhj+qyfhsRtdA06wiiWC2DFBgPIdz4+Pp4U+1LSbHW9Iks7i3j3DmNguCrDkc+WfCjXt5bWsHeXDsB/CsSF3b0AFMrTU2M4R7G/to3HuyTwbf+8M8fr6UiGV3ZM4JqqM30dXtb640q6xlMsCwyAR4fPr8qn43e1IWQiROBvjbkDyI8R60bVNJjse2i3Nz3ptJ4DIWjGWywZR9D/XWp2bs/tBQySgg/meBW+4xkV0sORSVHMy43F2QbHZG5KsYWPvAqDt9RSsY2oXhkBQ/mQZHzxUgdJ7rIDQsvgBuRvh4j70idMniYPCHHmneI2fhzThVCEhhnC5diCOGVc/U0kCIMxyNuU8e8pGPjml5dOkik7zu9qnkq0RAz/KjSIsiDOeOrJJyvyPUUECO027ho2/P1wMj4cU6Zopl3RyLuBztbI5+n3okIePdBdo0iEZRmAIx8R+tN9ndNktkH8pGQw/3oJFUYxyEHlM4baMYPkRTq4gZsNblZP7y5GQfXIpiku9iH4bGOSCCP9qWikkiAC7mGPytnK/TqKAstMvbfTh+T8a/+lE/WmkvbeIjEdhI485LvH2Aq+vb28n9pBE3+ZAabS6Ppkv9pp9q3xhX/akWW2lAk7Y3hP7rTrJPVi7n9RTZ+12sniOS2i//AB24/nmr9J2Z0R+umQD/ACgj9DVO7WRdmtMjkgtLYtd9CY5m2xn1yftUq30DpERL2l1x87tSm+CgL+gpnLqd9MSZrq5fP96Zv96YJcBxkR4XxycUookbhbeRj47MkH4cVbZJFU4sq/bKBJSWbdvwD7zE/rWkdjuyFjqVvAs1sHs4NuEfpkeZ6nqapupaRe6nqEVnDbHvnAyrHG0Z6k+X8+OTW66bawaNpaRAgBFyzHqTjrTcvoimIwJzck/uPI4obS3EVrEkUaDCpGoAHwApjDeMAVcShj/ExyP06U1j1F7uQmI4iBwPM/GneGIyCAQaxOfPB0ljdci6zrcAxSK6Nnace6QfL09DnFZ12jXU7PUgbi8knCRSR28rqrbkcc+HXAx8qvpnQDIBUgYJ8vHn9frUPr0a3cLwlVY7e8QE4zyCQD4HqQfAjngmjcmqIgnCSaM70Gd7rSLOwl7ruIppmUkEMN8bJjdnp74+goz6bcpOi20NjHGhY7UssMf7pDsN3+YnHGcZqP0i5lt7cGJThZDwV9eQfKrCnaD8QiIke4uoJ46Z8PtWHJLbFJ+Tr5kpanJX3FtRtLm40y1Czd1J3eGfP5uR49RkDHwNJ6V2dt7WTvdvLFmJkmZ8Z8B/hHAGcnrzzSb6tevaNva0gVScs5DgjwzkjHp1ORSCXdySY4Y7gbgBh4nRSBgZG4A588Vnb2Ljottvss+pwwSfgDck7Y1dW2/l7v3Gbd6cY/1Y8as0eraTMMJc2LfF9p/SsxnvJW0qeJpSP3694d+AVcNjJz5xrWd9pJZv+III4bu4WOYRl9sxxyxBI546V0NLzHcvJytVxLadMBbKf3VETHPSOUH+dEfSrNskwyoT19z/AN65/wBaFpLYBFkjZjJHsKyZbqAcc+VSOi3L2FmpivJ4iBuYrM4wPkeK2p+jfZibqe02dtFtc5imMR+BX+dIyaC8mds8b/5iG/UVmkHa+/hZVj1y4JYZVWcyZHnyDxTuD2h3h3AanaS7Pzd9AvHh4AVT5hfYy5z9mZiuDBBIByMLtx8CKZT6FcIvdi2ljHnG+4H5NmoqD2h3O73oNNlx17t2U/qakYfaGo/ttNkA/wCyud32YVZZA2MYTaDMHDs7Kw6FoRx9CKOunSKAGeEEdCpeM4+9Slp7RNIuSQyXaEOUO+FWwR16GpBO1egOMtMin/HauD9galZERtZSOyevahpOoWlosE00c7BGgQ8nPAI8ODzmhrHbfWvxl+oM1nPbB1/DqwKqc7VzxyRyfI1mmmdrr+0uEeKR2XqBuwRx4HrUse1cN+zDUomVnwxkU+9gdOvJpEc236kJcZbeGTkPbvtHcX1rJ+1CxRgO5KgLIPUDrmoOXttrNvczm2njijkcmFTGrbFyeAQOak7ay0a/09J9J1VBfQxSzXcU44KgEqE9eMVnt3J/8w8m4DaOB1PT/wBavKVy9JVJ1ya1pV72h1PRm1K+1eaHZbrdpBFbKAyb9oycgkHHhVb1nX9TtFu5rXVbyOSWcs9uzgLls8qOTgY5HHhWiWAEfZCOaPGV7PRFdwyMgk9PlWXvMl72T197gxxldUtnU91lvfEm4DxH5QevhV5Lorzuo0T2N273tjNrF00kz96VEjndlgfPx5b9KuGv3hkgkijO5shBnxY8fbmm3Ymz/ZfY/SLLCiZ4O+k4xljgkn/vClL6DcsUpZVAmDKpOCcbuB5+B+VJzybVG/TY1FjW4kutJ01WtLO4uTtxtgZFwSPNv9j4cU97P393dwZuUlTK52zqN6f4SRgH6eVLJfRLGI3UuwGAqjlj6UaW6e1VN1o7oQcmLBI9MdaQqSo1tW7K7q3ae1S9jgaS3hLr7pkZg0i5wcDbgDPQk4zx40sl8JZQz5JhOSreKEZwfkSKWFna3lrsuoiDtOIpFGeeo9fL1qsx3Sx3wCvmMgxN49CR9s0pyqXBd47Rnvay3/B3t1Lbs2ILl4goY/l3HB+OOPpT/QNbtNUsWsLuKNpsYAkwQTng+vP8x4ilu1TziC5ht1AlkvCzEoDgYXpnxy30qA0/TUja9vHd1hRu4gVGwZG2gsT6KAPixX1pixLJFLyMz78eaWbw2l+xqdl2iiihAg0a2hvFXAkislBz/m4wPXHyqN1PUXhtp7q8lLXEvVnPX0H34qr2+ra1CTDFClyQPdkV9pI8CRR7XTdT1jUFXUmATOe7Q8Y8cny45rLPdL0tjY7Y8pUSvZ63GsB7O4VmF5LEVK9YlR1YyfIbuvXIHjVa16wurPtPDBNiSa1ljgZoyAGdSWB54GQQRnz9DWnaLbwaRDNIxxKozK3TCrn3R6Dk/HPXHu45NrdzPqVzfyNvluJjK4YZB5yv0HHwrr6TTuEFfZydVlWTI9vRJapFeWtvpVreWrRGMyENvRw+W81J86eC8Mlld2aq2IbXJPTJYH+Qppea5b6nDZpcI0DwCT31G9WLOGzjgjpjjNOIER49QkhZJg1qiqIzySA2Rjr4+VWWJrT7WubESleo3LqqGouNRlmRoz/ZQlTtdTgZH/8AP2qNtTO0d1sErd7nJQ9Sc9asNwsmh6rd2N2qrLHCFYpjnPvDp4EEU27OwobZmxkMcjjyFcve445y9jqSxpzgvciLhy9xMHWQuUxh8c9etWPRGhnlu2gKBRiQqWVfcVfebGajHjVtQmOByF8M/wAVXHs9pkM0OpzNDGdrCNR3YOc7cj4Y/rmtGF7+DNmWymV5Yz+x7ly6qj3TKG34HUE/Y5pTRdkt5cBGLqFUAkHwA8/j9qkToC3fZpbiGKL8RHcvIsIjCpIgO05+hpt2f0mx1CefvLFCF/5bkgx9Bg4+dUnBKqLY5OmUnSrCK6VhHHI8pc7AjANgLk+BHgadwaal/ciKGG8lKFYw4lGFycDPu8c1oFt2qghIMWj6Gp5OVsxkk9ec5qS0rXbKaNJRoOkhmX/lQlTweOOR9a6vyVXKOV83nszqzsYtOvnXu7oFN0TF3UqMqV8vjVWnJ94Mp3DJbjpxiug4NR7K6scPp2mpljHktt9/yyvAPz+FI657MdE1qyddKlfTp25TBLxt8QeQPgaTPFXKRaLbY8wsXZJlwAi9nIuB8DWRaTGJexPaFnKkJe2b+fH70Y+PNXHXdS7UaJC+k6qlmitZCzWZYjh4x/EGzj6+fIFVbS1uIOz93pVqkOy6nikluMOXYIxIAA4GATS3lhuo1Q0Ookt8Y2jd9LHFtG3WLTYfv1/8tM+1f7mztXCBmjvV2g+e04pTs6JWsreSUhs2ECMw6FlyDzSurxrd2KK3OyaOT6HBpWXyxuJNNJjOyaG7jkiOCrAqwBKlfmOQfUUk9hDbI8a2bSqRgNFdyRlviN2P6zXl1aSd4k9pIIpsckjKt8R40z1HXryzgzeaTc4BCiS3CyoSTjgggjJ/vAGssZo3beROOI29pKLi7neWV8okrqxgTx94AFvHrUVaWqz2F1MwKssYmgOecbm6/EDn5V7Elzq5SW8X8OsjEGLcCcc8ZHp1qXaNVgliQ4EiS4OOANpA+WAtRFXIrOfBn2vXANxPCpUl5A5IwMe4Bj7Uy1mN7XSLKOFWAeNpC4Pi7En58KOfBR50hq99HLqjRoBjvCgxzwo6/cc0+7Ot+NMkF5Yq1uZiBOOMgKwO4eP+b0Gcda1aOEnlkvwdD4lkx/oMTj91fvSG3ZWNrjUrKOUnKcn/ACYJwfpj5mrxbsbBipjCq45IUZyASSOSccN8MZHTBjNI7PHTdWW5iYPCsTLHzk5Y4wfhyc55HqDU7aRCSRJ2AZC+4IpHvr+Yj584yfWtOk06gm5rk4WqzudKL4K12yv2tOz1ymVRrjEKrkgnd+bgdMLk46cDPlWXbuc1evavdq+o2NmEWIRxtO0aE4Xex2jnyVfuaoYHn18hWt8mZdBhLlhgEADr506t7to3DAkEePjTE8vsHQc0cVMZUQ0T41VbkYvFWVyoXvGJD8dPeHX55qY0V4FiWGLcvBIDkHPzFUdn29DyaltLuXWQJuODgqR4Ef0aRmxY8sHChuLJOElK+iZVD+0Rn+Ir+taR2ftREvdc+9G0snqSVPywAKoWkRC+1+yhKse8ZS2BnCqSXJ+n3rR+zr/iGurg8b/xDAZ8M8foOKx4ce2UkxuedqIyt1W002ydgNoRAfEDe5POPjTQ9l4VknubDVriC77wKUiUcRlQcHPXkYBqW1KIDS1jUAKvdIuD5A0fR5Y74TFNoeJ+6Yk8HaBg/wBeVRKLlkUUTHjG5EvPY9mZuZdIsjgeEIH6VGSaN2RuC9s9nHbjOMR3DKefgaYNNp0ibotSsOfO8Vf1ApvHZwTSNLBcQSO+MtFexnOOn8QroLjyc5pPwS9/2V0e8n4nK2ZhaKW0GNr9Np6cFccEc1K9n9DttFtjb2k1xNCoJ/fXjsFHw6Cq4mmagoLRrcsuOofvB9iarfaLXl07UTLqRaW10yJJI7FyVF1duTs3jxRApY/ADxqJPiyYd0aP201vQ9I0lW1wRuhO6OKX94XYf3VyNx+g8yKxPV/aXepq8d1oFlZabBEpURiGNzLkj3n4xngdOnn41Udc1q/17UZb/VLl555PFjwo8gPAelR9ZW0zYpSSpPg6H9n3bxu01qV1Jbe2uxL3capIB3uRn3UJ3ZHX5VaTNvV4mwGC8Y6HJBA+o+9cp2lxLaXMVzbuUmhcOjKcEEHINdHaZq6atp1rqixlkuIlLhRnkjDDHxBpOXhDcXLJWab8oJ8cdMVXNXY3V3a25l2IZM5PgfP1I648Tin93c946Kr++0gTcPHPQ+hqv68c6vBDt91BkknxYEA1zXKmdJLgn9ixsqhQqqFCrnovr8gai9f1A21lcuHMbR2kxUjwOwY/8wp5DK7wJ3kpkdo3cZ4AA90D7H5mqX7StQ/BQz2g/tGtwhHjl3/TZGPqK146cuDDO0nZnmhzO+owqxOBuAB8OK1bQ7Mrp8L5bdjdwehJJrJtB/6UiPo3X4Gtt0pe7srYDg92pz/pro6XnM/b+y2aTfw+P/T/AIJDTojLKq31y4iL4ZsDK8DI8+d33NLQkk5DlvdXO0Y6D4jpx9KLACkbqM+6x6Z8k8s+VJajdjTbW4vWB228TzEc9FXOOR5gD51ufZyTHe2d8NQ7T6hMuTGkvcpn+6nu/qCag3O0eZ8BR3ZiSXYs55YnxPj980h1Yt5cf70ljkKKMDHzo27FE3UnK3unFVciUeb8t6+FPbF2SVQT18fKo6MjIJ86cRyESjk1WLJNG7KXNnZxalqNzMVeMJEi7N2RLnkeP8LDj41L9nO1hmvG021iVA0UxWVidxJDMBtx09OtU/sxbQ6nrFtp108q29zIqyd1yQFDY45HBbxHielbVpWidnNPFr+Cs4xdKvdQXEnL85JyR484zyRnHSs2SVZK6s1QeFY7mrl4/BQtX7XzxalNZtbpLDFcOCUb33wSq4+p+NNtO7Sto7zPcae5FztcBmK+J5HTPXHyq/dk+yaaPBNquo6b3+qG4ldF372CFyVxk4DeOfL1pTXrDSe0dzDdXVjdXBWLEaJIykKT12joMismWTg9zfJr/UaW1DZ6fPuEvexHYeS9ggm0S2R5VKRKrMmWxkqcH82OR86ZXns/7BWkSfi7GG3JYRiV52UBvzeJwTj61F3ftBni1Y/jNGuDN+HX8JAucuHwRIB4HOflxTJ+0uq6vocq6h2Re7kl7z8Mz2pKLwFbIxndtBPHjWvc2cvdEs+o9gux2rrbXphitC/EZsZO6VyWzzgehGfCsD7YQWtp2k1C0sJ5p7a3naKOSZtzNg4PPlnIHwq862uvxdiZ5biyuLW0Rk3pLEipsXHd4YHdvDHyGQMnrWWscnJOalNtchafKBQoDpQqAPOlbD7IdXe90a60mUrmzZZIiowSjZBz54bHP+Ksf+FaP7FLYy6tqVwrL+7tQu3OCdzg5x6bfvVMqTgxuB1NGkXkDFMrwQwIb4VEa7+9VJGBMm3BPnVjfBVlYc+VQmpQblGOfOuTJHXjIT0affbJExG5bcKD5DvP/Ss49qUwk7RzNG+RMiuR4YHupj/So+tXYo0IwpIyCOPEHqP1rMu191JPrU6Tqu9G91x12HkD78fTyrZpOWYtUq5GWgDGpxk+Ab9DWzwS7ZNLt8jLxMzegWIj9TWM6D/0nGfAg/oa1W3nL9ooFU8W9mV+fdnPj5mtsZ7MtfejVp8PzdG2+o7n+xcIlNxIRFtYlnbBxyBvHj/l8qqvtFvVi7L3SEc3DxRRhuMqffPj5L96tEQxGnIOQcnnxkkz5+dZr7V7tRd2Nkp5SMzvzxz7oH0U/Wug3SPPpWzPpZMDAPJ+1eKNoA6UnnvXyBwOlKCN5CAoJZugAyTSd18ja8HjPSTtkU+Gi6m4BSxuTkAgd2eQRkEfKo88DJ8aU52Wquw8XWjqf3lJocLXsZOSasmBaOzeofs3W9OvR0t7mNnwcHZ0b/wlhXSGo6dZ2llcXEhRO7/fG4mLOQ4wA/XrgeHn8c8rxtlcKMnZnPrW56d2gebSLea+nvpUms4zE0bnb3m3oQB4n3fHpzWfWZI40m12VRKS6ndWulst1dPJLcRthYznuiG6c8njjj4+VOezuuWqTSSXUrIXjG0bCTjJ5O0H0qraHdWn7TWDVu7a2mflRKRsfOEBHzAJz19Knu3FhFaC3v8ATIHinn9yRog3d7RzztI5yevjg1ycank/yJ9AmR0eq9nbR53tYl77Znv0YtIfJN5ORjy4A+VIXva6OVYooIGeLeGk70kEYxgqynIYef1qiteWqvsEiBhxheST5cUtbTy3WBa2t5KD02QnFOeq1M/pVGPfIHtK7WXl9oyWDlFjuJVZlHXEY45+J+1Zianu2csp1dreZHRrdQhRsZBPvHp8R9KgRzW7HucFu7NeNVFHo6UKFCrlwVofsMkH/G4ti2FuLSRfjjDf/rWeVN9i9VOh9rNL1IEhYbhe8wf4Dw32JoqyU66OpLvs5DcA7JXjYcgkA81FDsvcpG6PPBJ7x29V4+dXBCGGQc+RHlXpFLeCEvA2OecfJnF/2U1IriO3Rsc5EgxWNe0Ls9qGlap+IvIkEUmEWSKQOu4D8pI6Njz6gZGea6nljBWsd9vVk6abZ3cargziKY7RkrhmQZ8gS3H+KjHhjCXATzTyRpmPaJxqMJ9CPsa0ns0Hm1d5Wzl4WbpnxC+VZvoWP2lCPDLH7Vq+hQ9xqVvH0YaaGbkfxSKfP1olBy1EX9qO3o8qh8LyR8u/4RaEfbEC2eFYkZ5xuc+nn5Vi/tLvfxXay/RSdsLCAZ8Ngwf/ABFq22CUw7iThHiZJAc8oS27w8gfGuctQunv764vJjmW4laWTHTczEnH1roZW1weZgvIjCACcVM6HeXUHexWRiilfDfie7LSRge7gY6DJBz4Y8Kh04zUx2VmH7SFvJfQWMVwu2W5mYgIoyT0ByeOB1yByKU0to1OmTwsNOv7mxEl1cWxmUW0c4mGHITbubjC5dgDzxnnxNVTtBo91oWrXGm3wQTwNhthyCD0I+I8DyKsVx2h0CztGs9N0Y3KI7d3NqD94ZBgAsVyApIHQDgAdetV7X9UXWL/APFrZQ2hKKrJE7uCR45ckjwGM4AAFZo8DJtMjx0r1PGvBRlFaIix3DIUMbAdCOPOr5bdoGk7LWtjJERc2kSpbSEEDYpJYZHXOQBnwB8az5CSvGOOa0/slpSi3s1vpe5guYllLQtzsf8AKSPMb2Bz449M5te0sav7lWOez9rb6zMLOCCXUiiCW7hQKFX3hkBicZPIznzPwU1vSYZtakTSpZ7aGBO5igXMqxBThwAWHBbnI46+dW+WHSux/ZSa77MNAWPS47tJJJNzZ254O0Ek85246VQbiO6u7qGWz0+5mnkSWWSLuJpe8LSZMnLcDovFYZQ+WtsH2Q+iwxNpdjykFtFjrsiGT9R/Ol49TjnxGkUu0n+JGwo86e7Tj8lMO1N22n9nNSucqrJbsqnP8Te6Pua7OxJC07Zh+t3zalq15eOMGed5PkTxTIUG+PTpQFIY8FChQqABXnp58V7Q+AoA609nmrHWOxWk3ZfMpgEUpPJ3p7jfdc/OrAZivG5ePEiso/8Ah9v+/wCy9/YtId1rd7gB4LIowPqjfU1pkkQ3e9I3TPhQ2yySFnuGAOCmfj1rNvbVqcMXZOW1uoEnM8qrE4kKskmS2du3wAPjyPteJk2rxIxIzhcA7j8jnrWAe2HVLm47T/s6T+ws0VlAJ95nVW3EfAqMeAHrQm2waVFV7PDvNYtl6bjjr6Vs1kB/xCx5wtggyP8AOvqfKsY0FHbUVkjcI8StIjHoGGMZ9MkVsOm3MV3qJvIThJbCJlyRxljlfDkEY+VPUfUn+TRhyv5U4fh/vRMytmGbDgfumHh/1ZPn/irnVRx1z866PtVjmn2T973LsyNjJI3DaMfaudCuxiuDkcHP0p2T6jBAL0pMnrjj4Uc0Q9aTIaFoV7XlJYBh0owoq9KPToIgOhxV10ftBc2ujWz3V0ndW6GGACM5CEqCrEKSFHUnqQFAqj5AB656/Gtvv+xFmfZnFe2XfPqSabGzJEeJeA3KHPODjgjPxxSdTBZI1QMq9zaW7ywzW+rp30myZJobeUZ3cABW94885AHngZpaK817VNUmmt9RvLnUApV/waEP3YIGQV5KEgdeM9OtXm97KaLoPZR57mzVrvuFb8XcMA4lGNoyT7vJI2jqBzms/fV0sVHcTNFMxOWzsYrxgYPIGAvJ68GuflUsbpdC3waNtY8E1SvavfG37Ow2nee9d3A4PiqAsf8AxFavLPzwcn4ViftH1n9r9opEibNtZr3EWOhIPvH5tn6V15ukRBWyrUKAoVnHAoUKFAAoHpQoHpQBqnsAuHOuapYpIyrLbLKApIyUceXoxrcnWaNH3CRzjqrMD+tc3+xi+Fj7Q9N3Y23G+A5/xKcfcCumpGePLBc4HNQy0WZX7WdW1zRtOtpdHa8iQOfxEo99VQDADbsjBJP09aw/VdSvNW1B73UZBLcybQ77QvRQo4XjoBW7e1vtLe6NpS/hLWJmuy8Jmb3+5BAyCCuDkZwD0IzzXPwH2qY9BLssOg2Fxb6usFxGVdrdJlB5BVlV1OR4EEf+4q+9j50hMsbKVxGqFTnjlzzz86qfYiM3lyJLidnaIrAuedi7WKgZ4/MOPXHhVv8Aw1wl9K8EUZMaIZoM8SDnLqenXz8+o61sxxuMfcISpT9v7RbYmCsZMA4KnGMc7icdB5VhPaSzOn69qFqekdw4U+YJyPsRWwadLwxhdtgGXikUhoz4cfMjqc+FZj7RLea37V3PfoFaWKGUbWyCDEvP2P0q+XhmfGVoiiGjE0Ums8hwWvKFCkMA69KMOlEXpR/CtEeiDznnHJ8q2T2Tdo+1GoRvpUT79OhgZVvJLYt+HwmAN2QOpB5z08uRjWecYGT966G0G7s9I9mNjNoN5C7CLc3etktKxy42nHO7I+ApWSW2NgNp77S7Xdouv3Salo9lHC2++mLSHcByFC5kIBzxnaDVT7Z9odE7S67DcSi9gt4bbu0/dorNzkEDJAGD554HHXDfX9V068ghkvJZJHd5HmlhUsScYwQePAHIJyPDAqu2kF3rOtTxRCaaYoZGOBvKgqASenQgemKxQlLLHngo02af2t1n9jdnrq8UgSFe7hz/ANY2QPpy3+msGJyx8fjV99rOq99qFtpMbfu7Rd8g/wC0YDH0XH1qgjrW3I7ZaCpHtChQqhYFChQoAFA0KFADzRbw6bq9jfD/AO2uI5v+6wP8q68cyFsRxYGSA3eHP6Vxv8TgHg11v2SvpdT7LaRftKGMtpE7YOfe2gMM/EGoatEx7Fp9NhvbW6g1S3iuLeaPa6Pk7hzwc/15Vy/230mDQ+1ep6Zagm3gmIi3HJCkAgZ8eCK6wZw0DjHBNc6e0jTTqntVutPjmht3uTAiSTEhAxhTGSAep4+dEOC0il6RqU2l3sdxDyARvQnAYZBxkdDwMEYIPI6VpOm9rNKuSJLu8aCaVV7t5VIZGUY94j58jAPiBmsskiaKZopVwysVZT5jqKcuhEFuoweHwD6mmrI00CXpl7f2jY2liSVJHK7RytyASuM4JLY2lcYO4jA6tg4c0L2lLH+2beWJ1KvbBdoP5drHw8OCB0GSCfWq5B+MtWDwBiAdw2MVIPnwRzXk0kl3brLI8jCJtmGbJAPPX5eNNebcqoTGNDQ0VutHbGTtzjPGetENUZcLQzQNeUoBRRR+goiUY9KeuiAhy2VAyfSujrVLPs1pcUk19HAISsl3G0YLz4jBVYORznw5PXjmud7IRfjbfvyRF3q7yvUDIzj5Vuup315d6ZdXF/bA74jNauAJI1gfI/tCAEaPbubHLZAFZsjS5CyG1HQ7/vrmK3ga6tbtCbeOHKGGNn3r7pG0FB0wSPKrt2fm7PnR4J5Lewh06BEt7WS62NMpxllkBGVbI3Yz454ql9nO0EcFhNp+tW2qG3nlGyW3lLOZA35ABgnPuggHx5wGFaLbLpUl9cfhYUjuSBJOAoE3vDgupwVzjofLp1peLqyInL+rXMt5qt5cTuWkkncsfnTTFChTWWBQoUKABQoUKABQoUKAAeOfKum/Y85l9nWmF8EqZYxx/CJGx+poUKCUW88o/hzniuava8Se3t+/8XdW5z69ylChUR+osyowEySs0hLMTySetSUcaup3DO0HH1NChVvJC6kLWw3qC3PvY+WBQvgF0+4UAAMUJ9CD1+5oUKZ5FkIPyiimhQqX0WCmvKFCleQFV6GjN+ShQp6+kh9i+knGpWrEKwEoO1hkHHPIrd+wWNQ0qO3kVI45LoTOsaAKcqrMm0gqFOACAOnrzQoVjn/sXsVf1FJspfw9lrN/BHGktmkskA2Bgrq6lW5ySR0HPTg5rT9BuY9c7O2l/eWdsk90qySmEMmSMgcg5xg9M0KFLwdMuvB//9k="/>
          <p:cNvSpPr>
            <a:spLocks noChangeAspect="1" noChangeArrowheads="1"/>
          </p:cNvSpPr>
          <p:nvPr/>
        </p:nvSpPr>
        <p:spPr bwMode="auto">
          <a:xfrm>
            <a:off x="155575" y="-623888"/>
            <a:ext cx="149542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8" name="Picture 4" descr="http://t3.gstatic.com/images?q=tbn:ANd9GcT-PVzsFANivxOUDnedmI2Wg7UjuXMYhEja-BBgueLRcQwb3AM&amp;t=1&amp;usg=__dn8vRt8P8gov-7I-KvuZsnumrhA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19200"/>
            <a:ext cx="3116035" cy="4362451"/>
          </a:xfrm>
          <a:prstGeom prst="rect">
            <a:avLst/>
          </a:prstGeom>
          <a:noFill/>
        </p:spPr>
      </p:pic>
      <p:pic>
        <p:nvPicPr>
          <p:cNvPr id="26630" name="Picture 6" descr="http://t2.gstatic.com/images?q=tbn:ANd9GcTHqs-dbnRVcP0AdetlaDOZEom18a2w7RNmK2H9bLoUYp-GoZM&amp;t=1&amp;usg=__MRAc5fW9iiFy9y5lUgsTWF9aXB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62400"/>
            <a:ext cx="3036857" cy="2705101"/>
          </a:xfrm>
          <a:prstGeom prst="rect">
            <a:avLst/>
          </a:prstGeom>
          <a:noFill/>
        </p:spPr>
      </p:pic>
      <p:pic>
        <p:nvPicPr>
          <p:cNvPr id="26632" name="Picture 8" descr="http://t3.gstatic.com/images?q=tbn:ANd9GcQFK-LXL5dSJLa-tHoUStHsbB6HBA7uh9KwFjsmL7Fytl5WJVY&amp;t=1&amp;usg=__WzTGjWFfWqWOghFlhF_XmCHhvnE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3291666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big break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 One of these days I’ll get my </a:t>
            </a:r>
            <a:r>
              <a:rPr lang="en-US" sz="4000" u="sng" dirty="0" smtClean="0">
                <a:latin typeface="Comic Sans MS" pitchFamily="66" charset="0"/>
              </a:rPr>
              <a:t>big break</a:t>
            </a:r>
            <a:r>
              <a:rPr lang="en-US" sz="4000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big break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6" name="Picture 2" descr="http://t1.gstatic.com/images?q=tbn:ANd9GcT-FvWHSSlvIM7S1hfR3_HlofdhP-CIPjFDdGy76nOykjaZgno&amp;t=1&amp;usg=__jU6A2yn3X-ckFxfRT3k92tsoS14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2971800" cy="4185288"/>
          </a:xfrm>
          <a:prstGeom prst="rect">
            <a:avLst/>
          </a:prstGeom>
          <a:noFill/>
        </p:spPr>
      </p:pic>
      <p:pic>
        <p:nvPicPr>
          <p:cNvPr id="21508" name="Picture 4" descr="http://t2.gstatic.com/images?q=tbn:ANd9GcTEC_d6ZXNqvmkBx-UkjeQG2c1xpsSlyey1-U-dWzF4jzn5Rn0&amp;t=1&amp;usg=__IuI1oXPK8OBj9AEwtneqNZgDHm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3101578" cy="4030477"/>
          </a:xfrm>
          <a:prstGeom prst="rect">
            <a:avLst/>
          </a:prstGeom>
          <a:noFill/>
        </p:spPr>
      </p:pic>
      <p:pic>
        <p:nvPicPr>
          <p:cNvPr id="21510" name="Picture 6" descr="http://t1.gstatic.com/images?q=tbn:ANd9GcQdN5c6Gfdsst-7PW2Ah6CpPXu1QAooqTk56bWHK4zgyxb_-FA&amp;t=1&amp;usg=__Y5_fwhYCSEDar93PNH0TvTV3-I4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895600"/>
            <a:ext cx="2522974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constantly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latin typeface="Comic Sans MS" pitchFamily="66" charset="0"/>
              </a:rPr>
              <a:t>adv.</a:t>
            </a:r>
          </a:p>
          <a:p>
            <a:r>
              <a:rPr lang="en-US" sz="4000" dirty="0" smtClean="0">
                <a:latin typeface="Comic Sans MS" pitchFamily="66" charset="0"/>
              </a:rPr>
              <a:t>I’m used to being a nomad and </a:t>
            </a:r>
            <a:r>
              <a:rPr lang="en-US" sz="4000" u="sng" dirty="0" smtClean="0">
                <a:latin typeface="Comic Sans MS" pitchFamily="66" charset="0"/>
              </a:rPr>
              <a:t>constantly </a:t>
            </a:r>
            <a:r>
              <a:rPr lang="en-US" sz="4000" dirty="0" smtClean="0">
                <a:latin typeface="Comic Sans MS" pitchFamily="66" charset="0"/>
              </a:rPr>
              <a:t>living out of a suitcase.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40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constantly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http://t2.gstatic.com/images?q=tbn:ANd9GcQj0_aWQkGC4bmV-X_rt40SVJ0qKRgH3lwh5k42WC35lDku9jE&amp;t=1&amp;usg=__IYkQKemBVzamsy4zwWVkbueowlY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43446"/>
            <a:ext cx="5334000" cy="3995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details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 (pl.)</a:t>
            </a:r>
          </a:p>
          <a:p>
            <a:r>
              <a:rPr lang="en-US" sz="4000" dirty="0" smtClean="0">
                <a:latin typeface="Comic Sans MS" pitchFamily="66" charset="0"/>
              </a:rPr>
              <a:t>“No, I know he has a role, but I don’t have any </a:t>
            </a:r>
            <a:r>
              <a:rPr lang="en-US" sz="4000" u="sng" dirty="0" smtClean="0">
                <a:latin typeface="Comic Sans MS" pitchFamily="66" charset="0"/>
              </a:rPr>
              <a:t>details</a:t>
            </a:r>
            <a:r>
              <a:rPr lang="en-US" sz="4000" dirty="0" smtClean="0">
                <a:latin typeface="Comic Sans MS" pitchFamily="66" charset="0"/>
              </a:rPr>
              <a:t>.”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Phrasal Verbs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4038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ask about </a:t>
            </a:r>
            <a:r>
              <a:rPr lang="en-US" sz="2000" dirty="0" smtClean="0"/>
              <a:t>(separable)</a:t>
            </a:r>
          </a:p>
          <a:p>
            <a:pPr marL="0" indent="0">
              <a:buNone/>
            </a:pPr>
            <a:r>
              <a:rPr lang="en-US" sz="3200" dirty="0" smtClean="0"/>
              <a:t>I will </a:t>
            </a:r>
            <a:r>
              <a:rPr lang="en-US" sz="3200" u="sng" dirty="0" smtClean="0"/>
              <a:t>ask about </a:t>
            </a:r>
            <a:r>
              <a:rPr lang="en-US" sz="3200" dirty="0" smtClean="0"/>
              <a:t>the test.</a:t>
            </a:r>
          </a:p>
          <a:p>
            <a:pPr marL="0" indent="0">
              <a:buNone/>
            </a:pPr>
            <a:r>
              <a:rPr lang="en-US" sz="3200" dirty="0" smtClean="0"/>
              <a:t>I will </a:t>
            </a:r>
            <a:r>
              <a:rPr lang="en-US" sz="3200" u="sng" dirty="0" smtClean="0"/>
              <a:t>ask</a:t>
            </a:r>
            <a:r>
              <a:rPr lang="en-US" sz="3200" dirty="0" smtClean="0"/>
              <a:t> her </a:t>
            </a:r>
            <a:r>
              <a:rPr lang="en-US" sz="3200" u="sng" dirty="0" smtClean="0"/>
              <a:t>about</a:t>
            </a:r>
            <a:r>
              <a:rPr lang="en-US" sz="3200" dirty="0" smtClean="0"/>
              <a:t> the test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91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line up 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 smtClean="0"/>
              <a:t>When it’s busy, we have to </a:t>
            </a:r>
            <a:r>
              <a:rPr lang="en-US" sz="3000" u="sng" dirty="0" smtClean="0"/>
              <a:t>line up </a:t>
            </a:r>
            <a:r>
              <a:rPr lang="en-US" sz="3000" dirty="0" smtClean="0"/>
              <a:t>for food in the cafeteria.</a:t>
            </a:r>
          </a:p>
        </p:txBody>
      </p:sp>
      <p:pic>
        <p:nvPicPr>
          <p:cNvPr id="1029" name="Picture 5" descr="C:\Documents and Settings\bnorris\Local Settings\Temporary Internet Files\Content.IE5\SAKJJ6QP\MC9000822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2971800" cy="2709045"/>
          </a:xfrm>
          <a:prstGeom prst="rect">
            <a:avLst/>
          </a:prstGeom>
          <a:noFill/>
        </p:spPr>
      </p:pic>
      <p:pic>
        <p:nvPicPr>
          <p:cNvPr id="1032" name="Picture 8" descr="http://t3.gstatic.com/images?q=tbn:ANd9GcRYXCaPc877wYKjAecXQ4qTU0FdsacvAqvj0fcp1j1njlLWPiA&amp;t=1&amp;usg=__SshIFD6fLaALxPXUx4Gb_AwjWxk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272" y="1524000"/>
            <a:ext cx="412172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details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81000"/>
            <a:ext cx="2971800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4414" y="2209800"/>
            <a:ext cx="3431688" cy="441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447800"/>
            <a:ext cx="413385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embrace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v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latin typeface="Comic Sans MS" pitchFamily="66" charset="0"/>
              </a:rPr>
              <a:t>John Miller </a:t>
            </a:r>
            <a:r>
              <a:rPr lang="en-US" sz="4000" u="sng" dirty="0" smtClean="0">
                <a:latin typeface="Comic Sans MS" pitchFamily="66" charset="0"/>
              </a:rPr>
              <a:t>embraced </a:t>
            </a:r>
            <a:r>
              <a:rPr lang="en-US" sz="4000" dirty="0" smtClean="0">
                <a:latin typeface="Comic Sans MS" pitchFamily="66" charset="0"/>
              </a:rPr>
              <a:t>Lucas and then stared at his son.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embrace	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1515"/>
            <a:ext cx="3657600" cy="4883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6627" y="2438400"/>
            <a:ext cx="4519873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have the lead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He </a:t>
            </a:r>
            <a:r>
              <a:rPr lang="en-US" sz="4000" u="sng" dirty="0" smtClean="0">
                <a:latin typeface="Comic Sans MS" pitchFamily="66" charset="0"/>
              </a:rPr>
              <a:t>has the lead</a:t>
            </a:r>
            <a:r>
              <a:rPr lang="en-US" sz="4000" dirty="0" smtClean="0">
                <a:latin typeface="Comic Sans MS" pitchFamily="66" charset="0"/>
              </a:rPr>
              <a:t> [in the play].  </a:t>
            </a: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5334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have the lead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333500"/>
            <a:ext cx="350520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introduce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v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latin typeface="Comic Sans MS" pitchFamily="66" charset="0"/>
              </a:rPr>
              <a:t>He held her hand as he </a:t>
            </a:r>
            <a:r>
              <a:rPr lang="en-US" sz="4000" u="sng" dirty="0" smtClean="0">
                <a:latin typeface="Comic Sans MS" pitchFamily="66" charset="0"/>
              </a:rPr>
              <a:t>introduced </a:t>
            </a:r>
            <a:r>
              <a:rPr lang="en-US" sz="4000" dirty="0" smtClean="0">
                <a:latin typeface="Comic Sans MS" pitchFamily="66" charset="0"/>
              </a:rPr>
              <a:t>her [to his father]. </a:t>
            </a: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introduce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4198257" cy="297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241" y="3200400"/>
            <a:ext cx="445636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nomad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I’m used to being a </a:t>
            </a:r>
            <a:r>
              <a:rPr lang="en-US" sz="4000" u="sng" dirty="0" smtClean="0">
                <a:latin typeface="Comic Sans MS" pitchFamily="66" charset="0"/>
              </a:rPr>
              <a:t>nomad</a:t>
            </a:r>
            <a:r>
              <a:rPr lang="en-US" sz="4000" dirty="0" smtClean="0">
                <a:latin typeface="Comic Sans MS" pitchFamily="66" charset="0"/>
              </a:rPr>
              <a:t> and constantly living out of a suitcase.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t2.gstatic.com/images?q=tbn:ANd9GcSpRHrU8zmFiTHVPRLpIXC6Qt85UCF129k_pDVXIFfOhRa9trc&amp;t=1&amp;usg=__JDvK2ufwpR4qUhtmACxO84QTH5g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3386"/>
            <a:ext cx="4572000" cy="30424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nomad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http://t1.gstatic.com/images?q=tbn:ANd9GcTs-L5uB45Nyw-mTJyP2IDgWMw7t3z-GizNFM33F3jNFEvkaug&amp;t=1&amp;usg=__5zaryBSLvnBHZdAxHMmApVo1aZI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83124"/>
            <a:ext cx="2738218" cy="3669777"/>
          </a:xfrm>
          <a:prstGeom prst="rect">
            <a:avLst/>
          </a:prstGeom>
          <a:noFill/>
        </p:spPr>
      </p:pic>
      <p:pic>
        <p:nvPicPr>
          <p:cNvPr id="1033" name="Picture 9" descr="http://t0.gstatic.com/images?q=tbn:ANd9GcSqI5UVwY0AdL3fNS4C_twA150673GeEe7gEEQP2om9hDta6o8&amp;t=1&amp;usg=__oOjgQwtZq-mM_cu0BIB2GMxXdUo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962802"/>
            <a:ext cx="4400872" cy="2742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reservation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Lucas made a </a:t>
            </a:r>
            <a:r>
              <a:rPr lang="en-US" sz="4000" u="sng" dirty="0" smtClean="0">
                <a:latin typeface="Comic Sans MS" pitchFamily="66" charset="0"/>
              </a:rPr>
              <a:t>reservation</a:t>
            </a:r>
            <a:r>
              <a:rPr lang="en-US" sz="4000" dirty="0" smtClean="0">
                <a:latin typeface="Comic Sans MS" pitchFamily="66" charset="0"/>
              </a:rPr>
              <a:t> at Los Amigos, a new restaurant in </a:t>
            </a:r>
            <a:r>
              <a:rPr lang="en-US" sz="4000" dirty="0" err="1" smtClean="0">
                <a:latin typeface="Comic Sans MS" pitchFamily="66" charset="0"/>
              </a:rPr>
              <a:t>Soho</a:t>
            </a:r>
            <a:r>
              <a:rPr lang="en-US" sz="4000" dirty="0" smtClean="0">
                <a:latin typeface="Comic Sans MS" pitchFamily="66" charset="0"/>
              </a:rPr>
              <a:t>.  </a:t>
            </a: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Phrasal Verbs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518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Stop by	</a:t>
            </a:r>
          </a:p>
          <a:p>
            <a:pPr marL="0" indent="0">
              <a:buNone/>
            </a:pPr>
            <a:r>
              <a:rPr lang="en-US" sz="3200" dirty="0" smtClean="0"/>
              <a:t>I will stop by your house tonight.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029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Walk around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Let’s go walk around DC.</a:t>
            </a:r>
          </a:p>
        </p:txBody>
      </p:sp>
      <p:pic>
        <p:nvPicPr>
          <p:cNvPr id="2050" name="Picture 2" descr="C:\Documents and Settings\aneeland\Local Settings\Temporary Internet Files\Content.IE5\700JNXAH\MPj044250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0"/>
            <a:ext cx="1986327" cy="3184659"/>
          </a:xfrm>
          <a:prstGeom prst="rect">
            <a:avLst/>
          </a:prstGeom>
          <a:noFill/>
        </p:spPr>
      </p:pic>
      <p:pic>
        <p:nvPicPr>
          <p:cNvPr id="2054" name="Picture 6" descr="http://www.childrensauthor.co.uk/i/Toddlers/KnockKn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275414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reservation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http://t2.gstatic.com/images?q=tbn:ANd9GcTj86LsZWANXz81NJvsdKWKFS7cZedy5GaYejwbQn_1-jbQ-YU&amp;t=1&amp;usg=__iJm9jowx_VROpoyn54MWhoaXYD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5630" y="1200149"/>
            <a:ext cx="3156856" cy="2762251"/>
          </a:xfrm>
          <a:prstGeom prst="rect">
            <a:avLst/>
          </a:prstGeom>
          <a:noFill/>
        </p:spPr>
      </p:pic>
      <p:pic>
        <p:nvPicPr>
          <p:cNvPr id="2055" name="Picture 7" descr="http://t0.gstatic.com/images?q=tbn:ANd9GcRLGiPPTin7ixv7wUZyUOnylt1sbzPUSHEKIrGpm5M54S84MVg&amp;t=1&amp;usg=__YcqMRMvYskcyt3YscyLNtBl6WMw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632" y="4114800"/>
            <a:ext cx="5985149" cy="2638426"/>
          </a:xfrm>
          <a:prstGeom prst="rect">
            <a:avLst/>
          </a:prstGeom>
          <a:noFill/>
        </p:spPr>
      </p:pic>
      <p:pic>
        <p:nvPicPr>
          <p:cNvPr id="2057" name="Picture 9" descr="http://t0.gstatic.com/images?q=tbn:ANd9GcSNohEYP-PTt_mfXdkA0etGt2ZxIYd9-2oeOUYMZeZGLmPw86s&amp;t=1&amp;usg=__ibf7uTCCQ7KxofB6nPZ77n7TPZg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780" y="1315692"/>
            <a:ext cx="4547820" cy="257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short notice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Fortunately, a college friend was the manager, and Lucas was able to get a reservation on </a:t>
            </a:r>
            <a:r>
              <a:rPr lang="en-US" sz="4000" u="sng" dirty="0" smtClean="0">
                <a:latin typeface="Comic Sans MS" pitchFamily="66" charset="0"/>
              </a:rPr>
              <a:t>short notice</a:t>
            </a:r>
            <a:r>
              <a:rPr lang="en-US" sz="4000" dirty="0" smtClean="0">
                <a:latin typeface="Comic Sans MS" pitchFamily="66" charset="0"/>
              </a:rPr>
              <a:t>.  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short notice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t1.gstatic.com/images?q=tbn:ANd9GcQtfv5A0yAgd-OYrV53BUXuDZm4Ymdf9lDplzd-Ju5hwHCGIio&amp;t=1&amp;usg=__mEvE497GpV72E1HecoDD1ORwwu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930" y="1143001"/>
            <a:ext cx="619214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starved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adj.</a:t>
            </a:r>
          </a:p>
          <a:p>
            <a:r>
              <a:rPr lang="en-US" sz="4000" dirty="0" smtClean="0">
                <a:latin typeface="Comic Sans MS" pitchFamily="66" charset="0"/>
              </a:rPr>
              <a:t>“Well, are you two ready to have some dinner?” asked Lucas “Yes, I’m </a:t>
            </a:r>
            <a:r>
              <a:rPr lang="en-US" sz="4000" u="sng" dirty="0" smtClean="0">
                <a:latin typeface="Comic Sans MS" pitchFamily="66" charset="0"/>
              </a:rPr>
              <a:t>starved</a:t>
            </a:r>
            <a:r>
              <a:rPr lang="en-US" sz="4000" dirty="0" smtClean="0">
                <a:latin typeface="Comic Sans MS" pitchFamily="66" charset="0"/>
              </a:rPr>
              <a:t>, son.”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starved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t1.gstatic.com/images?q=tbn:ANd9GcTT_IpbhNtOKPEbdx_-bf-Kas29yJ2swReAUM3bzu5ZNxvDw0k&amp;t=1&amp;usg=__ZAnc_IdJET3CCT25GvwIEs7EydM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6767" y="3581400"/>
            <a:ext cx="4694833" cy="3124200"/>
          </a:xfrm>
          <a:prstGeom prst="rect">
            <a:avLst/>
          </a:prstGeom>
          <a:noFill/>
        </p:spPr>
      </p:pic>
      <p:pic>
        <p:nvPicPr>
          <p:cNvPr id="5126" name="Picture 6" descr="http://t3.gstatic.com/images?q=tbn:ANd9GcTnWBYbzRVsQIa8wGQcydgf06uQI_ChVI0Scv42rp1xLD3ihfs&amp;t=1&amp;usg=__ejhowhqbi4efaqIv4U_Tp8i98F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724400" cy="2982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Phrasal Verbs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267200" cy="54864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Look forward to</a:t>
            </a:r>
          </a:p>
          <a:p>
            <a:pPr marL="0" indent="0">
              <a:buNone/>
            </a:pPr>
            <a:r>
              <a:rPr lang="en-US" sz="3200" dirty="0" smtClean="0"/>
              <a:t>I </a:t>
            </a:r>
            <a:r>
              <a:rPr lang="en-US" sz="3200" u="sng" dirty="0" smtClean="0"/>
              <a:t>look forward to </a:t>
            </a:r>
            <a:r>
              <a:rPr lang="en-US" sz="3200" dirty="0" smtClean="0"/>
              <a:t>hearing from you about the job.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914400"/>
            <a:ext cx="4038600" cy="56388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Look at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She likes to </a:t>
            </a:r>
            <a:r>
              <a:rPr lang="en-US" sz="3200" u="sng" dirty="0" smtClean="0"/>
              <a:t>look at </a:t>
            </a:r>
            <a:r>
              <a:rPr lang="en-US" sz="3200" dirty="0" smtClean="0"/>
              <a:t>paintings at the art museum.</a:t>
            </a:r>
          </a:p>
        </p:txBody>
      </p:sp>
      <p:pic>
        <p:nvPicPr>
          <p:cNvPr id="2058" name="Picture 10" descr="C:\Documents and Settings\bnorris\Local Settings\Temporary Internet Files\Content.IE5\AKHF4E41\MP9004230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3733800" cy="3733800"/>
          </a:xfrm>
          <a:prstGeom prst="rect">
            <a:avLst/>
          </a:prstGeom>
          <a:noFill/>
        </p:spPr>
      </p:pic>
      <p:pic>
        <p:nvPicPr>
          <p:cNvPr id="2061" name="Picture 13" descr="C:\Documents and Settings\bnorris\Local Settings\Temporary Internet Files\Content.IE5\N2CDTGU1\MC9002406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3229056" cy="227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accident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“Yes, he’s only had a few accidents in the house.”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0198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accident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/9j/4AAQSkZJRgABAQAAAQABAAD/2wCEAAkGBhQSEBUUExQVFRMWGBcXFxQUGRQUFRoWGRcXHBcYFxQZISYeGBwkHBUUHzAgIycpLCw4FR4xNTAqNSYsLCkBCQoKDQwOGg8PGTUkHCQtKSksLSwsMCwsLCwpKSwsLCwsKSkpKSksLCwpNSkpLCwsKSkpKSwpLCwsKSksLCksLP/AABEIAFUATwMBIgACEQEDEQH/xAAbAAABBQEBAAAAAAAAAAAAAAAGAAIEBQcDAf/EAD4QAAEDAQUDBwgIBwAAAAAAAAECAxEABAUSITEGQVETImFxgZGxByNSc4KhssEUJDIzQnLR8BY0U5LC4eL/xAAYAQADAQEAAAAAAAAAAAAAAAABAwQAAv/EAB0RAAMBAQEBAAMAAAAAAAAAAAABAhEDITESEzL/2gAMAwEAAhEDEQA/ANLTeapnAOGoqQhcySIms1Tt+n+sO1pP611T5SAB9+32tj5KpaqUFwyv2pV9YPrnfEVXbD2tLS8a1BKQHSSfZ9/RTL1vdDywpKws4lrVAjNRnIScqqFgRAJA4ACOmpqrK0plbOGkM7atqOSctxJ+W6p42gTwy66yttBSJBJPDj21wfvC0AcxK0gbyMu8V0ulHL5SbNZ72bV+IA8DlUusOuq+1hQnedSfnWqbK3tyiMBPOTmPy/6PjTI6a8Yu+eLUcNoLlfW+28wpsKQCPOAkZkZwOqmsvXuhISH7PA0HJnIcKJqUVRokxNV5Pjc9/d/xUZ2/ljUO9pT801pr6RwqmtqBwFSvnKHrpTAR63rUicxO4xPeBTTaDGW4aU+9HSl1ycgDl1bqiXaca88kgSaV+JRLLWyPrWnNvI6yYqzslxFwhSgEJ9FE6dPGu93WtpJCFSkxljBTPVNWttvRDCASJmI3AA7yeFZSMxAza7oSw4tJ+w4nLoUNCOqpext8KbWkgzGRB0I3id1Sb6AtFmUtBSSjnAoJOn2hBzBihi4XilziFUWs9F1j8N6QuRI0NOqNYvu0RphT4CpFWkALWg5VQ3o9hBPAE91Xr9D19p82v8qvA0mkMkBbzvMPjlAnCBkZM+HXUzZyz40qg4STkeEARFVN22QqYdUNUlOumaTIPd7qs9n3CERooHvH7MUuliKObWlz/D6WkFRUVEmZJkz86IU2NDjSA5ByAz3mqK8rVDSeUSpST6OffUi7LUkpCEMrM75SSNM9chQWv0pUeeF21dDbaSECMQggb8ozoKsCUJdUF4+SQ4UkNjEvKQYmBxo0bdIRjUdAZno491ebDbLJhx91KH0O85ISSpAMklU5dUbs66iHbEdrUImteUWzJSAGrQAAAByacgBA/FRVYrWHW0OJnCtIUJyMESJFBm3tyNMsNONIS3jURhSDIAQTmqcxOegoo2dEWOz+pb+AVTmeETzNRUvVRX4nzTn5FfCaun3KH9oLSkNLkgShUSQJ5ppbCgEulJ+ivaRKcid+HWKr7S6405IMThUOBTGXuJFPsl4BthaCJUoiOEQNarXnlKMkkxpO4cBRw73AysO1aOalYIy11FEFj2iYAymegGstTaiKf9NVuJHVl4Vx+pDl3C/bS+VLZShPNxLkpBzwgZYuGZ06KLPIwh0We1TJZ5uHWOUhWPD7OGeysjDhNEmx+17tjdyUSyrJxvVJBH2gNyhrNOhKRPR/maX5SxFlswiM1nMz+DjRJcQ+qseqb+AUD7Z7RNWmy2ctLSqA5iCTBScKclJOYo6uf+WZ9U38CaNf0LzJRme1205ZSEoPnFzB9EcY48Kzt60KWSpRKid5MnvNSb+t/K2hat04R1DIfr21CFcIYeGvW2pCugTHESAfGeyvCK7WQ88ToeaepQwnx91FmI016APCnqQQYOoyPWK8w0QYOabxEAfsazSFdGualR3nmj/I90D2qZQCPQ8RRts95U32EhDqQ+gCBJwrAAyAUNR1jtoFNOFE30404GlSoGPaUUqVEJ3tuap9JKVHrUkE++a4UqVBfDM72pMKw7kgDvAJPea4ilSrT8Mz2nJr2lRMf//Z"/>
          <p:cNvSpPr>
            <a:spLocks noChangeAspect="1" noChangeArrowheads="1"/>
          </p:cNvSpPr>
          <p:nvPr/>
        </p:nvSpPr>
        <p:spPr bwMode="auto">
          <a:xfrm>
            <a:off x="155575" y="-388938"/>
            <a:ext cx="752475" cy="80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9" name="Picture 3" descr="http://t1.gstatic.com/images?q=tbn:ANd9GcQ0IReNEMFJiGx0oEhqcSS01M-DzUybIFWevoZYfA5TK50jMY8&amp;t=1&amp;usg=__4r06U2KKV1vGTOunQeRIaIvGNR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38938"/>
            <a:ext cx="4343400" cy="2890337"/>
          </a:xfrm>
          <a:prstGeom prst="rect">
            <a:avLst/>
          </a:prstGeom>
          <a:noFill/>
        </p:spPr>
      </p:pic>
      <p:pic>
        <p:nvPicPr>
          <p:cNvPr id="34821" name="Picture 5" descr="http://t2.gstatic.com/images?q=tbn:ANd9GcSFcv137g4Q40HnnEQMyIBGYkhrGfoiKGC4_fsaVkPaxZEOwiU&amp;t=1&amp;h=205&amp;w=136&amp;usg=__gSIWt6ekBHOxdwCsMqvTPT_MU_Q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2761414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counter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Last week he couldn’t reach the </a:t>
            </a:r>
            <a:r>
              <a:rPr lang="en-US" sz="4000" u="sng" dirty="0" smtClean="0">
                <a:latin typeface="Comic Sans MS" pitchFamily="66" charset="0"/>
              </a:rPr>
              <a:t>counter</a:t>
            </a:r>
            <a:r>
              <a:rPr lang="en-US" sz="4000" dirty="0" smtClean="0">
                <a:latin typeface="Comic Sans MS" pitchFamily="66" charset="0"/>
              </a:rPr>
              <a:t>, and yesterday afternoon, he reached up and ate a tuna fish sandwich I made for myself. 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counter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69" name="Picture 1" descr="C:\Documents and Settings\bnorris\Local Settings\Temporary Internet Files\Content.IE5\MYQN9NE9\MP9003862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41064"/>
            <a:ext cx="4025153" cy="2737104"/>
          </a:xfrm>
          <a:prstGeom prst="rect">
            <a:avLst/>
          </a:prstGeom>
          <a:noFill/>
        </p:spPr>
      </p:pic>
      <p:pic>
        <p:nvPicPr>
          <p:cNvPr id="32770" name="Picture 2" descr="C:\Documents and Settings\bnorris\Local Settings\Temporary Internet Files\Content.IE5\SAKJJ6QP\MP9004026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895600" cy="2895600"/>
          </a:xfrm>
          <a:prstGeom prst="rect">
            <a:avLst/>
          </a:prstGeom>
          <a:noFill/>
        </p:spPr>
      </p:pic>
      <p:pic>
        <p:nvPicPr>
          <p:cNvPr id="32782" name="Picture 14" descr="http://t0.gstatic.com/images?q=tbn:ANd9GcRbQpr5xLBX17_pRf0QtfxEU3r3E64SwTA2GCFuq7IL13ZUGeg&amp;t=1&amp;usg=__e8-Z-vYSEb4T6QHBXA6AL50iaxk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1143000"/>
            <a:ext cx="4648200" cy="3481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exhausted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adj.</a:t>
            </a:r>
          </a:p>
          <a:p>
            <a:r>
              <a:rPr lang="en-US" sz="4000" dirty="0" smtClean="0">
                <a:latin typeface="Comic Sans MS" pitchFamily="66" charset="0"/>
              </a:rPr>
              <a:t>When he got home, he was </a:t>
            </a:r>
            <a:r>
              <a:rPr lang="en-US" sz="4000" u="sng" dirty="0" smtClean="0">
                <a:latin typeface="Comic Sans MS" pitchFamily="66" charset="0"/>
              </a:rPr>
              <a:t>exhausted</a:t>
            </a:r>
            <a:r>
              <a:rPr lang="en-US" sz="4000" dirty="0" smtClean="0">
                <a:latin typeface="Comic Sans MS" pitchFamily="66" charset="0"/>
              </a:rPr>
              <a:t>. 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</TotalTime>
  <Words>380</Words>
  <Application>Microsoft Office PowerPoint</Application>
  <PresentationFormat>On-screen Show (4:3)</PresentationFormat>
  <Paragraphs>135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ESL 8 Vocabulary List 4 Make a Wish Chapter 5-6 &amp; Phrasal Verbs (unit 3)</vt:lpstr>
      <vt:lpstr>Phrasal Verbs</vt:lpstr>
      <vt:lpstr>Phrasal Verbs</vt:lpstr>
      <vt:lpstr>Phrasal Verbs</vt:lpstr>
      <vt:lpstr>accident</vt:lpstr>
      <vt:lpstr>accident</vt:lpstr>
      <vt:lpstr>counter</vt:lpstr>
      <vt:lpstr>counter</vt:lpstr>
      <vt:lpstr>exhausted</vt:lpstr>
      <vt:lpstr>exhausted</vt:lpstr>
      <vt:lpstr>job</vt:lpstr>
      <vt:lpstr>job</vt:lpstr>
      <vt:lpstr>thoughtful</vt:lpstr>
      <vt:lpstr>thoughtful</vt:lpstr>
      <vt:lpstr>big break</vt:lpstr>
      <vt:lpstr>big break</vt:lpstr>
      <vt:lpstr>constantly</vt:lpstr>
      <vt:lpstr>constantly</vt:lpstr>
      <vt:lpstr>details</vt:lpstr>
      <vt:lpstr>details</vt:lpstr>
      <vt:lpstr>embrace</vt:lpstr>
      <vt:lpstr>embrace </vt:lpstr>
      <vt:lpstr>have the lead</vt:lpstr>
      <vt:lpstr>have the lead</vt:lpstr>
      <vt:lpstr>introduce</vt:lpstr>
      <vt:lpstr>introduce</vt:lpstr>
      <vt:lpstr>nomad</vt:lpstr>
      <vt:lpstr>nomad</vt:lpstr>
      <vt:lpstr>reservation</vt:lpstr>
      <vt:lpstr>reservation</vt:lpstr>
      <vt:lpstr>short notice</vt:lpstr>
      <vt:lpstr>short notice</vt:lpstr>
      <vt:lpstr>starved</vt:lpstr>
      <vt:lpstr>starved</vt:lpstr>
    </vt:vector>
  </TitlesOfParts>
  <Company>Carlos Rosario Public Charter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 8 Vocabulary Weeks 2-3</dc:title>
  <dc:creator>bnorris</dc:creator>
  <cp:lastModifiedBy>bnorris</cp:lastModifiedBy>
  <cp:revision>218</cp:revision>
  <dcterms:created xsi:type="dcterms:W3CDTF">2010-11-02T01:41:34Z</dcterms:created>
  <dcterms:modified xsi:type="dcterms:W3CDTF">2010-11-09T16:29:29Z</dcterms:modified>
</cp:coreProperties>
</file>