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63" r:id="rId3"/>
    <p:sldId id="264" r:id="rId4"/>
    <p:sldId id="267" r:id="rId5"/>
    <p:sldId id="273" r:id="rId6"/>
    <p:sldId id="268" r:id="rId7"/>
    <p:sldId id="274" r:id="rId8"/>
    <p:sldId id="282" r:id="rId9"/>
    <p:sldId id="275" r:id="rId10"/>
    <p:sldId id="271" r:id="rId11"/>
    <p:sldId id="272" r:id="rId12"/>
    <p:sldId id="283" r:id="rId13"/>
    <p:sldId id="276" r:id="rId14"/>
    <p:sldId id="265" r:id="rId15"/>
    <p:sldId id="269" r:id="rId16"/>
    <p:sldId id="284" r:id="rId17"/>
    <p:sldId id="277" r:id="rId18"/>
    <p:sldId id="285" r:id="rId19"/>
    <p:sldId id="278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A9167-6BB9-4C4E-9EC9-5DB394DBCAF1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8C4C-EFC0-46A9-A867-EF66D41278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8C4C-EFC0-46A9-A867-EF66D412785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227-057B-4AC5-9FB0-105B328EE89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8227-057B-4AC5-9FB0-105B328EE899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794EB-6BC9-45A3-81ED-A75BFB6EB8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971799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omic Sans MS" pitchFamily="66" charset="0"/>
              </a:rPr>
              <a:t>ESL 8 Vocabulary List</a:t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6000" dirty="0" smtClean="0">
                <a:latin typeface="Comic Sans MS" pitchFamily="66" charset="0"/>
              </a:rPr>
              <a:t/>
            </a:r>
            <a:br>
              <a:rPr lang="en-US" sz="6000" dirty="0" smtClean="0">
                <a:latin typeface="Comic Sans MS" pitchFamily="66" charset="0"/>
              </a:rPr>
            </a:br>
            <a:r>
              <a:rPr lang="en-US" sz="6000" i="1" dirty="0" smtClean="0">
                <a:latin typeface="Comic Sans MS" pitchFamily="66" charset="0"/>
              </a:rPr>
              <a:t>Make a </a:t>
            </a:r>
            <a:r>
              <a:rPr lang="en-US" sz="6000" i="1" dirty="0" smtClean="0">
                <a:latin typeface="Comic Sans MS" pitchFamily="66" charset="0"/>
              </a:rPr>
              <a:t>Wish</a:t>
            </a:r>
            <a:br>
              <a:rPr lang="en-US" sz="6000" i="1" dirty="0" smtClean="0">
                <a:latin typeface="Comic Sans MS" pitchFamily="66" charset="0"/>
              </a:rPr>
            </a:br>
            <a:r>
              <a:rPr lang="en-US" sz="6000" i="1" dirty="0" smtClean="0">
                <a:latin typeface="Comic Sans MS" pitchFamily="66" charset="0"/>
              </a:rPr>
              <a:t>Chapter  1</a:t>
            </a:r>
            <a:endParaRPr lang="en-US" sz="60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producer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n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r>
              <a:rPr lang="en-US" sz="4000" dirty="0" smtClean="0">
                <a:latin typeface="Comic Sans MS" pitchFamily="66" charset="0"/>
              </a:rPr>
              <a:t>A few times she was called back by a producer, but so far she hadn’t been hired.  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3581400" cy="10969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producer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371600"/>
            <a:ext cx="3258691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267872"/>
            <a:ext cx="4114800" cy="308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recite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She loved acting in school plays and felt happy being on stage, reciting her part or making up her own words when she forgot the exact words.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recite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4698756" cy="426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3039" y="1219200"/>
            <a:ext cx="4022361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refuse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(v.)</a:t>
            </a:r>
          </a:p>
          <a:p>
            <a:r>
              <a:rPr lang="en-US" sz="4000" dirty="0" smtClean="0">
                <a:latin typeface="Comic Sans MS" pitchFamily="66" charset="0"/>
              </a:rPr>
              <a:t>Lucas got up and offered Abby his seat, but she politely refused.</a:t>
            </a: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refuse</a:t>
            </a:r>
            <a:endParaRPr lang="en-US" sz="60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3505200" cy="3180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0453" y="3505200"/>
            <a:ext cx="4677647" cy="307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resume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n.</a:t>
            </a:r>
          </a:p>
          <a:p>
            <a:r>
              <a:rPr lang="en-US" sz="4000" dirty="0" smtClean="0">
                <a:latin typeface="Comic Sans MS" pitchFamily="66" charset="0"/>
              </a:rPr>
              <a:t>She handed the assistant her resume and photo and took the forms for the audition</a:t>
            </a: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39624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resume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3905326" cy="4876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2328" y="1600200"/>
            <a:ext cx="4603072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role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n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r>
              <a:rPr lang="en-US" sz="4000" dirty="0" smtClean="0">
                <a:latin typeface="Comic Sans MS" pitchFamily="66" charset="0"/>
              </a:rPr>
              <a:t>Now she was going to auditions at theaters in NYC and hoping to get a role in a play.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role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68" y="3657600"/>
            <a:ext cx="7717278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2214" y="76200"/>
            <a:ext cx="3130402" cy="414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audition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Comic Sans MS" pitchFamily="66" charset="0"/>
              </a:rPr>
              <a:t>n</a:t>
            </a:r>
            <a:r>
              <a:rPr lang="en-US" sz="3600" dirty="0" smtClean="0">
                <a:latin typeface="Comic Sans MS" pitchFamily="66" charset="0"/>
              </a:rPr>
              <a:t>. </a:t>
            </a:r>
          </a:p>
          <a:p>
            <a:r>
              <a:rPr lang="en-US" sz="3600" dirty="0" smtClean="0">
                <a:latin typeface="Comic Sans MS" pitchFamily="66" charset="0"/>
              </a:rPr>
              <a:t>Now she was going to auditions at theaters in NYC and hoping to get a role in a play.</a:t>
            </a:r>
          </a:p>
          <a:p>
            <a:r>
              <a:rPr lang="en-US" sz="3600" dirty="0" err="1" smtClean="0">
                <a:latin typeface="Comic Sans MS" pitchFamily="66" charset="0"/>
              </a:rPr>
              <a:t>v</a:t>
            </a:r>
            <a:r>
              <a:rPr lang="en-US" sz="3600" dirty="0" smtClean="0">
                <a:latin typeface="Comic Sans MS" pitchFamily="66" charset="0"/>
              </a:rPr>
              <a:t>.</a:t>
            </a:r>
          </a:p>
          <a:p>
            <a:r>
              <a:rPr lang="en-US" sz="3600" dirty="0" smtClean="0">
                <a:latin typeface="Comic Sans MS" pitchFamily="66" charset="0"/>
              </a:rPr>
              <a:t>Abby auditioned for many plays but still had not gotten a part. </a:t>
            </a:r>
          </a:p>
          <a:p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2971799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omic Sans MS" pitchFamily="66" charset="0"/>
              </a:rPr>
              <a:t>ESL 8 Vocabulary List</a:t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6000" dirty="0" smtClean="0">
                <a:latin typeface="Comic Sans MS" pitchFamily="66" charset="0"/>
              </a:rPr>
              <a:t/>
            </a:r>
            <a:br>
              <a:rPr lang="en-US" sz="6000" dirty="0" smtClean="0">
                <a:latin typeface="Comic Sans MS" pitchFamily="66" charset="0"/>
              </a:rPr>
            </a:br>
            <a:r>
              <a:rPr lang="en-US" sz="6000" u="sng" dirty="0" smtClean="0">
                <a:latin typeface="Comic Sans MS" pitchFamily="66" charset="0"/>
              </a:rPr>
              <a:t>Make a Wish</a:t>
            </a:r>
            <a:r>
              <a:rPr lang="en-US" sz="6000" i="1" dirty="0" smtClean="0">
                <a:latin typeface="Comic Sans MS" pitchFamily="66" charset="0"/>
              </a:rPr>
              <a:t/>
            </a:r>
            <a:br>
              <a:rPr lang="en-US" sz="6000" i="1" dirty="0" smtClean="0">
                <a:latin typeface="Comic Sans MS" pitchFamily="66" charset="0"/>
              </a:rPr>
            </a:br>
            <a:r>
              <a:rPr lang="en-US" sz="4900" dirty="0" smtClean="0">
                <a:latin typeface="Comic Sans MS" pitchFamily="66" charset="0"/>
              </a:rPr>
              <a:t>Chapter 2</a:t>
            </a:r>
            <a:endParaRPr lang="en-US" sz="49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condition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n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r>
              <a:rPr lang="en-US" sz="4000" dirty="0" smtClean="0">
                <a:latin typeface="Comic Sans MS" pitchFamily="66" charset="0"/>
              </a:rPr>
              <a:t>Okay, but on one condition… Will you have a drink with me after work?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condition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t2.gstatic.com/images?q=tbn:ANd9GcS4r84vUJ40LB32re295Sq7kVrpBLIaIK1OsHVtcS2WaTqWc9w&amp;t=1&amp;usg=__ga8xft-Lgd-mMdKIzxQm2KFoVro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5638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get by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ph. V.</a:t>
            </a:r>
          </a:p>
          <a:p>
            <a:r>
              <a:rPr lang="en-US" sz="4000" dirty="0" smtClean="0">
                <a:latin typeface="Comic Sans MS" pitchFamily="66" charset="0"/>
              </a:rPr>
              <a:t>How do you get by [without working for five months]?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get by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0" name="Picture 4" descr="http://t2.gstatic.com/images?q=tbn:ANd9GcRuW3CjbRAFc79yn92Q3pvdo506zdgyPKz1thr1WyNyIRI_8iU&amp;t=1&amp;usg=__btjSGakPK6MYmf4O-ucUb5RXECM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21801"/>
            <a:ext cx="4114800" cy="1697799"/>
          </a:xfrm>
          <a:prstGeom prst="rect">
            <a:avLst/>
          </a:prstGeom>
          <a:noFill/>
        </p:spPr>
      </p:pic>
      <p:pic>
        <p:nvPicPr>
          <p:cNvPr id="34822" name="Picture 6" descr="http://t0.gstatic.com/images?q=tbn:ANd9GcSKuOe8xkEOv1EvKjs0GG75P-zv2zx42YPNRe_ABzoY7wAhIj4&amp;t=1&amp;usg=__vSN8Hi9WYrOfslL0oaYAACgBIyA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47800"/>
            <a:ext cx="5105400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recommend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What do you recommend for dinner?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recommend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8" name="Picture 2" descr="http://t1.gstatic.com/images?q=tbn:ANd9GcQPX_CmBIFVOqdeWvcJ7dZ3T91uqlhjdw4HXMGmHLzsCwcqzCY&amp;t=1&amp;h=192&amp;w=193&amp;usg=__icdfb_2N5d2tgFCg3m5K2PO6i1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438400" cy="2438400"/>
          </a:xfrm>
          <a:prstGeom prst="rect">
            <a:avLst/>
          </a:prstGeom>
          <a:noFill/>
        </p:spPr>
      </p:pic>
      <p:pic>
        <p:nvPicPr>
          <p:cNvPr id="39940" name="Picture 4" descr="http://t0.gstatic.com/images?q=tbn:ANd9GcRK5i5Kv7S8WoLxlI437nCuhtdXVlFX2rjt17yF8--w5n8_2xI&amp;t=1&amp;usg=__dWV65eUu-3OUctVABgYOY_eJ6mM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32234"/>
            <a:ext cx="3810000" cy="4073366"/>
          </a:xfrm>
          <a:prstGeom prst="rect">
            <a:avLst/>
          </a:prstGeom>
          <a:noFill/>
        </p:spPr>
      </p:pic>
      <p:pic>
        <p:nvPicPr>
          <p:cNvPr id="39946" name="Picture 10" descr="http://t0.gstatic.com/images?q=tbn:ANd9GcTc4x91lil33oo-mSuhn7GAuL_GSv6Ex4ebsJC1pZPed8v_rGk&amp;t=1&amp;usg=__q34wKWHtpd_WOkiImUkI4N43Mvs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47800"/>
            <a:ext cx="4024349" cy="5162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rehearse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You should always rehearse before you give a presentation. </a:t>
            </a:r>
          </a:p>
          <a:p>
            <a:r>
              <a:rPr lang="en-US" sz="4000" dirty="0" smtClean="0">
                <a:latin typeface="Comic Sans MS" pitchFamily="66" charset="0"/>
              </a:rPr>
              <a:t>After rehearsals (n.) every day, he had been hanging out in the Village hoping to see her. 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rehearse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5" name="Picture 5" descr="http://t0.gstatic.com/images?q=tbn:ANd9GcSAFtad7AXrSO_3PslHJUU9vla2dI3An5ztjj_LDp0-84qws9k&amp;t=1&amp;usg=__U9LB58gGYL8nb8cyR5GhwQBseLY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458850" cy="2590800"/>
          </a:xfrm>
          <a:prstGeom prst="rect">
            <a:avLst/>
          </a:prstGeom>
          <a:noFill/>
        </p:spPr>
      </p:pic>
      <p:pic>
        <p:nvPicPr>
          <p:cNvPr id="40967" name="Picture 7" descr="http://t1.gstatic.com/images?q=tbn:ANd9GcS9kOMZv2II53sTUtunVxkP6OAe2hkDLsxvAVQLElBNx8w6dwg&amp;t=1&amp;usg=__IjPrn2MAwJxyEGOBAB1wekoAys4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3764456" cy="2505076"/>
          </a:xfrm>
          <a:prstGeom prst="rect">
            <a:avLst/>
          </a:prstGeom>
          <a:noFill/>
        </p:spPr>
      </p:pic>
      <p:sp>
        <p:nvSpPr>
          <p:cNvPr id="40969" name="AutoShape 9" descr="data:image/jpg;base64,/9j/4AAQSkZJRgABAQAAAQABAAD/2wBDAAkGBwgHBgkIBwgKCgkLDRYPDQwMDRsUFRAWIB0iIiAdHx8kKDQsJCYxJx8fLT0tMTU3Ojo6Iys/RD84QzQ5Ojf/2wBDAQoKCg0MDRoPDxo3JR8lNzc3Nzc3Nzc3Nzc3Nzc3Nzc3Nzc3Nzc3Nzc3Nzc3Nzc3Nzc3Nzc3Nzc3Nzc3Nzc3Nzf/wAARCACdAOwDASIAAhEBAxEB/8QAHAAAAgMBAQEBAAAAAAAAAAAABQYCAwQHAQAI/8QASBAAAgEDAgMGAgYHBQYFBQAAAQIDAAQRBSESMUEGEyJRYYFxkRQyQqGxwQcVI1Ji0fAXJHKC4TNDkqLC0iU0U5OyRVRj4vH/xAAaAQADAQEBAQAAAAAAAAAAAAACAwQBAAUG/8QAKBEAAgICAgICAgICAwAAAAAAAAECEQMSITEEQRNRIjJhcYGRocHw/9oADAMBAAIRAxEAPwDipXeosMGtBAYjh3qphv8AL86FM2w/pcRNqpAPT8KKRQE8waq0OINYxt/Cv4UYjiAGcE/AVMxzfJZodpx6jEP8X/xNHJ9PZeVUdn4sapbkqRnOxGPsmmp4VO3DuP6/OtpUKm3YoMrxHepI/Ed9j5Uxz2CyDkPlQm70sgnhz7ULicpmYDNfcAbY9NxjmDWG4a5t34Byz1FTje7fZcewoXEYphW0vL2xnWeCZlYc3XfI8mXqP6x1pv0nW49VyrRBLiMcTcByjDlkH8qSbazvJCC0oX2GaaeztilqZZgWZ5MKWJ+t15cqHRx5XQTyKXD7GNBWhBtVEVaE5D1rjiYFe4r4bDPSvj6Vpp4RUCtWBHP2H/4TXjKV+v4f8Rx+NEjGUlagVr6W6tYv9rd2yf4plH515DNDcR95byxyxk4442DLn4imJPsU2eEV5iqZtU02EkSalaIeoMoNZX7QaKn/ANSRj/AjN+Ao00Kc4/ZvxXuKFP2m0cDInnf/AA27/nitenala6ksxte+Bh4Q3eIFyDnlvn7J50VoD5It0macbZ6edfY2zVMl4qSFO6ZiOvEB+VR+mvnw24x5mTP3YpsccpdICWfHF02XYqJUnkKttJElJEyYH8LGt/c22ARGWB55eueOS7NWWL6E3tfosGs6LdRSQQSXEcTtbvNkd02NyCNxsPwricf00g91ZIVz/wCnX6D14WMiz2k4Z4pwYxBET3jg/ugHOfXb41xrXNG7Q6ZqDwx211LE+XjbaRipJA4ipxxbb0uS+ivA0lTBuo6PJ+sbq1ngtZGgl4GkicxsQeTY5Yxj5igk1jCrAd+8XiwouEIBxkHDdf8AWnrUIw+ozPHwt3sKsAu+G7vf3zWTUYGi0HVJONh3irJwkAZ4m5EZ6c/b3pOOSkuA8icWZ+z8fDYquQeFV3HI86MLAJFKOGAYYOCQcfGlrS72S2hiSGRFAG4ZQTgZ/CjVjqeYwZmVmJwzBSMelAnXDOcb5Rf2AEkWtPBMzOQeNHJJ8A4lxv5H8RTZ2mnntvo0ltKY24zuhwD4RzHI+9KOkSzWmvWc6kxxNIVinkO0qyPlgwB5AnIA6jPSm/tauEthjlIR/wAv+lDkbUGZS+RfyYLPtLMh7u8gWRf34vCfccvwo1a6hY3/AIYZl73/ANJvC/yPP2pN4cvXzoGyMA5Gw8zU8PIlF8jZ+PGXQ1anYqeBuHB4t8/CqY7ZV5D5Vviw+lWbjcGNceu1VKu9Xd8kfXB9FHuBjNH7WMRIqjoKF2KZmBPIb0XioJ/QzGjQt0scCPw5duNcjoVBP5UHn1zVLe4lglECvE3CcQ/eMnkdjW7T5BMl5bk/Um4MjmOJBkjy60O1+MyWceolcyxAR3BHXGxPsfuag8aeNZFGS7HZItw2RdBrl7IQe+UEeUS0dtZpZ9PjllYs5UniwB1PlXPYrwruMbc/6+VV9oO3192fbT7aO0ga3ntO+EzRlmzxuGwOIDbFXeThiknFexEG/YKSe7mjTNzcPkA7zMfzrPcIT9Zix/iOaWD2tuGiQWltbQlBwnjDNnHxNYbrtNqkmwnUH7QEKgg1VHPiXoncMsumNyQqCcIowa6X2EUJ2dVenfP95rhug61fT6zbw3VwXjlYx8JAAyRt088V3XsUCugDz75/xrvJnCeHaKF49o5NZMSZYSbmbG2JG5D1NWJAx2bzxROWxKyuSCWd3IHvUxa4tpJB/u5QG/r2rxtiSbdsGxQgOAAc4yflmmvspEYlvc9RFn/nofHZf3p4+WIzgn4Cj+joqxzSJydY/f8A2g/lTcTtnYU3NFV1n6cAvMk4+6pKXxkgYyd+m3P5fz8qr1J1iled2VIowS0rtwonLmTsKD3WqO1uZrbMFqoLPe3Cthhy8EX1m5824R6Eb16KyRjBLtjHhc8r+je+vQQ3AyQ1qdjOrE5fbwBeZbBOwGcjG1Wm9v8AUj+xc2NuTtwMj3DeXmsf/MceVINrqKfSTJqbR3UysOGcnDJhgysnCcLuAfDjy5Zo9bz211Gbe1uY7eJ3JkEYG+d8Dpz88j0qKOfJKdS/9/k9WXiQhC48DEp7jVoYIJJZO8t2afvpGkaMbcBLNv4iWHDnG2QBg52MuTyB9ckVGyt4rW0iSGPh4lDMSDl2xuzE7k+p+4bV9JNFE3DLIiNjOGcKce5pySiid3J8cn5mj1fUogALp2A6P4vxrV+vbm5XurqFZkbYjiI/0FYCkednU7cvn61shgLd2iKSWI2Uc6VJRXooi2+zMsroxUkgMOL1PkaYNBsJL3VYba8kMUbp3mFbJK46evpWqKxS3az+nQCeONeEAFRud8/M9dq2TtGdRtr6z4luMcEhaPGDyHXkf5ULtroNJX2GtZs4IdMCWnGsNtwMpYbgcifXmTn0ohd6rFrkdvDEwF2kKTtGckyHBWRVGOakZ5759Kq0e6g1aR7CYCOeRWiKEbHKncfPOKXdFgWctcSSESRRghQdixPCfbn91IyfowoJb8hLPiNTbaTbpQPtHrT6V3YhRGlkJOHBIC59Mc/yoYnbSbbvbGJj1KyEfjmp4+POS2Q15YxdM7DCgTSbRF5CNcfKqRzNJVt+lCxNpFDc6XcoY1C8UcqvnAx6Vutu3+gTyKrSXMRYgYeDP4GvQUWkQNXIeLNeGME8zvW6M4rMnhPCRgjbFXoaS+WOiqBmh3P/AI9rsBP1TA4HxTFFkkXvp4JY+KObkpIKuvCAw+P5HPwUtFuuH9IOswZPDJbxsvxUJ/3Gmi5PDGJOiSK7HyUHf7ifnXmeW9cy/pFGPlUIOqwSaVqctq5PCCGiY/aQ8j+XxBqfbvSV1D9G2lagiAy2ALOcb907srfI8B9zTR2u0s6jpyzxLm5tCXXH2k5uvr0I/wAPrUbG701uxCWl7NGUOlSPLCW4WaMhySM8+XMZwQK9XD5Xz4Yv2uyaUdZNH59siQX8x1qV6o8BxvjHwqYhmtLgw3MTxSgDiRxgjYH8CKjf7FR6GmP9wlWpRavLFcRzxAlonDj2OeVfpns1E0OjEkeFnLqRuCGUMvTyIr8wcRBGDiiOn9oNZ0zC6fqt7bqPsxzsB8s4pzb11EuFyUj9FalEEvkyRhYJZARvn638hULpUW2vgApDNE255bb5++uJp+kXtNxl572O5YoUJnhRiVPqADRSL9KWoMOG8sLWQYUfsXaP6vLnmpfhkuUSywyttHY7kW0l2XnbugU7glTwgdCd+gyvtmqLu+bTrkaJpUP0/UlQPKSeGK2XfBkb32UAk1zm2/SVp12At9DPAeWSA4HuN/up+7G6pY6jbXLafPBKcoW7sjjb62Cw57csnpis+OTkr4NxPSX5RMlza93eCbW75Lq6RuKHjASJMgE91HnmGyM7tsD1rKxudTUjBht2Iz3kbA5BHRvESD1OBkcmo7qiq1wrMqllyVJG65G+KwySN0yT0Fejg8WMopN8fX3/AGIy+U45G0ufv6/oBzdj9IniXg+lRzc2kW4JaU+ZyME+oFL2s6bcaCUuLeRprMkKZDs0Z6B9vPr93m8XEqBzGr8Sr4QemeuPeslyysjLMgYSbOjb7eoPMGq5+HCcaSpm4fNyQkrdoXrHtRqEMQW2uypA2R/EowPI0DvZNTvLhprpoppW5uzjf58h6UV7Rdjb7S4I7/RO8urJold4Vy0kGRvtzZfXmOvnSouoFgCST714WTHOLpnu48kJK12WjtDfJazQd4ZAQQyMSoYY5HB6+dCBqsbse6se4m5iRJGPCOux862X+l3ljNHb3ScM7rnuFIaRAdgHAzwk88c/Omns9p7pp9xZ6vcrZ2NypV444kEjDCnZzvjKjw78vXffwj2K/J9A3T76O8t+C5dQ+Nu8PCCfQ/iNqIXEcAs2eHKYyWX7WP6/rYVVpkfZm21BYLfWLubi2Ve7Th92xg+xNMWq6M6QLNo0cd6HB79QMsuBthc7jHkK35EnQag2rAthptyurpq6Qz3NuWLCKDBdGxg5XmRsSOHPTyofpkwju5o1biQSlDsRnc45+oJ996K6LrElrp86RqFu/pMh+pgQjAwSvVueB6ZOw3W9Rzp8t5LbsD+zVkIfxEnAB8zuMk+ZrqU7QLuKsA9o7wXurTSRsDGvgQg5BA/mcmsVnD9InEZ49wT4E4jsM8qgY5OfA3yrxAVYcQ6iqIpRSRO7fJbcQPCqFwys2cqyFSuDjrTN+jPSRqXaSOeRcw2I79sjYsD4B/xb/BTSxdYa6lGQMyHrtzrsX6NNL/VnZtJpFxcXp75sjcJ9gfLJ/wAwrpuomLkcDIsUTyzMERAWdm5ADmc1VYatYXsoitrhZW5gDbiHXFDO1cMlz2Z1FICe97jjXHXhIYj7vvoPo+m29xHbrBYQxTxshW6ScEquQchee4DDGfjUlMfFWrBurXk2n9tL69tbpYpVcJwyQGQFTGgJO4z/ADFbpu2uqRxpwR2FyzHxKIJFwMHOTxf1mnf6NCzMSrAsxJwTUxZ2/wC63/GaJ44TacldAbNdCEvbzXcpHDZWaAYCkWzNjB25np60a1h0/sxtLp4lNzFbxtbkJjgldwNh0BBPh5YxtsCGUWVvkeAn3oT2shjlttKsFyEn1GEkfwhhn72o6iukkZbfYl3uh6Nd36xavcD6RcRq8V9YSrIRhRsUyc8OQCp3AAwSNqUu2fZfUOz8sL3HBc2Uw/u99ASYph/0nzU/fXWP0g6JDqHZe7ltLdY7u1YXULRKFOV+sBj+En3ApJ7KdrmFrJZaxHDcWEziKVZsdzOSM+L918DZx7+rlTB5SOaGvqfu2HYe3trN9Z7O3Qk0ziUT29w4E1mWOwP7y+RG59edJL2FwoJVBIB1jIb59aIxMz1fdWd1ZuqXdtNCzqHVZIypKnkRnpULcBbiPvhhA44s+Wd669220rTY9PfVrruZmt7dxBGzZWV3KhTt0XJbHWgcqY2EN02vRy3QrKPUNVtrWdnSORsOUGWx6etdahkOiwxW1jBDZWwIAZFAkblux5knG9cdsplgu45HXiCtk710XSLu4RyrNHIE+svHxqQOQGd+X9daHJLV2dCOy47HrTb+fUGEUys0pTjG2TjbY49t8VebK74y6xuCDthG/lWbsxbfSbvvYJXkwxJlkA8K5z3Z9NviBnflTmbbu4V7vxiNQHON843O+/8AQ8t34fJlFVEiz+FCUtmKpsr4rwgS7fw/61Q2j3jEEoT6Hh/7qayagapXlZBK8bGiq2BS0gRhhkiVDy5gYztQrUOzGgajdNc32k2807/WkwVLfHBGT686MHlyNQqfvseuOjgsGqXikLbBIUO7JAoQt55bnv1Oa02Vva3eoLNc2ciSQ/tQpuGIk4dyCxJK7AbgfKmSw7I6TBG81x2llmdGUGOxs+PY+p5Ef1zrLeaWuL230o3c7xocGZUhBVlcZOW55HuM+RqJQakXOVxOdXUjTztcu+Xkcu2NiCTmmrS+0N5bxL+1BjAHhxuPel6SFzI0b8PeZBIGPjzBI615dzvHAkKn6rcbuNwW9s0zIlLijscnEfj2l0+/YLqduWk5d6h7uQcvtDny5Hb4VmuNMtb+4SXS9Tg4oxhobsiEgHybdT91LPAvhJKkMAy7dDUbpT3L/X3UrgHapV+MiqVSjyOS/SdOVbG9UI6LxA8QZWRtwykbEcxmjnbiCyh0ZIYO7N9Fa8WyjYlckE9cjI96WOz11POtnDqINwtqzCPvdwqkjCgdBkH51s18vLJcSM37VxNxAnA2Gc/16VjlpJ82dGO0Fwb1nvLLStPt4NBjvLcW8TJM5UFiyBjtw+bEe1ey9pNUtbd5JdECQxrxMTNsABk8h5CmLTMN2e0snB/ukO+P/wAYpe7d3Jg7LX3Dgd5wRZ9GYZ+4GntbSpsiTpWkJWs9rdQ1kENMbeFZBJHDH9VccuLq2D50W7N9on0/vvo1n9JYQd6/HMVMSgEuoGNwNufSkvTIZbueO3hRppn8Kopyx9MU36R2a1jTNQSXVdNuEsTDOJpsh0UGJgSSpPD050+UYVQuLmnaQS/tST/7OD/3JP5V7/aoBysrfP8Ajk/lXKc1JTv1ofjX2M2/g6sP0qMeVlb/ADkNXf2haddWjXl3GiX1s/Faw8DmNvEu5PTbPXoK5SNs79K9B2J8+mKF40+LO3a9HVB+k6fgYtZ2jR43BMm4IrnzwRyaNfSRNhEu0KAcsEEAb+hrK8n7F1J2KitEL8HZmf8AjvU+5c/nTFBR6AU9kUrPqNzapE04eK3XKJIwOP6+6qTNOF+wrdCG5V7E0vduYWwVByMDBGaym4YnxKh6cqIEgysMljz69a6f2f0X9a9njpesNIkgUdzKG4+7yAVI6bcQBHlnyrmXeqT4owfQHFNPZPtALCSOKTJiDngyRkZ+svv0oZqw4OjZ2V7GSv2jlh1aGRYLMMzqy4Ezg/VXzG2SR08s05ar2bbU9YW9eY2hklCTSIm6oqfW8skgAZOOWxJxWvS7qN9ZsDGqePjkwQSeHuzh8+4XPX2opqEF+t6biHu1jSMKveOAoI5tg8z+Q251JOT3t+imCqFL2Q02yutKxJY3Qgh4OFhPD3rSDqW3BU7dDnzzsA06deSFV4wRxb8I5Db+vP40nT60bqSOylgH0sSYdYsYkUDOQMk45A0waZIcYfKsdgh3x/M/fTFk2YqUaRn7QN2hh1DOjrbTWkigrxooaNuTKcnfoR6HHShhue2PW3tB7R/zrbr3azStC1GG11Q3CPcrxo6Q94vCCQc4OQcg9DRiKWKeFJoHSSKRQyOpBDKRkEehzVSiSuVehZNx2wP+5s/+FP51WZu2Gf8AZ2Y/yx/zpqJ+FQzW6mb/AMCXYx6nNpBu9LW6nFg0QkJRZWdVUKY8A7+Egj23JFY7GfT7lZZ1u47xbJCPoWosS7xoXYFlGOEeI4BzzySDkVh01r+1uLuCG/njtJY0uY2ikMQlQnhBKjcnGMrzGDnYVlt9Lnkvbj6An0q6kQd4C7SPMQcbZ5jzyRsfapod8otydOmbOz9rZ/SC9nAtvv4BgE8JAyQQehz7YPWi/anSIr3RZbqaON5whGQCMeYGN853oJpEGow6sT9Blt4RxPGJcALGeR2O4xjlmjHaS8lTSQrgoZWCMOa4wSTnbc4xW62LcqETSrGL9TzSyzOe4faE44WXJ4uE4yCNj5bGq+8iiCxNF3hQ+J1ORg7D48j8qq1SOYRRJFPwCVgxXiI48Z5efP7qpJBuy2zcUfFucDZv9aTkhb/2UY5Og9YOitxlgDwA88EjkefwJovf2050zvpJknMlm84IUKSy5SZPYMjD40rwajcAhLdYrYYO8cS8R8stjI9ue5otNe3M+nSSyTmaZY3bjmJYsDGUYE89wcfEDypcdIyW3sbcnGkPejSd52Y0pwpUNaREBv8AAB+VK36RgW7OnYnhuYzgHbcMN/TcVlhZ7Xs3otzY38guRFxTWqOwiIB8PEOXEVxxEDcknnucPabtFbX1hdWSwvG0gUDjK5U5DDb2xmqOp0RuDULfsSVd4JFmQ93IhyrKd81fda/q1zbtbzX0xhf60YbAb4+dVRxOyO3dk8C8TFXU4ArP+yIOM++1UOmxcbXBUK+HOvWAHJhXyKWcKoyScAedaYW8XP4V6SFA4jgHlRLUNCutOs1url4t2VTGpyVJ89sdKwSIxitgOHx+m/PFBalygqITSqy4U52GaJQW011oMcVvE8rtdu3CoycBFrbBolnc30wgkm+jQnHFkHJ+OPif/wC0UtWkbX57eN1WKODiEWeFRhVJwB1oZZUbGAtwabfopBsLrJGNozVUmjalwtKbGYKOYK7/ACp74yepqSsehwaV87+g/iVnNnhdcIYHEgyWBB5dNqrRjGTtsdiD1p/s3YdpL45P/lo+vwrWNZ0mORYH4LqVyFCRxB+InbGTtzNNWQBw+gd+jO4MWtPPcO0kbQGGN2bOGyp4fTYbV1WaQXcDd3ZPLA/2CpXJ64yNz1pC7SWtx2a1KKaG3s1jugFh7hY0kR8bjAwWGeTHIolB2usjpFrHqN3HJMsISeIMS2Rt0BB2A8iPWpsi+SW0SiDUI0zbqdjZyiKe6eYycZVJEHA0ZG22R9bGQQRuPq5PM5ot9c26JZ3kbiJIxJDcSuHDR+jhQMDOfPBrmmrdsbfDJbLc3DHwh5lCAr0Dc+LGPLrWzs12o050RJp2s2ibjETzERMevCc7dfCR703FikuWJy5E+EZP0tXwue0enxxTd5FDZqQwxw5Z2bbHlsP8tdP7IRtB2T0eN88Qsoyc+o4vzrkn6StYsdb1azbTyHeK2McrqwK5LHCgjY4B5+tdrgjFvbwwDYRRqgA8gAKrRNIsY1HNeFqhmiFnC9U1xrrULW6jhVUthGAgHD3vAdi+NuI9T7/DT2f1vUkjkWznSGZpjhyQPreIgn4ihF7pt5CFBt3IdcgqOIHp0q/RIr2Cc4gCRsMs0q9OW24qSOTi7PSlivgYtMW5fUruG4miKc1dBhZFIVhwn4N0pj7VSqOzEBchnMqKW6kbn+vjWXVYQRaR6YREH063KsAHSLhaTiTB3zuD6Z3xsKC3Vr2h1OE21xrEXdLJmOOcL0yoOVBwd9geefShckpdgaNx6A0bCZndmyQeFQfIc/h1qaWsVvEGTOeQzvgeQrTJbWmlyXNlLem4vYHw0ccBUE+hJwcczsNhtWWSTiwDkjfJqXJvs/5KsaVGOW8igIzxDiJGw36/zrbY6lbzaddL3Ls/A/7R3wBt0AH5+1BbyIvxcOwB2zX2nkixlA2JDZ39Kc4ReOxe0lOhmtLhV0rTwGJ/YqvqrAbj8D8D6UF1rTrm+uRNY2kk3gHecC536Zq/T5QbCMN9jhIPmP6zW9LC9uf2ttcPEudih5/fSk9MrYclvjSFGCwuJmhSOLeaQxpkgBmGMj05iic/Z+40/wCiNdyRgTTrERF4iAefSoW1pdLLYFJyHe4kVCATwsCMnatutrqESWv0i7MknfBoo/tZ8wCPQVY8jbSRKoJKzF2rs47PUEjgTEXcJw7AHbwknHM7ZPrVHZleLXLQeUgPy3qzUpLm4l/v86SMkZ4cDlnfGQN9/iPWqdJS5i1NRblVnQMVJYY5HqdqKnpT7A43tDJ2ubOlAeUqn8aWGhItrExA947MPic7US1ma+lsj9IeJ41YHiV1J5+hoevfx/q6Th48HMYI22YnHzoMKagFk/YbbC1FrbJBkeHmV6nqc1jtlVu0N14B4IwQPI4Xf7zUf1jqWd7GIn+Ek/8AVWO3u7qPUrmcWgaYgB498KNt/upSi+RjXQy5qxdxQQ6vcL9bTmH+dv8Atqaa2452Mg/z/wD60GroIwdo5Z4bu97ksFZIRJg4yuPwzigEFzJBKksUjJJGwZGU4KkHYj4Uyvew3FzqST2snBcWyRgcQJRhghvnilWRGRyjghhzBqyFVRNJNGtoL+9jm1GRLmaJXAluGywDHkCx61ZHdlgQx38yedVQ6hJHps9gUSSKV1kHHuY2HVfLI2Pp8KzpnjFGkDfBqkm65GPOqchmBBGeu+BmnzszcaDp9xpE01qWeSzkSdnt+PE/EWV1Gd8qxX2HWnmLtL2e4RjgUY62WM/IV26XszWXpHP9M1Xs8dI0rTYtPb9axXsEjXLwpxSkyZYcQ8QGCAAfKuzSN42+JpC7TazokkVjcW7Qk2+qQ3U+ICpddwxJ4RyJB9cUxt2l0ZmONSh36kHf7q1Tj9gOEvoLFqjxULXtBpDctRtj/mxXv660w8tQtf8A3RWqcfsHSX0Ktvp8Tx/t7gniUbADb4+tbbWysYMkMSx5sVFDFlA6/GrklY4GefKvkJLK/Z9SpRQQltbB2W5NxMeEBgqyfsyRnfHX41b2jtrVNGuo9LsYpL+XEMUhxkOdjJnzA4iD02oamC8UOUiTO4OFAAGce/L3oP271ieHTYF024IHeFZ5I+a7AqM8xnc5FWeLiyTyxUur/wCES+TkioSrv/sV7vTrjR9Y+jXEiySMokDocjJ6efmKJX1nNaR28twojS5UyRb/AFkzgN8D0+FLmmM0t7CWYkhgoz0HlTzbWVobKNXhzhAvikc45nYZwNyduW9en5DipkWDbUVJ8eIdax2GTHOi7nhY8PUdP5U6zaPZyQSCJFjmK+B2IIDDlXsOmRWGnXaxxIJHhJldUwT4TkDyAIPLz3zXQnHWkbOLuwNpWlXdxpKTW4Q+DweIbsOh8sZrfFpupJawq8jh0QDCZx8xRXs5MI9Cs8FQ5hQhc74Gc+24+G9b1lnklK92nD58ZyfkKXOTTfAcIppMQ77T7zTVgm4ikUMpcMCRws2N998nH3UMuJJLiSS7muFmIcKpdscXMjhU742/CmjttBfXEVtHBCzxqWaQQqWwdsE9fOlO3029dj/crlgN8LCxJ+6q8UrjbJpxe2q6LLZg8g7yRgrbliMk/BTzPln8OWnR9QFlrUl7HbrcsQ6JFKeLmMZYdcY35Z9KustB1JmEj2skROSRJGQPhg0T07spLDN9InkGd8BQTjPpR/Il7BlBtUgFqsl1c5IikKs5Yjuuuc8x+GABW20tGNrF3qsCqgrnbHPpTWmkgAftG29qmdOCj6zHqd6z5Is745i0IsYPAnvWO0B/WV4VVSQRsRsN6bhp6MM8bj2oJpNosmuasnEcRuByz9o11xp0ZrK0isSFCOKAc+m1XJPExHFDj4GjR0tM77/GqLm3htge+VY1/eYgD76Xsg9WBrVozq92R3gUwoAAeu1Ye02nFwt7ArEnCvtkk9D+XyrfBcWC61cyNIv0YxoMoQeLGMgHlnnz8qZrjUtCjtBLZmEZ/dffHLfO+aJzp9Aa2uWcpeKSII0iFQ68S5HMedGezvZ+fWPp0sc6262cJlLupIYjfhGOuAflUNStGvr8NahVThC7kKq48h5egpn064bR9A1GILG8IiKBh9tnUjl57H2FO2TQujOIkHZ62uo4UMtssc31RluHHFnz2J+VHxa2zqCkEfBjKkA4I6Vj06ADS4ITurwBWz5Fd/xrdYQJbWkMDSFzEgQSEYyByz+FA4p9hqTRTPpVtcQyQmJV7xSvFk7Z5ffisujWqXumwyOjd6uY5VDEYdTg/kaN92MZycHbOKG2kTWuvXlryS6UXUWcjxfVcfPf3FZqqo3Z2fPpcPILIB58X86pOmwg82+dGSjlRvn0zn76h3TdUHzodUbsxfW8zzr2WYzADjYfA0KE4A3zj0olbWqPZvcGdQV4QU2JHEcAnf8A1ry1ik+j0ZTrsnEyPII5Szr3bZ4mJ3oZr6RLLbhB4ShLg9TnH5USe2kghiu34TDMzxRsrZ8ShWOR02b8fKhWsHjKEYIEbb+uafjUlNJicri4toGaMvfanFHj/eAjHxxTmdMjchnmOP4TyPX470E7IWitr/GijEa5GeWcZ/Hh+dNOnpAWniELwlJGPCxJLrxHDAnmDjnyzTpu8jr0hUP1B1xDZWcPG8N/dekBJx8d8ffQy9ZPo7TR2cSFwYwZbgs+458C9QMnc04Jaw/ZJz08QrDBoclzqBudRCLBH4YYRICWxyJP34/ADfoyQUogzTYr2xtoE+j20pRcYW5CPjybKgHy2NbjqKgd3c21/blhgPEglx7qT+FM0MUcQHBFEhxjCgVYGY7jPtQOVu6CUK9gq1tYbq3EhlupFGwE/GmT6q2M/KtoRsciQBjBbNack54uZ55rw4zkgD1waU02MMzIox4QfapLGpx+yHyq9Qp5gH7qs4UxjBPpXKLOsziKPkVx6YqJt4/3PvNXEDkMrXmPJjRpMzgpMCgeEffSt2dgMvaPtFvgLOB/zt/Km/ByACB50qdlDnWu0RO+bpf/AJSU2LdMXPtBO80VrjaS8uEH7sU3APwrInZW2UlkPE/70uJD82FHy/Dzr0SDyrN2dohS1fszO68duSZ0HgIAz8McsVHQ9NtZlkL2LW14m00bpgn1GeYPx2+VN5cYziq3lBAVsny9KNZHVAPGrAc2h2szEd0obzAAI+FZJ+y0To8a3lyqsDhWwQpIwSPamYgEZxv5GoHizy5USmC4A2CwMcKwjxhUC8XngY/KrUtmj24WFauM5HhGatQA7lAa3YzRGLuEG7An4ivha2/fJP3Sd9HkI5zlQeeK2sQOQIqotnnXKR2hWzb55n41AuCd1++rSwx/pVeR5H2xRWC4nLTOCOfyNaIL+VGjjNwyQhskAZHP8PTNBw5r3vGrlCnwPck+xz0lkuOy+rWiy941jNFeQnBGVIZHwP8AMD5Dmazzm1ktX4HeR43VVcjgVsjLDh5/15Yqz9Gluup69NpszEQ3tnNA5HMZUkMPUFQaC2EpkkWMAL3iFwQPqso4h+BHvXSSVSFcttDZ2ViWzSa9bC92vBHnI4pOePnwio6OLnT9O7zUSgktm4gFcNxRsfGv/UBnmK1y5tILazRmKkd4WJ3LE4JPzNWQLG6ZKZz0bxD76jwu7k/Y+aSaivQWs54LpFkt5VljLEBlOQcbc+ta/AOfD8qwWmBCpAAU7hQAMAnkMVfx4bYDFdJ8hxNOVx4cewr4MRyNVcZ4Ttipw+I4NZZpPvCDgsfhjapK+epHwFRTHl1qxSHPCRsPKus6j3ir3iAG9R4B0zXpjypyxrbMo94x9kH2NQaZQcMG+fKs9w/cxu5HEFGccqT9V7XXMXgt7dIznHEWyaZFWBJ0PAmhXBclVzkk8hSX2O1C2jvdalnlSIzXCyKZHABGX8+Z3FS/V893DHc6jqE8yuMiOP8AZge+5+WKF6zaxae0LxgtFO/C0bnPCc4BDHf4j8KZBJuhU21yP8U0U0YkhljkRs4ZXyDj1qxd/sj2oVpU3f6dE4RY1X9nwJywPLy+Fbkx0GPegapjE+C10J+qpHtVTRnqTVoJxzYfA1nldgRhj7muSObPSGUbAD4V4HJ2bOfWqyz4+saqLtnHhPnkb1uoNmnjcdaiZmHMiszShCBwA+9Rc8e+4966jkaDPmoNKD1FZWyBzqhiR1rkcbzKCMZFQL4OMmh0kjKMg1nNzLnmPvoroFn/2Q=="/>
          <p:cNvSpPr>
            <a:spLocks noChangeAspect="1" noChangeArrowheads="1"/>
          </p:cNvSpPr>
          <p:nvPr/>
        </p:nvSpPr>
        <p:spPr bwMode="auto">
          <a:xfrm>
            <a:off x="155575" y="-555625"/>
            <a:ext cx="1752600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1" name="Picture 11" descr="http://t1.gstatic.com/images?q=tbn:ANd9GcQ4w7rV0t_Hk7hYBK0qFjkudlW39HdFxG9V_giGrjhczM3ASXg&amp;t=1&amp;usg=__Q_OnEPK307tmdaU5M8JprxsORwI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962400"/>
            <a:ext cx="3993472" cy="265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tutor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I tutor high school students in French and Spanish.  I make more money doing that than acting. 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audition</a:t>
            </a:r>
            <a:endParaRPr lang="en-US" sz="60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657600"/>
            <a:ext cx="4851400" cy="2996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219200"/>
            <a:ext cx="3085838" cy="231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830" y="1295400"/>
            <a:ext cx="4372070" cy="242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4800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tutor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7" name="Picture 3" descr="http://t0.gstatic.com/images?q=tbn:ANd9GcSj8bY0j-hR6uzpkKtVbrnA9bnJlTGlqS4xIFmeDXkstEqTEKk&amp;t=1&amp;h=166&amp;w=224&amp;usg=__SS4-Mc_f1QHArLSHD8APmp7rb2w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028" y="3124200"/>
            <a:ext cx="4301770" cy="3190876"/>
          </a:xfrm>
          <a:prstGeom prst="rect">
            <a:avLst/>
          </a:prstGeom>
          <a:noFill/>
        </p:spPr>
      </p:pic>
      <p:pic>
        <p:nvPicPr>
          <p:cNvPr id="41988" name="Picture 4" descr="C:\Documents and Settings\bnorris\Local Settings\Temporary Internet Files\Content.IE5\ZF3LNKRF\MC9000565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905000"/>
            <a:ext cx="3860749" cy="4633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assistant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n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r>
              <a:rPr lang="en-US" sz="4000" dirty="0" smtClean="0">
                <a:latin typeface="Comic Sans MS" pitchFamily="66" charset="0"/>
              </a:rPr>
              <a:t>The casting office assistant looked up from her desk and spoke to Abby.</a:t>
            </a:r>
          </a:p>
          <a:p>
            <a:pPr>
              <a:buNone/>
            </a:pPr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3434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assistant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4646543" cy="31203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6548" y="3733800"/>
            <a:ext cx="4388852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cast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latin typeface="Comic Sans MS" pitchFamily="66" charset="0"/>
              </a:rPr>
              <a:t>(</a:t>
            </a:r>
            <a:r>
              <a:rPr lang="en-US" sz="4000" dirty="0" err="1" smtClean="0">
                <a:latin typeface="Comic Sans MS" pitchFamily="66" charset="0"/>
              </a:rPr>
              <a:t>v</a:t>
            </a:r>
            <a:r>
              <a:rPr lang="en-US" sz="4000" dirty="0" smtClean="0">
                <a:latin typeface="Comic Sans MS" pitchFamily="66" charset="0"/>
              </a:rPr>
              <a:t>.)</a:t>
            </a:r>
          </a:p>
          <a:p>
            <a:r>
              <a:rPr lang="en-US" sz="4000" dirty="0" smtClean="0">
                <a:latin typeface="Comic Sans MS" pitchFamily="66" charset="0"/>
              </a:rPr>
              <a:t>Abby went to auditions in hopes that she would be cast in a play.</a:t>
            </a:r>
          </a:p>
          <a:p>
            <a:r>
              <a:rPr lang="en-US" sz="4000" dirty="0" err="1" smtClean="0">
                <a:latin typeface="Comic Sans MS" pitchFamily="66" charset="0"/>
              </a:rPr>
              <a:t>n</a:t>
            </a:r>
            <a:r>
              <a:rPr lang="en-US" sz="4000" dirty="0" smtClean="0">
                <a:latin typeface="Comic Sans MS" pitchFamily="66" charset="0"/>
              </a:rPr>
              <a:t>.</a:t>
            </a:r>
          </a:p>
          <a:p>
            <a:r>
              <a:rPr lang="en-US" sz="4000" dirty="0" smtClean="0">
                <a:latin typeface="Comic Sans MS" pitchFamily="66" charset="0"/>
              </a:rPr>
              <a:t>Because it was a small play, there were only 3 members of the cast.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0480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cast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459" y="1447800"/>
            <a:ext cx="4065041" cy="2705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6775" y="3352801"/>
            <a:ext cx="4422725" cy="318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Comic Sans MS" pitchFamily="66" charset="0"/>
              </a:rPr>
              <a:t>meditate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V.</a:t>
            </a:r>
          </a:p>
          <a:p>
            <a:r>
              <a:rPr lang="en-US" sz="4000" dirty="0" smtClean="0">
                <a:latin typeface="Comic Sans MS" pitchFamily="66" charset="0"/>
              </a:rPr>
              <a:t>To keep up her spirits, she practiced yoga and meditated.  </a:t>
            </a:r>
          </a:p>
          <a:p>
            <a:endParaRPr lang="en-US" sz="4000" dirty="0" smtClean="0">
              <a:latin typeface="Comic Sans MS" pitchFamily="66" charset="0"/>
            </a:endParaRPr>
          </a:p>
          <a:p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4038600" cy="10207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Comic Sans MS" pitchFamily="66" charset="0"/>
              </a:rPr>
              <a:t>meditate</a:t>
            </a:r>
            <a:endParaRPr lang="en-US" sz="6000" dirty="0">
              <a:latin typeface="Comic Sans MS" pitchFamily="66" charset="0"/>
            </a:endParaRPr>
          </a:p>
        </p:txBody>
      </p:sp>
      <p:sp>
        <p:nvSpPr>
          <p:cNvPr id="27655" name="AutoShape 7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AutoShape 9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AutoShape 11" descr="data:image/jpg;base64,/9j/4AAQSkZJRgABAQAAAQABAAD/2wBDAAkGBwgHBgkIBwgKCgkLDRYPDQwMDRsUFRAWIB0iIiAdHx8kKDQsJCYxJx8fLT0tMTU3Ojo6Iys/RD84QzQ5Ojf/2wBDAQoKCg0MDRoPDxo3JR8lNzc3Nzc3Nzc3Nzc3Nzc3Nzc3Nzc3Nzc3Nzc3Nzc3Nzc3Nzc3Nzc3Nzc3Nzc3Nzc3Nzf/wAARCACnAN8DASIAAhEBAxEB/8QAHAAAAwADAQEBAAAAAAAAAAAABAUGAAIDBwEI/8QAOxAAAgEDAwIEAwcEAQMEAwAAAQIDAAQRBRIhMUETIlFhBnGBFCMykaGx8ELB0eFSFWLxFiQzcjRDgv/EABoBAAMBAQEBAAAAAAAAAAAAAAECAwAEBQb/xAAlEQACAgICAgMAAgMAAAAAAAAAAQIRAyESMQRBEyJRFEJhcYH/2gAMAwEAAhEDEQA/APPbeRJlBjKlgOh4NddiL/8AIGBHIPUUv+yl0Wa2ZkbHGT/MV8+2zxHY6LuXrwQf3oCsdIhPTyEjjcf7VyurNJ4sHAYDytnp+fUfzrQEWpYUhoeT33Z+ozRUOqR8b0f68/3omFkkTxErIu0itoomdkCgFifKB1poXtr9WTP3gBKeXB/ntQ9ky2d4RcphwMK3YZ75Hr09qwBlDF9nRUYKTjlsDk9T+9BahAy/fKvlPDex9f5/emqgmPgDr1zg/wDmvjIhRhhDnGc9+Ocfz09KFgJ2OVozkMVb2OKPt9VlUFHUOD3YYz9aDu7Y2shUqdpJK5/naua9sHrR7GKTdDeWInLedGztJ6Dof7Gqv4W+zJZrOiYk3FXc849h6cGorQ1k8CQuuYX5APXjrX3TdWl0m5kgZSYy2CoOMehz7ipyTHiz1BpmbHI4AIBxgYIBz+X6+9KPiAk2NttyCrcegBHT9KW2vxBb3CAJJtY/0PgE1rr2pmTTmbgBXB+Qyf8ANIkx3IHeRSoA4z7110+7e2u1ETZ3Njb2b6VPwzzyS/d7m9FHeqXSbXbPFPcOo2MG2KevPr9KaQEx98QRRyNbxowySTtHXnAH7USuhWEaDEasw4O/nP8AMUh1TUETU0YkMIQnlz6c/LvT601a0nt2mE6jjBUkAg+4+Z/KpsqmB3lqEPT6HjH86fnUj8TOiP4Cf0+YmqXVtZiCttYMqg5PqPn/ADrXnt5dtdTvLJnzHNFKx4ypm9rKY5FdTyDxXoXw9fC5t1ZVy2cEZ/Cf5/OK86t13MKufhW0eNTdzGSOELn2I7k+tK0XeS0UtzerbRMQFL/8Mnk/49f9mpy4kkkkaSQ5Zjy3rTa1tLjWrgzMGSBSFUgYIz/fvR7/AA9bpkSGRyeQdwGPnikaNDIokRdylVbGTkZpX4hZyO/pXoEugWwAKxsSfXvU/qEEFh5hGviEeUADmkcTuw+UkK4wIlEkzc9lrqpMvMmQO1CxMJLgeLnzHjHY0cwKjgkj0qbidf8AII+LyJtAbAAHtwK+yW6XCDdy3Y9MV8huIJmXw22tx5Wbr2+RopQWYsM+3B5+VekfJCWa1eAnJ3Ln8XaucTB8gcEHBB7U+QB1xtB4zgYoK70lZBvsyPE/4CjZgJcq6spwVOcim0SjULU+IpEi8KwH8/KkwLpJ4UylGB2nfxg+9UkEaRQpGh5Xj/7E9/r+1azACXtxY5gkUMF6c9B6g12i1aMkeJGw5J4wR/P911ubaK4QLJ5R1VlGcGks8L28pjkxkcgjv7istmHjvbX8bRxs24EuMjp2yKAtIEF2Ypwdy8hccEjtQsBeNhKhww5zTq9gWaJbpd6TRAEj0AGfzH7VrowxhjBHkAwe47/zilWuWm3w5cHzeVj+o/SulpqcanzZjPQk8jH9v9UddTQ31pLEH3ELuUgcA9Rz+dJdDJWTQDL0J+XrTVJXk0VlO4hSeT6ZBpWkkbSLHu2sTjJ6CijfxxW5gVFMRyDzyTjGazkivwzuq/yF6VKywFcAAMclR1pik0uQSxDE4/t/epa31HwDtBJUsAy0TY6wWuwsvEZJII6jg4+fIoN2Kscj5eXcsl3K5c5LnPPStYridZFaJ239BzQZnAkKvnPU8Uz0pIihu33BYz+IkYBo3FaH+KfHl6CtTuHiiFv1aTBbHp3/ADP7V8h0oOyh5Tz1CjFChxLqIkLbkz5cdvTNPYOGUkqvqKza9COMoyphthpFojL4cbvjrub/ABVGsq3IjtrYbIUxnHRiO3yFSVxqccAWGJl3N/WOfL6/P+1NdEnjjdWUkEjA55H0qbRWLPWtHt7aLT4RbqfDUc7h0bvn3z+fFdriFI0eV5FVF/E7NtAHfJ6VJQ/E0elKS6vOZgBHCh87ydtoxn54oG/udT1udP8AqZ2QDzJaxcgfNs4z7849jS2bZ3vvie0nuXtdJQ3O0HfNsPhIPQH+on8vWo3VUleVmdizE9zVmtsywlYLQJGv9KoRz/O/Wkmr2DbN3gsuTzntQqi0Z0yNlZ42yBhgaaAtLGjhhtYZAA5961Olvl5LkmKFeeR5j/j50NLqUUMf2ewiZgP6+c/7ocS/zWSitb3jKpjKSN0IPDGusiXtspIlaZFHQ88Y7g18sbV/tVu2APvFGee/FU0Om4U7icEce3P8/wBV0t0eTRLLdXJHEmOnQV0+23QH/wA2Oc5CiqG60WGVd5zuboy9T6fOktzpN1BkhVdQeobr9P8AFZNMNH0SWl+oivAEkHCSdvlnt+1csXmksEyJ7cdGU52j39vlxQLfiI6Gvss0kdvHyAqPjO7sR0xReloMY8mkxzFqdpIpJJAboTWl/eWsgWKQBywJDr1Q9P58qRtMsjKS654G49hX14ZDMrqQUY4EgGQfmKS9D8YQyUxrCsVrNC1yA6MTtKtwf5npRl1qgt4ll8HfC0hXzMd3TofoaJtfhW4v9EinlumjETFg6xkhs9h74rgjabbWn2PU9PmnVJS6u0hXOfkOPkDUZy3dnT8uKONRUVd9ixgs0NxcWaFFRsBAc447fStdPtZ7xmFtFKS0fORtBIP5VRW+taTCCmnaUIVzwAAQx6ZJOSPzphYjVbiZXe1aK3XJYMBhl78fztW+V9USeW7pVZEw6PqZlUSW5CjnLUHKk0MzxyrgBiDx+E16reyJFEVVhyT81P0qU+IxDJZbM4ZipUd2I/tyarF36FWSXLskEiIkypJAOaZQ6HdeKH8vPmx4gB55/vXX4fkS21JUdRmTC5Yg45/8VWZXK5JAOD17nP8AgUyYuR1LRGz6JqbSF0hDcc7WBP6GsY3lnYzWzGQEE74s4APB6fQGrq07K6r5T6DJ4A+ua5TaHYSrvw6bjnKvj1JJzmtp9gU3VENpJdp/MSq48oPQmitR1VjcPC+EVF2jaMZPrVJN8PpCAxu4EDHAMp2H169OxrTU/hvTruIzWt4BJgYBIbPpnHP70jSeikMji7JewaW4YhDu75JxTK21CaNyiTIpXyvIRwvsM9fywKTNbT2zyRxfeFD5mjO4ChluGViuScetNx1oEHFybkej/D15ALvEc7XN5IAviy/0j0XPQe/f2r0vRZrW3hjCOhk43OR+L2+X/mvz3bXj23hvE+HznPpV38P66Z9MM09w0UsZ2yMON3cYqckx6dcvR7C2oQMCgcc9cmkGs6zaxJ4f4pck7A+dvuTzx8+favP5/iO4cMltIyR7vxn8R9x6UMt8ZQTIVJxnceSTWUWJYderJqVzGlxJ4ccj7dq5wCen19zXSTSreCJVt0ZABzk5B+uP80HDeGXHghpJVIIVcnGD/PT61RPKkQJkZgMnIYf7/uKzCpEqmkW1xLu026CsDlI+vI9M9a6ONShx9ptftMYPJi7e5x0HPoKXtBkDI4PRj3wOua3i1K9siCJd4yAFkG4YxTUIdrjWLQxNnxkOCrA9/QcUtudctURhAzZA4+64J989aLvdT0y7gBuo4zIV8wVTvU558w/zUxqZtYZFazLEH8QfkL+dMjcX3QHNdyyyyPM+4t3NfbhSy5PJ718hh8eT7tQxdgPIMc07OmbLUxYXx3wN7nO32AH70wJS9In1gZ2WOJSzkEBV5NUmhaZPbzpJO5XceI1IOfY+3yrbTdJW1lEjOxYjAJP7jp/imkTFXGGVgeueh/nHvQfQljOT7XY6ZctpFwkMUinxIWO1UP8AyQ9FPt0obQvtNze7PiOeRrWJTtXw4z5z0JUDLgc9M4ro18JrCa3lyTJHtw+Oc5wf0qRfUbkQNbyCOXafKXTOPz61zyixmz1SO70DTjGxlimld8o+0eQY5zgnHzPy4oLU9ahmO23BTCcsBgeg/TFeYwu5BLytuPULwPlXyRDLGigsUQ/hJ4/maKWzcy5uFkQNuJJBwzY9Dj9iKm/iM7oI9/lYP8s9c/z6190watJMIrRHlhb8ZbkAY/SuHxB49vMkE8RVm8+WHHocGnU49XspijJyTRroTKb3JK7gpwD6dD+/6VQytJsGCTuJzk/Jf91OaEoilkmTP4eR6dOlPpJtm/GCOff0P7U0WDO257OyCQt5wAdvTHJOM/4/SuxlzM0YYs/LEA8kHp+30pZd6nFaQyyOCXPCL13Hp+1S99e3El4bmSVxPwU2cbfQe3AouyKLHVlF3ZC2lkwBggnls5zyOp5xxSi10C6dnTxY45QMhe7j2rXSNauWnMeoy3E8jYACKDtHfgd+/rTjU72O1FveWs8Zd+EUnr8x1+dQlOSdDgcWlrHbmCTfG5HJzgk+nrSO60aSBy6HxEx1XqP8/SrLR5Zb+eRLsFSXRlA8hIbPPpyePypy+iwscMqhyM9eg7fQVRZP0PGzyu7tJxGJVTaMYyR/au1lK1vCwl44J+Zr0N9GhRDIhHlJPIGfTrUX8U6elvKJbYhQw/Bnk/IdaZS5DJ8dejS1vIHmC3JZVOAGQjg575pn9o062TeZmk55VWHI6dh/io8yTIPMMD1Ioi2JnkWOPBZjgCjVFJRjNWtFdHrrORDptrsDf1Ecfl/nNEpBLdENdXJLdwGz/B9KVwwrbxKgO4KO3BJPeirW5jVW8aRUJPBag0QTK25s9Olz9yEUk/gJwPpyKQ6rpVq4+7umwoBAcZ7e2DQk2raiqEfZJFZj+NgW6enFKNRv79YN7mZQeu1Cox+VKk0OqboU34a1vGV33A9CM8iuDbZ19cdea33R3kpL43Y4I70do9jHcXWHDGJV3P8A2GRTpex55Wo8OzhaQs0qQxKN7HAPpVVBbtDbxoJGfbyZGyc/L+3NaWmmxWPiSIpDsCq7uSvqB8+ldmUlgxLLu/Fn2/Kmb/DnPnmQKCNvOMH1PQdOwrBuLNnBGMEAdj/4r408gw+AcDlOPMc18JG0liARgsAfTGf3oAPjOHK/8icjPz6Um1S38KUNg+Yc02R0fKqpIB4PA6HtW5jEyAPz2U+/Sg0YmNjKdwVuOvHFFWi5d2P/AB4BHBp5Lbg4AGM4zgexrmtnx1cHA6Drwc0qirMZoGofZpZo/wAI3ZC57dxXb4t1a0uLCO2lCMx8wk/qUg9B8+9fF0q2uF3OzoxBAOec9qVXmjOzyAuGCA4bP1xiuf8Ajx+TnZ14svFAENwIykkR4PDKvcVRQuHTgg7gSQuOuPoO1SsCqjIJeACNyirBFSFDJghM+XuCMf7q/Q3k1Jqjb/ocd0A107FVJ8qtt3fXriul98MaY9uzwo0FyikoxZmBOPc/rQcutlyyeIduMBGGFPGMVtYa3vilWRmlZJML6FfSuCTzSlfRlCMYk8kQijKrKAyNlSQQRn9+nNNLdrOYGOSOJZ2ibc+OWft+ftVzf6ZpmqWarPAA6jbG6tgqDzx2rf4f0HT9K3NjxX3HMsi9scADmuy9HPx2K/hG1u9RcTyWvhxhUiYlsFQpzu/UcVbz2JPhszlAoOcDgggj9+aLtAmB4a+UEDaAOmcdfrXR4w+5Q5VgCR/VnH8xS0USoRtp7LJJ4jMFboxwf1qZ1/RfGUkId6jyHHI9x1q+eHyHDPuHzHBGeR+VLbxQymNoiVI5ATn3xx9aZNgas8P1O1kgnaKRAHHJ4xu9x60DEUt59wG188V6Vr1golPhfiI646Dr3FQ2s6ay5uFUHnDY/TFVjK1QsfrK2fftNxfRs3irgf8Aft5/ShBFIQWU7gDyRQgdlAynfqaM0+5WFmYqzn/jxj503QZxhXJPY6ttdeJlW4AdV7ovm+ueK31K/in012jmEg2hAuMEE+3ahv8AoUe3/wDIcnb+HaP80JqNrHayhI5Wk8gJz1B+g/etS9ErFsLqi+QYzjOKoNIvrS1iWNoXMsr5ZtoIx2xzU9GFEh7YPGRTPRUSfVIUdEK5/wB0L9HRminFNFaspVtqupCr5gCMcd+fc1zkLKm9I2kAVcgHP0HNbqmQMD8WAOpByx9q+uUjckghVyDz5cgHH1oHMKYtRWZvCiildypIJI4/WiJ53s0aTDsFyTzjjj++KXaGgN27YGRA2CemefWj9RVXkWGP8TygEED8I57UxjWwvhPI4AZBjklue+CPl3pjeXUdmiExlnLDCFyDt6Z+RpDPELS+8VQArncB2x3Aptc2hfT5Lu6P3zhW2gjyLk4HX9KD7Chjp4S9tfFa3KR8gEsWyM4+mKyWxi3YQfhbbyQOnJrhoJ3WYVuSpYY9eAf7Vtqd8zOtrbS/eTkrk/0oOp60tbDQqgvh9r8Lw9qs2A3UN129veipyyxZdXRVBLcY2jGD2oO8t3aHc3hb4h0UEEj8+3966Cb7Zp5jMgWQ+RscZP8AMUQE4trLdXLmHyxByNze5/xT9p7qK3QLGknlAA2EEgdhQFhLDaPKtzuB3blJGD6V3ub2OW38S0leJotoCgDzdef3rUO+TVmtwHdAdm1iQdrg8deKD0q4ne5ZAsY8uWx7GmNkqtZiWaRs8/jGMAH5UBG0ceo7hhYmJXcOAe9akDb2UT6zdW4URFHBYKq856evSmWm/EomdYpWMUqkALu6kfPv86mL0/cb9y7wVIyfxY54+lbyRw3CglkYHo47/OhxRlI9F0vXJ49QgtvEiWKYlCO4xzgnOKeX97PbwGezliMIZVx+IrwT6+ua8ciubmwli3yCRUkDqd2dvP6cVbJrniWLxzvy3C9SSQeO/vSSjQ6lZW2DS39skz3m3xCytiEHkZ70CVmkmlfxo54tv/69uQT6jnsKXaTfW/gN9riBKMpUOCMg9un8zXS41OzsSxsoZpDLJ5lXdtwOhHl644pQnHUrZhFuLEHOc7RznpUB8QST204XangzISMoCQe/NWerTvcN4JMijaQGUde4qf17T2u4oQqEyKxYchcgjJGDj0p46YsiHkUKCcCt7dDcy7UCj36Uff6c9syx3CbWK565/alSyiNmETAEHBqj/RoNU0x3eaxKXMdsCgxtznlvqOBSzxDuwSPxHcdxPv61Qx2FkynwVSQcAMGDcDHueaVa7BJG6OCPDVQFCrjv/vrRbroTCoua5dCq5i2MxRsZ8w9xVbplnBbJHOkKZMaNuzyeecd/yqWCsxVnfIPUL1FO7HWFg0+ONkkkZARtHTHpmlStD51U9dFMW821eG6YYY6HIA79DWtzaxzJ4Uq5VScg9zn6dqBsrgzQI6hwHAxnjB79KawugAJY5BHIFB6Ig0Wk2MUZa3jUSIvU5HOeDjNcG0xHuDK8YDb85b/zTtEFxtKgElATg9KY2+kNNG8iRMRGx3uoPkyO9DkNxsmfsiStEjoXBJZdwGc9B/qiEit5XSG4jVsYHm4OMnpz14qki0ZBJDllDSGMIOMseSeh9Oa+HQnCNIhUBUQjB5PmPufehyDxESW8FptMccUb8E7QvTof1xSyW2tpJd5ji3tu5285B9ap7yxIjni3N9243Y83BGSCM0ju4fs9kb8nMDcq2CM5+Z9eKCyRbHlgyKtdiy78MxO0qqygMTkAdv4KQeOyy7kYRsx4wBxzx26UTe3/AI1q0bZDNgZB/SuOn6cxkjlZix6qOtFSs6J4I+Oqnts46uspvQ0jFsoNvX8676JbxteI0vO3kLjNEawDJbrIcgxnk4wTnvQdpO1r94gGd2wg9/5mi36EjWSDQVr/ANolaIRo3h7QSnvQ2l28016reZUjGWJ74p8LfxiGXPVSD17Y47V8jtVUkclgP6Tz170XRFZJKHBgjahbiVo9hOxj1AHai7Zo5hutwpTJDZ4xjtSu701/EMsO4O3oDg4OO1dT41loyR7XEruSSQeDmtuwyjjkko9hs+zLBZo94IBG7Gc/zFE2kz2mXUDrg46jmpNpMQZLndkHNMrfVHZUieMEthc7yOT1J/KgmmPl8dw3F2VOpfFr2dkZfCaSUyYCs2Fzg/XHFTs3xnqskqOjQrGmTsCZDe3JNDasq3MDY4bIbJ7HHzpOnPbkdQK3FIp46jNbPU7G/tdQjjntpQyv1BPK8dMdjXKRQyhQDxx69j7VG/D8jxO6AMN43AkYGen9xTu/vDa2irEQju/VeGGB2/L9aFEMiUZNAnxPGfEgd8coVAzU0tvAZXEqkE9cNimOoajJIsf2h2l4IUNjik1xDI8pZH69qe/RXDCk8klaCYtznmPcMY4QZGfTH+KNu7PUU095HilWOMgFWOSV45wTmq2wRFCeDGqLtCttXGK5azeLFH4UI3XLJl+R5V9SfU+9GzlWiKtbWWeMsoSPkDDnHeu5tjAzjbvC8llJIwfyrg91Ilw7LH5ckeUnAP8AP3pnbweLbPceNmQEErngDpioucoPfR6LxRz4rgraO+hsNrQndhDuBzxj5U+t42klHlyG9vMPbHY0NoMVtLYssaMl0gInJXzY7EE04srOeOMrAylwM/eZw2O5x1PsKdzTR5/Fp0MrSOG2h8W6QsjMrSBWOcA8kdj1zirDTLiynb/2sscTSR+G9u3lJ/4nOcVE6hqFxaaYU1eGOMSKStxC52jjuMEjnnFCadrDl8XM8BLqFhVINoC56k57+tScjohVUX9yot7u2eZQnlYeITu2YODjk+o4om2uLKe6a2huYzI6DEW7a+3JDcE59Pl9aloNVb/29ksxeSJHLeK2TkkkH5cAfnVLodvptrHFqd3LHDcyITKZZxnJ5IJPpikg+TaClFJ2eSfEWtXMF/eLDKVM87lsHPcj9uKoNO0Zb34KWGeZ91wN6nwc7Tuzjpz8896YQfBGm6reXGoJeTpAZyAWVXeU5JYjB4HpwfrVRaWQ09o7MQpFaxoViDN94/Tknpxn0yc9qMYJdHX5HlyzpRWkjyv/ANCXcEwErw4BALByevTjFZcaPFZEGV8cA7uwPfn6163cWyrCWyXHhjzDIyVPt86jru7hunnSS3dI9jMBJwwPHfsev04qltPo5Yx+R3Ij7zS8WU0sjDwkjz5Wxn8/1r5p1lpV/EZo7IhPKsPmJZQBj68rxntS7V5XCzWUVys0QzIAp4bA/f26cUN8P6wdIt7gBGlkbHhg9ABnP6mhJuSpC84wlSKdoI9NurdRMGSQkMCu0oT7jjGaFunR78yxtuwPDMfiAB++OnzoG4+KP+r6bJBPFHFKvA2j8XPXFTt1I010pc7EC78Keo9vnT76Jy4vorplDRguCCVP4jnGDXF4hJtbb5ThumODwa5WtzJd20n2giBVXy+xPessEY2y7snam3JyMj1pt+yUlUtCzVLEJ5YoySD65HBoK3sZ7ibLDamfMfQVTzqzc5UAcc5PbihoWMMm9UDDHPFaikc0kqRzurACMeJLGHbIxnrip29zBNtU4B6Udqtyz3wbkKqAKG/nuaWXjrO6Y3ZA4OKCe6KfEvj5qWxlpCSMRJDMUIYbgRle3aneox3Vz4bKqSJGpBCsAc+v8NSunXjWk25s8jGPemKa1KttLGpy8gOD7emPailRzf7Ab6aOUIYySy54wB+WBW2nxvPKE2tu55AoHxSJOQMemOKeaI8MVwHnk2bV43Drn6Gma9llk+tIe3erxRREWzCWVsBAvIDcdT/ag7DTNQ1JvHjwonzuklJHf9e3613tl0jT1AGJZ1O4Dhzn5dB9KK/9QzYHhxRhPUuzMvoc+nNavwiCfEWjw2Om70jNxcFkHiEYKfJf91NW08kUjLJGScE7GqoudbnmOySK12kcAxnAx759/aprVZWnvglvCu/A3CJD19KVx5LZ1YvIljVRDLbXZbO6SaIBSOuOAc8YxVmnxCi2sDwwSNcu4U26ZGDx5geg+tQcI+wFhcQqbgHH3idPlmjxqZ+zv4TrEeGDdCf9cdPepJpfUvn4z+yZT/F95NFGXmKh3QZVQCM9Bz6nrihtHCjfJMm+IwqvPfJHI7ZBxkd81K6lqhvbtHG/OMuHbIZu5x6cAV3sdVmiUI7eQvlwBjGaXJF1o4ZzqVIfa+PAlhvLGZhNmQSbT2UIckn134x6D3oZb1rm3tYL2U7kQucZJJbovzx+9GwNY3ItjdygB5d4jdvxnHQegygH/wDHvXeK10x7+81DU7hMSkBY0P4eOuB346VBq1RubSoufhyyu/hzSPtd7bJ98Qv3dwdyD0Ix+3zp1p13bX4d72IusL7kDr4m3gdO/wCYrz+81ezvEgms2ZjbhgniDKnIxnHcinFhNDYaHFcpcyPcSthpN3785OKaEktezqxxuNsrkmS5h3GfesgbaGVQSOw6dqhfiXRhFqIitbpYY71WQrsyFAH9P0ORVR8J3huneMQszKGKzhiVb2B7HB70Rq1lHNeI00A+6XKzGRgAGBDcY9hzVot+xZd6PE7jSjYak1i5SPLbWZSTvXB556A+tcdP0bxrm5EkvhLExVcH5+tVfxxY5ltruPPiKdrP1yegH+PlUta6gLKSSW6jYiWAKIsf1AhT+YOaG0csotyoV/Z1N2xtn3xBuHx6e1Zfw4gDD8cflOPnx+9dYZ0ilUsodCcjeMgcenrWlxN4yyBEUBwPwjABBzTcnZ15vDeLHzcv+BcaG6ETpkRkYzTiFGSIBshQP+PSuGiDfpsfC8AgYGSRnnij7hGQbVBIxzyPn+XpVEcRgkQqVK4LrjOAcAdDQ7RZXPGCM54GfyrSW5jtkAuZdhz0PJB9QK5veRRW3i78x4yOOCaYbixVqghLHeGyR5fak86iPaQSfXJzRd1Mbhw+Mc9KFm878gAntQTt0dkcXCHKXZykcEqVbj3reAEsmDgnpWCMAZwQO/cCuiRhnC7SD/Sc5/L1p2qOOcucuRvHbu8qhQdzHAX1otbK5j6q25TgAYOK2ZLnTUimRwJH/p28/LnrRMGpxSHFwrKT1IBOf8VhQC0ZY3VWIJBOYzjA9wfXrRUchyDl/L5dx4Yfz86Es7Se9mbwELA8bnPCD5/2FU+m6bFZASSDfKMgkj8P/wBRTGs42OlTzxGW4Aijc4Ax+P8Av9aorOG304BYoI0Yr59vJbH/AHH9hQav52LHLkYGe4rUXDPKI4wNoxgvwVA96m7YyZLfF1y0uqglySEA8wwQO2aTq5ebLgqoPAp5qzJJqUzgB/PtBxkYHpRcfw1LcIs9w4QbcMo/pH/cPX2o0kimOdO2Su7dIXi5A6j9a6eLliFAziqHX7C20+K1e3OZG3CRsYz26fLtU88RBbZxxxS66JT7GUb7mWWbbtVVCD0xz+5P6UZNNHAsNzeI8yEtthzw+Ox/MZpVbiRTCHyo7g88Dnn3onT5jb3qfeh9j7io55GCM59/2qUo0Njg5TSHct2bSWS1vohbzKFkdZF24JGc5HHft6VTfCukP8SCdYrkhYE3qQu/LHoOOlRupXJ1icSSyYuvCwWdic4OcD0zk1W/CV7Z2EEtssgE8kiyeKOmNvJ9MKBjn/FBcG7rZ3ZPGzQX6i9+DdE1DSnkN46CN4zldxJz0zjGP34NNbqONUeNmTLqI8jnr0xzyQKR6V8c6JcCGxhu5N5Tb4khZQWODgH86N1DVLHcA96irLGQFLxvtGOBzznJNFvRHhNSpoQ/EWnvJpsySAyysrFcQsMsp4A5POMn/FebatF9uhMmAd0bEqoO5GQ4wfXnH6elel63ftawxOlukimPxH8OA5TGDngnjnrURrl5FFq9vcQCGPdLl4o8kLwPN1P4uh+Wa1OrEkn2iRhjdwqFgBkjf6/SuEamGdX3llyQwIxjqOldtVa4hvnuXUASuzL4Y4HPTHatbMrJu8R+T5sA0d9nbKvIgoxe/Y40RHjIha4O1V3eD69s/TijtVnitbOXc8ZYLgR7uvIwQKm1v5oLj7sqpx+LAJwRjk1l1cm/OGPnA2sxIG5f9U8VZxvBKG36Nb24EwM8jMXbkc4GPlXKS5kaxEcgIQHIYjp7UOiSBQM5U5IINEgEjglVOAGPcjsfWnjGuw5ssXTggcS7SoGQ2eAK2CoW5JA3fj6gn0PvW6ptyFQbjzg5LH157UdYWX2qVm+0KiKAGBGW+ozj600UkTy5pZHbAGU4B2sDjncaLsvs+3czeFcA/dydFJ/saOfRWWMlZVPGAGXr8uv5/Og7nT7mPG9CSe6ncaN2RGyhL+12yARkgq//AGt/b/dTrqVkZJG8PYcFcdPyrtZ3MtldqX3bScMCO1OX0lNT3T2sqKeAzHofp2NLdaMMAkaqAg2Jn8KjjNdkdjwSQWHJBrKyi2BI4mfbCXVipPRlHJ9valdzfhxIkPixusZLyb85PTAHasrKSXQ8FsY6dpYsYmu5SpZYyysuQYue3qaEm1qckGNQe6yv+I9eoHGeKysrLewiTUZp5JI2mmeVWO4B+x9q+RKst3hOIkxvDdSaysrf2F9jS+UyxLDAkasEwJBwTkcn8hQ93Zta6ZELePdLNIHeTIBAwQFHtWVlLeysG19l2AIlxCTJIhO4HDZFdLa7d47hmQ7TCy5DYIPAz79cfX2FZWU3FPZV+Rl48b0fLK5zeW4JI+9XkDpzTX4i1J/+pTsG8m4AD6DP61lZWcUM8+Tldm97qt3BYWbLOxR48MAxBOf7f4FAyzRzRE/eB/nxj+GsrKnOOkWwZJSxyiwqZVnslcq3miVxg4wR5T+2aROrxylGADZ7HsaysrY+mjz4ycdozw9wLk/h60RbwrFlmBw3TmsrKpF6C5yl2zZ1ySCQoJ60da2UUyCTxWKPyqoNvPvWVlM3SEYRcWsSWEngoFYDd8+ec+9K9z28oZGCsGwoTofn7VlZQTs1FJZ3qSwBkDK4GJAecH29q3lkG4Bk8oOz1J+ZrKylemFI2u7SG5iMEyhw68eq/X1qeVpLFmljkOFbYTj8Rx3FZWVo9hZ//9k="/>
          <p:cNvSpPr>
            <a:spLocks noChangeAspect="1" noChangeArrowheads="1"/>
          </p:cNvSpPr>
          <p:nvPr/>
        </p:nvSpPr>
        <p:spPr bwMode="auto">
          <a:xfrm>
            <a:off x="155575" y="-487363"/>
            <a:ext cx="1362075" cy="1019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AutoShape 7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AutoShape 9" descr="data:image/jpeg;base64,/9j/4AAQSkZJRgABAQAAAQABAAD/2wBDAAkGBwgHBgkIBwgKCgkLDRYPDQwMDRsUFRAWIB0iIiAdHx8kKDQsJCYxJx8fLT0tMTU3Ojo6Iys/RD84QzQ5Ojf/2wBDAQoKCg0MDRoPDxo3JR8lNzc3Nzc3Nzc3Nzc3Nzc3Nzc3Nzc3Nzc3Nzc3Nzc3Nzc3Nzc3Nzc3Nzc3Nzc3Nzc3Nzf/wAARCACdAOwDASIAAhEBAxEB/8QAHAAAAgIDAQEAAAAAAAAAAAAABQYCBAEDBwAI/8QAQhAAAgEDAgMFBQcBBgMJAAAAAQIDAAQRBSESMUEGE1FhcSIygZGhFCNCscHR8FIHFSRy4fEzYsIWQ0VTZHSCkqL/xAAaAQACAwEBAAAAAAAAAAAAAAADBAABAgUG/8QAJhEAAgICAgMAAwACAwAAAAAAAAECEQMhEjEEE0EiUWEFMhRxgf/aAAwDAQACEQMRAD8A7HivYqVYNCNEcVg1LBrBqEMHlWmaeOJcu2COQA3qpqOox2yMActSV2j1CSIcTIWk58Bfhx655UKeStIJGF9hbtH2wOnxN9ltGY8g0nsj5UlXXbntBPkQT90ybsgQZ9d+dAp9VuZJXL2aOoOC0MpJHqTtmh89xI0w4C0ZPISdD+VZthOKQ/6d241+NkN3Db3UJUbqOE/Sn3QtXXVrcSNCYJPxIWBAPka+f7bWZ7SZYp1ccJwR4Culdkr9nEc9m4lgYgMBsVPgw/WrUmipQTR0nfO9YqNu4kiVlyBjkeYrZRVsAyNYxUsV6rIShHtn0NT6Cow+/wDA1MchUIYrGKlWDzqEMVEnG/OpNsMnlSr2i1O5uS1ppsojAOJZiM8PkPOsykolxjYTvu0OmWUvdzXUYkHNdyfpVGXthp0eHy7p1KIfZ+dBIdJtbCIyTDLc2klI4ifEnpQ2/wBRtD7Ebw+mDv8AGgvK2GWJHR7O9gvLdZ7Zw0bdRW/iB3yK4lqGr3EDrDZzyxRvnjVGwPnV7RNUuIpVcXE4IPPJIrayFeo6/wAxtWKXtN1uUlVn4XUn31GDTBG6yIGByG5Gtxmn0ClFrszXjUsVgitFESKxUsVioQtVis1ioUYJwKoX1wVjITO+3xqxdycCDxoReXHdkKBl293yoOSdBYRsG3ki2FvNqF17RiX2Af6jyx50k21rNrLSalqbFYAxKqWwNupx0Hy9aYO0xN+trZI2AzF3fw8/55VXkaFQkfCq2sGFji6EjlnxApexhRAGo2Uk0Re2VYIwPu5JACxHiq4wo88Z9KVP7smdiy94+ebSHmB+VdGRVvCXkHEGOB4tV6XSoWjMSovEVy2OQ8q0pk4HKdTWSSK34ySyEoWxzHSn/wDs5Bgm7idODvV4ZMciOhFbNS7PxR2jOiDKbgYq5oJQpDLGAGi2PiBn96jmW4Uh3tWMblG3wcNjxH8zV/nuKEtOI3hfYJIoyfAiiFvIMDPhRsc/gtOP03V6s17FGBkovfPoalyAqMXvn/Ka2Y2q0QxUSKnUGIFRkWwdq87rGYIWw7jn/SPGl+4eOwgWVU4pGJWBDtk9WPl1J8PUUXc99JJK2CH9lc/0igVy32i4e4AzzSNj+FAefxOT/BSc5WxmEaQOeGWXMt04eTnlx7K+Sr0/OgWtSd6pRMO39TSKPkKzqevo90bbTl+1yA44wp4R+9WdO0rtDc+2IoUVvwsi4PwxWUmEFGKzlnmkg90spIfPun+Crei2U3ejJ4j+Jc706L2XvO8VpYY4ifeEWw5UMtQ+n6k1vqEX3ZOEkxuvx/n61dkpjBo0I7tCGLRt7O/NT4GmzTvZQqfUUG0uNYZSm3BINj47/nRmNhGcLzXf1U8/rmtQdMFNWXa9XgQwBHIjNeppC5ivYrNeqFFiompVqmfhU+NVJ0i1tlK7ccZLHkKWtZu1t0eaTkcDnufIUXv5up3xv60ldrLjvZ44eLZAc+HLekpytjeOOihBfPPJNK7YOyE+GcsfofyqvG7ahcHhOIlzvyAXx+NL1hePLNdQgOWkl4h8RjFHLm31Cysoobaz7xpd3lLFVjwORxvVKLboMqSsO6cB3gkPsgABFzyFMOnqGzxEDJzk1zzSbzWnMcTQYXf7wK2/Xfi+QNPc0V3BpkcsGTK/L19Kji4stNNBS6tVeEqoByKU7Yrp+rvE+VR8D6/6/Sgc2qdpUusuzEZ9mOQsoOD14Rty/Kt11cXt5bxXs1pJbONmRjnHnnwq5waVki1K0Oljdie1khf2mhkIZfL/AGFH7JCIh7XFjYHxFc20rV2t9SWVssky+2BvnbYj5H6V0XRJle3UoQyHdSDnIxUxy/IBljSCSnPOpVjAHIVnpTqFCUXvH/Ka2dK1xe8fQ1s6VZDBqlqc3DEEU4Ymrp/KgN/N3l1GMneTB9Bv+lYyypG8atlXVJ1t45EU7RxBRjoWOKUu3N5JHataWfs8bCMkbHfp9PpRfXbnhhuZCTgTR59Ac0C1gLcLIHPtLOkg9OX60lexuMSPY/QxaussgBc4JJFdGtSAi8IxilrTZLa3gQzzxox3wWo5bajaEAJIhz/zVpP9m5LWi/KSd6Ue1liZ1LooDjkw50yS38UaEuwVRuS3KhFxrGmXJaJbhZHI2CLmo6fRUVXYL7Nag82jPFPtNaTAH/LypkW6Dxxyg7B+E+hH7j60hfaU0+41FF3XgDeu9MOk3Rn06VQSWEfGufIBv0rNtFTiONo2A0R/DuD4irFDrObiWKRfdIx8DRIgA7HNOY3aEpqmRNYqRFYxRDBvNUrvHFkjbFXDmqk5zj1oWVhMYCvW24m552Fc/wC0Tn7bMpI5kenjT5qkvdLJLj2jsorm+pSGWS9kboCB68X70k3scgtFHSrZo+G4CY4ZkbJ58LEj9RXVLG2jmhCuRgCkiaJbe3t4kxghRIfDY4H1otDq0ltb8LAu/IAda1e7CRVqhpktLKyjxDGgc9a3yBVggDEYA6mlaC/lNsJrd4ZJz7yvIDny51ZTtBdXnBDBY4ZfeeX2VHoeta/pOIal0+3uCJeFcg86Ea/CiWEykgqFJ5VXvLyTTplcklH97hbIB8aq6pevc2U43A7tufpmsydmoqkKllCRO9zHkq6r3YB2AIHT5107siHXTo1fYgnIzjbGf1pO0/TRBp4VslgqY6+VNukTEQAD2WDeyehHhWYupApq0NQOVXyG9eFV7WZXAyvvdfDyqyRin4StCMlRJOZ9DU6gnM+hqZ50RGSEp+7fyU0oyysIb65AOYY2YeZ5Y/8AyfnTicYORmlS+gFpb3MBOQ8hz6fw0DKvoTF2Lt1Kl7buwJ4ZeFseG4zSbpmpTXLCxlH+IhLRE9SBnb8qJG/Gn3v2eX8S8e52IJOQPiDVawgjj7ZPKoHBcRmQEcs7fvSg7BbN2q6HqNyXMt3IIuFRFDG5QefEQM1f7P8AZy6tJEm752jAUgPnnncb9PWnWzSAJxPg7eNZluYpTwwYIXAOBy3oqn+NElCnZS7Q6S17brFG/BxLxEkZ36bUjHsSFuSG7wZXIfLcQfxBB5eVdSuj3Sg5JwKqx3VrMOQLeY5VFKkVxsQde0U22jO8ly0kiIQ7tuXGOprP9nerG7ihSRsyRyGCQem31H5UV7fusfZ66kQ8kJpG/s4kK3k8oBUcfeY+FYq4ts3L9HZ9Afj06EEjKrg/A4/Sjw5D0pa7MZNpED+MbfU/rTL6cqYwdCObTPVjFZr1HBE3OxNDr1iuWxgdKuTEqp2ycch40OuyXjbiPTal8oSAF1JC5OTsDn6Uh6tCLaeYMPekH03z866Bc+0pwMsy4HrypP1iOOXvnZieJCVOOQzz+QBpNrY5AqrxTvGg3JDkeoAI/L86tWhDSjGO8Q4x51s0i3zdqDsY42J8jgD/AKvpS7rVzJaa/BJaSEPK7kr0ZBsM/I0RK0WpUx0ksbYsbqG0gJm3nVogQ58c8wa9HZWaj7uxg4iRsXdwNsculadE7RwIDFerwb8+Yo5/2g0sJxccY8wQK2paN/8AgLGlWlkktwbeM3MgwX4eQ8B4UPuBxI6Sfi95R+QrVr/a5JHaPTo+PhGxOy5qpp80zRHvX47hj7W3InHL8vnWJMjbDryiF7aPYBpEPw2/cn4Vfs4HjuJAhPAx5H50GtLdrrhAyx70YJ6ArTRbgxuuBxEgGsIFJhKwfjXAyCDuCOoooh4kHpVW2iCRgK3Fv06561ZiyBg9Nqcx6FJk05n0NTPOoJzPoamedMIGYNKXaeUJdtHxYVhv9DTbST20jZ79Y02Z0yD6f7Cg5/8AQJi/2Oe9tNOuJVWa3I76DOMHdhnII9NxQTQtYe41G1guEMc6kxq+MBgf9QKahcTNBwFEnjTZopM8UfoRvStqMsMV2Hj0y4jkRwwkznfPj4bUuqaocTaHr7feSosFqjSORvjnisrqKz2Sz2l3NEFOMm3ZQSOhyKq6NexXircW7KWHvDqp6imBoJJP8RE0iM49rgbZs88g7ZrMa6YW2yjb6td3nsT3wRFOWSEFi+2d9thWu6vZJb5zp3engAEpaMhRnlvyzRZobuY447hFY5YhVjB2xzG568qlc24gsxFEvdoCSRjAz41cqRQo9rpJpuzd6pYZKgDJxg8Qob2I04CBh3igMfvJM4HoPGtvaHULK4l/uwuGTiDTANjAB2GaK2c9umnRi0gJQ+4eEkHptnFU2+NGG7djtoryNfRCNQLKFSVb/wAxjsMeXP5U0c/D4UqaXM6WMBCFeBOSrtRex1USyLDOoVjsrAjDH06Gj4WkhTKm3YUrFZr1MASE5EeCSccvjQyY+w7AZzsf+X/WikwBiZTjhwefKgFxc+0kCPsFLY/nSl82guPYLvZyQyISGEeT+X50HMUdzcW0ZIRRGVYeG++fpRVYxLdO8hxlDgdcDff6bfHqKEXFzFHcQycarbyuXY5zhQvtfWlGNRJWbIuozEnhWZmVD4+znP0+tJ+t2UsPa6CRwe6MSgZ8AOY+tM0kKw6oI5ZcxQ3PCG5eywGAPhih17dGfVblEQSRQzuihhnhII3HhnqPjW4ukWlbNs1sO6GF2I6VUGnAvnBNHrBBNbElRsdhViKIZ4e7Hrip8CMX209EjDMoxxAsSOlW+zlrx6tPaP78XCcnqQTn96ua0jGzMUQB42K45ZwBgfHNaNOhmfVRIGzJFHmaVTjjKgKfmBg+NZZTDuiNFFeXlrj/AIZXhc9SVO30pi08AYLLgk8j0/n60sxwpZ2puJMLJMeM5PTpRqW8C20aYxK2QPPFVFgpIPgCNlwNh4eFbQeeetCRfoojWRiOIYLeJwD+v0oohDgMOWNvOncbsVmqNicz/lNSPOopzP8AlNS60cGepc7XRK620wOHicg5GPZNMZodq80SWkiSblgQAT5UPJTjs1B1JHOb3S3dpHtvZkYMQfP+GkztMt0LHv4mCcIJkTgycZwfkdj8DXUVURxcTtHgFsknG3XlS32gsob63mS2VO/ZTg9CSMZ+IpOMqexzsRexomSe6aNiGDDmc5roOmdpjZDu7yM8IPvL0pV7NWL2LyrMuJC+Wo7d2Xee0F5+FSTuQWK/EYJO2tmEOBxDoAu9K2u9obvU2CRFoLcnc/iYfpURphDDat0mnmR4oQAq82Y9P3NUy6B+kdiLJ7sX0l6LmBWLNByyfA+VMV3Mvf7cDMpBVExgY8T0H7Vtk0eGONO6kMSr1RuFm9SP55Ch1zbd8Qk1z3cYOCpk42blzwf5mpKVg1SDOk6lcO8m5EOB3bAeFNdpcW97GsqAd7yO2Dy2NLUVuIbUcJWNM+w22R54ozpsF6l8j3EcKxx+wShJMhOBy5DnzokGByKxn6D0r1RjdZUWRCSrDINSpwUYtXupSScfeuI1RePgBzwjfBO23I/KgOm36X128WCsbtgs43dQOI7dAABz3qgl00uj6ndSSFnml3A5gZUAfIms9m4limgkmPtNA5AU8QJYYG/or/OufJtvZ0FBLRm91QvqX2WFS00gPesP+6QjlnxwSTQu1b7dArMiwohKJxnChcjBPj7tUYL9TqptI3PeTSM08nRQynAz6kHyFbNbHA9vaxZEUCAKMe+wG2R1J3b4CpTboKsbtGzVLgXU1ultIXSJ8cR5lwAc/KrM+ny21vFdQRl1M0k06gZLRk42HUjBOOuMeFaOzumsi90wzLGO8myeTtyU+eFGfU+dOcMJSEcQHCmMYHLH8NXVOiSikV9NtEeHjgYMkgDqVOQQdwRVj7Me8CjbetcJ/uS4EL7abcue7Y7C3kJ90+CMTkeB26iiM93apOIJZoklxkqxxjbr4fGpT+FWvosahGBdPBIwCSniQnkHHu59eXxrZp0kdpZyIvtFmy7n8ZO2B5DP0860X10t3I92FzbqcQbEcfMFvQ9D4b9a06Zm4tbi7YEmMEYGwGMbD4msMkkWbZvt919puiXhRwEj/rI5D0okoaaWG7u5OGFM7A442JwFA+ZqtbIkVpblOFUZXLEdOp+OMfw0Fvb2bWEjmt3KrGzBIse6FwcepGd/DzqkZCd5rgltbu5CcSwzR9xn+ohs/p8q16N2tuNOMCyvx28ufe8QcH/cfXnQm/Jm0y3Ma8Cu4IXxbhJ/0+VDoWE0SWRRQsdvLIH/AKX3bHptR8W9jOLDjyRqR2/Tb6C/g763fKlc48Kt8+Rrlf8AZnrpF9JbTORCYnkyx93AzW3tP2tutSZ7fTZGtbUHBkXZn8/IU5utic/Bmsriul9DnabtVc6M4W6iESMxVXR1Ofrn6UtQ6qNRuu9aczRyZ4WLe6cciOm9CriD7Tp/dySiWbjJDNvx56Z9RSpbJdaTqCy8ZaR2wQDsR4UnJuV2RY1F0joc941tcPDcuArf8PcZx5E1u037Pdufs06GRM+xnDL8Ofy2pa1m+XUrGFlAw2SpH5UNsrgqwPGQyHdgdyRtt40KjdDlqNiUmM4ADN74HjVmGIvAhbwoRp+p3DqsF6eOQDPERv8AH5032cCm3UEc+VSzUegSsGCSOYFL17fyxyOISOItji648BT2togk4V38fKkvULE3F3cSaave2kWRJN0487hP6sdTyqNGipBEJQzz95NJnCqTsT6eHr9K3wwW9sfv4YlDHGOZB6elUngnZFUMyqHG3iOuauu5jveWEGCwbcMoG36VFX0w7QR0nU2jtUknzJCz4ZCccQ5ZB6frgUz6fq8QHc8feKAO6I/I+dI07JFEwQScOM4AwoHQefSpaZqHCxITDvIAg4sZ/n6VtOjDhfZ1m3kMVsnEAvQ/OrHGtc+07tE8tysNzdHhTYouAw89x9ae7X7O0CGJlKEZByTTUJWhXJilHs4t2bnVbK+sbgBi03d8ROVydh/PKr+p372ep6VBazCMwhTjhwkg5YP1+dKvZuR31YEHI4GcDA3fHDn4Ek1t13U2lu5biLZZkVYR0jXAU/HbHzocsVzo7LwXk4nrm4s31NvsLF455grvjHCmdxjrsMUW129lxHcWDgSRuUMhGWHLceB6ZG+9KUTmJldfwnIH6Ufs4nuxcSRkC1J43L7ENjcfnnw3rc8fCmNTwKFSCGjX6W2safZo4ETSfeA/iLDGPyrpscQC8JG3hXC/tJW8FxHnMThkJ57HIrvFk63drDcxnKSoHB6YIzQ8uPikxby8XrjFr6QWGOe3aCeJHjKlXVhkMOXKl6Tsp/iDEnctYMfaWZi7gHmBnOfifhTYgwx2571GZuFNtydgKGm0c9pS7FnWIInZYmwnE3DtsAABy+tCrO4jtbG/tkwwlbIQH2iBzx5+6at9uLprWCPueFpnHsodyQOZpPluZ7qESWcndyIMONsqOpH02ofFtjMIWhrS8jFg7o3HbsgblgrnIJpeE50yFZFiaUNMrsAMYHifD/eiGmXHFYu6OGLZUuBhFJ2yB6mlyBJ2kEqNKuYmMhVj7bcZAG3PJNXGN2V6w9riyx29vbwjH3rsjjzwV/ShGqyra2791gTXaZwPwp+ID6j50Y1a7WG5FqWHfJaRsW54YBTj4gGlDUJ1ki4Cc9xcOFP/ACt7Q/Wi4YW9hfHTci12emMUl9JyxYy7dOn71TN9JHLxByVYY4c9Ks6RE32bUZ2HCDYyhc7cW68h+tByQVTxzjNdDTVM6cFGTlf8GdLsXGmW6QP97HPvt7uASPhgn5VDUYo0khkdkjBBO+wyd9vnQrS5+7E8YODIgxnxz+xoveXUcqL3vdLEuRxSbj+Yx8qRyQ4yaOV5GHhkpEI/s8do8DTxOeIsnA2duYPlit+l2skj99GmTzXjPsjf+Gtdp/dvAZZS4jA3YqF4/ADypl7MvFrDTGJe7WIjKgYLAjn5CguL7BcJU3RqtNPlmuiwYMDzJGM+lEXk1DRI0tAv2iAnEFy5yyD+hxzJHQ+A35ZJ9bYRmPgTgAPTzqzJZxXUJjuolljz7rjI9auOtmJLVIXoW1DWU+yyj7LaAgXE0co4pts8C43Xn7R+A8aNJbwokdvHGiQRKAEVQFUdABVmK1jtoRHBEiRr7qIoUfIVFIWxlicsfnVy2SOkLfbJbS00aa6CKJiMRnlljsP55Ui6dree7huiGYbI5XIx4H5UR7f6uL7UhZRH7m1JB32Z+vy5UqYxyON8k0xDApQt9nWxeEp4LfbGOW+mlnJlkaOCMEuyDiZj0RfM1ogkZpLaRSNrpOM8XM5A+I6D0Joet8HQLdIxkUew8bYz6itCX8iXonc+wjcQUDqOX6fKsemSXQr/AMTKrtDR2xAtNZimgOGdQy/z0q/p9xdT2iSaZeyxREe3GJDhH6geXX40s6/qH94Pb8XNIRn1Jz+lDre+ubdCkE7omc4Bo8I3FDOPE5Yl1ZTsrySyvIrhADwE5XxB2I+Iqc1xb3BVEYgglk4hjAJ3Xn47/E+VVHBrQWWOZGc4XO+K3JU7CZEoy5B7SrRbos8rcNvGMySY+QHmasajq/2iAWVlH3Nog4eAfi9aw0kKaNaLHxosrNK5I97oKp+yPcOR4+NRR9jt/AsI+18n0jUK6z/Zhqv2zSDYO33locAE80O4/UfKuTNsaL9ldak0PV4bsZMJ9iZB+JDz+I5irywUom/Lw+3C0uzuTnEinoNv2qpdXEUSyTTuEhjUszHoMb1qfUIZrZbiCVXhkAZHU7H+f6Vzvt32mF0DpVi5MSN/iHB94/0+gPP08qRhBylRwsGCWXIoATWtdk1LW21BwViRuGKPkQgPL16+tRu3ihnS9t4g0pJRgWwpYDY4HPiBB8OdBw4GeLceGM5ogLpbS1t1aFZJ8FwrcgOQJ8dvpTc8aVUdnLhjGqX8DFzqEVlp5gllxLOobhXmoI9kAeAGfnVKG/iWBIrZieNTxSNsw2IOB5+NL91cXE85kkjLcR3YtvXnv0jiEYhdSpBMh/F+w8qD6UkKSxKMf6WtS1Z016W4bEi95wsufw4x+Va7vhKyCJiVdgynG+AP9aE3c6XM5ZOR3PrW+GWdYu7Ej90Pw52okYbVGccblaCuhks2oEknGnzDf4UNLY/+wojoXu6gf/QS/wDTQubntseho70htacn/wBF2NfdYcx51gxJxElQSeZO9arYd4nHJKAD48qsIYRymzWkovY1FwlujO5AGTtypi7Daoun69GJDwwXI7qTPIEn2T8/zpd5+4wNYzg461Uoppo1PHGcHH9n0G0WUIGMkbYrYuCgI8KXewevLrOmCOaTN7bgLKDzYdG+P5/CmKMhUZWGynnXOlHi6Z5jJF45OMvhrl9r2R0pc7ba8NE0vggYfbLgFYh/SORb4fnijGoahBptnNfXTFYkGfXwAHia4vrmq3GsalNe3B9p9kXpGvRR/N6Lhx8pW+hvwfG9s+UukUScnJ3PUnrWDuKgzuPdQf8AyFa2llG5iHwp26O85qJtJ2weVR/SoLdQt7MmUbzFelkVQeEg7cxV2jLyRktMgzszMxO5/IVH4moAnA3qQ5VhAYtMt3Gl30aljaSlQMkqhIFBroHiCnY55Gu3BQqDG1I3bUhlAZR7w3HPnSsczk6ZyX5EpqminaXCvpogkwWTdCFyMHpmqUhAY4HD5VmKThgAQEADqc1VeQkmm4qjq4XxRsLb1jirTxHFeBrXYX2fodOyN2RBbpDdvEDcfewleJZNwfPBI25Vs7fxaS8Wn32l3VvM8/Gr9y4JZRjDEDkc5G+/ypUtdSWytmC2+Z+9DxzCQqUOPDl0qpEFSPCqo26CgwVSYhjwN+R7Is3bDfnjpWQepOW6mtPGa8GNFpHR0bW3FVps9Fz61u4jitUp2q6B5HaB0a5lYYUb9KtoM7cgKre7cOBViM0KKEsKrQY0P/xD/wBhN+lCJd1NGtFQd1qUmfd0+Xb4rQSU7fGtPo2pJuRmwVWb76RUUbAN+1FFihbcSq3qtDNGj72d8nG+OVHAvGh/Xerx9BfFf4lRokHKtZ9k4FbHNaid62OBDRNVudI1CO8tHw67Mp5Op5qfWuu3WqtDYpeXMTW6yR8TxOcyRkb4wOZ5+fTbpybssqv2l01XUMpuEyDyO/710uO+bUBbQspWVriSHvS2fcLDPDjrw/Wls0U3s4n+UlFZI6Ofdpu0dxrdwvEDHaxH7qHO/qfP8qAk+FW9ZlaXWL1mCjE7oAqgABSVGw25Cqo5UaEUo6OrgSWNcVR4Lnx+dS7ljybA9awK3R4xuMit0H0VLi3dUJJBHg3WhvG3EYwSQOWeYozdEqMqxwdsE5FAiw+0y8I4SCBtQp6Ob5NKar6W03wa2ZqEfu48qyKtdBIvR//Z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BDAAkGBwgHBgkIBwgKCgkLDRYPDQwMDRsUFRAWIB0iIiAdHx8kKDQsJCYxJx8fLT0tMTU3Ojo6Iys/RD84QzQ5Ojf/2wBDAQoKCg0MDRoPDxo3JR8lNzc3Nzc3Nzc3Nzc3Nzc3Nzc3Nzc3Nzc3Nzc3Nzc3Nzc3Nzc3Nzc3Nzc3Nzc3Nzc3Nzf/wAARCACnAN8DASIAAhEBAxEB/8QAGwAAAQUBAQAAAAAAAAAAAAAAAAECAwQFBgf/xABKEAABAwIDAwYKBQoFBAMAAAABAAIDBBEFEiEGMUETUWFxktEUFRYiMlSBkZOxQlJyocEjJCU0Q0RTYnOyMzZVY4I1osLhRYPw/8QAGgEBAAIDAQAAAAAAAAAAAAAAAAEFAgQGA//EAC8RAAECBAQGAQMEAwAAAAAAAAABAgMEElEFERNSFCExMjNxIzRhkSIkQYE1QkP/2gAMAwEAAhEDEQA/APcUIQgBCEIAQhCAEIQgBCEIAQhCAEIQgBCEIAQhCAEIQgBCEIAQhF0AIQhACEIQAgoQUA17srSeYLHG0uGu9GV56mFa8ouwryCWd9Ox87G53RsLstvSAF7Kunpp8ClGdVNiXhNiZq7+D0c7T4aN75fhFObtHh7jZrpfhFeU+WFKdThWI+1re9SN2zph/wDFYjbmyt71qLM4h/DD004G49U8oKD60nwyjyhoPrS/DK8u8tqT/SsR+GzvSeW9F/peI/Cb3qOJxHYNOBuPUvKGgB9KX4ZR5QUA3ukHWwry7y5oSdcKxH4be9D9uKQt0wvEPaxveo4nEdg04G49QdtFh4F80luhiG7Q0Dtxl+GV5YNtqbT9FYhfhZje9S+XVJYfojEevK3vTicR2DTgXPUfHtH/ALvwymnH6IcZewV5cNuoOGFYh2W96a/bhn+l4h7Wt704nEdg0oFz1B20uHt3mYf/AFlN8qMNO58vwyvKX7Zh+7DK3st70wbXMtrhdd1+aPxTicR2EacvuPW3bS4e1mYult/TKSPafDpPRdL8MryU7WsIscMxA9nvSja+NrbeKq325E4nEdhKQ4Fz1zyioeeX4ZSeUdB9aTsLyQ7Xg7sKrO01KNrid2E1p63sU8RiWxBpy+49YO0+Hg2vKf8AgmjajDybfluwvJztUSbjCav4jEx21BvrhNT8Zia+JbEGnL3PXHbTUAtcTdhWaDGqOvqOQgc/lMuaxbbReRUO0bqqpjg8XzRZzbM6VpA9y7LYol2Nuvv5F3DpCmFOzSRmw4qZZkvgQ9NXNO+CEIV4aQIQhACEIQDX7ivHa8ARVDeAjf8AIr2J25eP4gPPqRw88W6NVSYt3Q1+5uyfRxygAsEoGvFT4bSuq6iKEGwdq5x+i0ak+wKevoWU5jmppXTUsgs17mZXNdxa4cD896t280RTQVOZTASgItZt05h0WRGQjW5nWIV2PBKippGVFCWVelpYo/8AEide1i06kdIuFULjv0NucLSo63xdTiWkmtVyOsHDXIwd5t7B0oORTqoI6cNijk5WVv8AivYfMB+q3ntxPHhzmEta7cN/OrFbUtqql0zmNY5x1awWbfibdKjDmg+geu6DJCLoypHRi18o9yk1vv37k5oB0Jt0qAVMpvuHuQWnmCnym5vb2JcoItbUoMiuBrYjTnV2PD/Coon0Mgke4BssbrNMbuLulvG/D2KENBFrCyvRVfgNK00ga2okd58mX0WA6NHWd/PuQZIUKsU8dS6OjkfLE0AZ3D0zbUjove3Qo2kEi6s1ng9RNykUboS/znsFi0O425goQwE5Wm9uKDIQ5TwUTt+isciQL83DnUUsZY6xBBsLgiyZEZE2E38Z09ydSfkvR9ibnGpCeEJ+YXnWCgnFYL/zfIr0fYgfpeX+gfmFSzHPEGIWEH6Zx3aVIEqvTTBCEIAQhCAa7cvIsQaRUVIt9J/zK9dK8nxXza+qad4leD15iqXF08fs3JT/AG9HJYTVS0kwfA7K57OScSOBte3StPG6maLEa+nGURSOaHNLRvA0PQbaLCgeWPbbW1gQtfaDN48rC++8G/G2UK2Yv6UNJeqlC9nDrSu86O/SgAAc/WpLWAaeCyII3MGXU8UriLjUaBEhY0WLuPBRvFt1/agJQy/nKQWB1Buo2AEa3uFv4XTUmLxBroWxVdMA3zLNbVaHK0m/mv04bwCgMQFp1CW4J0BSzxCGQtkY5rwbFpGoPMmiSG5BzNtztQD/ADba8E11mkW0U9PLTskY+eN8kTgczAbXB4j8FYkw+GOlkreWc6msRC4b8/AOH0bWJP3bwEBSAuelOcLDVQ5yXXF783FSXuBmOp4FAROdwOvUkiZZxIubcye8A6jRNMTszSwgX367kBPRui5dhmzGMOu8M1cQOHt3e1be0lRT4nQxVUrmtrWxxloaLiRjhqL/AMpDh7lzYa5jrE8deC0Kxwdh1DJYggSRddnX/wDJAV8FZbF4jfg75Fej7EC+JTn/AGf/ACXnODX8aMJ4NcT7ivR9hv16oP8AtD5qkj/5FhvQ/plO1CVIlV6aYIQhACQpUh3ICKSeKN2WSRjSRcBzgF5XjJBxSrLSCDPIQR9orptswfGMWthyI1H2iuOc8u366karnMSmVfE08uiljKwskV10OTa25dbfc/Nb2NZHTUFa5vKNmpo3Fh0zW0cPuHvWFqHmxtqdfatpxZU7ONFvy1FLqb/s39xCvofYhWr1LkmCwTTR1NDP+jTd0jvSMLQLkdJtu43ssOofGZX8iMsZeS1l9QOH/wC6VewzGpcOpBT0kMRfI8undILiRtrBnVv16VA+mfUxzVcNOYqdlruc7QEkeaDx3rMgog5t5FupXsPgoqlr4Kmo8HqHEGKV2rOlruIvprwVENPs4K5hTnR1rJY4mSOj860jsrQdwcT0Gx9iggkrqN9DMIJiWy5GmQcATuA5+saJkdQ2LJGXuDcwcdLht97vuHuUtRBVF8EVdUEREXjlkdmaATwIvvN9PbooZ6R8OIupnXecw1j1uCNCPYpJL02F1MdVIayob4KGiQVXpNlad2XnJtu4cbKSkpKWpiE/JuPgw/OGMJJlG8EdPA829Omne2hMLIY5MOaQ2B2YPdE651JB0c7UkbjfmCipX1bZIvBSGuYS+MBzW3PPY7+A6usoCvS0c9dMyngdHysgcY8zsuY29Ec5I3c6uS1dW2nDGslhpYAKch40BI1Dv5iQ7hpYe2KCIVNV+VzRsbKOUfHlaWHXQXIANxp7+C0cerW4rh8dVM0smimyMMUwkY5p4v1uH6DzredpzaAY1HHTzVHITXBlAZHIP2bzuJA3jgePHnClxOldQzMpy13Khv5R97tJO7LzgDS/HVMp6WuNQH04jje4ZGmSRsdy4fRud9iN3Omz1E/INoqgkiBxDQd7DuIB3203ICs5wLrX0V/DWQVeajnbkc92ZlQBfkyB9LnYeJ4b+hZ0YbnN/vU7akthmiaGtEls7gNSBrl6r6+wICfE2eDSClMRaYmWJI1l45uo8Oj2pK0jwCjbfzix8hH2naadTU1s1ViAp6BjhIWvJZmHnMHHU7mi1z1EqOvnifO97CcrSGMuLeaBYadQv7UAuDX8Y3P8N3yXomxM0UNZUGaRjLxC2ZwF9V5xgz82JH7DluzedNC3+U/Jc/NxFhzzXonQsYDK4CoewRSxytzRva9vO03CkXNbBtDcDIaAByz9B7F0ivoT62I65ouSlVQVCEL0IBIUqQoDjttDash/p/iVxLjZ7gNwc75ldrtqfz+C+7kvxXEyH8pL9t/9xXJzv1LvZay/jQ5h9myv+0fmtTA5OQlkqJrGjDeTqGlpPKNdplFuOhI5rLKmty8n2z81dopoDRz0lS8xCSRkjJBHnALQRYi99Q7hx4Lp4S/pT0VLu5SSrojTRsmikElNPfkpdxNt4I4Hdp1KaHEXuhZS10j30IblytAuzW+ZunpX1vvOoO9QVEsPgzKemc95DjI+R0eW5sBoLnQDj0qpm0ylZEF2uopKE2fYsd50b2jzZG84UMHIlkkcxkaHZSHMsdRwLTvVuikFVSSUtQbRRh0zXtI/Jbs2n0r6C2mqidSwy0M1TBM7NC4GSOUNDi08RbfY7+tCCYT0lTTupp55II4rOgdyfKXdfzswB46dAsn5HMqI5a2OphoaindDBM5mY2tbNv3g8N+qzIzlLHOYCAb5Xbnc61quvqTBHNUcnJDVMcHxn0Q5pOo10IvoeY24qSSGdlLT0zoqaq5eSUtzObGWNDRc2AOpud+ltOu08jsNqZDUyOq43Otmp2ZSL9DydBpzXCyS55PpDX2KampqmaMGMNsSQMzw3MRzXOqgGiJoKyGZlZM6Cd1Q6YPYwvDrjcdQeo9KrzVEEMDqSjfLIJHNdM+UBmaxu0BovYC53nVZ0jZYZnMkDmOabFpFiD80wvOc3GvOpIzNWpnwx8z6lxqHSvdn5DKA2/Nmvcj2cFmumdI9z3OJc5xJJ4knVR686QNNyoBNCHz1DY2N85xsOZXaKmp66Uw01QWzm5YZrNjfYX3383QHnVOlldTTxzRkZ2HNZwuFdmq8OayQ0NDJDM5uW76nM2PMLEAW14gEm4QDaiogpI3UuHuzhwyzVOWxlHM3mZ0bzx00VJ5zt87WybvvcnXVIC4m3BAWsDF8THTG5bpv4XH0MKw8EH6SPRG78FvEWq2k8Izb3hc1iK/uv6LaUT4j0LYcAYJ1yv8AwXQ8Vz+w+uAxnne8/eug4roJXwt9FfE71FQhC2DAEFCQ7kBxW3X69T/0XfNcW43mk+3J/cT+K7bbofndN0xP+YXEPI8Il1/aOP3rlJ7lMPLWX8aHNT/rE39R3zTQE6p/W5x/uO+aTgukg+NvoqX96j2npQOHUmAp7fevQxLWGVQop874+UikaY5Y72zMO/XgeIPPZTSVFMyCSCjikAkcM8kzgXZQbgANFgOfn6Fn31Bv7Euex0QErtXZRfXQ3V6hEdXhMtE4OdLE4zwBuubg9oHVr7FnNdci+5JE99PNHNA8sljddrhwKglALQGgubdpN2tPMtGpjpjS0RmkdSTNpieTLM/KszEtdp6JNz7r8US04qmGuomZ2tI8Jp7D8meoalhVh74cRlkqsRw2rDpW5nTUzzoPrZXCxFvYsgYtRM2WQOizAea1mYWNgLa62uoy5he7M0uF9LLSrMGeyj8LoZRWUTSAZmNs6M8z272/JZwsLu5+CghSXlBYNDbBISmX48EIBQdUoHD2phKc0oCYN0Ub9EufRROcSUBdwG5xE79InfMLf31Z/liPzCxNm9cQl6Ij8wtsaVMjh/CPzC5mfTOaX0W0r4T0XYn/AC/Ced7/AJreWDsT/lym63/3Fby6KW5QW+ivid6ioQhe5gCQpUhQHIbcj85pHcAx3zC4OVpE8l/rFd7tx/jUZ52vHyXDVOlRL0u/BcrPp+4cWsr40OaqR+eT/wBQpjgpasOFZN5rvTv6JUZzH6DvcV0EF7dNOZVxWrWo2yAUvn/w3dkoDXHcx/ZK9K2XMKVsGqQpcsn8OTsHuQGSfw5Owe5K23FK2FF7IJSiOW2kMp6o3dyOSmP7Cb4bu5NRlxStiSkqZaSoZNTvcx7SDobXHMegraqqqjlx3x02uZYTNlbAynIlaRbzDpk+iATmOnDgsMQzfwJvhO7kvITGw8Hn03fkndyarLk0usOpayoopzLSScmToWjcR9UjiFfdNhWIuDqiI0ExHnPgZmjJ58vBZxp6j1ef4Tu5J4PORY00/wAM9yjVZcUusa+L4TSwUFPXUFRnhkIjdoQHut6TCfSHE811i621VurfiVfKJaqOolLWhrQYzZoHAC2g6AojTVXq0/YKarLih1iG10oFlMKSq9Vn7CXwWqP7pN2VGtDuKHWILJLa6qx4FWH91m7KPAa07qWX3JrQ7k6brFrZq3h8/wDRPzC2BrLNb+EfmsrBaWop6iWSaF8bSy1yOkLYsMsrh0Bc7PORZlVSxaSyKkLJT0XYsW2cpR9v+4rcWNsiLbPUX2CfvK2V0kv4m+itf3KKhCF7GIIQgoDlNtm5n0fRm/Bck3CquoqHyR0s0jc29rCRuC67bQ2dSm5Gjt3sWXRY5Nh1OYoGtLS7Nci5uQO5c7NJCWadqLkhYwVckJKTPGGYhf8AU6j4ZThheI+qVHYK1RtZWfUj7KcNq6v6kfZXgsKUX/opnVF2oZXivEPU5+wU4YbiPqtR2CtUbU1Z+gzsp3lNV80fZUaUpvUiqLtQxzhOIn92qD/wSjB8R40tQP8AitkbS1R3iPs/+0p2kquGTsppSe9RXG2oYvifEeFLOetpR4mxHjST9lbY2iqjwZ2U8Y9U23N7KaMnvUVxrIYfiTEPVZ/uS+IsQ9Vm9w71teUNR9aP3BOGP1F/SZ7GhToye9RXGshiDAcR9Wm+7vSHAcU+jTSHrI71uePqj6w7AR4+qfrN7I71KQpPcpFcayGEdn8VJ/VX+9vek8nsV9Vd729623bQVQ3Ob2R3pvlBWni3sjvTSktyiqPZDGGz2K+qO97e9L5N4r6r/wB4Wx5QVn1mdlINoK0/Sj9w71NEldRVH+xkjZrFj+6j2yBHkvizv3eMdcgWqdoK367PcEhx+uP7Ro6mhKJG6iqP9jL8lcWtYRR/FWfWYfUUMslNVNa1+Vr9H5t5PcuiOOV7tOWt0hoWPi08tRO987y9xjAufbzLGI2Vp+PPMyasWrJ3Q7XZYWwCi/p/iVqrN2cbkwOjHARBaS6SCnxt9Fa/uUVCEL1MQQVDVVMNLC6aolZHG0Xc5xsAkgqoKiFssErHxu1DmnQoDndtLEUgI35h8kmzmE0VZhxkqqcPeZCMxJ3WCXbJzXCkIIIu7j1KxsvUQ0+D5ppWMaZi27jxNgB7SqlsNr511SZ8jaVVSAmRZ8m8I9Tb2ineTuFD9zb2irRxKkAcTO0BrspuDoe7Q67lKyrp5DKGTMdyRAksdGki9ifcrDh4O1Dw1H3KIwDC/VGe896cMDwwbqRn3q/y0YJBkbcEA6jQlPa4OALSCDuITh4W1PwRW65Q8T4fa3gkVupHibDvVI/YtBCnQhbU/Ardcz/E2HeqRo8TYd6nF7loIUaELan4FbrlDxRh/qkXuSjCaAbqWO/UryE0IW1BW65R8V0XqkXuS+K6L1aMexXUKdCHtT8EVOuUhhlEP3aP3JfFtH6tF2VcQmjD2oKnXKgw6j9Xi7KXwCk9Wj7IVpCnRh2Jqdcq+AUnq0XYCXwGlG6mh7AVlCaTLEVLcreBUvq8PYC4jaiONmLTtY0NAaywaLAaf+135XBbTkeOp9L+jc9GVq0cRY1sHkhsSyrWdfggy4RSW3ci35K8qmEgDDKQDcIWf2hXFvQuTEQ13dVBCEL0IKeJUEeIU5hluPODg4G1iqlRgME9M2GSWW4eXmUOGYkjvDT1tCEIDntrMHp4HwyxueHSZm7x5ugtbTnzO63FaGymHR+I3QNJEfLFw5xbKR8gOpCFWw3Lxrk+xsuT4EU0n4NysEsUtTI/lX5nuLW5iOAvbS2lrWtYJfEkXg74GPytc9r/AEAdWta0aWsRZu7pKEKyNYjk2dpZM+d7zmbI0CzdA+9zu33JtzLSpKVlLGY4z5pe5wG4C5vYIQgJ0IQgBCEIAQhCAEIQgBCEIAQhCAEIQgEK4Laf/q9Weho/7QhCr8S8P9mxLd52mGC2H0w5oWf2hWkIW6ztQ8F6ghCFmQ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5430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data:image/jpg;base64,/9j/4AAQSkZJRgABAQAAAQABAAD/2wBDAAkGBwgHBgkIBwgKCgkLDRYPDQwMDRsUFRAWIB0iIiAdHx8kKDQsJCYxJx8fLT0tMTU3Ojo6Iys/RD84QzQ5Ojf/2wBDAQoKCg0MDRoPDxo3JR8lNzc3Nzc3Nzc3Nzc3Nzc3Nzc3Nzc3Nzc3Nzc3Nzc3Nzc3Nzc3Nzc3Nzc3Nzc3Nzc3Nzf/wAARCACnAKcDASIAAhEBAxEB/8QAHAAAAgIDAQEAAAAAAAAAAAAABQYEBwABAwII/8QAQhAAAgEDAwEGAwUFBgMJAAAAAQIDAAQRBRIhMQYTIkFRYXGBoRQjMpGxFULB0fAHJDNSsuFDgqIlJkRTVGRydPH/xAAbAQADAQEBAQEAAAAAAAAAAAACAwQBBQAGB//EACYRAAIDAAICAgICAwEAAAAAAAECAAMREiEEMSJBExQFMlFhcYH/2gAMAwEAAhEDEQA/AK/1kf8AbeoH0u5f9bUW0u1C6LJHexttncFQvXFbFlHfdor4StshiuZWkcDOAJDT7ptjp2qQNE06tJ4Sywn8LL0YEjjjqMVHyIYxtVQbsxEj0CykJKtPbgHkOBkGtdobU3ZiFqrMIIwpUjBI9R61ZF7pcMd5c3YkwGhICnHDY/Fn4CkK+09biTNlM63QO9IsgHPmmfX0HmDXgxUyj9dSNEE9mIu71iMY4CP+lC5ID3rtjqx/WmPS42XWFaVGjkKtvV12kceYoRIA0pAOPET1p+/CThfmRCDJs7Jlf/dfwqFpto1zMjKrLAGwzrjOeuOaJTr/AN2mX0uQfpUzsRZi5LxSbUIk3I7DIzgZB+XNKfl0R/iBSvKzDA/a2MHUg6yAsyAMAD4cACvXZ3JsdWBGP7v+fNOOs9m3lvtPurH8VvId5baMqeQRxzg/rSjLfJoeq6jA0aSrJJs2H8OAcniiQktNtp4+oS7H2Fz3BlELiJuVcjAPTpnrW+2kUkdnbl0YDvOuPapmidpl1FhGVCMF4A6cUbaaC4jeC6VZY3GCr+dabWA4ERo8RWHJTK70JSNRQ4OCrYNCJB42BHmaa2sTp/aAQIxaEIzRE/5cdPlS46Rg5dhkmgY/ASVlKthhC/JXstYbP/NeoGkuzahbAj98USvcLoFgqcgu5qHpKs2q2yggAuOT5U0/2E8qlvU1q94UvrqPaCBIeteoJwOzF1Iqbj36cfOoetwS/aJrkldssrBRnnA88envQtrqRYBaqxEQO4qPM0SezNKEe4RgvWyo7hRk4yan6vqipeN3USyLtXDA+1LaGR5VjiB3NwoNdmE9tI0U3hKnDAii3rJvHe40aBffa3nJiCbEHA9zWVG7OkBbplHBRf1rKP6gMO4cWRYL7U5GOFa7l3fAOTXmz1dv2pDJbnaZJANxPQc/xpX1fVJV1TUYZSGUXU2D0I8ZrvZTwSXFnsZkl3Dwv+8PapXrPuV1uNyWZrN1cTaad8py2ASo6UoS6fcRHdFdxyMwyI38PT0PlTNO+/TZjj8AB+tAnt0uY9xljw3WNxz8qWJaoHEybos9zfw/32INLbqxSU/jHkVPqKVMb5GGcDJ5xT3oEJSyKuAXEZ6fCkNBuY56E8Yrwc8ZJd8X0QjNKIuzTc5AuM/Sg2k6hINTiMdx3OWzuJ4HH9CiOpts7LOo6faOc/CgGlWZudWt7cAZeQAY8veuglqpXhHuTLpJIlwxdoZjYlLiPbOE3E44YeuarLtNcQarrBmtEaOMxhn7xgSzeZ46Zp47ZOLbQJ2iXDBRGu3r4iB+lI9hpziAXckEndgZO7o6k4/XFTVEfjY/cqf5MAZnZ/vYJzLsZAoOTjgUSvO06WjhYoJHfPJc4FR7S5USsRgeQonp1ukt3HdOIy+ShzjIBU9R/GlsdOkR9YxcUyMuoXdzq8DXFo6oFdInI/FwCTnocZFBJ5Vnm4QLGvA96cRGy91cuR3sUZQbegbA3EZ9APrSgoaRcuMHOawuCoGSK9MfYSu8DR9PAGADJj6VJ7KwLNfyJsUuVO0nHHBzgnpxUS8JGl2CnqDJ/CifZCP7yeZyQMqoPyyf4UdnqM8YQf2mEWnuLmaJLiUnbFGzZjUDz4xmkraSxdxg5zgVaPbOLSbPSZ7iWIT3ToIoEZjhCTkv8f5Yqru87zA9elFV6mXnk0IaDbfab5SxGF55NM99pDSy4S2g2H/K5yc/z9aG6IsVuuHG1jzzTI4ZohhtyHqAxGPy5pLueUpqqH4+4C0qE2v2mJgQVUAgjkHI4rKy0kZpLpnOeOp6nkVlVKdUGc185GYdCmn7SXvewkk3cuwMOGO9sUbm7JXOmvDcSW6qsxEm5VGVAPmaP6PZx3/bNv2ihNuLiTBEpXd4jjp71YvamG3m0K97vaTBC7ADywppar+QE7KmytgBK1s3E6yQH/iIRz6kVC0LSftjLcX47q0B8WTgvjyHtWtMnDMkinNEJpnn1FoiGKIQck+WMj+vaptOSljnr7hjS4UHed2vhOcADyqvtT0ia3maW2jYx+Yz0PwqydLjITPkTSnEwuXcB3DAuA2ehzQj+sXZWHORcvFjbs1Ksxwvfcn3xU3sRp7vImoyxKsUSlY3P77dOPgM8131q2S406CMgjdMBIFGN5x5D3opYQz2UEUFxGYt0YMUfpH5fxqlsNPLYikMtnEztrkzixk2AEsQDkA/Me9LF5dXt1akd67rGMccDjnBx6U1vpN3rMJFm0QlgcOFkk2bvbNJmtNqmlXjRXto1u5YsDt8LZ6kEcHp6mn+PcqVcQNgXITbuwTPskUPkox81/SjvZCXu55DP98i4Pd9fgfzxQqCF7923ptGNzSA4A+OaZtF0cLoDzWwXvZpSQ5J5VeB8s5NJsYAR1fvYaS6kuWc3G51TxRQbcgkDoR8qTb+8OoXBuWiSIt+5GgUADjoKIhXuoJrpLsrc28jAx5x3iAdR9a5anau9jDfgR4bwuYzjnPGR61v65/Hy2Le0PZxPqcLiNp7OwWNcszuqj1JIphutPh07S4IEJLKcswONzHqf69K89mrVJLe3nfnut+zPqcc/kK66o/fXCoT4QckeopLnnYFEq8aokYPZieLC81RnYrI0QP4nOFHsCevyrxH2OlilE/ehkHIXb1+FOAvdiiN1Cp0AUYA+Vd7N0lBiJ68ofen2VlV1DOi/wDFBE57pEUJ7MFcONpUdRW7KzvUkRo2Pckgks/l7imC907e+OhPXFerqAQWsbJywOCPUVNWQThi6qw7BdyKmt3D2F5KEAUzcjHTHt+VZQTXrlZdRmMeAqttAX0FZVajBk49qhbGA/zLp+yG2uLqT7RI4MrkKQAAd5PlTlpbRX+nPExXNxHhkLcgEEfxqvO1Gs2theXltDKLh0mYER+uTkfKgNrr179oJS52yjbnw8L8PM9KGsFN2FawbAJLsbKG3Zrd0YSxsy71b3oJ2i1Ro9RmtdxAhKqTnnoP50xWYd5jJIQWYkk+ppG7RgHtVegjIM6/6VqeoaxlXkdKMhmy1a9tMC3vJVI5xnI49jROyurmctHpdqkt+xJ2/wCbPU/KlSzjnurxbe2G6Q9MnoM81YGh2Vvotnekyq928O3vB1Uny9qJsHuJXfYkWzEy6qIL6W1mvLdROVhk3rvyRzgcY4JFS9Rdric3FwxecqACDwMdKDWqrDBABu3TLwSADu4JOR5HNFLg+PGc4pVp6AjqV1ixhDRZzCjG4bLtg4BxwKm3lumr2zW10okjlbhTzsHqPQ0Atpe9mdBuG1tnXgnGfzozaXSWDd7cnKEhQcZx5VitkF00kmVlrOkX1t2mOiKx3mVURh0ZSMhsfDn5U76zOml6SyQ+FLaAhcey4H1r08lvf6w2r7We4WPuUZhjA68fI4/Oo0sI1KWeKYEwYAbjgcjGfmKY9nIgD0IFdRUEn7la297LAd6yMG9fWp66rqtxbCwt2kKSMBtI8CnPWma47MRwXKy2tundL4ixII/I0KZJ7XWFtp0OPxxOMYYdc49Ov5VdXajKdMT+qQRsdLZRa2UUKHhU25Hn6n86VtS1idL54bfZgcEsM5P8qJwanI8JR1IIBpEF7vaWRshmJwT6VBSCWJllzcMAjHHrDDaLkrtz+IcEH1PtRO21G3WBp1dnROoXqB5HHpSYrLdIiqQNozz5mi9tp8drZXM8srsywtgDgVQLM9w6fN8hBinR/uOn2oyIHZfQhiMZzQ/V75ba1aeUAbFIVfeky07S6lEIYpbgywRAARvk+H056YqbeXkfanVLa0jmWxikYLlwWAY8dBRlUHyEor82tqyVX5xUmbvJWc9WJJrKs64/s70u1hVWnnnkK5Mm4Kp58gKyl/mUSH9G09mKOt30/wC19S2lz/epgSCcf4jdfatadPND3vesCMAbyB16Aj+vSul+jSazfCF41P2qbwt5je351vs3ANT7QWFmIwg79XmIOQVXxH9PrTGGiRJ7jvabhsDdQADSN2kkWPtJeL+8Z0bPttFWHJCYbh43GGDEf70p9tezVxvbVrYF4yPvNo6Y4B/Kp6VOkS6/SoyDuzFwYtZMqjOI8H5nNWPaxWl7p2oPFF3crIA7IMn2OPXjNVXoqzQXyuBlHX6ZqztFVotDvpZQ6o6hcEYORnp9fyrHHcWDiSIvMEaXAVpbdcx49OgPw/lUSC47y4CMQRnn4Uq23aCX9rvLcsRFONh9EGfD+X8TRfXJTZaYJEbEksi7WX06n+velmttyOSxQmwqs/2aZe82kkYJU/i9/jU5dQXaXkZcDG1DgAfnSNNqctwqALtmHBGeD71L0zVFaUQvEZZS4VFVvxHPSvGsjCYQcGOT2kkO99hh3Hf3bsGOTz1Bxio+l9oxpkt5arZwzG7VUlEwJAUZ6YI9c59hXvWb1i4UsCxPi2jzpcgaM35PcTPcStx4PD7DNCukkiawGYYy3Qgms2exG7JCuhY+E+hA5pEQOvaO+Vz/AIO5QMEYHQcHkdasay7N/blkS11A29xJk946blHyBB+tKnaPsjqXZW6N1qN5bXZvCdkkTHc2OSSCOOo8zTgAFMVy1gs82w3JIfIIT9Kr0bnBC9ae4pWWwuGAy/dtjHwpLswxBAwc+vka94/QMzye2Ah3s7pUkjGfumlKHhFovNFfLZXE/c91GmAQRltueT7Dp+dQ9Ev1tl3lypA5586Y5oJdStWeO+MDToFDIdy+XofkfjQlvlpjFrxMEVRPFLiO6hjlGcq20BgatHRX02XTYLm0srWNtmN4hUMCODyBVe23Z20gCfaruSS4Lbe7jUEt6j4e9NsNxc6UY7BdNxbKuY5FlySM9fTNGzA+oXjKUPykq7uiwkiBwFIOB71lDryZJLqOVCwblWUjBHHGaylbOrgPYlaa7OV13USmAPtk3H/O1OH9maRPd3krKvfhUEeeCASd36AfOli8torjtFqCSY5upiPk7UZ0WZNOvg+8LuXY4/SrGbiwE+cqTRsfr5AzKWLbgcEhScjy4FH7O1jmskieIldmCGXGR1oHoE8dxaI0hwyMUBB5wD/I01WCBVzxmnKo5ch9yjl1kQ9U7DraXjXViC0W7wweRz1Gamdq9Ugh7KT/ALP8Yhj296TnDnC+XmMkc07z7Rhjk/A0o9o9NWXSNZIEYaS3d9jeHcR4hz0JyPjS3rA+oqxSwBWUeuWUh+cdTXeN5GVEkkkZE/ArMSF+AriOABj3NdkoYsQ3o2lDVxLDFII7pE3x7jw2Oo+PNFuymjJbrLqtxKrMGMcKKeBgck+/lS1Y3T2dzHPCxEiEEGm2zczQ3E1ohMZyZURyyo5Oc/A54Ppx5UqwapyPrIBGzle3RZyx5ZjgVKgvZC6bY1HdjJ3IxyPLpW9V7LXp0+y1K13MPEJ1x/hgnwt8PI/L3rUsT2wRZFCuBndj8Q+NKKcOjHq4fch3SNRkQ28mCqFsk7SWYefwxUX+0u4lu5NLkZGRHjdlU9VyQf0xW9DhutQvo7CEskZ8cjFeAg64565xRjt3p23TLORnMslrKsZdgMsGHt7gVn1Abpop6TYNcR7F+fFLmudnZNPv+/slLW7v0A6U/aarRW5WNFDOvJFedWC29gm4ZkaQFQfQdaxC3LBGpULWCyvkiezEl2IXIjwxAGdvOM03adcRm3S5gRWEg3HjC5+Hl0rzHKiHcg2n/Kf65r1H3bXBEKpHE6gbUAUBh148gf51tgIGGMap6nKtInaDVm0+zRYrgC6uCTGsIVTGvTxEgknOeOKVG17UlkWeO9mE64UHcSAPPg8UT7ZWDW5TUFbfG/3TKRkKwHH5jPzFK0IkkcZ8O48cVRVnHZzby3PIxDXdV1G4E3cxM0a5IQbBzx61lEU0FbPTlaW8dDLguypuyMcAfCsoCy7KEFoUdxe1sNHrV+yHH97mII/+bVu2lF1gbtsvmCete9WG/U9Q9ruYf9bUNEAlbh9jj61dZWHHUgrsNZlg9ib4G4ubWeX/AAl3gH08z9BVgadcOId7EqGbwq3XH9Gk7sX2FuILK31wXsUqz25YwNGwbB8g3rxTNayq2oSgrhIgFAx59T+teVeIyU1vzBMOP98ndk/ipV7WNNMEtI0lQbGmkJHgIUEAfHp9KYpWG32IzjOKgyI1wO5RMKv4WZ8+nUefnWOujI6tuJ2UXqVs1nqF1BIMNFIyEA5wQa4xnyoj2nt/suvahDtC7bhiAPIHkfQihqH0B+dJzOpKT8tnfpg019gjJJrqRK7KrRNv255AGf1pUzmPJ8qKaBqVxpmo291a7O9AZPGMjkY5+eDWAgHYfZGCX/YbRCi4BG0qQw60t9stBEUK6jZxg23/ABEH7gPn7DPX+sLWn6tqCs011qSRTQDvNkmcSjz5A+gGenlnD52V1c6tPch5DJCowvAKTZHJ/wBvjn0oiVu+JHcDg9XyEFdjdLvbZkvbkJFC6nC7ssc+R9PX5VK7bQyfsa5LRsdu1xx6Ec0WuYZIJJ0gBEe/dGB5KecfI5FDu0AL6NfQTsCTbMyDrggGj/UHHqR1/wAixvCuOtyJ1lqdnbRZmk3MBwi8k0Nv9Qe/ue8ddqAYRB+6Pj5mhaMA20Jge1dxQVUqh2fdeP41dR5D3O0y7lyvlUITyQXkWXfYTtwcdfWiERyMGoOpwOFDIM7WBU0y5OSEx3kVh0PUIahD9u0y7tWXcZI9yDP7w5H9e9B9DSyu7aPvI0LRKAV54YHr70SFypVGRsY5rmbSISvPBhe8OSgHRvP+dcxSQMnzliANpheO7eMALjaBWUE7+WM45NZXsM9zH3F3UGA1a/B/9ZNx/wA7Vxis3muFaAkDq7AZCr5miN9o9/Pq1+ywMq/apSGfwgjvGo52e05klFimHnnIU7SQcZydvwAJrqNcoXiD3OWlLE6R1H/srqn2XQra2a2mEUUQSMv/AIsvvsHT51I0yweHvJ7w91LM5faTkqp8qMWzvZ26IxyQMAbRwPTivDzJgu0a5zlj5/OtVcEepUDAIPunBdlBG0jpioEaKDsa1SRQSVYydP6IFe5phPKzBgct0A6V4jtowcbMA+LB6H1rSJvICVd/aEIX7VXAgCx7UjDjO7LY5+mKW2O3OAT70a7WII+0epOwC5nOPPIwMUD75mP4QV6YHWp29xZkmGOSRH+7fAXcTjOBUjSBE+oWiXCB4jOiuh6FScGmGDW9M/ZLRXU0g3W4QQLBtZHAwcOOqt1IPv60uWCF76NFON0ibT0/eHNYPc8fUtuLslYS3Luk11FApGIUfw5B4Kk8jnPn046Uw6HptloqdzZxBe8wWkONzMCeuPj6VqEqgMQIbau5iD+X8a1POEiZcHcvKkVYEUdgSYuzDCYdvCXlG0kblzj9aAa93SWsheRNxjdQucZyp861q1+B2cnuVkKlELKwPI/rNV5+x+0OtQm4trG8kRuUkYhd3w3EZ+VC1hHQEQPEraz8jNmQXEV6gH0zUhCD514a1ntHaC6ieKaM4dHGCDWs46UAn6DQ3JARJcTYru43qVx1GKgpJzUhJD68U0H6jiYIhfup3tHOWiPHPJHUfSj+m201zZtPFGWjD7fy/wD2mDs5o2n6rZzNqFnFO0cwaN2JVhkcgMuDjgcHimm1hs0jWxW3jigXCxqgxsPocevrSV8EMSSep8Z5/m/htatR2DFfs/oVpcwzSX9qZGyAquSuB5kdKynVLVYQAnPxrKrSpVXMnJa5nOyidZ7RzRapfIoAAuZQeeeHNdexfayHSdWm1O/tZLgbO7j2MFKE9Tz7ClPXWddd1Eg/+Kl/1tUqMhbaMYx4ck+5rn11qp0S6y5yMlwR/wBonZ294kmuLZz1FxEcfmMiuF3210YqYotWiRehITLH5mqimIAIfO4/5h1riYQwyW59hTyTBW3PqWxB2t0HBV9VUAee0DNSrPtXoMk6RQ6ll2bCggHJPpyKpOQbTyQR7Uxdg9ON3rsc8jARWwMrHjr0H1P0rORh/l2Pl5oOkXF9M0aCSeWZnldoS23k+vvxXm57N2skJDQrIpHhITAz6cefyo2kFux74O/gbG0vxn1xXE3DWgZ3vY1QMQA0eQfTnNAcgFjK31bs5d2c5S23qM/hPIHnjqajaRFK+tWEDrtuGuI02t0PiHNWdEbfUg68rOT4Tg7TWuzenJH2qlH2EPIlmCsjLkRtv6g+R968q6Z7mQI4yWyWkLKSGkY5c9PlQ+RRuVwSVzg/OilyCU2ZAz+8fWoCBCzRyOOfQ1XEgzlYd7a95EqQs0LHaJT4SDyDz865a1r2pafY3F00lqvd4BWI5JJ/COP64Nc9deCPTo7qaZYZ45BGNxwGODgflmq+1nU7q9nMV0ix92wxHsxn0yfP1qZ7HV+IHUfR4aeRYrMf/JyuL651G5a6uiWmlJZyT+Qrww8Oa0hRB4j4j5mvbYKZB4op9rXirxE8EMACvnWxMV6ivaDKVoqGKBl59ayG2juOvYu4LWU0cZcyCQHhwBjHuKPXbyCPvJoH8I5kQhsD3AwSPh0pE7Mara6Y7i97wK7bVdD+H41YNjcxyn7i67weas27HyPIq6o6s+B/lgP22Iky01KJo4++G9WUFZFOR0rKiG0WxMs0eFilIbu16K3OSPY8VlM4A9zn8iJ84a8QNc1H/wC1L/rau6khIz5bRimjW+wWpvdajcJH3k7XjsiIy7ShYnOSRg0valpt9pKxRX9rJCwXA3dD8D0PyNcpWX6M6bqw9iRZ5QTtKhgfWvBeMqTlgB9PnXJiS3I6elaboWAHQ0RMDJpxvdfFuHrTX2OnWJdQiUOZSEChFycc/wAaUYUQsBjminZq/a01YkNtWZTG3OP66fWshD3LQ0y3mlSRLlnjlVt33eMt+fwFSFeFrwrdPINuCrMvOfhioOnXcQBl3M7lQyKDz8vQc+dEVubkSq0iyrvXGOSfzxWQoVktluYPs/evyMqwfnNBkvry1hmKTyQ3Uf3LMOpAPAI86mxyShwHjg3EZDMeaFa0AWuXkkkWZgp3ODsxjoD06USHGEFxqmDLntZ2igb7m+V0I5LQqSPlgVxt+3HaB7pA09u67gpVoyPzAOKgKbtHUI4ORzmUEY9hk1N0nTkuNVxe53SRHYSuCGHPUYBFUMOuohWMl9pNWl7UdmAn2dI54rscIeGIXIPQYyDSpprXt13ltcyoY15Cq2WU9OvXpRa1ijgttb0kzhpo7wumPxbQpGf+rFR9MEamQx3nfx5G0sMENjoTSl7aNDFRN/sSzIDNtySNxJJP6/rW30uGKEiNdu4cMjY+o4qR3xiScsqiYkd2H8x5/GpVrbG4RjMI4h6IzD6AVXxX1klFz8j2RkVZra9gJMFzJnqAXzUuym1TcBNHE48mztP0qVfadFIzol7Csi8kd4c4+YoppsFtbyoskm71wP4ml/hXZUnn31j4uYqaw94dYNmu/I2gRgdcgHOPn9KtZJYdoN5G9oV6SvET+RxgUX0ySPbF3kavsXwO4BZR7HGa7PqUykq4wBjchOQRR1jh6nL8nzS76w7nKyurRohGWuJwTnxhmB9xnpWUL1m/h0uZ5pnS3tWCtk+RPGBj86ym81+zCQFhoEFPrZnvrqFiwBnlQ+X75FBdV+06VYSPd3SX2nyN/gSJ4ipPHljNZWV86vTT6Yn4mIN8bU3shsBKttn7sTEFgMeZHvmo0h8NZWVfObumaQ7AW9ATWrXckqsh5TxZ9MVlZXp6WhpllDp8UErSFVnRGVgMnBGfqTRcXsSqqh2jYYYIoOFBOM5rKyhMISfFL9033j/iwwPXNcL+RpyyARsHgKbtuG8/51lZWrPH1EWLBZ1UJKmeEkJyPpRq2k2W8cka7HjLAZ8Q5U/DzrKyqSepKPcTNCmMlxcTzlnkkhdmbPJJIOTU2zmVZ5LdFAVMYwOp5JP5EVlZS6/cY/owmsEXe7gWjYHjjKn5Ubsp50CgPGQRwwXbWVlV+pMe4N7XWRme1y748TNmQt5D19s1F0uFIiNpZWC7lYYYMvwP+1ZWV7/czTmSwNLlYpbBtvjUjwjA6V7v/DIW82QfxFZWV5ZyL/7H/sSP7VpCLbRp+ue9Vh6nC81lZWVFaPmZ3PBY/rrP/9k="/>
          <p:cNvSpPr>
            <a:spLocks noChangeAspect="1" noChangeArrowheads="1"/>
          </p:cNvSpPr>
          <p:nvPr/>
        </p:nvSpPr>
        <p:spPr bwMode="auto">
          <a:xfrm>
            <a:off x="155575" y="-601663"/>
            <a:ext cx="125730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3581400" cy="3581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5951" y="3216137"/>
            <a:ext cx="4573249" cy="3032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348</Words>
  <Application>Microsoft Office PowerPoint</Application>
  <PresentationFormat>On-screen Show (4:3)</PresentationFormat>
  <Paragraphs>83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ESL 8 Vocabulary List  Make a Wish Chapter  1</vt:lpstr>
      <vt:lpstr>audition</vt:lpstr>
      <vt:lpstr>audition</vt:lpstr>
      <vt:lpstr>assistant</vt:lpstr>
      <vt:lpstr>assistant</vt:lpstr>
      <vt:lpstr>cast</vt:lpstr>
      <vt:lpstr>cast</vt:lpstr>
      <vt:lpstr>meditate</vt:lpstr>
      <vt:lpstr>meditate</vt:lpstr>
      <vt:lpstr>producer</vt:lpstr>
      <vt:lpstr>producer</vt:lpstr>
      <vt:lpstr>recite</vt:lpstr>
      <vt:lpstr>recite</vt:lpstr>
      <vt:lpstr>refuse</vt:lpstr>
      <vt:lpstr>refuse</vt:lpstr>
      <vt:lpstr>resume</vt:lpstr>
      <vt:lpstr>resume</vt:lpstr>
      <vt:lpstr>role</vt:lpstr>
      <vt:lpstr>role</vt:lpstr>
      <vt:lpstr>ESL 8 Vocabulary List  Make a Wish Chapter 2</vt:lpstr>
      <vt:lpstr>condition</vt:lpstr>
      <vt:lpstr>condition</vt:lpstr>
      <vt:lpstr>get by</vt:lpstr>
      <vt:lpstr>get by</vt:lpstr>
      <vt:lpstr>recommend</vt:lpstr>
      <vt:lpstr>recommend</vt:lpstr>
      <vt:lpstr>rehearse</vt:lpstr>
      <vt:lpstr>rehearse</vt:lpstr>
      <vt:lpstr>tutor</vt:lpstr>
      <vt:lpstr>tutor</vt:lpstr>
    </vt:vector>
  </TitlesOfParts>
  <Company>Carlos Rosario Public Charter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 8 Vocabulary Weeks 2-3</dc:title>
  <dc:creator>bnorris</dc:creator>
  <cp:lastModifiedBy>bnorris</cp:lastModifiedBy>
  <cp:revision>82</cp:revision>
  <dcterms:created xsi:type="dcterms:W3CDTF">2010-09-30T23:40:52Z</dcterms:created>
  <dcterms:modified xsi:type="dcterms:W3CDTF">2011-03-09T21:14:57Z</dcterms:modified>
</cp:coreProperties>
</file>