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C06D-DFAF-4D0F-A1FB-E4AAB828962E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6F35-8A9D-491C-A2E5-8EB0413C57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2.1 Day 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variant?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characteristics of dogs that you compiled are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variants of these traits?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 a trait of these dogs.  Name variants of that trait.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thumb/e/e9/Big_and_little_dog_1.jpg/220px-Big_and_little_do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35699"/>
            <a:ext cx="6210300" cy="522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Chose two breeds.  Create a </a:t>
            </a:r>
            <a:r>
              <a:rPr lang="en-US" dirty="0" err="1" smtClean="0"/>
              <a:t>venn</a:t>
            </a:r>
            <a:r>
              <a:rPr lang="en-US" dirty="0" smtClean="0"/>
              <a:t> diagram to compare and contrast variants of traits.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2.bp.blogspot.com/--_29H6gYLFg/T4vRfb6s3LI/AAAAAAAAAMI/yVcW9LurpWY/s1600/Dogs+Bree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" y="1676400"/>
            <a:ext cx="7421563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 COMPARE AND CONTRAST language from the flip book to write about the variants of traits.  Be sure to use the terms TRAIT and VARIANT in your paper.</a:t>
            </a:r>
            <a:endParaRPr lang="en-US" sz="3200" dirty="0"/>
          </a:p>
        </p:txBody>
      </p:sp>
      <p:pic>
        <p:nvPicPr>
          <p:cNvPr id="9218" name="Picture 2" descr="http://2.bp.blogspot.com/--_29H6gYLFg/T4vRfb6s3LI/AAAAAAAAAMI/yVcW9LurpWY/s1600/Dogs+Bree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6610350" cy="4615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Proficient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3657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At my house we have two dogs.  </a:t>
            </a:r>
            <a:r>
              <a:rPr lang="en-US" dirty="0" err="1"/>
              <a:t>DumDum</a:t>
            </a:r>
            <a:r>
              <a:rPr lang="en-US" dirty="0"/>
              <a:t> is a Cocker Spaniel,</a:t>
            </a:r>
            <a:r>
              <a:rPr lang="en-US" b="1" dirty="0"/>
              <a:t> while</a:t>
            </a:r>
            <a:r>
              <a:rPr lang="en-US" dirty="0"/>
              <a:t> Holly is a Dachshund.  Since they are both dogs, they have many traits </a:t>
            </a:r>
            <a:r>
              <a:rPr lang="en-US" b="1" dirty="0"/>
              <a:t>in common</a:t>
            </a:r>
            <a:r>
              <a:rPr lang="en-US" dirty="0"/>
              <a:t>.  </a:t>
            </a:r>
            <a:r>
              <a:rPr lang="en-US" b="1" dirty="0"/>
              <a:t>A distinction between them</a:t>
            </a:r>
            <a:r>
              <a:rPr lang="en-US" dirty="0"/>
              <a:t> is that Holly has short, straight fur, </a:t>
            </a:r>
            <a:r>
              <a:rPr lang="en-US" b="1" dirty="0"/>
              <a:t>as opposed to</a:t>
            </a:r>
            <a:r>
              <a:rPr lang="en-US" dirty="0"/>
              <a:t> Dumdum’s coarse curly fur.  Fur texture is the </a:t>
            </a:r>
            <a:r>
              <a:rPr lang="en-US" i="1" dirty="0"/>
              <a:t>TRAIT</a:t>
            </a:r>
            <a:r>
              <a:rPr lang="en-US" dirty="0"/>
              <a:t> and straight is one </a:t>
            </a:r>
            <a:r>
              <a:rPr lang="en-US" i="1" dirty="0"/>
              <a:t>VARIANT </a:t>
            </a:r>
            <a:r>
              <a:rPr lang="en-US" dirty="0"/>
              <a:t>and coarse curly is another </a:t>
            </a:r>
            <a:r>
              <a:rPr lang="en-US" i="1" dirty="0"/>
              <a:t>VARIANT</a:t>
            </a:r>
            <a:r>
              <a:rPr lang="en-US" b="1" dirty="0"/>
              <a:t>.  Another difference</a:t>
            </a:r>
            <a:r>
              <a:rPr lang="en-US" dirty="0"/>
              <a:t> is that </a:t>
            </a:r>
            <a:r>
              <a:rPr lang="en-US" b="1" dirty="0"/>
              <a:t>while </a:t>
            </a:r>
            <a:r>
              <a:rPr lang="en-US" dirty="0"/>
              <a:t>Holly has brown fur, Dumdum’s fur is black.  Another</a:t>
            </a:r>
            <a:r>
              <a:rPr lang="en-US" i="1" dirty="0"/>
              <a:t> TRIAT</a:t>
            </a:r>
            <a:r>
              <a:rPr lang="en-US" dirty="0"/>
              <a:t> is leg length.  Although they are both small dogs, Holly’s legs are very short, </a:t>
            </a:r>
            <a:r>
              <a:rPr lang="en-US" b="1" dirty="0"/>
              <a:t>in contrast</a:t>
            </a:r>
            <a:r>
              <a:rPr lang="en-US" dirty="0"/>
              <a:t> to Dumdum’s legs which are longer.  There are many VARIANTS of leg length for dogs.  One last </a:t>
            </a:r>
            <a:r>
              <a:rPr lang="en-US" b="1" dirty="0"/>
              <a:t>distinction between</a:t>
            </a:r>
            <a:r>
              <a:rPr lang="en-US" dirty="0"/>
              <a:t> these two dogs concerns the trait of energy level.  </a:t>
            </a:r>
            <a:r>
              <a:rPr lang="en-US" b="1" dirty="0"/>
              <a:t>Although both</a:t>
            </a:r>
            <a:r>
              <a:rPr lang="en-US" dirty="0"/>
              <a:t> dog breeds enjoy hunting small prey, Dachshunds are more docile and lazy than Cocker Spaniels which are energetic and exuberant.</a:t>
            </a:r>
          </a:p>
          <a:p>
            <a:endParaRPr lang="en-US" dirty="0"/>
          </a:p>
        </p:txBody>
      </p:sp>
      <p:pic>
        <p:nvPicPr>
          <p:cNvPr id="20484" name="Picture 4" descr="https://sphotos-a.xx.fbcdn.net/hphotos-ash4/4425_1151488072745_9572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2844799" cy="2133600"/>
          </a:xfrm>
          <a:prstGeom prst="rect">
            <a:avLst/>
          </a:prstGeom>
          <a:noFill/>
        </p:spPr>
      </p:pic>
      <p:pic>
        <p:nvPicPr>
          <p:cNvPr id="6" name="Picture 5" descr="Holl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0"/>
            <a:ext cx="2343150" cy="3124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256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Biology</vt:lpstr>
      <vt:lpstr>What is a trait?</vt:lpstr>
      <vt:lpstr>What is a variant?</vt:lpstr>
      <vt:lpstr>Which of the characteristics of dogs that you compiled are traits?</vt:lpstr>
      <vt:lpstr>Name a trait of these dogs.  Name variants of that trait.</vt:lpstr>
      <vt:lpstr>Chose two breeds.  Create a venn diagram to compare and contrast variants of traits.</vt:lpstr>
      <vt:lpstr>Use COMPARE AND CONTRAST language from the flip book to write about the variants of traits.  Be sure to use the terms TRAIT and VARIANT in your paper.</vt:lpstr>
      <vt:lpstr>Proficient Example</vt:lpstr>
    </vt:vector>
  </TitlesOfParts>
  <Company>Aurora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APS USER</dc:creator>
  <cp:lastModifiedBy>APS USER</cp:lastModifiedBy>
  <cp:revision>3</cp:revision>
  <dcterms:created xsi:type="dcterms:W3CDTF">2012-10-09T16:34:58Z</dcterms:created>
  <dcterms:modified xsi:type="dcterms:W3CDTF">2012-10-09T17:03:20Z</dcterms:modified>
</cp:coreProperties>
</file>