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B9B7EC-6DBD-4587-9311-E0BC0BF2B02B}" type="datetimeFigureOut">
              <a:rPr lang="en-US" smtClean="0"/>
              <a:t>8/17/2012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CA2752-EE94-43BC-975A-59C07263CC1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immune system is one of nature's more fascinating inventions. With ease, it protects us against billions of bacteria, viruses, and other parasites. Most of us never reflect upon the fact that while we hang out with our friends, watch TV, or go to school, inside our bodies, our immune system is constantly on the alert, attacking at the first sign of an invasion by harmful organisms. </a:t>
            </a:r>
            <a:endParaRPr lang="en-US" dirty="0"/>
          </a:p>
        </p:txBody>
      </p:sp>
      <p:sp>
        <p:nvSpPr>
          <p:cNvPr id="4" name="Slide Number Placeholder 3"/>
          <p:cNvSpPr>
            <a:spLocks noGrp="1"/>
          </p:cNvSpPr>
          <p:nvPr>
            <p:ph type="sldNum" sz="quarter" idx="10"/>
          </p:nvPr>
        </p:nvSpPr>
        <p:spPr/>
        <p:txBody>
          <a:bodyPr/>
          <a:lstStyle/>
          <a:p>
            <a:fld id="{AACA2752-EE94-43BC-975A-59C07263CC11}" type="slidenum">
              <a:rPr lang="en-US" smtClean="0"/>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However, the helper T cells themselves must be activated. This happens when a macrophage or </a:t>
            </a:r>
            <a:r>
              <a:rPr lang="en-US" dirty="0" err="1" smtClean="0"/>
              <a:t>dendritic</a:t>
            </a:r>
            <a:r>
              <a:rPr lang="en-US" dirty="0" smtClean="0"/>
              <a:t> cell, which has eaten an invader, travels to the nearest lymph node to present information about the captured pathogen. The phagocyte displays an antigen fragment from the invader on its own surface, a process called </a:t>
            </a:r>
            <a:r>
              <a:rPr lang="en-US" i="1" dirty="0" smtClean="0"/>
              <a:t>antigen presentation</a:t>
            </a:r>
            <a:r>
              <a:rPr lang="en-US" dirty="0" smtClean="0"/>
              <a:t>. When the receptor of a helper T cell recognizes the antigen, the T cell is activated. Once activated, helper T cells start to divide and to produce proteins that activate B and T cells as well as other immune cells.</a:t>
            </a:r>
            <a:endParaRPr lang="en-US" dirty="0"/>
          </a:p>
        </p:txBody>
      </p:sp>
      <p:sp>
        <p:nvSpPr>
          <p:cNvPr id="4" name="Slide Number Placeholder 3"/>
          <p:cNvSpPr>
            <a:spLocks noGrp="1"/>
          </p:cNvSpPr>
          <p:nvPr>
            <p:ph type="sldNum" sz="quarter" idx="10"/>
          </p:nvPr>
        </p:nvSpPr>
        <p:spPr/>
        <p:txBody>
          <a:bodyPr/>
          <a:lstStyle/>
          <a:p>
            <a:fld id="{AACA2752-EE94-43BC-975A-59C07263CC11}" type="slidenum">
              <a:rPr lang="en-US" smtClean="0"/>
              <a:t>16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It can also attack cancer cells. The killer T cell has receptors that are used to search each cell that it meets. If a cell is infected, it is swiftly killed. Infected cells are recognized because tiny traces of the intruder, antigen, can be found on their surface.  </a:t>
            </a:r>
          </a:p>
          <a:p>
            <a:endParaRPr lang="en-US" dirty="0"/>
          </a:p>
        </p:txBody>
      </p:sp>
      <p:sp>
        <p:nvSpPr>
          <p:cNvPr id="4" name="Slide Number Placeholder 3"/>
          <p:cNvSpPr>
            <a:spLocks noGrp="1"/>
          </p:cNvSpPr>
          <p:nvPr>
            <p:ph type="sldNum" sz="quarter" idx="10"/>
          </p:nvPr>
        </p:nvSpPr>
        <p:spPr/>
        <p:txBody>
          <a:bodyPr/>
          <a:lstStyle/>
          <a:p>
            <a:fld id="{AACA2752-EE94-43BC-975A-59C07263CC11}" type="slidenum">
              <a:rPr lang="en-US" smtClean="0"/>
              <a:t>17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it finds such antigen it connects to it, and inside the B cell a triggering signal is set off. The B cell now needs proteins produced by helper T cells to become fully activated. When this happens, the B cell starts to divide to produce clones of itself. During this process, two new cell types are created, plasma cells and B memory cells</a:t>
            </a:r>
            <a:endParaRPr lang="en-US" dirty="0"/>
          </a:p>
        </p:txBody>
      </p:sp>
      <p:sp>
        <p:nvSpPr>
          <p:cNvPr id="4" name="Slide Number Placeholder 3"/>
          <p:cNvSpPr>
            <a:spLocks noGrp="1"/>
          </p:cNvSpPr>
          <p:nvPr>
            <p:ph type="sldNum" sz="quarter" idx="10"/>
          </p:nvPr>
        </p:nvSpPr>
        <p:spPr/>
        <p:txBody>
          <a:bodyPr/>
          <a:lstStyle/>
          <a:p>
            <a:fld id="{AACA2752-EE94-43BC-975A-59C07263CC11}" type="slidenum">
              <a:rPr lang="en-US" smtClean="0"/>
              <a:t>19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When the Y-shaped antibody finds a matching antigen, it attaches to it. The attached antibodies serve as an appetizing coating for eater cells such as the macrophage. Antibodies also neutralize toxins and incapacitate viruses, preventing them from infecting new cells. Each branch of the Y-shaped antibody can bind to a different antigen, so while one branch binds to an antigen on one cell, the other branch could bind to another cell - in this way pathogens are gathered into larger groups that are easier for phagocyte cells to devour. Bacteria and other pathogens covered with antibodies are also more likely to be attacked by the proteins from the complement system. </a:t>
            </a:r>
          </a:p>
          <a:p>
            <a:endParaRPr lang="en-US" dirty="0"/>
          </a:p>
        </p:txBody>
      </p:sp>
      <p:sp>
        <p:nvSpPr>
          <p:cNvPr id="4" name="Slide Number Placeholder 3"/>
          <p:cNvSpPr>
            <a:spLocks noGrp="1"/>
          </p:cNvSpPr>
          <p:nvPr>
            <p:ph type="sldNum" sz="quarter" idx="10"/>
          </p:nvPr>
        </p:nvSpPr>
        <p:spPr/>
        <p:txBody>
          <a:bodyPr/>
          <a:lstStyle/>
          <a:p>
            <a:fld id="{AACA2752-EE94-43BC-975A-59C07263CC11}" type="slidenum">
              <a:rPr lang="en-US" smtClean="0"/>
              <a:t>20</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 cells can also produce memory cells with an even longer life span than B memory cells. The second time an intruder tries to invade the body, B and T memory cells help the immune system to activate much faster. The invaders are wiped out before the infected human feels any symptoms. The body has achieved immunity against the invader.</a:t>
            </a:r>
            <a:endParaRPr lang="en-US" dirty="0"/>
          </a:p>
        </p:txBody>
      </p:sp>
      <p:sp>
        <p:nvSpPr>
          <p:cNvPr id="4" name="Slide Number Placeholder 3"/>
          <p:cNvSpPr>
            <a:spLocks noGrp="1"/>
          </p:cNvSpPr>
          <p:nvPr>
            <p:ph type="sldNum" sz="quarter" idx="10"/>
          </p:nvPr>
        </p:nvSpPr>
        <p:spPr/>
        <p:txBody>
          <a:bodyPr/>
          <a:lstStyle/>
          <a:p>
            <a:fld id="{AACA2752-EE94-43BC-975A-59C07263CC11}" type="slidenum">
              <a:rPr lang="en-US" smtClean="0"/>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immune system is very complex. It's made up of several types of cells and proteins that have different jobs to do in fighting foreign invaders</a:t>
            </a:r>
            <a:endParaRPr lang="en-US" dirty="0"/>
          </a:p>
        </p:txBody>
      </p:sp>
      <p:sp>
        <p:nvSpPr>
          <p:cNvPr id="4" name="Slide Number Placeholder 3"/>
          <p:cNvSpPr>
            <a:spLocks noGrp="1"/>
          </p:cNvSpPr>
          <p:nvPr>
            <p:ph type="sldNum" sz="quarter" idx="10"/>
          </p:nvPr>
        </p:nvSpPr>
        <p:spPr/>
        <p:txBody>
          <a:bodyPr/>
          <a:lstStyle/>
          <a:p>
            <a:fld id="{AACA2752-EE94-43BC-975A-59C07263CC11}"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 part of the immune system that meets invaders such as bacteria is a group of proteins called the </a:t>
            </a:r>
            <a:r>
              <a:rPr lang="en-US" i="1" dirty="0" smtClean="0"/>
              <a:t>complement system</a:t>
            </a:r>
            <a:r>
              <a:rPr lang="en-US" dirty="0" smtClean="0"/>
              <a:t>. These proteins flow freely in the blood and can quickly reach the site of an invasion where they can react directly with </a:t>
            </a:r>
            <a:r>
              <a:rPr lang="en-US" i="1" dirty="0" smtClean="0"/>
              <a:t>antigens - </a:t>
            </a:r>
            <a:r>
              <a:rPr lang="en-US" dirty="0" smtClean="0"/>
              <a:t>molecules that the body recognizes as foreign substances. When activated, the complement proteins can </a:t>
            </a:r>
            <a:endParaRPr lang="en-US" dirty="0"/>
          </a:p>
        </p:txBody>
      </p:sp>
      <p:sp>
        <p:nvSpPr>
          <p:cNvPr id="4" name="Slide Number Placeholder 3"/>
          <p:cNvSpPr>
            <a:spLocks noGrp="1"/>
          </p:cNvSpPr>
          <p:nvPr>
            <p:ph type="sldNum" sz="quarter" idx="10"/>
          </p:nvPr>
        </p:nvSpPr>
        <p:spPr/>
        <p:txBody>
          <a:bodyPr/>
          <a:lstStyle/>
          <a:p>
            <a:fld id="{AACA2752-EE94-43BC-975A-59C07263CC11}"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 are three main types of phagocytes, the granulocyte, the macrophage, and the </a:t>
            </a:r>
            <a:r>
              <a:rPr lang="en-US" dirty="0" err="1" smtClean="0"/>
              <a:t>dendritic</a:t>
            </a:r>
            <a:r>
              <a:rPr lang="en-US" dirty="0" smtClean="0"/>
              <a:t> cell.</a:t>
            </a:r>
          </a:p>
          <a:p>
            <a:endParaRPr lang="en-US" dirty="0"/>
          </a:p>
        </p:txBody>
      </p:sp>
      <p:sp>
        <p:nvSpPr>
          <p:cNvPr id="4" name="Slide Number Placeholder 3"/>
          <p:cNvSpPr>
            <a:spLocks noGrp="1"/>
          </p:cNvSpPr>
          <p:nvPr>
            <p:ph type="sldNum" sz="quarter" idx="10"/>
          </p:nvPr>
        </p:nvSpPr>
        <p:spPr/>
        <p:txBody>
          <a:bodyPr/>
          <a:lstStyle/>
          <a:p>
            <a:fld id="{AACA2752-EE94-43BC-975A-59C07263CC11}" type="slidenum">
              <a:rPr lang="en-US" smtClean="0"/>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They attack any invaders in large numbers, and "eat" until they die. The pus in an infected wound consists chiefly of dead granulocytes. A small part of the granulocyte community is specialized in attacking larger parasites such as worms.</a:t>
            </a:r>
            <a:endParaRPr lang="en-US" dirty="0"/>
          </a:p>
        </p:txBody>
      </p:sp>
      <p:sp>
        <p:nvSpPr>
          <p:cNvPr id="4" name="Slide Number Placeholder 3"/>
          <p:cNvSpPr>
            <a:spLocks noGrp="1"/>
          </p:cNvSpPr>
          <p:nvPr>
            <p:ph type="sldNum" sz="quarter" idx="10"/>
          </p:nvPr>
        </p:nvSpPr>
        <p:spPr/>
        <p:txBody>
          <a:bodyPr/>
          <a:lstStyle/>
          <a:p>
            <a:fld id="{AACA2752-EE94-43BC-975A-59C07263CC11}" type="slidenum">
              <a:rPr lang="en-US" smtClean="0"/>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Macrophages also play a key part in alerting the rest of the immune system of invaders. Macrophages start out as white blood cells called </a:t>
            </a:r>
            <a:r>
              <a:rPr lang="en-US" dirty="0" err="1" smtClean="0"/>
              <a:t>monocytes</a:t>
            </a:r>
            <a:r>
              <a:rPr lang="en-US" dirty="0" smtClean="0"/>
              <a:t>. </a:t>
            </a:r>
            <a:r>
              <a:rPr lang="en-US" dirty="0" err="1" smtClean="0"/>
              <a:t>Monocytes</a:t>
            </a:r>
            <a:r>
              <a:rPr lang="en-US" dirty="0" smtClean="0"/>
              <a:t> that leave the blood stream turn into macrophages. </a:t>
            </a:r>
            <a:endParaRPr lang="en-US" dirty="0"/>
          </a:p>
        </p:txBody>
      </p:sp>
      <p:sp>
        <p:nvSpPr>
          <p:cNvPr id="4" name="Slide Number Placeholder 3"/>
          <p:cNvSpPr>
            <a:spLocks noGrp="1"/>
          </p:cNvSpPr>
          <p:nvPr>
            <p:ph type="sldNum" sz="quarter" idx="10"/>
          </p:nvPr>
        </p:nvSpPr>
        <p:spPr/>
        <p:txBody>
          <a:bodyPr/>
          <a:lstStyle/>
          <a:p>
            <a:fld id="{AACA2752-EE94-43BC-975A-59C07263CC11}" type="slidenum">
              <a:rPr lang="en-US" smtClean="0"/>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like the macrophages, the </a:t>
            </a:r>
            <a:r>
              <a:rPr lang="en-US" dirty="0" err="1" smtClean="0"/>
              <a:t>dendritic</a:t>
            </a:r>
            <a:r>
              <a:rPr lang="en-US" dirty="0" smtClean="0"/>
              <a:t> cells help with the activation of the rest of the immune system. They are also capable of filtering body fluids to clear them of foreign organisms and particles. </a:t>
            </a:r>
            <a:endParaRPr lang="en-US" dirty="0"/>
          </a:p>
        </p:txBody>
      </p:sp>
      <p:sp>
        <p:nvSpPr>
          <p:cNvPr id="4" name="Slide Number Placeholder 3"/>
          <p:cNvSpPr>
            <a:spLocks noGrp="1"/>
          </p:cNvSpPr>
          <p:nvPr>
            <p:ph type="sldNum" sz="quarter" idx="10"/>
          </p:nvPr>
        </p:nvSpPr>
        <p:spPr/>
        <p:txBody>
          <a:bodyPr/>
          <a:lstStyle/>
          <a:p>
            <a:fld id="{AACA2752-EE94-43BC-975A-59C07263CC11}" type="slidenum">
              <a:rPr lang="en-US" smtClean="0"/>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These receptors are very specialized - each can match only one specific antigen. </a:t>
            </a:r>
            <a:r>
              <a:rPr lang="en-US" dirty="0" smtClean="0"/>
              <a:t>To understand the receptors, think of a hand that can only grab one specific item. Imagine that your hands could only pick up apples. You would be a true apple-picking champion - but you wouldn't be able to pick up anything else. In your body, each single receptor equals a hand in search of its "apple." The lymphocyte cells travel through your body until they find an antigen of the right size and shape to match their specific receptors. It might seem limiting that the receptors of each lymphocyte cell can only match one specific type of antigen, but the body makes up for this by producing so many different lymphocyte cells that the immune system can recognize nearly all invaders</a:t>
            </a:r>
            <a:endParaRPr lang="en-US" dirty="0" smtClean="0"/>
          </a:p>
          <a:p>
            <a:endParaRPr lang="en-US" dirty="0"/>
          </a:p>
        </p:txBody>
      </p:sp>
      <p:sp>
        <p:nvSpPr>
          <p:cNvPr id="4" name="Slide Number Placeholder 3"/>
          <p:cNvSpPr>
            <a:spLocks noGrp="1"/>
          </p:cNvSpPr>
          <p:nvPr>
            <p:ph type="sldNum" sz="quarter" idx="10"/>
          </p:nvPr>
        </p:nvSpPr>
        <p:spPr/>
        <p:txBody>
          <a:bodyPr/>
          <a:lstStyle/>
          <a:p>
            <a:fld id="{AACA2752-EE94-43BC-975A-59C07263CC11}" type="slidenum">
              <a:rPr lang="en-US" smtClean="0"/>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Their primary task is to activate B cells and killer T cells. </a:t>
            </a:r>
            <a:endParaRPr lang="en-US" dirty="0"/>
          </a:p>
        </p:txBody>
      </p:sp>
      <p:sp>
        <p:nvSpPr>
          <p:cNvPr id="4" name="Slide Number Placeholder 3"/>
          <p:cNvSpPr>
            <a:spLocks noGrp="1"/>
          </p:cNvSpPr>
          <p:nvPr>
            <p:ph type="sldNum" sz="quarter" idx="10"/>
          </p:nvPr>
        </p:nvSpPr>
        <p:spPr/>
        <p:txBody>
          <a:bodyPr/>
          <a:lstStyle/>
          <a:p>
            <a:fld id="{AACA2752-EE94-43BC-975A-59C07263CC11}" type="slidenum">
              <a:rPr lang="en-US" smtClean="0"/>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086600" cy="1470025"/>
          </a:xfrm>
        </p:spPr>
        <p:txBody>
          <a:bodyPr/>
          <a:lstStyle>
            <a:lvl1pPr algn="r">
              <a:defRPr>
                <a:solidFill>
                  <a:schemeClr val="tx1"/>
                </a:solidFill>
              </a:defRPr>
            </a:lvl1pPr>
          </a:lstStyle>
          <a:p>
            <a:r>
              <a:rPr lang="en-US" smtClean="0"/>
              <a:t>Click to edit Master title style</a:t>
            </a:r>
            <a:endParaRPr/>
          </a:p>
        </p:txBody>
      </p:sp>
      <p:sp>
        <p:nvSpPr>
          <p:cNvPr id="3" name="Subtitle 2"/>
          <p:cNvSpPr>
            <a:spLocks noGrp="1"/>
          </p:cNvSpPr>
          <p:nvPr>
            <p:ph type="subTitle" idx="1"/>
          </p:nvPr>
        </p:nvSpPr>
        <p:spPr>
          <a:xfrm>
            <a:off x="3352800" y="2946400"/>
            <a:ext cx="4432300" cy="1752600"/>
          </a:xfrm>
        </p:spPr>
        <p:txBody>
          <a:bodyPr anchor="ctr" anchorCtr="0">
            <a:normAutofit/>
            <a:scene3d>
              <a:camera prst="orthographicFront"/>
              <a:lightRig rig="threePt" dir="t"/>
            </a:scene3d>
            <a:sp3d extrusionH="25400"/>
          </a:bodyPr>
          <a:lstStyle>
            <a:lvl1pPr marL="0" indent="0" algn="ctr">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477000" y="6521824"/>
            <a:ext cx="2133600" cy="259976"/>
          </a:xfrm>
        </p:spPr>
        <p:txBody>
          <a:bodyPr/>
          <a:lstStyle>
            <a:lvl1pPr algn="r">
              <a:defRPr/>
            </a:lvl1pPr>
          </a:lstStyle>
          <a:p>
            <a:fld id="{2C008991-CD19-4425-9505-74DACE488DB2}" type="datetimeFigureOut">
              <a:rPr lang="en-US" smtClean="0"/>
              <a:t>8/17/2012</a:t>
            </a:fld>
            <a:endParaRPr lang="en-US"/>
          </a:p>
        </p:txBody>
      </p:sp>
      <p:sp>
        <p:nvSpPr>
          <p:cNvPr id="5" name="Footer Placeholder 4"/>
          <p:cNvSpPr>
            <a:spLocks noGrp="1"/>
          </p:cNvSpPr>
          <p:nvPr>
            <p:ph type="ftr" sz="quarter" idx="11"/>
          </p:nvPr>
        </p:nvSpPr>
        <p:spPr>
          <a:xfrm>
            <a:off x="3124200" y="6521824"/>
            <a:ext cx="2895600" cy="259976"/>
          </a:xfrm>
        </p:spPr>
        <p:txBody>
          <a:bodyPr/>
          <a:lstStyle/>
          <a:p>
            <a:endParaRPr lang="en-US"/>
          </a:p>
        </p:txBody>
      </p:sp>
      <p:sp>
        <p:nvSpPr>
          <p:cNvPr id="6" name="Slide Number Placeholder 5"/>
          <p:cNvSpPr>
            <a:spLocks noGrp="1"/>
          </p:cNvSpPr>
          <p:nvPr>
            <p:ph type="sldNum" sz="quarter" idx="12"/>
          </p:nvPr>
        </p:nvSpPr>
        <p:spPr>
          <a:xfrm>
            <a:off x="8534400" y="6293224"/>
            <a:ext cx="609600" cy="259976"/>
          </a:xfrm>
        </p:spPr>
        <p:txBody>
          <a:bodyPr/>
          <a:lstStyle>
            <a:lvl1pPr algn="ctr">
              <a:defRPr/>
            </a:lvl1pPr>
          </a:lstStyle>
          <a:p>
            <a:fld id="{70C985C6-2F0F-4B16-9F9E-6FFB99A74590}" type="slidenum">
              <a:rPr lang="en-US" smtClean="0"/>
              <a:t>‹#›</a:t>
            </a:fld>
            <a:endParaRPr lang="en-US"/>
          </a:p>
        </p:txBody>
      </p:sp>
      <p:grpSp>
        <p:nvGrpSpPr>
          <p:cNvPr id="7" name="Group 6"/>
          <p:cNvGrpSpPr/>
          <p:nvPr/>
        </p:nvGrpSpPr>
        <p:grpSpPr>
          <a:xfrm>
            <a:off x="685798" y="0"/>
            <a:ext cx="8001004" cy="7950200"/>
            <a:chOff x="685798" y="0"/>
            <a:chExt cx="8001004" cy="7950200"/>
          </a:xfrm>
        </p:grpSpPr>
        <p:sp>
          <p:nvSpPr>
            <p:cNvPr id="8" name="Pie 7"/>
            <p:cNvSpPr/>
            <p:nvPr/>
          </p:nvSpPr>
          <p:spPr>
            <a:xfrm flipH="1" flipV="1">
              <a:off x="1257300" y="5778500"/>
              <a:ext cx="2171700" cy="2171700"/>
            </a:xfrm>
            <a:prstGeom prst="pie">
              <a:avLst>
                <a:gd name="adj1" fmla="val 0"/>
                <a:gd name="adj2" fmla="val 10800000"/>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nvGrpSpPr>
            <p:cNvPr id="9" name="Group 52"/>
            <p:cNvGrpSpPr/>
            <p:nvPr/>
          </p:nvGrpSpPr>
          <p:grpSpPr>
            <a:xfrm>
              <a:off x="685798" y="0"/>
              <a:ext cx="8001004" cy="6855714"/>
              <a:chOff x="685798" y="0"/>
              <a:chExt cx="8001004" cy="6855714"/>
            </a:xfrm>
          </p:grpSpPr>
          <p:sp>
            <p:nvSpPr>
              <p:cNvPr id="10" name="Freeform 9"/>
              <p:cNvSpPr/>
              <p:nvPr/>
            </p:nvSpPr>
            <p:spPr>
              <a:xfrm>
                <a:off x="685798" y="5880101"/>
                <a:ext cx="1143001" cy="975613"/>
              </a:xfrm>
              <a:custGeom>
                <a:avLst/>
                <a:gdLst>
                  <a:gd name="connsiteX0" fmla="*/ 0 w 1143000"/>
                  <a:gd name="connsiteY0" fmla="*/ 571500 h 1143000"/>
                  <a:gd name="connsiteX1" fmla="*/ 167389 w 1143000"/>
                  <a:gd name="connsiteY1" fmla="*/ 167389 h 1143000"/>
                  <a:gd name="connsiteX2" fmla="*/ 571501 w 1143000"/>
                  <a:gd name="connsiteY2" fmla="*/ 1 h 1143000"/>
                  <a:gd name="connsiteX3" fmla="*/ 975612 w 1143000"/>
                  <a:gd name="connsiteY3" fmla="*/ 167390 h 1143000"/>
                  <a:gd name="connsiteX4" fmla="*/ 1143000 w 1143000"/>
                  <a:gd name="connsiteY4" fmla="*/ 571502 h 1143000"/>
                  <a:gd name="connsiteX5" fmla="*/ 975611 w 1143000"/>
                  <a:gd name="connsiteY5" fmla="*/ 975614 h 1143000"/>
                  <a:gd name="connsiteX6" fmla="*/ 571499 w 1143000"/>
                  <a:gd name="connsiteY6" fmla="*/ 1143002 h 1143000"/>
                  <a:gd name="connsiteX7" fmla="*/ 167387 w 1143000"/>
                  <a:gd name="connsiteY7" fmla="*/ 975613 h 1143000"/>
                  <a:gd name="connsiteX8" fmla="*/ -1 w 1143000"/>
                  <a:gd name="connsiteY8" fmla="*/ 571501 h 1143000"/>
                  <a:gd name="connsiteX9" fmla="*/ 0 w 1143000"/>
                  <a:gd name="connsiteY9" fmla="*/ 571500 h 1143000"/>
                  <a:gd name="connsiteX0" fmla="*/ 1 w 1143001"/>
                  <a:gd name="connsiteY0" fmla="*/ 571499 h 1042965"/>
                  <a:gd name="connsiteX1" fmla="*/ 167390 w 1143001"/>
                  <a:gd name="connsiteY1" fmla="*/ 167388 h 1042965"/>
                  <a:gd name="connsiteX2" fmla="*/ 571502 w 1143001"/>
                  <a:gd name="connsiteY2" fmla="*/ 0 h 1042965"/>
                  <a:gd name="connsiteX3" fmla="*/ 975613 w 1143001"/>
                  <a:gd name="connsiteY3" fmla="*/ 167389 h 1042965"/>
                  <a:gd name="connsiteX4" fmla="*/ 1143001 w 1143001"/>
                  <a:gd name="connsiteY4" fmla="*/ 571501 h 1042965"/>
                  <a:gd name="connsiteX5" fmla="*/ 975612 w 1143001"/>
                  <a:gd name="connsiteY5" fmla="*/ 975613 h 1042965"/>
                  <a:gd name="connsiteX6" fmla="*/ 167388 w 1143001"/>
                  <a:gd name="connsiteY6" fmla="*/ 975612 h 1042965"/>
                  <a:gd name="connsiteX7" fmla="*/ 0 w 1143001"/>
                  <a:gd name="connsiteY7" fmla="*/ 571500 h 1042965"/>
                  <a:gd name="connsiteX8" fmla="*/ 1 w 1143001"/>
                  <a:gd name="connsiteY8" fmla="*/ 571499 h 1042965"/>
                  <a:gd name="connsiteX0" fmla="*/ 1 w 1143001"/>
                  <a:gd name="connsiteY0" fmla="*/ 571499 h 975613"/>
                  <a:gd name="connsiteX1" fmla="*/ 167390 w 1143001"/>
                  <a:gd name="connsiteY1" fmla="*/ 167388 h 975613"/>
                  <a:gd name="connsiteX2" fmla="*/ 571502 w 1143001"/>
                  <a:gd name="connsiteY2" fmla="*/ 0 h 975613"/>
                  <a:gd name="connsiteX3" fmla="*/ 975613 w 1143001"/>
                  <a:gd name="connsiteY3" fmla="*/ 167389 h 975613"/>
                  <a:gd name="connsiteX4" fmla="*/ 1143001 w 1143001"/>
                  <a:gd name="connsiteY4" fmla="*/ 571501 h 975613"/>
                  <a:gd name="connsiteX5" fmla="*/ 975612 w 1143001"/>
                  <a:gd name="connsiteY5" fmla="*/ 975613 h 975613"/>
                  <a:gd name="connsiteX6" fmla="*/ 167388 w 1143001"/>
                  <a:gd name="connsiteY6" fmla="*/ 975612 h 975613"/>
                  <a:gd name="connsiteX7" fmla="*/ 0 w 1143001"/>
                  <a:gd name="connsiteY7" fmla="*/ 571500 h 975613"/>
                  <a:gd name="connsiteX8" fmla="*/ 1 w 1143001"/>
                  <a:gd name="connsiteY8" fmla="*/ 571499 h 97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001" h="975613">
                    <a:moveTo>
                      <a:pt x="1" y="571499"/>
                    </a:moveTo>
                    <a:cubicBezTo>
                      <a:pt x="1" y="419928"/>
                      <a:pt x="60213" y="274564"/>
                      <a:pt x="167390" y="167388"/>
                    </a:cubicBezTo>
                    <a:cubicBezTo>
                      <a:pt x="274567" y="60211"/>
                      <a:pt x="419931" y="0"/>
                      <a:pt x="571502" y="0"/>
                    </a:cubicBezTo>
                    <a:cubicBezTo>
                      <a:pt x="723073" y="0"/>
                      <a:pt x="868437" y="60212"/>
                      <a:pt x="975613" y="167389"/>
                    </a:cubicBezTo>
                    <a:cubicBezTo>
                      <a:pt x="1082790" y="274566"/>
                      <a:pt x="1143001" y="419930"/>
                      <a:pt x="1143001" y="571501"/>
                    </a:cubicBezTo>
                    <a:cubicBezTo>
                      <a:pt x="1143001" y="723072"/>
                      <a:pt x="1138214" y="908261"/>
                      <a:pt x="975612" y="975613"/>
                    </a:cubicBezTo>
                    <a:lnTo>
                      <a:pt x="167388" y="975612"/>
                    </a:lnTo>
                    <a:cubicBezTo>
                      <a:pt x="60211" y="868435"/>
                      <a:pt x="0" y="723071"/>
                      <a:pt x="0" y="571500"/>
                    </a:cubicBezTo>
                    <a:lnTo>
                      <a:pt x="1" y="571499"/>
                    </a:lnTo>
                    <a:close/>
                  </a:path>
                </a:pathLst>
              </a:cu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2590800" y="51816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838200" y="57912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2362200" y="594360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56261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1981200" y="53340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943100" y="5562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7" name="Oval 16"/>
              <p:cNvSpPr/>
              <p:nvPr/>
            </p:nvSpPr>
            <p:spPr>
              <a:xfrm>
                <a:off x="2362200" y="502920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3009900" y="441960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2971800" y="46482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0" name="Oval 19"/>
              <p:cNvSpPr/>
              <p:nvPr/>
            </p:nvSpPr>
            <p:spPr>
              <a:xfrm>
                <a:off x="3314700" y="47244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619500" y="50292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Oval 21"/>
              <p:cNvSpPr/>
              <p:nvPr/>
            </p:nvSpPr>
            <p:spPr>
              <a:xfrm>
                <a:off x="1384300" y="54864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3" name="Oval 22"/>
              <p:cNvSpPr/>
              <p:nvPr/>
            </p:nvSpPr>
            <p:spPr>
              <a:xfrm>
                <a:off x="3505200" y="52578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4" name="Oval 23"/>
              <p:cNvSpPr/>
              <p:nvPr/>
            </p:nvSpPr>
            <p:spPr>
              <a:xfrm>
                <a:off x="1295400" y="56642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5" name="Oval 24"/>
              <p:cNvSpPr/>
              <p:nvPr/>
            </p:nvSpPr>
            <p:spPr>
              <a:xfrm>
                <a:off x="1447800" y="55118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6" name="Oval 25"/>
              <p:cNvSpPr/>
              <p:nvPr/>
            </p:nvSpPr>
            <p:spPr>
              <a:xfrm>
                <a:off x="1600200" y="54864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7" name="Oval 26"/>
              <p:cNvSpPr/>
              <p:nvPr/>
            </p:nvSpPr>
            <p:spPr>
              <a:xfrm>
                <a:off x="3352800" y="5943600"/>
                <a:ext cx="533400" cy="533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8" name="Freeform 27"/>
              <p:cNvSpPr/>
              <p:nvPr/>
            </p:nvSpPr>
            <p:spPr>
              <a:xfrm flipV="1">
                <a:off x="5486400" y="0"/>
                <a:ext cx="1143001" cy="975613"/>
              </a:xfrm>
              <a:custGeom>
                <a:avLst/>
                <a:gdLst>
                  <a:gd name="connsiteX0" fmla="*/ 0 w 1143000"/>
                  <a:gd name="connsiteY0" fmla="*/ 571500 h 1143000"/>
                  <a:gd name="connsiteX1" fmla="*/ 167389 w 1143000"/>
                  <a:gd name="connsiteY1" fmla="*/ 167389 h 1143000"/>
                  <a:gd name="connsiteX2" fmla="*/ 571501 w 1143000"/>
                  <a:gd name="connsiteY2" fmla="*/ 1 h 1143000"/>
                  <a:gd name="connsiteX3" fmla="*/ 975612 w 1143000"/>
                  <a:gd name="connsiteY3" fmla="*/ 167390 h 1143000"/>
                  <a:gd name="connsiteX4" fmla="*/ 1143000 w 1143000"/>
                  <a:gd name="connsiteY4" fmla="*/ 571502 h 1143000"/>
                  <a:gd name="connsiteX5" fmla="*/ 975611 w 1143000"/>
                  <a:gd name="connsiteY5" fmla="*/ 975614 h 1143000"/>
                  <a:gd name="connsiteX6" fmla="*/ 571499 w 1143000"/>
                  <a:gd name="connsiteY6" fmla="*/ 1143002 h 1143000"/>
                  <a:gd name="connsiteX7" fmla="*/ 167387 w 1143000"/>
                  <a:gd name="connsiteY7" fmla="*/ 975613 h 1143000"/>
                  <a:gd name="connsiteX8" fmla="*/ -1 w 1143000"/>
                  <a:gd name="connsiteY8" fmla="*/ 571501 h 1143000"/>
                  <a:gd name="connsiteX9" fmla="*/ 0 w 1143000"/>
                  <a:gd name="connsiteY9" fmla="*/ 571500 h 1143000"/>
                  <a:gd name="connsiteX0" fmla="*/ 1 w 1143001"/>
                  <a:gd name="connsiteY0" fmla="*/ 571499 h 1042965"/>
                  <a:gd name="connsiteX1" fmla="*/ 167390 w 1143001"/>
                  <a:gd name="connsiteY1" fmla="*/ 167388 h 1042965"/>
                  <a:gd name="connsiteX2" fmla="*/ 571502 w 1143001"/>
                  <a:gd name="connsiteY2" fmla="*/ 0 h 1042965"/>
                  <a:gd name="connsiteX3" fmla="*/ 975613 w 1143001"/>
                  <a:gd name="connsiteY3" fmla="*/ 167389 h 1042965"/>
                  <a:gd name="connsiteX4" fmla="*/ 1143001 w 1143001"/>
                  <a:gd name="connsiteY4" fmla="*/ 571501 h 1042965"/>
                  <a:gd name="connsiteX5" fmla="*/ 975612 w 1143001"/>
                  <a:gd name="connsiteY5" fmla="*/ 975613 h 1042965"/>
                  <a:gd name="connsiteX6" fmla="*/ 167388 w 1143001"/>
                  <a:gd name="connsiteY6" fmla="*/ 975612 h 1042965"/>
                  <a:gd name="connsiteX7" fmla="*/ 0 w 1143001"/>
                  <a:gd name="connsiteY7" fmla="*/ 571500 h 1042965"/>
                  <a:gd name="connsiteX8" fmla="*/ 1 w 1143001"/>
                  <a:gd name="connsiteY8" fmla="*/ 571499 h 1042965"/>
                  <a:gd name="connsiteX0" fmla="*/ 1 w 1143001"/>
                  <a:gd name="connsiteY0" fmla="*/ 571499 h 975613"/>
                  <a:gd name="connsiteX1" fmla="*/ 167390 w 1143001"/>
                  <a:gd name="connsiteY1" fmla="*/ 167388 h 975613"/>
                  <a:gd name="connsiteX2" fmla="*/ 571502 w 1143001"/>
                  <a:gd name="connsiteY2" fmla="*/ 0 h 975613"/>
                  <a:gd name="connsiteX3" fmla="*/ 975613 w 1143001"/>
                  <a:gd name="connsiteY3" fmla="*/ 167389 h 975613"/>
                  <a:gd name="connsiteX4" fmla="*/ 1143001 w 1143001"/>
                  <a:gd name="connsiteY4" fmla="*/ 571501 h 975613"/>
                  <a:gd name="connsiteX5" fmla="*/ 975612 w 1143001"/>
                  <a:gd name="connsiteY5" fmla="*/ 975613 h 975613"/>
                  <a:gd name="connsiteX6" fmla="*/ 167388 w 1143001"/>
                  <a:gd name="connsiteY6" fmla="*/ 975612 h 975613"/>
                  <a:gd name="connsiteX7" fmla="*/ 0 w 1143001"/>
                  <a:gd name="connsiteY7" fmla="*/ 571500 h 975613"/>
                  <a:gd name="connsiteX8" fmla="*/ 1 w 1143001"/>
                  <a:gd name="connsiteY8" fmla="*/ 571499 h 97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001" h="975613">
                    <a:moveTo>
                      <a:pt x="1" y="571499"/>
                    </a:moveTo>
                    <a:cubicBezTo>
                      <a:pt x="1" y="419928"/>
                      <a:pt x="60213" y="274564"/>
                      <a:pt x="167390" y="167388"/>
                    </a:cubicBezTo>
                    <a:cubicBezTo>
                      <a:pt x="274567" y="60211"/>
                      <a:pt x="419931" y="0"/>
                      <a:pt x="571502" y="0"/>
                    </a:cubicBezTo>
                    <a:cubicBezTo>
                      <a:pt x="723073" y="0"/>
                      <a:pt x="868437" y="60212"/>
                      <a:pt x="975613" y="167389"/>
                    </a:cubicBezTo>
                    <a:cubicBezTo>
                      <a:pt x="1082790" y="274566"/>
                      <a:pt x="1143001" y="419930"/>
                      <a:pt x="1143001" y="571501"/>
                    </a:cubicBezTo>
                    <a:cubicBezTo>
                      <a:pt x="1143001" y="723072"/>
                      <a:pt x="1138214" y="908261"/>
                      <a:pt x="975612" y="975613"/>
                    </a:cubicBezTo>
                    <a:lnTo>
                      <a:pt x="167388" y="975612"/>
                    </a:lnTo>
                    <a:cubicBezTo>
                      <a:pt x="60211" y="868435"/>
                      <a:pt x="0" y="723071"/>
                      <a:pt x="0" y="571500"/>
                    </a:cubicBezTo>
                    <a:lnTo>
                      <a:pt x="1" y="571499"/>
                    </a:lnTo>
                    <a:close/>
                  </a:path>
                </a:pathLst>
              </a:cu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9" name="Oval 28"/>
              <p:cNvSpPr/>
              <p:nvPr/>
            </p:nvSpPr>
            <p:spPr>
              <a:xfrm flipV="1">
                <a:off x="7391402" y="759714"/>
                <a:ext cx="914400" cy="9144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0" name="Oval 29"/>
              <p:cNvSpPr/>
              <p:nvPr/>
            </p:nvSpPr>
            <p:spPr>
              <a:xfrm flipV="1">
                <a:off x="5638802" y="607314"/>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1" name="Oval 30"/>
              <p:cNvSpPr/>
              <p:nvPr/>
            </p:nvSpPr>
            <p:spPr>
              <a:xfrm flipV="1">
                <a:off x="7162802" y="150114"/>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2" name="Oval 31"/>
              <p:cNvSpPr/>
              <p:nvPr/>
            </p:nvSpPr>
            <p:spPr>
              <a:xfrm flipV="1">
                <a:off x="6477002" y="772414"/>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3" name="Oval 32"/>
              <p:cNvSpPr/>
              <p:nvPr/>
            </p:nvSpPr>
            <p:spPr>
              <a:xfrm flipV="1">
                <a:off x="6781802" y="1166114"/>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4" name="Oval 33"/>
              <p:cNvSpPr/>
              <p:nvPr/>
            </p:nvSpPr>
            <p:spPr>
              <a:xfrm flipV="1">
                <a:off x="6743702" y="861314"/>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5" name="Oval 34"/>
              <p:cNvSpPr/>
              <p:nvPr/>
            </p:nvSpPr>
            <p:spPr>
              <a:xfrm flipV="1">
                <a:off x="7162802" y="1064514"/>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6" name="Oval 35"/>
              <p:cNvSpPr/>
              <p:nvPr/>
            </p:nvSpPr>
            <p:spPr>
              <a:xfrm flipV="1">
                <a:off x="7810502" y="2080514"/>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7" name="Oval 36"/>
              <p:cNvSpPr/>
              <p:nvPr/>
            </p:nvSpPr>
            <p:spPr>
              <a:xfrm flipV="1">
                <a:off x="7772402" y="1775714"/>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8" name="Oval 37"/>
              <p:cNvSpPr/>
              <p:nvPr/>
            </p:nvSpPr>
            <p:spPr>
              <a:xfrm flipV="1">
                <a:off x="8115302" y="1928114"/>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9" name="Oval 38"/>
              <p:cNvSpPr/>
              <p:nvPr/>
            </p:nvSpPr>
            <p:spPr>
              <a:xfrm flipV="1">
                <a:off x="8420102" y="1623314"/>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0" name="Oval 39"/>
              <p:cNvSpPr/>
              <p:nvPr/>
            </p:nvSpPr>
            <p:spPr>
              <a:xfrm flipV="1">
                <a:off x="6184902" y="1242314"/>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1" name="Oval 40"/>
              <p:cNvSpPr/>
              <p:nvPr/>
            </p:nvSpPr>
            <p:spPr>
              <a:xfrm flipV="1">
                <a:off x="8305802" y="1394714"/>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2" name="Oval 41"/>
              <p:cNvSpPr/>
              <p:nvPr/>
            </p:nvSpPr>
            <p:spPr>
              <a:xfrm flipV="1">
                <a:off x="6096002" y="1064514"/>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3" name="Oval 42"/>
              <p:cNvSpPr/>
              <p:nvPr/>
            </p:nvSpPr>
            <p:spPr>
              <a:xfrm flipV="1">
                <a:off x="6248402" y="1216914"/>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4" name="Oval 43"/>
              <p:cNvSpPr/>
              <p:nvPr/>
            </p:nvSpPr>
            <p:spPr>
              <a:xfrm flipV="1">
                <a:off x="6400802" y="1242314"/>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5" name="Oval 44"/>
              <p:cNvSpPr/>
              <p:nvPr/>
            </p:nvSpPr>
            <p:spPr>
              <a:xfrm flipV="1">
                <a:off x="8153402" y="378714"/>
                <a:ext cx="533400" cy="533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grpSp>
      <p:sp>
        <p:nvSpPr>
          <p:cNvPr id="46" name="Oval 45"/>
          <p:cNvSpPr/>
          <p:nvPr/>
        </p:nvSpPr>
        <p:spPr>
          <a:xfrm>
            <a:off x="8636000" y="6589059"/>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7" name="Oval 46"/>
          <p:cNvSpPr/>
          <p:nvPr/>
        </p:nvSpPr>
        <p:spPr>
          <a:xfrm>
            <a:off x="8788400" y="6589059"/>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8" name="Oval 47"/>
          <p:cNvSpPr/>
          <p:nvPr/>
        </p:nvSpPr>
        <p:spPr>
          <a:xfrm>
            <a:off x="8940800" y="6589059"/>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 Pictures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457200" y="4648200"/>
            <a:ext cx="3200400" cy="1524000"/>
          </a:xfrm>
        </p:spPr>
        <p:txBody>
          <a:bodyPr lIns="0" rIns="0">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008991-CD19-4425-9505-74DACE488DB2}" type="datetimeFigureOut">
              <a:rPr lang="en-US" smtClean="0"/>
              <a:t>8/17/2012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985C6-2F0F-4B16-9F9E-6FFB99A74590}" type="slidenum">
              <a:rPr lang="en-US" smtClean="0"/>
              <a:t>‹#›</a:t>
            </a:fld>
            <a:endParaRPr lang="en-US"/>
          </a:p>
        </p:txBody>
      </p:sp>
      <p:grpSp>
        <p:nvGrpSpPr>
          <p:cNvPr id="3" name="Group 21"/>
          <p:cNvGrpSpPr/>
          <p:nvPr/>
        </p:nvGrpSpPr>
        <p:grpSpPr>
          <a:xfrm>
            <a:off x="3775364" y="2133600"/>
            <a:ext cx="5368636" cy="4724400"/>
            <a:chOff x="0" y="0"/>
            <a:chExt cx="2222500" cy="19558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Oval 14"/>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4" name="Picture Placeholder 2"/>
          <p:cNvSpPr>
            <a:spLocks noGrp="1"/>
          </p:cNvSpPr>
          <p:nvPr>
            <p:ph type="pic" idx="1"/>
          </p:nvPr>
        </p:nvSpPr>
        <p:spPr>
          <a:xfrm>
            <a:off x="5638800" y="838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5" name="Picture Placeholder 2"/>
          <p:cNvSpPr>
            <a:spLocks noGrp="1"/>
          </p:cNvSpPr>
          <p:nvPr>
            <p:ph type="pic" idx="13"/>
          </p:nvPr>
        </p:nvSpPr>
        <p:spPr>
          <a:xfrm>
            <a:off x="3810000" y="2362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 Pictures with Caption">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457200" y="4648200"/>
            <a:ext cx="3200400" cy="1524000"/>
          </a:xfrm>
        </p:spPr>
        <p:txBody>
          <a:bodyPr lIns="0" rIns="0">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008991-CD19-4425-9505-74DACE488DB2}" type="datetimeFigureOut">
              <a:rPr lang="en-US" smtClean="0"/>
              <a:t>8/17/2012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985C6-2F0F-4B16-9F9E-6FFB99A74590}" type="slidenum">
              <a:rPr lang="en-US" smtClean="0"/>
              <a:t>‹#›</a:t>
            </a:fld>
            <a:endParaRPr lang="en-US"/>
          </a:p>
        </p:txBody>
      </p:sp>
      <p:grpSp>
        <p:nvGrpSpPr>
          <p:cNvPr id="3" name="Group 21"/>
          <p:cNvGrpSpPr/>
          <p:nvPr/>
        </p:nvGrpSpPr>
        <p:grpSpPr>
          <a:xfrm>
            <a:off x="3775364" y="2133600"/>
            <a:ext cx="5368636" cy="4724400"/>
            <a:chOff x="0" y="0"/>
            <a:chExt cx="2222500" cy="19558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Oval 14"/>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2" name="Picture Placeholder 2"/>
          <p:cNvSpPr>
            <a:spLocks noGrp="1"/>
          </p:cNvSpPr>
          <p:nvPr>
            <p:ph type="pic" idx="1"/>
          </p:nvPr>
        </p:nvSpPr>
        <p:spPr>
          <a:xfrm>
            <a:off x="5715000" y="76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3" name="Picture Placeholder 2"/>
          <p:cNvSpPr>
            <a:spLocks noGrp="1"/>
          </p:cNvSpPr>
          <p:nvPr>
            <p:ph type="pic" idx="13"/>
          </p:nvPr>
        </p:nvSpPr>
        <p:spPr>
          <a:xfrm>
            <a:off x="3810000" y="2362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4" name="Picture Placeholder 2"/>
          <p:cNvSpPr>
            <a:spLocks noGrp="1"/>
          </p:cNvSpPr>
          <p:nvPr>
            <p:ph type="pic" idx="14"/>
          </p:nvPr>
        </p:nvSpPr>
        <p:spPr>
          <a:xfrm>
            <a:off x="2667000" y="3810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C008991-CD19-4425-9505-74DACE488DB2}" type="datetimeFigureOut">
              <a:rPr lang="en-US" smtClean="0"/>
              <a:t>8/17/2012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985C6-2F0F-4B16-9F9E-6FFB99A7459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096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C008991-CD19-4425-9505-74DACE488DB2}" type="datetimeFigureOut">
              <a:rPr lang="en-US" smtClean="0"/>
              <a:t>8/17/2012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985C6-2F0F-4B16-9F9E-6FFB99A745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C008991-CD19-4425-9505-74DACE488DB2}" type="datetimeFigureOut">
              <a:rPr lang="en-US" smtClean="0"/>
              <a:t>8/17/2012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985C6-2F0F-4B16-9F9E-6FFB99A7459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C008991-CD19-4425-9505-74DACE488DB2}" type="datetimeFigureOut">
              <a:rPr lang="en-US" smtClean="0"/>
              <a:t>8/17/2012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985C6-2F0F-4B16-9F9E-6FFB99A74590}" type="slidenum">
              <a:rPr lang="en-US" smtClean="0"/>
              <a:t>‹#›</a:t>
            </a:fld>
            <a:endParaRPr lang="en-US"/>
          </a:p>
        </p:txBody>
      </p:sp>
      <p:grpSp>
        <p:nvGrpSpPr>
          <p:cNvPr id="7" name="Group 6"/>
          <p:cNvGrpSpPr/>
          <p:nvPr/>
        </p:nvGrpSpPr>
        <p:grpSpPr>
          <a:xfrm>
            <a:off x="4592782" y="2133600"/>
            <a:ext cx="3865418" cy="4172197"/>
            <a:chOff x="0" y="0"/>
            <a:chExt cx="1600200" cy="17272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3" name="Group 32"/>
          <p:cNvGrpSpPr/>
          <p:nvPr/>
        </p:nvGrpSpPr>
        <p:grpSpPr>
          <a:xfrm>
            <a:off x="609600" y="990600"/>
            <a:ext cx="1179761" cy="1356814"/>
            <a:chOff x="266700" y="914400"/>
            <a:chExt cx="1179761" cy="1356814"/>
          </a:xfrm>
        </p:grpSpPr>
        <p:sp>
          <p:nvSpPr>
            <p:cNvPr id="23" name="Oval 22"/>
            <p:cNvSpPr/>
            <p:nvPr/>
          </p:nvSpPr>
          <p:spPr>
            <a:xfrm>
              <a:off x="555812" y="1380565"/>
              <a:ext cx="890649" cy="89064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6" name="Oval 25"/>
            <p:cNvSpPr/>
            <p:nvPr/>
          </p:nvSpPr>
          <p:spPr>
            <a:xfrm flipV="1">
              <a:off x="304800" y="121920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7" name="Oval 26"/>
            <p:cNvSpPr/>
            <p:nvPr/>
          </p:nvSpPr>
          <p:spPr>
            <a:xfrm flipV="1">
              <a:off x="266700" y="914400"/>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8" name="Oval 27"/>
            <p:cNvSpPr/>
            <p:nvPr/>
          </p:nvSpPr>
          <p:spPr>
            <a:xfrm flipV="1">
              <a:off x="609600" y="1066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3" name="Text Placeholder 2"/>
          <p:cNvSpPr>
            <a:spLocks noGrp="1"/>
          </p:cNvSpPr>
          <p:nvPr>
            <p:ph type="body" idx="1"/>
          </p:nvPr>
        </p:nvSpPr>
        <p:spPr>
          <a:xfrm>
            <a:off x="4724400" y="2590800"/>
            <a:ext cx="1905000" cy="1905000"/>
          </a:xfrm>
          <a:prstGeom prst="ellipse">
            <a:avLst/>
          </a:prstGeom>
          <a:solidFill>
            <a:schemeClr val="tx2"/>
          </a:solidFill>
        </p:spPr>
        <p:txBody>
          <a:bodyPr anchor="ctr" anchorCtr="0">
            <a:normAutofit/>
          </a:bodyPr>
          <a:lstStyle>
            <a:lvl1pPr marL="0" indent="0" algn="ctr">
              <a:buNone/>
              <a:defRPr sz="14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1295400" y="1143000"/>
            <a:ext cx="7086600" cy="1472184"/>
          </a:xfrm>
        </p:spPr>
        <p:txBody>
          <a:bodyPr anchor="ctr" anchorCtr="0">
            <a:normAutofit/>
          </a:bodyPr>
          <a:lstStyle>
            <a:lvl1pPr algn="l">
              <a:defRPr sz="3600" b="0" cap="none" baseline="0"/>
            </a:lvl1pPr>
          </a:lstStyle>
          <a:p>
            <a:r>
              <a:rPr lang="en-US" smtClean="0"/>
              <a:t>Click to edit Master title style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00953" y="1752600"/>
            <a:ext cx="3429000" cy="3886200"/>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vert="horz" lIns="45720" tIns="45720" rIns="45720" bIns="45720" rtlCol="0" anchor="t" anchorCtr="0">
            <a:normAutofit/>
            <a:scene3d>
              <a:camera prst="orthographicFront"/>
              <a:lightRig rig="threePt" dir="t"/>
            </a:scene3d>
            <a:sp3d extrusionH="25400"/>
          </a:bodyPr>
          <a:lstStyle>
            <a:lvl1pPr indent="-228600" algn="l" defTabSz="914400" rtl="0" eaLnBrk="1" latinLnBrk="0" hangingPunct="1">
              <a:defRPr sz="1600" kern="1200">
                <a:solidFill>
                  <a:schemeClr val="tx1"/>
                </a:solidFill>
                <a:latin typeface="+mn-lt"/>
                <a:ea typeface="+mn-ea"/>
                <a:cs typeface="+mn-cs"/>
              </a:defRPr>
            </a:lvl1pPr>
            <a:lvl2pPr indent="-228600" algn="l" defTabSz="914400" rtl="0" eaLnBrk="1" latinLnBrk="0" hangingPunct="1">
              <a:defRPr sz="1400" kern="1200">
                <a:solidFill>
                  <a:schemeClr val="tx1"/>
                </a:solidFill>
                <a:latin typeface="+mn-lt"/>
                <a:ea typeface="+mn-ea"/>
                <a:cs typeface="+mn-cs"/>
              </a:defRPr>
            </a:lvl2pPr>
            <a:lvl3pPr indent="-228600" algn="l" defTabSz="914400" rtl="0" eaLnBrk="1" latinLnBrk="0" hangingPunct="1">
              <a:defRPr sz="1400" kern="1200">
                <a:solidFill>
                  <a:schemeClr val="tx1"/>
                </a:solidFill>
                <a:latin typeface="+mn-lt"/>
                <a:ea typeface="+mn-ea"/>
                <a:cs typeface="+mn-cs"/>
              </a:defRPr>
            </a:lvl3pPr>
            <a:lvl4pPr indent="-228600" algn="l" defTabSz="914400" rtl="0" eaLnBrk="1" latinLnBrk="0" hangingPunct="1">
              <a:defRPr sz="1400" kern="1200">
                <a:solidFill>
                  <a:schemeClr val="tx1"/>
                </a:solidFill>
                <a:latin typeface="+mn-lt"/>
                <a:ea typeface="+mn-ea"/>
                <a:cs typeface="+mn-cs"/>
              </a:defRPr>
            </a:lvl4pPr>
            <a:lvl5pPr indent="-228600" algn="l" defTabSz="914400" rtl="0" eaLnBrk="1" latinLnBrk="0" hangingPunct="1">
              <a:defRPr sz="1400" kern="1200">
                <a:solidFill>
                  <a:schemeClr val="tx1"/>
                </a:solidFill>
                <a:latin typeface="+mn-lt"/>
                <a:ea typeface="+mn-ea"/>
                <a:cs typeface="+mn-cs"/>
              </a:defRPr>
            </a:lvl5pPr>
            <a:lvl6pPr>
              <a:defRPr sz="1400"/>
            </a:lvl6pPr>
            <a:lvl7pPr>
              <a:defRPr sz="1400"/>
            </a:lvl7pPr>
            <a:lvl8pPr>
              <a:defRPr sz="1400"/>
            </a:lvl8pPr>
            <a:lvl9pPr>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800600" y="2362200"/>
            <a:ext cx="3429000" cy="3886200"/>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vert="horz" lIns="45720" tIns="45720" rIns="45720" bIns="45720" rtlCol="0" anchor="t" anchorCtr="0">
            <a:normAutofit/>
            <a:scene3d>
              <a:camera prst="orthographicFront"/>
              <a:lightRig rig="threePt" dir="t"/>
            </a:scene3d>
            <a:sp3d extrusionH="25400"/>
          </a:bodyPr>
          <a:lstStyle>
            <a:lvl1pPr indent="-228600" algn="l" defTabSz="914400" rtl="0" eaLnBrk="1" latinLnBrk="0" hangingPunct="1">
              <a:buFont typeface="Wingdings" pitchFamily="2" charset="2"/>
              <a:buChar char="l"/>
              <a:defRPr sz="1600" kern="1200">
                <a:solidFill>
                  <a:schemeClr val="tx1"/>
                </a:solidFill>
                <a:latin typeface="+mn-lt"/>
                <a:ea typeface="+mn-ea"/>
                <a:cs typeface="+mn-cs"/>
              </a:defRPr>
            </a:lvl1pPr>
            <a:lvl2pPr indent="-228600" algn="l" defTabSz="914400" rtl="0" eaLnBrk="1" latinLnBrk="0" hangingPunct="1">
              <a:buFont typeface="Arial" pitchFamily="34" charset="0"/>
              <a:defRPr sz="1400" kern="1200">
                <a:solidFill>
                  <a:schemeClr val="tx1"/>
                </a:solidFill>
                <a:latin typeface="+mn-lt"/>
                <a:ea typeface="+mn-ea"/>
                <a:cs typeface="+mn-cs"/>
              </a:defRPr>
            </a:lvl2pPr>
            <a:lvl3pPr indent="-228600" algn="l" defTabSz="914400" rtl="0" eaLnBrk="1" latinLnBrk="0" hangingPunct="1">
              <a:buFont typeface="Wingdings" pitchFamily="2" charset="2"/>
              <a:buChar char="l"/>
              <a:defRPr sz="1400" kern="1200">
                <a:solidFill>
                  <a:schemeClr val="tx1"/>
                </a:solidFill>
                <a:latin typeface="+mn-lt"/>
                <a:ea typeface="+mn-ea"/>
                <a:cs typeface="+mn-cs"/>
              </a:defRPr>
            </a:lvl3pPr>
            <a:lvl4pPr indent="-228600" algn="l" defTabSz="914400" rtl="0" eaLnBrk="1" latinLnBrk="0" hangingPunct="1">
              <a:buFont typeface="Arial" pitchFamily="34" charset="0"/>
              <a:defRPr sz="1400" kern="1200">
                <a:solidFill>
                  <a:schemeClr val="tx1"/>
                </a:solidFill>
                <a:latin typeface="+mn-lt"/>
                <a:ea typeface="+mn-ea"/>
                <a:cs typeface="+mn-cs"/>
              </a:defRPr>
            </a:lvl4pPr>
            <a:lvl5pPr indent="-228600" algn="l" defTabSz="914400" rtl="0" eaLnBrk="1" latinLnBrk="0" hangingPunct="1">
              <a:buFont typeface="Wingdings" pitchFamily="2" charset="2"/>
              <a:buChar char="l"/>
              <a:defRPr sz="1400" kern="1200">
                <a:solidFill>
                  <a:schemeClr val="tx1"/>
                </a:solidFill>
                <a:latin typeface="+mn-lt"/>
                <a:ea typeface="+mn-ea"/>
                <a:cs typeface="+mn-cs"/>
              </a:defRPr>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2C008991-CD19-4425-9505-74DACE488DB2}" type="datetimeFigureOut">
              <a:rPr lang="en-US" smtClean="0"/>
              <a:t>8/17/2012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985C6-2F0F-4B16-9F9E-6FFB99A74590}" type="slidenum">
              <a:rPr lang="en-US" smtClean="0"/>
              <a:t>‹#›</a:t>
            </a:fld>
            <a:endParaRPr lang="en-US"/>
          </a:p>
        </p:txBody>
      </p:sp>
      <p:sp>
        <p:nvSpPr>
          <p:cNvPr id="2" name="Title 1"/>
          <p:cNvSpPr>
            <a:spLocks noGrp="1"/>
          </p:cNvSpPr>
          <p:nvPr>
            <p:ph type="title"/>
          </p:nvPr>
        </p:nvSpPr>
        <p:spPr>
          <a:xfrm>
            <a:off x="1447800" y="609600"/>
            <a:ext cx="6629400" cy="1143000"/>
          </a:xfrm>
        </p:spPr>
        <p:txBody>
          <a:bodyPr/>
          <a:lstStyle/>
          <a:p>
            <a:r>
              <a:rPr lang="en-US" smtClean="0"/>
              <a:t>Click to edit Master title style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rot="16200000">
            <a:off x="-870003" y="3147219"/>
            <a:ext cx="3429000" cy="639762"/>
          </a:xfrm>
          <a:prstGeom prst="rect">
            <a:avLst/>
          </a:prstGeom>
          <a:noFill/>
        </p:spPr>
        <p:txBody>
          <a:bodyPr anchor="ctr" anchorCtr="0">
            <a:scene3d>
              <a:camera prst="orthographicFront"/>
              <a:lightRig rig="threePt" dir="t"/>
            </a:scene3d>
            <a:sp3d extrusionH="25400">
              <a:bevelT w="12700" h="12700"/>
              <a:extrusionClr>
                <a:schemeClr val="bg1">
                  <a:lumMod val="10000"/>
                  <a:lumOff val="90000"/>
                </a:schemeClr>
              </a:extrusionClr>
            </a:sp3d>
          </a:bodyPr>
          <a:lstStyle>
            <a:lvl1pPr marL="0" indent="0" algn="ctr">
              <a:buNone/>
              <a:defRPr sz="1800" b="0">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6800" y="1755648"/>
            <a:ext cx="3200400" cy="3429000"/>
          </a:xfrm>
        </p:spPr>
        <p:txBody>
          <a:bodyPr>
            <a:noAutofit/>
          </a:bodyPr>
          <a:lstStyle>
            <a:lvl1pPr>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rot="16200000">
            <a:off x="3259278" y="3756819"/>
            <a:ext cx="3429000" cy="639762"/>
          </a:xfrm>
          <a:prstGeom prst="rect">
            <a:avLst/>
          </a:prstGeom>
          <a:noFill/>
        </p:spPr>
        <p:txBody>
          <a:bodyPr anchor="ctr" anchorCtr="0">
            <a:scene3d>
              <a:camera prst="orthographicFront"/>
              <a:lightRig rig="threePt" dir="t"/>
            </a:scene3d>
            <a:sp3d extrusionH="25400">
              <a:bevelT w="12700" h="12700"/>
              <a:extrusionClr>
                <a:schemeClr val="bg1">
                  <a:lumMod val="10000"/>
                  <a:lumOff val="90000"/>
                </a:schemeClr>
              </a:extrusionClr>
            </a:sp3d>
          </a:bodyPr>
          <a:lstStyle>
            <a:lvl1pPr marL="0" indent="0" algn="ctr">
              <a:buNone/>
              <a:defRPr sz="1800" b="0">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81600" y="2359152"/>
            <a:ext cx="3200400" cy="3429000"/>
          </a:xfrm>
        </p:spPr>
        <p:txBody>
          <a:bodyPr>
            <a:noAutofit/>
          </a:bodyPr>
          <a:lstStyle>
            <a:lvl1pPr>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2C008991-CD19-4425-9505-74DACE488DB2}" type="datetimeFigureOut">
              <a:rPr lang="en-US" smtClean="0"/>
              <a:t>8/17/2012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C985C6-2F0F-4B16-9F9E-6FFB99A7459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C008991-CD19-4425-9505-74DACE488DB2}" type="datetimeFigureOut">
              <a:rPr lang="en-US" smtClean="0"/>
              <a:t>8/17/2012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C985C6-2F0F-4B16-9F9E-6FFB99A7459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Ref idx="1003">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008991-CD19-4425-9505-74DACE488DB2}" type="datetimeFigureOut">
              <a:rPr lang="en-US" smtClean="0"/>
              <a:t>8/17/2012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C985C6-2F0F-4B16-9F9E-6FFB99A7459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84048"/>
            <a:ext cx="2130552" cy="3044952"/>
          </a:xfrm>
          <a:noFill/>
          <a:ln>
            <a:noFill/>
          </a:ln>
          <a:scene3d>
            <a:camera prst="orthographicFront"/>
            <a:lightRig rig="threePt" dir="t"/>
          </a:scene3d>
          <a:sp3d>
            <a:bevelT w="12700" h="12700"/>
          </a:sp3d>
        </p:spPr>
        <p:txBody>
          <a:bodyPr vert="horz" lIns="91440" tIns="45720" rIns="91440" bIns="45720" rtlCol="0" anchor="b">
            <a:noAutofit/>
            <a:scene3d>
              <a:camera prst="orthographicFront"/>
              <a:lightRig rig="threePt" dir="t"/>
            </a:scene3d>
            <a:sp3d extrusionH="25400">
              <a:bevelT w="12700" h="12700"/>
              <a:extrusionClr>
                <a:schemeClr val="bg1">
                  <a:lumMod val="10000"/>
                  <a:lumOff val="90000"/>
                </a:schemeClr>
              </a:extrusionClr>
            </a:sp3d>
          </a:bodyPr>
          <a:lstStyle>
            <a:lvl1pPr algn="l" defTabSz="914400" rtl="0" eaLnBrk="1" latinLnBrk="0" hangingPunct="1">
              <a:spcBef>
                <a:spcPct val="0"/>
              </a:spcBef>
              <a:buNone/>
              <a:defRPr sz="4000" kern="1200" spc="200" baseline="0">
                <a:solidFill>
                  <a:schemeClr val="tx1"/>
                </a:solidFill>
                <a:effectLst/>
                <a:latin typeface="+mj-lt"/>
                <a:ea typeface="+mj-ea"/>
                <a:cs typeface="+mj-cs"/>
              </a:defRPr>
            </a:lvl1pPr>
          </a:lstStyle>
          <a:p>
            <a:r>
              <a:rPr lang="en-US" smtClean="0"/>
              <a:t>Click to edit Master title style</a:t>
            </a:r>
            <a:endParaRPr/>
          </a:p>
        </p:txBody>
      </p:sp>
      <p:sp>
        <p:nvSpPr>
          <p:cNvPr id="5" name="Date Placeholder 4"/>
          <p:cNvSpPr>
            <a:spLocks noGrp="1"/>
          </p:cNvSpPr>
          <p:nvPr>
            <p:ph type="dt" sz="half" idx="10"/>
          </p:nvPr>
        </p:nvSpPr>
        <p:spPr/>
        <p:txBody>
          <a:bodyPr/>
          <a:lstStyle/>
          <a:p>
            <a:fld id="{2C008991-CD19-4425-9505-74DACE488DB2}" type="datetimeFigureOut">
              <a:rPr lang="en-US" smtClean="0"/>
              <a:t>8/17/2012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985C6-2F0F-4B16-9F9E-6FFB99A74590}" type="slidenum">
              <a:rPr lang="en-US" smtClean="0"/>
              <a:t>‹#›</a:t>
            </a:fld>
            <a:endParaRPr lang="en-US"/>
          </a:p>
        </p:txBody>
      </p:sp>
      <p:grpSp>
        <p:nvGrpSpPr>
          <p:cNvPr id="8" name="Group 22"/>
          <p:cNvGrpSpPr/>
          <p:nvPr/>
        </p:nvGrpSpPr>
        <p:grpSpPr>
          <a:xfrm>
            <a:off x="4695702" y="2133600"/>
            <a:ext cx="4448298" cy="4018808"/>
            <a:chOff x="4695702" y="2133600"/>
            <a:chExt cx="4448298" cy="4018808"/>
          </a:xfrm>
        </p:grpSpPr>
        <p:sp>
          <p:nvSpPr>
            <p:cNvPr id="10" name="Oval 9"/>
            <p:cNvSpPr/>
            <p:nvPr/>
          </p:nvSpPr>
          <p:spPr>
            <a:xfrm>
              <a:off x="4695702" y="5048003"/>
              <a:ext cx="1104405" cy="110440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7065818" y="4572000"/>
              <a:ext cx="858982" cy="858982"/>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5339938" y="4894613"/>
              <a:ext cx="1043049" cy="104304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3" name="Oval 12"/>
            <p:cNvSpPr/>
            <p:nvPr/>
          </p:nvSpPr>
          <p:spPr>
            <a:xfrm>
              <a:off x="6693725" y="3048000"/>
              <a:ext cx="1840675" cy="184067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7916883" y="2133600"/>
              <a:ext cx="858982" cy="858982"/>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7824849" y="2685803"/>
              <a:ext cx="1043049" cy="104304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8653153" y="2869870"/>
              <a:ext cx="490847" cy="490847"/>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8" name="Oval 17"/>
            <p:cNvSpPr/>
            <p:nvPr/>
          </p:nvSpPr>
          <p:spPr>
            <a:xfrm>
              <a:off x="6552210" y="5120244"/>
              <a:ext cx="306779" cy="30677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6781800" y="5562600"/>
              <a:ext cx="306779" cy="30677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6705600" y="5181600"/>
              <a:ext cx="306779" cy="30677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2" name="Oval 21"/>
            <p:cNvSpPr/>
            <p:nvPr/>
          </p:nvSpPr>
          <p:spPr>
            <a:xfrm>
              <a:off x="7073735" y="5120244"/>
              <a:ext cx="306779" cy="30677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Content Placeholder 2"/>
          <p:cNvSpPr>
            <a:spLocks noGrp="1"/>
          </p:cNvSpPr>
          <p:nvPr>
            <p:ph idx="1"/>
          </p:nvPr>
        </p:nvSpPr>
        <p:spPr>
          <a:xfrm>
            <a:off x="2895600" y="927847"/>
            <a:ext cx="4114800" cy="4114800"/>
          </a:xfr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vert="horz" lIns="45720" tIns="91440" rIns="45720" bIns="45720" rtlCol="0" anchor="t" anchorCtr="0">
            <a:normAutofit/>
            <a:scene3d>
              <a:camera prst="orthographicFront"/>
              <a:lightRig rig="threePt" dir="t"/>
            </a:scene3d>
            <a:sp3d extrusionH="25400"/>
          </a:bodyPr>
          <a:lstStyle>
            <a:lvl1pPr marL="228600" indent="-228600" algn="l" defTabSz="914400" rtl="0" eaLnBrk="1" latinLnBrk="0" hangingPunct="1">
              <a:spcBef>
                <a:spcPts val="1800"/>
              </a:spcBef>
              <a:buFont typeface="Wingdings" pitchFamily="2" charset="2"/>
              <a:buChar char="l"/>
              <a:defRPr sz="1800" kern="1200">
                <a:solidFill>
                  <a:schemeClr val="lt1"/>
                </a:solidFill>
                <a:latin typeface="+mn-lt"/>
                <a:ea typeface="+mn-ea"/>
                <a:cs typeface="+mn-cs"/>
              </a:defRPr>
            </a:lvl1pPr>
            <a:lvl2pPr marL="511175" indent="-228600" algn="l" defTabSz="914400" rtl="0" eaLnBrk="1" latinLnBrk="0" hangingPunct="1">
              <a:spcBef>
                <a:spcPts val="1800"/>
              </a:spcBef>
              <a:buFont typeface="Arial" pitchFamily="34" charset="0"/>
              <a:buChar char="•"/>
              <a:defRPr sz="1600" kern="1200">
                <a:solidFill>
                  <a:schemeClr val="lt1"/>
                </a:solidFill>
                <a:latin typeface="+mn-lt"/>
                <a:ea typeface="+mn-ea"/>
                <a:cs typeface="+mn-cs"/>
              </a:defRPr>
            </a:lvl2pPr>
            <a:lvl3pPr marL="806450" indent="-228600" algn="l" defTabSz="914400" rtl="0" eaLnBrk="1" latinLnBrk="0" hangingPunct="1">
              <a:spcBef>
                <a:spcPts val="1800"/>
              </a:spcBef>
              <a:buFont typeface="Wingdings" pitchFamily="2" charset="2"/>
              <a:buChar char="l"/>
              <a:defRPr sz="1600" kern="1200">
                <a:solidFill>
                  <a:schemeClr val="lt1"/>
                </a:solidFill>
                <a:latin typeface="+mn-lt"/>
                <a:ea typeface="+mn-ea"/>
                <a:cs typeface="+mn-cs"/>
              </a:defRPr>
            </a:lvl3pPr>
            <a:lvl4pPr marL="1089025" indent="-228600" algn="l" defTabSz="914400" rtl="0" eaLnBrk="1" latinLnBrk="0" hangingPunct="1">
              <a:spcBef>
                <a:spcPts val="1800"/>
              </a:spcBef>
              <a:buFont typeface="Arial" pitchFamily="34" charset="0"/>
              <a:buChar char="•"/>
              <a:defRPr sz="1600" kern="1200">
                <a:solidFill>
                  <a:schemeClr val="lt1"/>
                </a:solidFill>
                <a:latin typeface="+mn-lt"/>
                <a:ea typeface="+mn-ea"/>
                <a:cs typeface="+mn-cs"/>
              </a:defRPr>
            </a:lvl4pPr>
            <a:lvl5pPr marL="1371600" indent="-228600" algn="l" defTabSz="914400" rtl="0" eaLnBrk="1" latinLnBrk="0" hangingPunct="1">
              <a:spcBef>
                <a:spcPts val="1800"/>
              </a:spcBef>
              <a:buFont typeface="Wingdings" pitchFamily="2" charset="2"/>
              <a:buChar char="l"/>
              <a:defRPr sz="1600" kern="1200">
                <a:solidFill>
                  <a:schemeClr val="lt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5" name="Oval 24"/>
          <p:cNvSpPr/>
          <p:nvPr/>
        </p:nvSpPr>
        <p:spPr>
          <a:xfrm>
            <a:off x="3886200" y="5638800"/>
            <a:ext cx="304800" cy="304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Text Placeholder 3"/>
          <p:cNvSpPr>
            <a:spLocks noGrp="1"/>
          </p:cNvSpPr>
          <p:nvPr>
            <p:ph type="body" sz="half" idx="2"/>
          </p:nvPr>
        </p:nvSpPr>
        <p:spPr>
          <a:xfrm>
            <a:off x="457199" y="4645152"/>
            <a:ext cx="2514600" cy="1600200"/>
          </a:xfrm>
          <a:solidFill>
            <a:schemeClr val="tx2">
              <a:alpha val="20000"/>
            </a:schemeClr>
          </a:solidFill>
          <a:ln>
            <a:noFill/>
          </a:ln>
        </p:spPr>
        <p:txBody>
          <a:bodyPr vert="horz" lIns="0" tIns="45720" rIns="0" bIns="45720" rtlCol="0" anchor="t" anchorCtr="0">
            <a:normAutofit/>
            <a:scene3d>
              <a:camera prst="orthographicFront"/>
              <a:lightRig rig="threePt" dir="t"/>
            </a:scene3d>
            <a:sp3d extrusionH="25400"/>
          </a:bodyPr>
          <a:lstStyle>
            <a:lvl1pPr marL="0" indent="0" algn="ctr">
              <a:buNone/>
              <a:defRPr sz="14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1800"/>
              </a:spcBef>
              <a:buFont typeface="Wingdings" pitchFamily="2" charset="2"/>
              <a:buNone/>
            </a:pPr>
            <a:r>
              <a:rPr lang="en-US" smtClean="0"/>
              <a:t>Click to edit Master text styles</a:t>
            </a:r>
          </a:p>
        </p:txBody>
      </p:sp>
      <p:sp>
        <p:nvSpPr>
          <p:cNvPr id="26" name="Oval 25"/>
          <p:cNvSpPr/>
          <p:nvPr/>
        </p:nvSpPr>
        <p:spPr>
          <a:xfrm>
            <a:off x="3319153" y="5147953"/>
            <a:ext cx="186047" cy="186047"/>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4" name="Oval 23"/>
          <p:cNvSpPr/>
          <p:nvPr/>
        </p:nvSpPr>
        <p:spPr>
          <a:xfrm>
            <a:off x="3225024" y="5103129"/>
            <a:ext cx="186047" cy="186047"/>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457200" y="4648200"/>
            <a:ext cx="3200400" cy="1524000"/>
          </a:xfrm>
        </p:spPr>
        <p:txBody>
          <a:bodyPr lIns="0" rIns="0">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008991-CD19-4425-9505-74DACE488DB2}" type="datetimeFigureOut">
              <a:rPr lang="en-US" smtClean="0"/>
              <a:t>8/17/2012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985C6-2F0F-4B16-9F9E-6FFB99A74590}" type="slidenum">
              <a:rPr lang="en-US" smtClean="0"/>
              <a:t>‹#›</a:t>
            </a:fld>
            <a:endParaRPr lang="en-US"/>
          </a:p>
        </p:txBody>
      </p:sp>
      <p:grpSp>
        <p:nvGrpSpPr>
          <p:cNvPr id="22" name="Group 21"/>
          <p:cNvGrpSpPr/>
          <p:nvPr/>
        </p:nvGrpSpPr>
        <p:grpSpPr>
          <a:xfrm>
            <a:off x="3775364" y="2133600"/>
            <a:ext cx="5368636" cy="4724400"/>
            <a:chOff x="0" y="0"/>
            <a:chExt cx="2222500" cy="19558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Oval 14"/>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Picture Placeholder 2"/>
          <p:cNvSpPr>
            <a:spLocks noGrp="1"/>
          </p:cNvSpPr>
          <p:nvPr>
            <p:ph type="pic" idx="1"/>
          </p:nvPr>
        </p:nvSpPr>
        <p:spPr>
          <a:xfrm>
            <a:off x="2514600" y="685800"/>
            <a:ext cx="4572000" cy="45720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7800" y="609600"/>
            <a:ext cx="6629400" cy="1143000"/>
          </a:xfrm>
          <a:prstGeom prst="rect">
            <a:avLst/>
          </a:prstGeom>
        </p:spPr>
        <p:txBody>
          <a:bodyPr vert="horz" lIns="91440" tIns="45720" rIns="91440" bIns="45720" rtlCol="0" anchor="ctr">
            <a:normAutofit/>
            <a:scene3d>
              <a:camera prst="orthographicFront"/>
              <a:lightRig rig="threePt" dir="t"/>
            </a:scene3d>
            <a:sp3d extrusionH="25400">
              <a:bevelT w="12700" h="12700"/>
              <a:extrusionClr>
                <a:schemeClr val="bg1">
                  <a:lumMod val="10000"/>
                  <a:lumOff val="90000"/>
                </a:schemeClr>
              </a:extrusionClr>
            </a:sp3d>
          </a:bodyPr>
          <a:lstStyle/>
          <a:p>
            <a:r>
              <a:rPr lang="en-US" smtClean="0"/>
              <a:t>Click to edit Master title style</a:t>
            </a:r>
            <a:endParaRPr/>
          </a:p>
        </p:txBody>
      </p:sp>
      <p:sp>
        <p:nvSpPr>
          <p:cNvPr id="3" name="Text Placeholder 2"/>
          <p:cNvSpPr>
            <a:spLocks noGrp="1"/>
          </p:cNvSpPr>
          <p:nvPr>
            <p:ph type="body" idx="1"/>
          </p:nvPr>
        </p:nvSpPr>
        <p:spPr>
          <a:xfrm>
            <a:off x="1447800" y="1901952"/>
            <a:ext cx="6629400" cy="4224528"/>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vert="horz" lIns="45720" tIns="45720" rIns="45720" bIns="45720" rtlCol="0" anchor="t" anchorCtr="0">
            <a:normAutofit/>
            <a:scene3d>
              <a:camera prst="orthographicFront"/>
              <a:lightRig rig="threePt" dir="t"/>
            </a:scene3d>
            <a:sp3d extrusionH="25400"/>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457200" y="6521824"/>
            <a:ext cx="2133600" cy="259976"/>
          </a:xfrm>
          <a:prstGeom prst="rect">
            <a:avLst/>
          </a:prstGeom>
        </p:spPr>
        <p:txBody>
          <a:bodyPr vert="horz" lIns="91440" tIns="45720" rIns="91440" bIns="45720" rtlCol="0" anchor="ctr"/>
          <a:lstStyle>
            <a:lvl1pPr algn="l">
              <a:defRPr sz="1100">
                <a:solidFill>
                  <a:schemeClr val="tx1">
                    <a:tint val="75000"/>
                  </a:schemeClr>
                </a:solidFill>
              </a:defRPr>
            </a:lvl1pPr>
          </a:lstStyle>
          <a:p>
            <a:fld id="{2C008991-CD19-4425-9505-74DACE488DB2}" type="datetimeFigureOut">
              <a:rPr lang="en-US" smtClean="0"/>
              <a:t>8/17/2012</a:t>
            </a:fld>
            <a:endParaRPr lang="en-US"/>
          </a:p>
        </p:txBody>
      </p:sp>
      <p:sp>
        <p:nvSpPr>
          <p:cNvPr id="5" name="Footer Placeholder 4"/>
          <p:cNvSpPr>
            <a:spLocks noGrp="1"/>
          </p:cNvSpPr>
          <p:nvPr>
            <p:ph type="ftr" sz="quarter" idx="3"/>
          </p:nvPr>
        </p:nvSpPr>
        <p:spPr>
          <a:xfrm>
            <a:off x="3124200" y="6521824"/>
            <a:ext cx="2895600" cy="259976"/>
          </a:xfrm>
          <a:prstGeom prst="rect">
            <a:avLst/>
          </a:prstGeom>
        </p:spPr>
        <p:txBody>
          <a:bodyPr vert="horz" lIns="91440" tIns="45720" rIns="91440" bIns="45720" rtlCol="0" anchor="ctr"/>
          <a:lstStyle>
            <a:lvl1pPr algn="ctr">
              <a:defRPr sz="1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521824"/>
            <a:ext cx="2133600" cy="259976"/>
          </a:xfrm>
          <a:prstGeom prst="rect">
            <a:avLst/>
          </a:prstGeom>
        </p:spPr>
        <p:txBody>
          <a:bodyPr vert="horz" lIns="91440" tIns="45720" rIns="91440" bIns="45720" rtlCol="0" anchor="ctr"/>
          <a:lstStyle>
            <a:lvl1pPr algn="r">
              <a:defRPr sz="1100">
                <a:solidFill>
                  <a:schemeClr val="tx1">
                    <a:tint val="75000"/>
                  </a:schemeClr>
                </a:solidFill>
              </a:defRPr>
            </a:lvl1pPr>
          </a:lstStyle>
          <a:p>
            <a:fld id="{70C985C6-2F0F-4B16-9F9E-6FFB99A74590}" type="slidenum">
              <a:rPr lang="en-US" smtClean="0"/>
              <a:t>‹#›</a:t>
            </a:fld>
            <a:endParaRPr lang="en-US"/>
          </a:p>
        </p:txBody>
      </p:sp>
      <p:sp>
        <p:nvSpPr>
          <p:cNvPr id="59" name="Oval 58"/>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2" name="Oval 61"/>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3" name="Oval 62"/>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4" name="Oval 63"/>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5" name="Oval 64"/>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6" name="Oval 65"/>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7" name="Oval 66"/>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8" name="Oval 67"/>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9" name="Oval 68"/>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0" name="Oval 69"/>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1" name="Oval 70"/>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2" name="Oval 71"/>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3" name="Oval 72"/>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74" name="Oval 73"/>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7" name="Oval 76"/>
          <p:cNvSpPr/>
          <p:nvPr/>
        </p:nvSpPr>
        <p:spPr>
          <a:xfrm rot="6197586" flipV="1">
            <a:off x="7932464" y="5568366"/>
            <a:ext cx="914400" cy="914400"/>
          </a:xfrm>
          <a:prstGeom prst="ellipse">
            <a:avLst/>
          </a:prstGeom>
          <a:solidFill>
            <a:schemeClr val="tx2">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0" name="Oval 79"/>
          <p:cNvSpPr/>
          <p:nvPr/>
        </p:nvSpPr>
        <p:spPr>
          <a:xfrm rot="6197586" flipV="1">
            <a:off x="8633992" y="4734233"/>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1" name="Oval 80"/>
          <p:cNvSpPr/>
          <p:nvPr/>
        </p:nvSpPr>
        <p:spPr>
          <a:xfrm rot="6197586" flipV="1">
            <a:off x="8292676" y="4953384"/>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2" name="Oval 81"/>
          <p:cNvSpPr/>
          <p:nvPr/>
        </p:nvSpPr>
        <p:spPr>
          <a:xfrm rot="6197586" flipV="1">
            <a:off x="8514131" y="4976607"/>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3" name="Oval 82"/>
          <p:cNvSpPr/>
          <p:nvPr/>
        </p:nvSpPr>
        <p:spPr>
          <a:xfrm rot="6197586" flipV="1">
            <a:off x="7856272" y="5295370"/>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4" name="Oval 83"/>
          <p:cNvSpPr/>
          <p:nvPr/>
        </p:nvSpPr>
        <p:spPr>
          <a:xfrm rot="6197586" flipV="1">
            <a:off x="199818" y="5914818"/>
            <a:ext cx="216774" cy="216774"/>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5" name="Oval 84"/>
          <p:cNvSpPr/>
          <p:nvPr/>
        </p:nvSpPr>
        <p:spPr>
          <a:xfrm rot="6197586" flipV="1">
            <a:off x="7387699" y="5767494"/>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6" name="Oval 85"/>
          <p:cNvSpPr/>
          <p:nvPr/>
        </p:nvSpPr>
        <p:spPr>
          <a:xfrm rot="6197586" flipV="1">
            <a:off x="7412357" y="6095509"/>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7" name="Oval 86"/>
          <p:cNvSpPr/>
          <p:nvPr/>
        </p:nvSpPr>
        <p:spPr>
          <a:xfrm rot="6197586" flipV="1">
            <a:off x="7638907" y="6462226"/>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8" name="Oval 87"/>
          <p:cNvSpPr/>
          <p:nvPr/>
        </p:nvSpPr>
        <p:spPr>
          <a:xfrm rot="6197586" flipV="1">
            <a:off x="8607584" y="43843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9" name="Oval 88"/>
          <p:cNvSpPr/>
          <p:nvPr/>
        </p:nvSpPr>
        <p:spPr>
          <a:xfrm rot="6197586" flipV="1">
            <a:off x="7887663" y="6403551"/>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0" name="Oval 89"/>
          <p:cNvSpPr/>
          <p:nvPr/>
        </p:nvSpPr>
        <p:spPr>
          <a:xfrm rot="6197586" flipV="1">
            <a:off x="8801061" y="4338664"/>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1" name="Oval 90"/>
          <p:cNvSpPr/>
          <p:nvPr/>
        </p:nvSpPr>
        <p:spPr>
          <a:xfrm rot="6197586" flipV="1">
            <a:off x="8617702" y="4451939"/>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2" name="Oval 91"/>
          <p:cNvSpPr/>
          <p:nvPr/>
        </p:nvSpPr>
        <p:spPr>
          <a:xfrm rot="6197586" flipV="1">
            <a:off x="8557941" y="4594415"/>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5" name="Oval 94"/>
          <p:cNvSpPr/>
          <p:nvPr/>
        </p:nvSpPr>
        <p:spPr>
          <a:xfrm rot="6197586" flipV="1">
            <a:off x="243115" y="6241508"/>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6" name="Oval 95"/>
          <p:cNvSpPr/>
          <p:nvPr/>
        </p:nvSpPr>
        <p:spPr>
          <a:xfrm rot="6197586" flipV="1">
            <a:off x="436592" y="6195872"/>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7" name="Oval 96"/>
          <p:cNvSpPr/>
          <p:nvPr/>
        </p:nvSpPr>
        <p:spPr>
          <a:xfrm rot="6197586" flipV="1">
            <a:off x="253233" y="6309147"/>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8" name="Oval 97"/>
          <p:cNvSpPr/>
          <p:nvPr/>
        </p:nvSpPr>
        <p:spPr>
          <a:xfrm rot="6197586" flipV="1">
            <a:off x="193472" y="6451623"/>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txStyles>
    <p:titleStyle>
      <a:lvl1pPr algn="l" defTabSz="914400" rtl="0" eaLnBrk="1" latinLnBrk="0" hangingPunct="1">
        <a:spcBef>
          <a:spcPct val="0"/>
        </a:spcBef>
        <a:buNone/>
        <a:defRPr sz="4000" kern="1200" spc="200" baseline="0">
          <a:solidFill>
            <a:schemeClr val="tx1"/>
          </a:solidFill>
          <a:effectLst/>
          <a:latin typeface="+mj-lt"/>
          <a:ea typeface="+mj-ea"/>
          <a:cs typeface="+mj-cs"/>
        </a:defRPr>
      </a:lvl1pPr>
    </p:titleStyle>
    <p:bodyStyle>
      <a:lvl1pPr marL="228600" indent="-228600" algn="l" defTabSz="914400" rtl="0" eaLnBrk="1" latinLnBrk="0" hangingPunct="1">
        <a:spcBef>
          <a:spcPts val="1800"/>
        </a:spcBef>
        <a:buFont typeface="Wingdings" pitchFamily="2" charset="2"/>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1pPr>
      <a:lvl2pPr marL="514350" indent="-228600" algn="l" defTabSz="914400" rtl="0" eaLnBrk="1" latinLnBrk="0" hangingPunct="1">
        <a:spcBef>
          <a:spcPts val="1000"/>
        </a:spcBef>
        <a:buFont typeface="Arial" pitchFamily="34" charset="0"/>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2pPr>
      <a:lvl3pPr marL="806450" indent="-228600" algn="l" defTabSz="914400" rtl="0" eaLnBrk="1" latinLnBrk="0" hangingPunct="1">
        <a:spcBef>
          <a:spcPts val="1000"/>
        </a:spcBef>
        <a:buFont typeface="Wingdings" pitchFamily="2" charset="2"/>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3pPr>
      <a:lvl4pPr marL="1089025" indent="-228600" algn="l" defTabSz="914400" rtl="0" eaLnBrk="1" latinLnBrk="0" hangingPunct="1">
        <a:spcBef>
          <a:spcPts val="1000"/>
        </a:spcBef>
        <a:buFont typeface="Arial" pitchFamily="34" charset="0"/>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4pPr>
      <a:lvl5pPr marL="1371600" indent="-228600" algn="l" defTabSz="914400" rtl="0" eaLnBrk="1" latinLnBrk="0" hangingPunct="1">
        <a:spcBef>
          <a:spcPts val="1000"/>
        </a:spcBef>
        <a:buFont typeface="Wingdings" pitchFamily="2" charset="2"/>
        <a:buChar char="l"/>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5pPr>
      <a:lvl6pPr marL="1600200" indent="-228600" algn="l" defTabSz="914400" rtl="0" eaLnBrk="1" latinLnBrk="0" hangingPunct="1">
        <a:spcBef>
          <a:spcPts val="1000"/>
        </a:spcBef>
        <a:buFont typeface="Arial" pitchFamily="34" charset="0"/>
        <a:buChar char="•"/>
        <a:defRPr sz="1800" kern="1200">
          <a:solidFill>
            <a:schemeClr val="tx1"/>
          </a:solidFill>
          <a:latin typeface="+mn-lt"/>
          <a:ea typeface="+mn-ea"/>
          <a:cs typeface="+mn-cs"/>
        </a:defRPr>
      </a:lvl6pPr>
      <a:lvl7pPr marL="1828800" indent="-228600" algn="l" defTabSz="914400" rtl="0" eaLnBrk="1" latinLnBrk="0" hangingPunct="1">
        <a:spcBef>
          <a:spcPts val="1000"/>
        </a:spcBef>
        <a:buFont typeface="Wingdings" pitchFamily="2" charset="2"/>
        <a:buChar char=""/>
        <a:defRPr sz="1800" kern="1200">
          <a:solidFill>
            <a:schemeClr val="tx1"/>
          </a:solidFill>
          <a:latin typeface="+mn-lt"/>
          <a:ea typeface="+mn-ea"/>
          <a:cs typeface="+mn-cs"/>
        </a:defRPr>
      </a:lvl7pPr>
      <a:lvl8pPr marL="2057400" indent="-228600" algn="l" defTabSz="914400" rtl="0" eaLnBrk="1" latinLnBrk="0" hangingPunct="1">
        <a:spcBef>
          <a:spcPts val="1000"/>
        </a:spcBef>
        <a:buFont typeface="Arial" pitchFamily="34" charset="0"/>
        <a:buChar char="•"/>
        <a:defRPr sz="1800" kern="1200">
          <a:solidFill>
            <a:schemeClr val="tx1"/>
          </a:solidFill>
          <a:latin typeface="+mn-lt"/>
          <a:ea typeface="+mn-ea"/>
          <a:cs typeface="+mn-cs"/>
        </a:defRPr>
      </a:lvl8pPr>
      <a:lvl9pPr marL="2286000" indent="-228600" algn="l" defTabSz="914400" rtl="0" eaLnBrk="1" latinLnBrk="0" hangingPunct="1">
        <a:spcBef>
          <a:spcPts val="1000"/>
        </a:spcBef>
        <a:buFont typeface="Wingdings" pitchFamily="2" charset="2"/>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youtube.com/watch?v=Ys_V6FcYD5I"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7.gif"/></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a:t>
            </a:r>
            <a:endParaRPr lang="en-US" dirty="0"/>
          </a:p>
        </p:txBody>
      </p:sp>
      <p:sp>
        <p:nvSpPr>
          <p:cNvPr id="3" name="Subtitle 2"/>
          <p:cNvSpPr>
            <a:spLocks noGrp="1"/>
          </p:cNvSpPr>
          <p:nvPr>
            <p:ph type="subTitle" idx="1"/>
          </p:nvPr>
        </p:nvSpPr>
        <p:spPr/>
        <p:txBody>
          <a:bodyPr/>
          <a:lstStyle/>
          <a:p>
            <a:r>
              <a:rPr lang="en-US" dirty="0" smtClean="0"/>
              <a:t>1.1.5</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dendritic</a:t>
            </a:r>
            <a:r>
              <a:rPr lang="en-US" dirty="0" smtClean="0"/>
              <a:t> cells</a:t>
            </a:r>
            <a:endParaRPr lang="en-US" dirty="0"/>
          </a:p>
        </p:txBody>
      </p:sp>
      <p:sp>
        <p:nvSpPr>
          <p:cNvPr id="3" name="Content Placeholder 2"/>
          <p:cNvSpPr>
            <a:spLocks noGrp="1"/>
          </p:cNvSpPr>
          <p:nvPr>
            <p:ph idx="1"/>
          </p:nvPr>
        </p:nvSpPr>
        <p:spPr/>
        <p:txBody>
          <a:bodyPr>
            <a:normAutofit/>
          </a:bodyPr>
          <a:lstStyle/>
          <a:p>
            <a:r>
              <a:rPr lang="en-US" sz="2800" dirty="0" smtClean="0"/>
              <a:t>are </a:t>
            </a:r>
            <a:r>
              <a:rPr lang="en-US" sz="2800" dirty="0" smtClean="0"/>
              <a:t>"eater" cells and devour intruders, </a:t>
            </a:r>
            <a:r>
              <a:rPr lang="en-US" sz="2800" dirty="0" smtClean="0"/>
              <a:t>like the granulocytes and the macrophages.</a:t>
            </a:r>
            <a:endParaRPr lang="en-US" sz="2800" dirty="0"/>
          </a:p>
        </p:txBody>
      </p:sp>
      <p:pic>
        <p:nvPicPr>
          <p:cNvPr id="67586" name="Picture 2" descr=" "/>
          <p:cNvPicPr>
            <a:picLocks noChangeAspect="1" noChangeArrowheads="1"/>
          </p:cNvPicPr>
          <p:nvPr/>
        </p:nvPicPr>
        <p:blipFill>
          <a:blip r:embed="rId3" cstate="print"/>
          <a:srcRect/>
          <a:stretch>
            <a:fillRect/>
          </a:stretch>
        </p:blipFill>
        <p:spPr bwMode="auto">
          <a:xfrm>
            <a:off x="7086601" y="-1"/>
            <a:ext cx="2057400" cy="231753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Lymphocytes</a:t>
            </a:r>
            <a:r>
              <a:rPr lang="en-US" dirty="0" smtClean="0"/>
              <a:t> </a:t>
            </a:r>
            <a:endParaRPr lang="en-US" dirty="0"/>
          </a:p>
        </p:txBody>
      </p:sp>
      <p:sp>
        <p:nvSpPr>
          <p:cNvPr id="3" name="Content Placeholder 2"/>
          <p:cNvSpPr>
            <a:spLocks noGrp="1"/>
          </p:cNvSpPr>
          <p:nvPr>
            <p:ph idx="1"/>
          </p:nvPr>
        </p:nvSpPr>
        <p:spPr/>
        <p:txBody>
          <a:bodyPr>
            <a:normAutofit/>
          </a:bodyPr>
          <a:lstStyle/>
          <a:p>
            <a:r>
              <a:rPr lang="en-US" sz="2400" dirty="0" smtClean="0"/>
              <a:t>White blood cells called </a:t>
            </a:r>
            <a:r>
              <a:rPr lang="en-US" sz="2400" i="1" dirty="0" smtClean="0"/>
              <a:t>lymphocytes</a:t>
            </a:r>
            <a:r>
              <a:rPr lang="en-US" sz="2400" dirty="0" smtClean="0"/>
              <a:t> originate in the bone marrow but migrate to parts of the </a:t>
            </a:r>
            <a:r>
              <a:rPr lang="en-US" sz="2400" i="1" dirty="0" smtClean="0"/>
              <a:t>lymphatic system</a:t>
            </a:r>
            <a:r>
              <a:rPr lang="en-US" sz="2400" dirty="0" smtClean="0"/>
              <a:t> such as the lymph nodes, spleen, and thymus.</a:t>
            </a:r>
            <a:endParaRPr lang="en-US" sz="2400" dirty="0"/>
          </a:p>
        </p:txBody>
      </p:sp>
      <p:pic>
        <p:nvPicPr>
          <p:cNvPr id="69634" name="Picture 2" descr=" "/>
          <p:cNvPicPr>
            <a:picLocks noChangeAspect="1" noChangeArrowheads="1"/>
          </p:cNvPicPr>
          <p:nvPr/>
        </p:nvPicPr>
        <p:blipFill>
          <a:blip r:embed="rId2" cstate="print"/>
          <a:srcRect/>
          <a:stretch>
            <a:fillRect/>
          </a:stretch>
        </p:blipFill>
        <p:spPr bwMode="auto">
          <a:xfrm>
            <a:off x="7162800" y="2743200"/>
            <a:ext cx="933450" cy="217805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a:t>
            </a:r>
            <a:r>
              <a:rPr lang="en-US" dirty="0" smtClean="0"/>
              <a:t>of lymphatic cells</a:t>
            </a:r>
            <a:endParaRPr lang="en-US" dirty="0"/>
          </a:p>
        </p:txBody>
      </p:sp>
      <p:sp>
        <p:nvSpPr>
          <p:cNvPr id="3" name="Content Placeholder 2"/>
          <p:cNvSpPr>
            <a:spLocks noGrp="1"/>
          </p:cNvSpPr>
          <p:nvPr>
            <p:ph idx="1"/>
          </p:nvPr>
        </p:nvSpPr>
        <p:spPr/>
        <p:txBody>
          <a:bodyPr>
            <a:normAutofit/>
          </a:bodyPr>
          <a:lstStyle/>
          <a:p>
            <a:r>
              <a:rPr lang="en-US" sz="2400" dirty="0" smtClean="0"/>
              <a:t>There are two main types of lymphatic cells, </a:t>
            </a:r>
            <a:r>
              <a:rPr lang="en-US" sz="2400" i="1" dirty="0" smtClean="0"/>
              <a:t>T cells</a:t>
            </a:r>
            <a:r>
              <a:rPr lang="en-US" sz="2400" dirty="0" smtClean="0"/>
              <a:t> and </a:t>
            </a:r>
            <a:r>
              <a:rPr lang="en-US" sz="2400" i="1" dirty="0" smtClean="0"/>
              <a:t>B cells</a:t>
            </a:r>
            <a:r>
              <a:rPr lang="en-US" sz="2400" dirty="0" smtClean="0"/>
              <a:t>.</a:t>
            </a:r>
            <a:endParaRPr lang="en-US" sz="2400" dirty="0"/>
          </a:p>
        </p:txBody>
      </p:sp>
      <p:pic>
        <p:nvPicPr>
          <p:cNvPr id="71682" name="Picture 2" descr="http://t0.gstatic.com/images?q=tbn:ANd9GcTwkq2d2jyV3QqzDYjxSVCr0sk_RAVoA-Mi97TXFrIVXWtgvO0V"/>
          <p:cNvPicPr>
            <a:picLocks noChangeAspect="1" noChangeArrowheads="1"/>
          </p:cNvPicPr>
          <p:nvPr/>
        </p:nvPicPr>
        <p:blipFill>
          <a:blip r:embed="rId2" cstate="print"/>
          <a:srcRect/>
          <a:stretch>
            <a:fillRect/>
          </a:stretch>
        </p:blipFill>
        <p:spPr bwMode="auto">
          <a:xfrm>
            <a:off x="4140200" y="3886200"/>
            <a:ext cx="3251200" cy="24384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Receptors</a:t>
            </a:r>
            <a:endParaRPr lang="en-US" dirty="0"/>
          </a:p>
        </p:txBody>
      </p:sp>
      <p:sp>
        <p:nvSpPr>
          <p:cNvPr id="3" name="Content Placeholder 2"/>
          <p:cNvSpPr>
            <a:spLocks noGrp="1"/>
          </p:cNvSpPr>
          <p:nvPr>
            <p:ph idx="1"/>
          </p:nvPr>
        </p:nvSpPr>
        <p:spPr/>
        <p:txBody>
          <a:bodyPr>
            <a:normAutofit/>
          </a:bodyPr>
          <a:lstStyle/>
          <a:p>
            <a:r>
              <a:rPr lang="en-US" sz="2400" dirty="0" smtClean="0"/>
              <a:t>On the surface of each lymphatic cell are receptors that enable them to recognize foreign substances. </a:t>
            </a:r>
            <a:endParaRPr lang="en-US" sz="2400" dirty="0"/>
          </a:p>
        </p:txBody>
      </p:sp>
      <p:pic>
        <p:nvPicPr>
          <p:cNvPr id="73730" name="Picture 2" descr=" "/>
          <p:cNvPicPr>
            <a:picLocks noChangeAspect="1" noChangeArrowheads="1"/>
          </p:cNvPicPr>
          <p:nvPr/>
        </p:nvPicPr>
        <p:blipFill>
          <a:blip r:embed="rId3" cstate="print"/>
          <a:srcRect/>
          <a:stretch>
            <a:fillRect/>
          </a:stretch>
        </p:blipFill>
        <p:spPr bwMode="auto">
          <a:xfrm>
            <a:off x="6443775" y="381000"/>
            <a:ext cx="2300175" cy="25146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 cells </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sz="2400" dirty="0" smtClean="0"/>
              <a:t>T </a:t>
            </a:r>
            <a:r>
              <a:rPr lang="en-US" sz="2400" dirty="0" smtClean="0"/>
              <a:t>cells come in two different types, helper cells and killer cells. </a:t>
            </a:r>
            <a:endParaRPr lang="en-US" sz="2400" dirty="0" smtClean="0"/>
          </a:p>
          <a:p>
            <a:r>
              <a:rPr lang="en-US" sz="2400" dirty="0" smtClean="0"/>
              <a:t>They </a:t>
            </a:r>
            <a:r>
              <a:rPr lang="en-US" sz="2400" dirty="0" smtClean="0"/>
              <a:t>are named T cells after the thymus, an organ situated under the breastbone. </a:t>
            </a:r>
            <a:endParaRPr lang="en-US" sz="2400" dirty="0" smtClean="0"/>
          </a:p>
          <a:p>
            <a:r>
              <a:rPr lang="en-US" sz="2400" dirty="0" smtClean="0"/>
              <a:t>T </a:t>
            </a:r>
            <a:r>
              <a:rPr lang="en-US" sz="2400" dirty="0" smtClean="0"/>
              <a:t>cells are produced in the bone marrow and later move to the thymus where they mature.</a:t>
            </a:r>
          </a:p>
          <a:p>
            <a:endParaRPr lang="en-US" dirty="0"/>
          </a:p>
        </p:txBody>
      </p:sp>
      <p:pic>
        <p:nvPicPr>
          <p:cNvPr id="74754" name="Picture 2" descr="http://t3.gstatic.com/images?q=tbn:ANd9GcQOozCdKu7vk1ivylN591m86JYR3e5qnjCRfVI-vzDYBzsvLLXC"/>
          <p:cNvPicPr>
            <a:picLocks noChangeAspect="1" noChangeArrowheads="1"/>
          </p:cNvPicPr>
          <p:nvPr/>
        </p:nvPicPr>
        <p:blipFill>
          <a:blip r:embed="rId2" cstate="print"/>
          <a:srcRect/>
          <a:stretch>
            <a:fillRect/>
          </a:stretch>
        </p:blipFill>
        <p:spPr bwMode="auto">
          <a:xfrm>
            <a:off x="6089618" y="0"/>
            <a:ext cx="3054382" cy="22098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Helper T cells </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smtClean="0"/>
              <a:t>major driving force and the main regulators of the immune defense. </a:t>
            </a:r>
            <a:endParaRPr lang="en-US" dirty="0"/>
          </a:p>
        </p:txBody>
      </p:sp>
      <p:pic>
        <p:nvPicPr>
          <p:cNvPr id="76802" name="Picture 2" descr="http://t1.gstatic.com/images?q=tbn:ANd9GcTgmHLxIxoycTTE3HVxMcKszEExXPzLX8AwzLiMRxCDLJXQhs8I7Q"/>
          <p:cNvPicPr>
            <a:picLocks noChangeAspect="1" noChangeArrowheads="1"/>
          </p:cNvPicPr>
          <p:nvPr/>
        </p:nvPicPr>
        <p:blipFill>
          <a:blip r:embed="rId3" cstate="print"/>
          <a:srcRect/>
          <a:stretch>
            <a:fillRect/>
          </a:stretch>
        </p:blipFill>
        <p:spPr bwMode="auto">
          <a:xfrm>
            <a:off x="1219200" y="4038600"/>
            <a:ext cx="4428460" cy="25908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77826" name="Picture 2" descr="illustration"/>
          <p:cNvPicPr>
            <a:picLocks noChangeAspect="1" noChangeArrowheads="1"/>
          </p:cNvPicPr>
          <p:nvPr/>
        </p:nvPicPr>
        <p:blipFill>
          <a:blip r:embed="rId3" cstate="print"/>
          <a:srcRect/>
          <a:stretch>
            <a:fillRect/>
          </a:stretch>
        </p:blipFill>
        <p:spPr bwMode="auto">
          <a:xfrm>
            <a:off x="958482" y="1143000"/>
            <a:ext cx="7985493" cy="5334001"/>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killer T cell </a:t>
            </a:r>
            <a:endParaRPr lang="en-US" dirty="0"/>
          </a:p>
        </p:txBody>
      </p:sp>
      <p:sp>
        <p:nvSpPr>
          <p:cNvPr id="3" name="Content Placeholder 2"/>
          <p:cNvSpPr>
            <a:spLocks noGrp="1"/>
          </p:cNvSpPr>
          <p:nvPr>
            <p:ph idx="1"/>
          </p:nvPr>
        </p:nvSpPr>
        <p:spPr/>
        <p:txBody>
          <a:bodyPr/>
          <a:lstStyle/>
          <a:p>
            <a:r>
              <a:rPr lang="en-US" dirty="0" smtClean="0"/>
              <a:t>Specializes in </a:t>
            </a:r>
            <a:r>
              <a:rPr lang="en-US" dirty="0" smtClean="0"/>
              <a:t>attacking cells of the body infected by viruses and sometimes also by bacteria. </a:t>
            </a:r>
            <a:endParaRPr lang="en-US" dirty="0"/>
          </a:p>
        </p:txBody>
      </p:sp>
      <p:pic>
        <p:nvPicPr>
          <p:cNvPr id="79874" name="Picture 2" descr="Killer T cell"/>
          <p:cNvPicPr>
            <a:picLocks noChangeAspect="1" noChangeArrowheads="1"/>
          </p:cNvPicPr>
          <p:nvPr/>
        </p:nvPicPr>
        <p:blipFill>
          <a:blip r:embed="rId3" cstate="print"/>
          <a:srcRect/>
          <a:stretch>
            <a:fillRect/>
          </a:stretch>
        </p:blipFill>
        <p:spPr bwMode="auto">
          <a:xfrm>
            <a:off x="1143000" y="3810000"/>
            <a:ext cx="5003321" cy="27432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Cells</a:t>
            </a:r>
            <a:endParaRPr lang="en-US" dirty="0"/>
          </a:p>
        </p:txBody>
      </p:sp>
      <p:sp>
        <p:nvSpPr>
          <p:cNvPr id="3" name="Content Placeholder 2"/>
          <p:cNvSpPr>
            <a:spLocks noGrp="1"/>
          </p:cNvSpPr>
          <p:nvPr>
            <p:ph idx="1"/>
          </p:nvPr>
        </p:nvSpPr>
        <p:spPr/>
        <p:txBody>
          <a:bodyPr/>
          <a:lstStyle/>
          <a:p>
            <a:endParaRPr lang="en-US"/>
          </a:p>
        </p:txBody>
      </p:sp>
      <p:pic>
        <p:nvPicPr>
          <p:cNvPr id="81922" name="Picture 2" descr="http://t1.gstatic.com/images?q=tbn:ANd9GcTGYmTVHA2je1vC0IunI8vGWAVlv4eXgiUiQRVkn1UYFwnOVBAmiA"/>
          <p:cNvPicPr>
            <a:picLocks noChangeAspect="1" noChangeArrowheads="1"/>
          </p:cNvPicPr>
          <p:nvPr/>
        </p:nvPicPr>
        <p:blipFill>
          <a:blip r:embed="rId2" cstate="print"/>
          <a:srcRect/>
          <a:stretch>
            <a:fillRect/>
          </a:stretch>
        </p:blipFill>
        <p:spPr bwMode="auto">
          <a:xfrm>
            <a:off x="1447800" y="2209800"/>
            <a:ext cx="6842671" cy="43434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 lymphocyte cell </a:t>
            </a:r>
            <a:endParaRPr lang="en-US" dirty="0"/>
          </a:p>
        </p:txBody>
      </p:sp>
      <p:sp>
        <p:nvSpPr>
          <p:cNvPr id="3" name="Content Placeholder 2"/>
          <p:cNvSpPr>
            <a:spLocks noGrp="1"/>
          </p:cNvSpPr>
          <p:nvPr>
            <p:ph idx="1"/>
          </p:nvPr>
        </p:nvSpPr>
        <p:spPr/>
        <p:txBody>
          <a:bodyPr>
            <a:normAutofit/>
          </a:bodyPr>
          <a:lstStyle/>
          <a:p>
            <a:r>
              <a:rPr lang="en-US" sz="2400" dirty="0" smtClean="0"/>
              <a:t>Searches </a:t>
            </a:r>
            <a:r>
              <a:rPr lang="en-US" sz="2400" dirty="0" smtClean="0"/>
              <a:t>for antigen matching its receptors</a:t>
            </a:r>
            <a:r>
              <a:rPr lang="en-US" sz="2400" dirty="0" smtClean="0"/>
              <a:t>.</a:t>
            </a:r>
            <a:endParaRPr lang="en-US" sz="2400" dirty="0"/>
          </a:p>
        </p:txBody>
      </p:sp>
      <p:pic>
        <p:nvPicPr>
          <p:cNvPr id="83970" name="Picture 2" descr="http://faculty.ccbcmd.edu/courses/bio141/lecguide/unit5/humoral/abyproduction/images/Bcell_BCR.jpg"/>
          <p:cNvPicPr>
            <a:picLocks noChangeAspect="1" noChangeArrowheads="1"/>
          </p:cNvPicPr>
          <p:nvPr/>
        </p:nvPicPr>
        <p:blipFill>
          <a:blip r:embed="rId3" cstate="print"/>
          <a:srcRect/>
          <a:stretch>
            <a:fillRect/>
          </a:stretch>
        </p:blipFill>
        <p:spPr bwMode="auto">
          <a:xfrm>
            <a:off x="5695950" y="3409949"/>
            <a:ext cx="3448050" cy="344805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Immune system</a:t>
            </a:r>
            <a:endParaRPr lang="en-US" dirty="0"/>
          </a:p>
        </p:txBody>
      </p:sp>
      <p:sp>
        <p:nvSpPr>
          <p:cNvPr id="3" name="Content Placeholder 2"/>
          <p:cNvSpPr>
            <a:spLocks noGrp="1"/>
          </p:cNvSpPr>
          <p:nvPr>
            <p:ph idx="1"/>
          </p:nvPr>
        </p:nvSpPr>
        <p:spPr/>
        <p:txBody>
          <a:bodyPr/>
          <a:lstStyle/>
          <a:p>
            <a:endParaRPr lang="en-US"/>
          </a:p>
        </p:txBody>
      </p:sp>
      <p:pic>
        <p:nvPicPr>
          <p:cNvPr id="1026" name="Picture 2" descr=" "/>
          <p:cNvPicPr>
            <a:picLocks noChangeAspect="1" noChangeArrowheads="1"/>
          </p:cNvPicPr>
          <p:nvPr/>
        </p:nvPicPr>
        <p:blipFill>
          <a:blip r:embed="rId3" cstate="print"/>
          <a:srcRect/>
          <a:stretch>
            <a:fillRect/>
          </a:stretch>
        </p:blipFill>
        <p:spPr bwMode="auto">
          <a:xfrm>
            <a:off x="1676400" y="1712380"/>
            <a:ext cx="5334000" cy="4259796"/>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plasma cell </a:t>
            </a:r>
            <a:endParaRPr lang="en-US" dirty="0"/>
          </a:p>
        </p:txBody>
      </p:sp>
      <p:sp>
        <p:nvSpPr>
          <p:cNvPr id="3" name="Content Placeholder 2"/>
          <p:cNvSpPr>
            <a:spLocks noGrp="1"/>
          </p:cNvSpPr>
          <p:nvPr>
            <p:ph idx="1"/>
          </p:nvPr>
        </p:nvSpPr>
        <p:spPr>
          <a:xfrm>
            <a:off x="0" y="1901952"/>
            <a:ext cx="8077200" cy="4727448"/>
          </a:xfrm>
        </p:spPr>
        <p:txBody>
          <a:bodyPr>
            <a:normAutofit/>
          </a:bodyPr>
          <a:lstStyle/>
          <a:p>
            <a:r>
              <a:rPr lang="en-US" dirty="0" smtClean="0"/>
              <a:t>is </a:t>
            </a:r>
            <a:r>
              <a:rPr lang="en-US" dirty="0" smtClean="0"/>
              <a:t>specialized in producing a specific protein, called an </a:t>
            </a:r>
            <a:r>
              <a:rPr lang="en-US" i="1" dirty="0" smtClean="0">
                <a:hlinkClick r:id="rId3"/>
              </a:rPr>
              <a:t>antibody</a:t>
            </a:r>
            <a:r>
              <a:rPr lang="en-US" i="1" dirty="0" smtClean="0"/>
              <a:t>,</a:t>
            </a:r>
            <a:r>
              <a:rPr lang="en-US" dirty="0" smtClean="0"/>
              <a:t> that will respond to the same antigen that matched the B cell receptor</a:t>
            </a:r>
            <a:r>
              <a:rPr lang="en-US" dirty="0" smtClean="0"/>
              <a:t>.</a:t>
            </a:r>
          </a:p>
          <a:p>
            <a:r>
              <a:rPr lang="en-US" dirty="0" smtClean="0"/>
              <a:t> </a:t>
            </a:r>
            <a:r>
              <a:rPr lang="en-US" dirty="0" smtClean="0"/>
              <a:t>Antibodies are released from the plasma cell so that they can seek out intruders and help destroy them. </a:t>
            </a:r>
            <a:endParaRPr lang="en-US" dirty="0" smtClean="0"/>
          </a:p>
          <a:p>
            <a:r>
              <a:rPr lang="en-US" dirty="0" smtClean="0"/>
              <a:t>Plasma </a:t>
            </a:r>
            <a:r>
              <a:rPr lang="en-US" dirty="0" smtClean="0"/>
              <a:t>cells produce antibodies at an amazing rate and can release tens of thousands of antibodies per second.</a:t>
            </a:r>
          </a:p>
          <a:p>
            <a:endParaRPr lang="en-US" dirty="0"/>
          </a:p>
        </p:txBody>
      </p:sp>
      <p:pic>
        <p:nvPicPr>
          <p:cNvPr id="86018" name="Picture 2" descr="http://www.cancerlinksusa.com/myeloma/wynk/myl1.gif"/>
          <p:cNvPicPr>
            <a:picLocks noChangeAspect="1" noChangeArrowheads="1"/>
          </p:cNvPicPr>
          <p:nvPr/>
        </p:nvPicPr>
        <p:blipFill>
          <a:blip r:embed="rId4" cstate="print"/>
          <a:srcRect/>
          <a:stretch>
            <a:fillRect/>
          </a:stretch>
        </p:blipFill>
        <p:spPr bwMode="auto">
          <a:xfrm>
            <a:off x="6581775" y="0"/>
            <a:ext cx="2562225" cy="2371726"/>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Memory Cells </a:t>
            </a:r>
            <a:endParaRPr lang="en-US" dirty="0"/>
          </a:p>
        </p:txBody>
      </p:sp>
      <p:sp>
        <p:nvSpPr>
          <p:cNvPr id="3" name="Content Placeholder 2"/>
          <p:cNvSpPr>
            <a:spLocks noGrp="1"/>
          </p:cNvSpPr>
          <p:nvPr>
            <p:ph idx="1"/>
          </p:nvPr>
        </p:nvSpPr>
        <p:spPr>
          <a:xfrm>
            <a:off x="381000" y="1901952"/>
            <a:ext cx="4953000" cy="4422648"/>
          </a:xfrm>
        </p:spPr>
        <p:txBody>
          <a:bodyPr>
            <a:normAutofit/>
          </a:bodyPr>
          <a:lstStyle/>
          <a:p>
            <a:r>
              <a:rPr lang="en-US" dirty="0" smtClean="0"/>
              <a:t>T</a:t>
            </a:r>
            <a:r>
              <a:rPr lang="en-US" dirty="0" smtClean="0"/>
              <a:t>he </a:t>
            </a:r>
            <a:r>
              <a:rPr lang="en-US" dirty="0" smtClean="0"/>
              <a:t>second cell type produced by the division of B cells. </a:t>
            </a:r>
            <a:endParaRPr lang="en-US" dirty="0" smtClean="0"/>
          </a:p>
          <a:p>
            <a:r>
              <a:rPr lang="en-US" dirty="0" smtClean="0"/>
              <a:t>These </a:t>
            </a:r>
            <a:r>
              <a:rPr lang="en-US" dirty="0" smtClean="0"/>
              <a:t>cells have a prolonged life span and can thereby "remember" specific intruders. </a:t>
            </a:r>
            <a:endParaRPr lang="en-US" dirty="0"/>
          </a:p>
        </p:txBody>
      </p:sp>
      <p:pic>
        <p:nvPicPr>
          <p:cNvPr id="88066" name="Picture 2" descr="http://3.bp.blogspot.com/_9XlVJY8__iE/R6ua7gmj2dI/AAAAAAAAAB8/zGMtGwz3udY/s400/series%5B1%5D.gif"/>
          <p:cNvPicPr>
            <a:picLocks noChangeAspect="1" noChangeArrowheads="1"/>
          </p:cNvPicPr>
          <p:nvPr/>
        </p:nvPicPr>
        <p:blipFill>
          <a:blip r:embed="rId3" cstate="print"/>
          <a:srcRect/>
          <a:stretch>
            <a:fillRect/>
          </a:stretch>
        </p:blipFill>
        <p:spPr bwMode="auto">
          <a:xfrm>
            <a:off x="4690755" y="2133600"/>
            <a:ext cx="4453245" cy="43434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0" y="609600"/>
            <a:ext cx="3352800" cy="1143000"/>
          </a:xfrm>
        </p:spPr>
        <p:txBody>
          <a:bodyPr>
            <a:normAutofit fontScale="90000"/>
          </a:bodyPr>
          <a:lstStyle/>
          <a:p>
            <a:r>
              <a:rPr lang="en-US" dirty="0" smtClean="0"/>
              <a:t>Putting it all together</a:t>
            </a:r>
            <a:endParaRPr lang="en-US" dirty="0"/>
          </a:p>
        </p:txBody>
      </p:sp>
      <p:pic>
        <p:nvPicPr>
          <p:cNvPr id="9" name="Picture 8" descr="immune.gif"/>
          <p:cNvPicPr>
            <a:picLocks noChangeAspect="1"/>
          </p:cNvPicPr>
          <p:nvPr/>
        </p:nvPicPr>
        <p:blipFill>
          <a:blip r:embed="rId2" cstate="print"/>
          <a:stretch>
            <a:fillRect/>
          </a:stretch>
        </p:blipFill>
        <p:spPr>
          <a:xfrm>
            <a:off x="152400" y="-228600"/>
            <a:ext cx="4253570" cy="6880046"/>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Resource</a:t>
            </a:r>
            <a:endParaRPr lang="en-US"/>
          </a:p>
        </p:txBody>
      </p:sp>
      <p:sp>
        <p:nvSpPr>
          <p:cNvPr id="3" name="Content Placeholder 2"/>
          <p:cNvSpPr>
            <a:spLocks noGrp="1"/>
          </p:cNvSpPr>
          <p:nvPr>
            <p:ph idx="1"/>
          </p:nvPr>
        </p:nvSpPr>
        <p:spPr/>
        <p:txBody>
          <a:bodyPr/>
          <a:lstStyle/>
          <a:p>
            <a:r>
              <a:rPr lang="en-US" dirty="0" smtClean="0"/>
              <a:t>http://www.nobelprize.org/educational/medicine/immunity//immune-detail.html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Complexity</a:t>
            </a:r>
            <a:endParaRPr lang="en-US" dirty="0"/>
          </a:p>
        </p:txBody>
      </p:sp>
      <p:sp>
        <p:nvSpPr>
          <p:cNvPr id="3" name="Content Placeholder 2"/>
          <p:cNvSpPr>
            <a:spLocks noGrp="1"/>
          </p:cNvSpPr>
          <p:nvPr>
            <p:ph idx="1"/>
          </p:nvPr>
        </p:nvSpPr>
        <p:spPr/>
        <p:txBody>
          <a:bodyPr/>
          <a:lstStyle/>
          <a:p>
            <a:endParaRPr lang="en-US"/>
          </a:p>
        </p:txBody>
      </p:sp>
      <p:pic>
        <p:nvPicPr>
          <p:cNvPr id="55298" name="Picture 2" descr="http://pencildown.files.wordpress.com/2012/07/blog-07182012_1.png"/>
          <p:cNvPicPr>
            <a:picLocks noChangeAspect="1" noChangeArrowheads="1"/>
          </p:cNvPicPr>
          <p:nvPr/>
        </p:nvPicPr>
        <p:blipFill>
          <a:blip r:embed="rId3" cstate="print"/>
          <a:srcRect/>
          <a:stretch>
            <a:fillRect/>
          </a:stretch>
        </p:blipFill>
        <p:spPr bwMode="auto">
          <a:xfrm>
            <a:off x="2667000" y="2514600"/>
            <a:ext cx="4714875" cy="356235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Complement system</a:t>
            </a:r>
            <a:endParaRPr lang="en-US" dirty="0"/>
          </a:p>
        </p:txBody>
      </p:sp>
      <p:sp>
        <p:nvSpPr>
          <p:cNvPr id="3" name="Content Placeholder 2"/>
          <p:cNvSpPr>
            <a:spLocks noGrp="1"/>
          </p:cNvSpPr>
          <p:nvPr>
            <p:ph idx="1"/>
          </p:nvPr>
        </p:nvSpPr>
        <p:spPr/>
        <p:txBody>
          <a:bodyPr/>
          <a:lstStyle/>
          <a:p>
            <a:endParaRPr lang="en-US"/>
          </a:p>
        </p:txBody>
      </p:sp>
      <p:pic>
        <p:nvPicPr>
          <p:cNvPr id="58370" name="Picture 2" descr=" "/>
          <p:cNvPicPr>
            <a:picLocks noChangeAspect="1" noChangeArrowheads="1"/>
          </p:cNvPicPr>
          <p:nvPr/>
        </p:nvPicPr>
        <p:blipFill>
          <a:blip r:embed="rId3" cstate="print"/>
          <a:srcRect/>
          <a:stretch>
            <a:fillRect/>
          </a:stretch>
        </p:blipFill>
        <p:spPr bwMode="auto">
          <a:xfrm>
            <a:off x="2133600" y="2590800"/>
            <a:ext cx="2876550" cy="344375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Antigens</a:t>
            </a:r>
            <a:endParaRPr lang="en-US" dirty="0"/>
          </a:p>
        </p:txBody>
      </p:sp>
      <p:sp>
        <p:nvSpPr>
          <p:cNvPr id="3" name="Content Placeholder 2"/>
          <p:cNvSpPr>
            <a:spLocks noGrp="1"/>
          </p:cNvSpPr>
          <p:nvPr>
            <p:ph idx="1"/>
          </p:nvPr>
        </p:nvSpPr>
        <p:spPr/>
        <p:txBody>
          <a:bodyPr/>
          <a:lstStyle/>
          <a:p>
            <a:endParaRPr lang="en-US"/>
          </a:p>
        </p:txBody>
      </p:sp>
      <p:pic>
        <p:nvPicPr>
          <p:cNvPr id="59394" name="Picture 2" descr="http://pleiad.umdnj.edu/hemepath/immuno/graphics/surf_an.gif"/>
          <p:cNvPicPr>
            <a:picLocks noChangeAspect="1" noChangeArrowheads="1"/>
          </p:cNvPicPr>
          <p:nvPr/>
        </p:nvPicPr>
        <p:blipFill>
          <a:blip r:embed="rId2" cstate="print"/>
          <a:srcRect/>
          <a:stretch>
            <a:fillRect/>
          </a:stretch>
        </p:blipFill>
        <p:spPr bwMode="auto">
          <a:xfrm>
            <a:off x="2514600" y="1981200"/>
            <a:ext cx="4953000" cy="433387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activated, the complement proteins can </a:t>
            </a:r>
            <a:br>
              <a:rPr lang="en-US" dirty="0" smtClean="0"/>
            </a:br>
            <a:endParaRPr lang="en-US" dirty="0"/>
          </a:p>
        </p:txBody>
      </p:sp>
      <p:sp>
        <p:nvSpPr>
          <p:cNvPr id="3" name="Content Placeholder 2"/>
          <p:cNvSpPr>
            <a:spLocks noGrp="1"/>
          </p:cNvSpPr>
          <p:nvPr>
            <p:ph idx="1"/>
          </p:nvPr>
        </p:nvSpPr>
        <p:spPr>
          <a:xfrm>
            <a:off x="-228600" y="1828800"/>
            <a:ext cx="7162800" cy="5257800"/>
          </a:xfrm>
        </p:spPr>
        <p:txBody>
          <a:bodyPr>
            <a:noAutofit/>
          </a:bodyPr>
          <a:lstStyle/>
          <a:p>
            <a:r>
              <a:rPr lang="en-US" sz="2800" dirty="0" smtClean="0"/>
              <a:t>  -   trigger inflammation  </a:t>
            </a:r>
            <a:endParaRPr lang="en-US" sz="2800" dirty="0" smtClean="0"/>
          </a:p>
          <a:p>
            <a:r>
              <a:rPr lang="en-US" sz="2800" dirty="0" smtClean="0"/>
              <a:t> </a:t>
            </a:r>
            <a:r>
              <a:rPr lang="en-US" sz="2800" dirty="0" smtClean="0"/>
              <a:t>-   attract eater cells such as macrophages to the area  </a:t>
            </a:r>
            <a:endParaRPr lang="en-US" sz="2800" dirty="0" smtClean="0"/>
          </a:p>
          <a:p>
            <a:r>
              <a:rPr lang="en-US" sz="2800" dirty="0" smtClean="0"/>
              <a:t> </a:t>
            </a:r>
            <a:r>
              <a:rPr lang="en-US" sz="2800" dirty="0" smtClean="0"/>
              <a:t>-   coat intruders so that eater cells are more likely to devour them   </a:t>
            </a:r>
            <a:endParaRPr lang="en-US" sz="2800" dirty="0" smtClean="0"/>
          </a:p>
          <a:p>
            <a:r>
              <a:rPr lang="en-US" sz="2800" dirty="0" smtClean="0"/>
              <a:t>- </a:t>
            </a:r>
            <a:r>
              <a:rPr lang="en-US" sz="2800" dirty="0" smtClean="0"/>
              <a:t>  kill intruders </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Phagocytes</a:t>
            </a:r>
            <a:br>
              <a:rPr lang="en-US" dirty="0" smtClean="0"/>
            </a:br>
            <a:endParaRPr lang="en-US" dirty="0"/>
          </a:p>
        </p:txBody>
      </p:sp>
      <p:sp>
        <p:nvSpPr>
          <p:cNvPr id="3" name="Content Placeholder 2"/>
          <p:cNvSpPr>
            <a:spLocks noGrp="1"/>
          </p:cNvSpPr>
          <p:nvPr>
            <p:ph idx="1"/>
          </p:nvPr>
        </p:nvSpPr>
        <p:spPr>
          <a:xfrm>
            <a:off x="-228600" y="2895600"/>
            <a:ext cx="6629400" cy="4224528"/>
          </a:xfrm>
        </p:spPr>
        <p:txBody>
          <a:bodyPr>
            <a:normAutofit/>
          </a:bodyPr>
          <a:lstStyle/>
          <a:p>
            <a:r>
              <a:rPr lang="en-US" sz="2400" dirty="0" smtClean="0"/>
              <a:t>This </a:t>
            </a:r>
            <a:r>
              <a:rPr lang="en-US" sz="2400" dirty="0" smtClean="0"/>
              <a:t>is a group of immune cells specialized in finding and "eating" bacteria, viruses, and dead or injured body cells. </a:t>
            </a:r>
            <a:endParaRPr lang="en-US" sz="2400" dirty="0"/>
          </a:p>
        </p:txBody>
      </p:sp>
      <p:pic>
        <p:nvPicPr>
          <p:cNvPr id="63490" name="Picture 2" descr="http://www.nobelprize.org/educational/medicine/immunity/images/detail/agp.gif"/>
          <p:cNvPicPr>
            <a:picLocks noChangeAspect="1" noChangeArrowheads="1"/>
          </p:cNvPicPr>
          <p:nvPr/>
        </p:nvPicPr>
        <p:blipFill>
          <a:blip r:embed="rId3" cstate="print"/>
          <a:srcRect/>
          <a:stretch>
            <a:fillRect/>
          </a:stretch>
        </p:blipFill>
        <p:spPr bwMode="auto">
          <a:xfrm>
            <a:off x="4238625" y="152400"/>
            <a:ext cx="4905375" cy="327660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granulocytes </a:t>
            </a:r>
            <a:endParaRPr lang="en-US" dirty="0"/>
          </a:p>
        </p:txBody>
      </p:sp>
      <p:sp>
        <p:nvSpPr>
          <p:cNvPr id="3" name="Content Placeholder 2"/>
          <p:cNvSpPr>
            <a:spLocks noGrp="1"/>
          </p:cNvSpPr>
          <p:nvPr>
            <p:ph idx="1"/>
          </p:nvPr>
        </p:nvSpPr>
        <p:spPr/>
        <p:txBody>
          <a:bodyPr/>
          <a:lstStyle/>
          <a:p>
            <a:r>
              <a:rPr lang="en-US" dirty="0" smtClean="0"/>
              <a:t>often </a:t>
            </a:r>
            <a:r>
              <a:rPr lang="en-US" dirty="0" smtClean="0"/>
              <a:t>take the first stand during an infection</a:t>
            </a:r>
            <a:endParaRPr lang="en-US" dirty="0"/>
          </a:p>
        </p:txBody>
      </p:sp>
      <p:pic>
        <p:nvPicPr>
          <p:cNvPr id="64514" name="Picture 2" descr=" "/>
          <p:cNvPicPr>
            <a:picLocks noChangeAspect="1" noChangeArrowheads="1"/>
          </p:cNvPicPr>
          <p:nvPr/>
        </p:nvPicPr>
        <p:blipFill>
          <a:blip r:embed="rId3" cstate="print"/>
          <a:srcRect/>
          <a:stretch>
            <a:fillRect/>
          </a:stretch>
        </p:blipFill>
        <p:spPr bwMode="auto">
          <a:xfrm>
            <a:off x="3505200" y="3386958"/>
            <a:ext cx="2590800" cy="232279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macrophages </a:t>
            </a:r>
            <a:endParaRPr lang="en-US" dirty="0"/>
          </a:p>
        </p:txBody>
      </p:sp>
      <p:sp>
        <p:nvSpPr>
          <p:cNvPr id="3" name="Content Placeholder 2"/>
          <p:cNvSpPr>
            <a:spLocks noGrp="1"/>
          </p:cNvSpPr>
          <p:nvPr>
            <p:ph idx="1"/>
          </p:nvPr>
        </p:nvSpPr>
        <p:spPr/>
        <p:txBody>
          <a:bodyPr>
            <a:normAutofit/>
          </a:bodyPr>
          <a:lstStyle/>
          <a:p>
            <a:r>
              <a:rPr lang="en-US" sz="2800" dirty="0" smtClean="0"/>
              <a:t>are slower to respond to invaders than the granulocytes, but they are larger, live longer, and have far greater capacities. </a:t>
            </a:r>
            <a:endParaRPr lang="en-US" sz="2800" dirty="0"/>
          </a:p>
        </p:txBody>
      </p:sp>
      <p:pic>
        <p:nvPicPr>
          <p:cNvPr id="65538" name="Picture 2" descr=" "/>
          <p:cNvPicPr>
            <a:picLocks noChangeAspect="1" noChangeArrowheads="1"/>
          </p:cNvPicPr>
          <p:nvPr/>
        </p:nvPicPr>
        <p:blipFill>
          <a:blip r:embed="rId3" cstate="print"/>
          <a:srcRect/>
          <a:stretch>
            <a:fillRect/>
          </a:stretch>
        </p:blipFill>
        <p:spPr bwMode="auto">
          <a:xfrm>
            <a:off x="6477000" y="152400"/>
            <a:ext cx="1895475" cy="2026197"/>
          </a:xfrm>
          <a:prstGeom prst="rect">
            <a:avLst/>
          </a:prstGeom>
          <a:noFill/>
        </p:spPr>
      </p:pic>
    </p:spTree>
  </p:cSld>
  <p:clrMapOvr>
    <a:masterClrMapping/>
  </p:clrMapOvr>
</p:sld>
</file>

<file path=ppt/theme/theme1.xml><?xml version="1.0" encoding="utf-8"?>
<a:theme xmlns:a="http://schemas.openxmlformats.org/drawingml/2006/main" name="Bubbles">
  <a:themeElements>
    <a:clrScheme name="Bubbles">
      <a:dk1>
        <a:srgbClr val="0C002C"/>
      </a:dk1>
      <a:lt1>
        <a:srgbClr val="FFFFFF"/>
      </a:lt1>
      <a:dk2>
        <a:srgbClr val="236626"/>
      </a:dk2>
      <a:lt2>
        <a:srgbClr val="D7C8FE"/>
      </a:lt2>
      <a:accent1>
        <a:srgbClr val="4203E7"/>
      </a:accent1>
      <a:accent2>
        <a:srgbClr val="842F73"/>
      </a:accent2>
      <a:accent3>
        <a:srgbClr val="7532A8"/>
      </a:accent3>
      <a:accent4>
        <a:srgbClr val="F7A107"/>
      </a:accent4>
      <a:accent5>
        <a:srgbClr val="C86DCF"/>
      </a:accent5>
      <a:accent6>
        <a:srgbClr val="E6B500"/>
      </a:accent6>
      <a:hlink>
        <a:srgbClr val="FFDE66"/>
      </a:hlink>
      <a:folHlink>
        <a:srgbClr val="D490C5"/>
      </a:folHlink>
    </a:clrScheme>
    <a:fontScheme name="Bubbles">
      <a:majorFont>
        <a:latin typeface="Impact"/>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mic Sans M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Bubbles">
      <a:fillStyleLst>
        <a:solidFill>
          <a:schemeClr val="phClr"/>
        </a:solidFill>
        <a:gradFill rotWithShape="1">
          <a:gsLst>
            <a:gs pos="0">
              <a:schemeClr val="phClr">
                <a:tint val="50000"/>
                <a:alpha val="85000"/>
                <a:satMod val="150000"/>
              </a:schemeClr>
            </a:gs>
            <a:gs pos="35000">
              <a:schemeClr val="phClr">
                <a:tint val="70000"/>
                <a:shade val="90000"/>
                <a:alpha val="85000"/>
                <a:satMod val="200000"/>
              </a:schemeClr>
            </a:gs>
            <a:gs pos="100000">
              <a:schemeClr val="phClr">
                <a:tint val="90000"/>
                <a:shade val="100000"/>
                <a:alpha val="85000"/>
                <a:satMod val="250000"/>
              </a:schemeClr>
            </a:gs>
          </a:gsLst>
          <a:lin ang="0" scaled="1"/>
        </a:gradFill>
        <a:gradFill rotWithShape="1">
          <a:gsLst>
            <a:gs pos="0">
              <a:schemeClr val="phClr">
                <a:shade val="40000"/>
                <a:satMod val="115000"/>
              </a:schemeClr>
            </a:gs>
            <a:gs pos="80000">
              <a:schemeClr val="phClr">
                <a:shade val="90000"/>
                <a:satMod val="130000"/>
              </a:schemeClr>
            </a:gs>
            <a:gs pos="100000">
              <a:schemeClr val="phClr">
                <a:shade val="100000"/>
                <a:satMod val="150000"/>
              </a:schemeClr>
            </a:gs>
          </a:gsLst>
          <a:lin ang="7800000" scaled="0"/>
        </a:gradFill>
      </a:fillStyleLst>
      <a:lnStyleLst>
        <a:ln w="25400" cap="flat" cmpd="sng" algn="ctr">
          <a:solidFill>
            <a:schemeClr val="phClr">
              <a:shade val="95000"/>
              <a:satMod val="105000"/>
            </a:schemeClr>
          </a:solidFill>
          <a:prstDash val="solid"/>
        </a:ln>
        <a:ln w="44450" cap="flat" cmpd="sng" algn="ctr">
          <a:solidFill>
            <a:schemeClr val="phClr">
              <a:alpha val="80000"/>
              <a:satMod val="110000"/>
            </a:schemeClr>
          </a:solidFill>
          <a:prstDash val="solid"/>
        </a:ln>
        <a:ln w="63500" cap="flat" cmpd="sng" algn="ctr">
          <a:solidFill>
            <a:schemeClr val="phClr">
              <a:alpha val="80000"/>
              <a:satMod val="115000"/>
            </a:schemeClr>
          </a:solidFill>
          <a:prstDash val="solid"/>
        </a:ln>
      </a:lnStyleLst>
      <a:effectStyleLst>
        <a:effectStyle>
          <a:effectLst>
            <a:innerShdw blurRad="50800" dist="25400" dir="13500000">
              <a:srgbClr val="FFFFFF">
                <a:alpha val="75000"/>
              </a:srgbClr>
            </a:innerShdw>
          </a:effectLst>
        </a:effectStyle>
        <a:effectStyle>
          <a:effectLst>
            <a:innerShdw blurRad="76200" dist="25400" dir="13500000">
              <a:srgbClr val="FFFFFF">
                <a:alpha val="75000"/>
              </a:srgbClr>
            </a:innerShdw>
            <a:reflection blurRad="63500" stA="35000" endPos="35000" dist="12700" dir="5400000" sy="-100000" rotWithShape="0"/>
          </a:effectLst>
        </a:effectStyle>
        <a:effectStyle>
          <a:effectLst>
            <a:reflection blurRad="63500" stA="35000" endPos="35000" dist="12700" dir="5400000" sy="-100000" rotWithShape="0"/>
          </a:effectLst>
          <a:scene3d>
            <a:camera prst="orthographicFront">
              <a:rot lat="0" lon="0" rev="0"/>
            </a:camera>
            <a:lightRig rig="balanced" dir="bl">
              <a:rot lat="0" lon="0" rev="7800000"/>
            </a:lightRig>
          </a:scene3d>
          <a:sp3d prstMaterial="translucentPowder">
            <a:bevelT h="50800"/>
          </a:sp3d>
        </a:effectStyle>
      </a:effectStyleLst>
      <a:bgFillStyleLst>
        <a:solidFill>
          <a:schemeClr val="phClr"/>
        </a:solidFill>
        <a:gradFill>
          <a:gsLst>
            <a:gs pos="0">
              <a:schemeClr val="phClr">
                <a:shade val="80000"/>
                <a:satMod val="125000"/>
              </a:schemeClr>
            </a:gs>
            <a:gs pos="100000">
              <a:schemeClr val="phClr">
                <a:tint val="100000"/>
                <a:satMod val="125000"/>
                <a:lumOff val="40000"/>
                <a:lumMod val="100000"/>
              </a:schemeClr>
            </a:gs>
          </a:gsLst>
          <a:lin ang="7800000" scaled="1"/>
        </a:gradFill>
        <a:gradFill rotWithShape="1">
          <a:gsLst>
            <a:gs pos="0">
              <a:schemeClr val="phClr">
                <a:shade val="95000"/>
                <a:lumMod val="95000"/>
              </a:schemeClr>
            </a:gs>
            <a:gs pos="60000">
              <a:schemeClr val="phClr">
                <a:satMod val="125000"/>
                <a:lumOff val="10000"/>
                <a:lumMod val="100000"/>
              </a:schemeClr>
            </a:gs>
            <a:gs pos="100000">
              <a:schemeClr val="phClr">
                <a:shade val="95000"/>
                <a:satMod val="135000"/>
                <a:lumOff val="50000"/>
                <a:lumMod val="100000"/>
              </a:schemeClr>
            </a:gs>
          </a:gsLst>
          <a:lin ang="0" scaled="1"/>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Bubbles</Template>
  <TotalTime>82</TotalTime>
  <Words>1262</Words>
  <Application>Microsoft Office PowerPoint</Application>
  <PresentationFormat>On-screen Show (4:3)</PresentationFormat>
  <Paragraphs>74</Paragraphs>
  <Slides>23</Slides>
  <Notes>14</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Bubbles</vt:lpstr>
      <vt:lpstr>MI</vt:lpstr>
      <vt:lpstr>Immune system</vt:lpstr>
      <vt:lpstr>Complexity</vt:lpstr>
      <vt:lpstr>Complement system</vt:lpstr>
      <vt:lpstr>Antigens</vt:lpstr>
      <vt:lpstr>When activated, the complement proteins can  </vt:lpstr>
      <vt:lpstr>Phagocytes </vt:lpstr>
      <vt:lpstr>The granulocytes </vt:lpstr>
      <vt:lpstr>The macrophages </vt:lpstr>
      <vt:lpstr>The dendritic cells</vt:lpstr>
      <vt:lpstr>Lymphocytes </vt:lpstr>
      <vt:lpstr>Types of lymphatic cells</vt:lpstr>
      <vt:lpstr>Receptors</vt:lpstr>
      <vt:lpstr>T cells  </vt:lpstr>
      <vt:lpstr>Helper T cells </vt:lpstr>
      <vt:lpstr>Slide 16</vt:lpstr>
      <vt:lpstr>The killer T cell </vt:lpstr>
      <vt:lpstr>B Cells</vt:lpstr>
      <vt:lpstr>The B lymphocyte cell </vt:lpstr>
      <vt:lpstr>The plasma cell </vt:lpstr>
      <vt:lpstr>The Memory Cells </vt:lpstr>
      <vt:lpstr>Putting it all together</vt:lpstr>
      <vt:lpstr>Resource</vt:lpstr>
    </vt:vector>
  </TitlesOfParts>
  <Company>Aurora Public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c:title>
  <dc:creator>APS USER</dc:creator>
  <cp:lastModifiedBy>APS USER</cp:lastModifiedBy>
  <cp:revision>10</cp:revision>
  <dcterms:created xsi:type="dcterms:W3CDTF">2012-08-17T13:53:57Z</dcterms:created>
  <dcterms:modified xsi:type="dcterms:W3CDTF">2012-08-17T15:16:17Z</dcterms:modified>
</cp:coreProperties>
</file>