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6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685800" y="1143000"/>
            <a:ext cx="7772400" cy="4572000"/>
            <a:chOff x="1371600" y="1143000"/>
            <a:chExt cx="7772400" cy="5715000"/>
          </a:xfrm>
          <a:effectLst>
            <a:reflection blurRad="6350" stA="50000" endA="300" endPos="15500" dist="50800" dir="5400000" sy="-100000" algn="bl" rotWithShape="0"/>
          </a:effectLst>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ctrTitle"/>
          </p:nvPr>
        </p:nvSpPr>
        <p:spPr>
          <a:xfrm>
            <a:off x="1371600" y="1676401"/>
            <a:ext cx="6400800" cy="1924050"/>
          </a:xfrm>
        </p:spPr>
        <p:txBody>
          <a:bodyPr vert="horz" lIns="91440" tIns="45720" rIns="91440" bIns="45720" rtlCol="0" anchor="b" anchorCtr="0">
            <a:noAutofit/>
          </a:bodyPr>
          <a:lstStyle>
            <a:lvl1pPr algn="ctr" defTabSz="914400" rtl="0" eaLnBrk="1" latinLnBrk="0" hangingPunct="1">
              <a:spcBef>
                <a:spcPct val="0"/>
              </a:spcBef>
              <a:buNone/>
              <a:defRPr sz="3800" kern="1200">
                <a:solidFill>
                  <a:schemeClr val="tx1">
                    <a:lumMod val="75000"/>
                    <a:lumOff val="25000"/>
                  </a:schemeClr>
                </a:solidFill>
                <a:effectLst>
                  <a:innerShdw blurRad="63500">
                    <a:srgbClr val="F1F1F1"/>
                  </a:inn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71600" y="4039737"/>
            <a:ext cx="6400800" cy="1522862"/>
          </a:xfr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lvl1pPr marL="0" indent="0" algn="ctr" defTabSz="914400" rtl="0" eaLnBrk="1" latinLnBrk="0" hangingPunct="1">
              <a:spcBef>
                <a:spcPts val="1500"/>
              </a:spcBef>
              <a:buClr>
                <a:schemeClr val="bg1">
                  <a:lumMod val="65000"/>
                </a:schemeClr>
              </a:buClr>
              <a:buSzPct val="80000"/>
              <a:buFont typeface="Wingdings 2" pitchFamily="18" charset="2"/>
              <a:buNone/>
              <a:defRPr sz="2000" b="0" kern="1200">
                <a:solidFill>
                  <a:schemeClr val="tx1">
                    <a:lumMod val="50000"/>
                    <a:lumOff val="50000"/>
                  </a:schemeClr>
                </a:solidFill>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867400" y="6574536"/>
            <a:ext cx="2133600" cy="274320"/>
          </a:xfrm>
        </p:spPr>
        <p:txBody>
          <a:bodyPr/>
          <a:lstStyle/>
          <a:p>
            <a:fld id="{B168B018-C97E-4B6A-B6AB-0CF7F4FC60FB}" type="datetimeFigureOut">
              <a:rPr lang="en-US" smtClean="0"/>
              <a:t>10/1/2013</a:t>
            </a:fld>
            <a:endParaRPr lang="en-US"/>
          </a:p>
        </p:txBody>
      </p:sp>
      <p:sp>
        <p:nvSpPr>
          <p:cNvPr id="5" name="Footer Placeholder 4"/>
          <p:cNvSpPr>
            <a:spLocks noGrp="1"/>
          </p:cNvSpPr>
          <p:nvPr>
            <p:ph type="ftr" sz="quarter" idx="11"/>
          </p:nvPr>
        </p:nvSpPr>
        <p:spPr>
          <a:xfrm>
            <a:off x="1143000" y="6574536"/>
            <a:ext cx="2895600" cy="274320"/>
          </a:xfrm>
        </p:spPr>
        <p:txBody>
          <a:bodyPr/>
          <a:lstStyle/>
          <a:p>
            <a:endParaRPr lang="en-US"/>
          </a:p>
        </p:txBody>
      </p:sp>
      <p:sp>
        <p:nvSpPr>
          <p:cNvPr id="6" name="Slide Number Placeholder 5"/>
          <p:cNvSpPr>
            <a:spLocks noGrp="1"/>
          </p:cNvSpPr>
          <p:nvPr>
            <p:ph type="sldNum" sz="quarter" idx="12"/>
          </p:nvPr>
        </p:nvSpPr>
        <p:spPr>
          <a:xfrm>
            <a:off x="8778240" y="6574536"/>
            <a:ext cx="365760" cy="274320"/>
          </a:xfrm>
        </p:spPr>
        <p:txBody>
          <a:bodyPr/>
          <a:lstStyle/>
          <a:p>
            <a:fld id="{7E3F47E1-DD28-4465-B461-1ABD36FE3EAE}" type="slidenum">
              <a:rPr lang="en-US" smtClean="0"/>
              <a:t>‹#›</a:t>
            </a:fld>
            <a:endParaRPr lang="en-US"/>
          </a:p>
        </p:txBody>
      </p:sp>
      <p:cxnSp>
        <p:nvCxnSpPr>
          <p:cNvPr id="11" name="Straight Connector 10"/>
          <p:cNvCxnSpPr/>
          <p:nvPr/>
        </p:nvCxnSpPr>
        <p:spPr>
          <a:xfrm rot="10800000">
            <a:off x="2286000" y="3794763"/>
            <a:ext cx="45720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168B018-C97E-4B6A-B6AB-0CF7F4FC60FB}" type="datetimeFigureOut">
              <a:rPr lang="en-US" smtClean="0"/>
              <a:t>10/1/2013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F47E1-DD28-4465-B461-1ABD36FE3E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1143000"/>
            <a:ext cx="7772400" cy="5715000"/>
            <a:chOff x="1371600" y="1143000"/>
            <a:chExt cx="7772400" cy="5715000"/>
          </a:xfrm>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Vertical Text Placeholder 2"/>
          <p:cNvSpPr>
            <a:spLocks noGrp="1"/>
          </p:cNvSpPr>
          <p:nvPr>
            <p:ph type="body" orient="vert" idx="1"/>
          </p:nvPr>
        </p:nvSpPr>
        <p:spPr>
          <a:xfrm>
            <a:off x="609600" y="1828801"/>
            <a:ext cx="6553200" cy="45447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5181600" y="6574536"/>
            <a:ext cx="2133600" cy="274320"/>
          </a:xfrm>
        </p:spPr>
        <p:txBody>
          <a:bodyPr/>
          <a:lstStyle/>
          <a:p>
            <a:fld id="{B168B018-C97E-4B6A-B6AB-0CF7F4FC60FB}" type="datetimeFigureOut">
              <a:rPr lang="en-US" smtClean="0"/>
              <a:t>10/1/2013</a:t>
            </a:fld>
            <a:endParaRPr lang="en-US"/>
          </a:p>
        </p:txBody>
      </p:sp>
      <p:sp>
        <p:nvSpPr>
          <p:cNvPr id="5" name="Footer Placeholder 4"/>
          <p:cNvSpPr>
            <a:spLocks noGrp="1"/>
          </p:cNvSpPr>
          <p:nvPr>
            <p:ph type="ftr" sz="quarter" idx="11"/>
          </p:nvPr>
        </p:nvSpPr>
        <p:spPr>
          <a:xfrm>
            <a:off x="457200" y="6574536"/>
            <a:ext cx="2895600" cy="274320"/>
          </a:xfrm>
        </p:spPr>
        <p:txBody>
          <a:bodyPr/>
          <a:lstStyle/>
          <a:p>
            <a:endParaRPr lang="en-US"/>
          </a:p>
        </p:txBody>
      </p:sp>
      <p:sp>
        <p:nvSpPr>
          <p:cNvPr id="6" name="Slide Number Placeholder 5"/>
          <p:cNvSpPr>
            <a:spLocks noGrp="1"/>
          </p:cNvSpPr>
          <p:nvPr>
            <p:ph type="sldNum" sz="quarter" idx="12"/>
          </p:nvPr>
        </p:nvSpPr>
        <p:spPr/>
        <p:txBody>
          <a:bodyPr/>
          <a:lstStyle/>
          <a:p>
            <a:fld id="{7E3F47E1-DD28-4465-B461-1ABD36FE3EAE}" type="slidenum">
              <a:rPr lang="en-US" smtClean="0"/>
              <a:t>‹#›</a:t>
            </a:fld>
            <a:endParaRPr lang="en-US"/>
          </a:p>
        </p:txBody>
      </p:sp>
      <p:sp>
        <p:nvSpPr>
          <p:cNvPr id="11" name="Rectangle 10"/>
          <p:cNvSpPr/>
          <p:nvPr/>
        </p:nvSpPr>
        <p:spPr>
          <a:xfrm flipV="1">
            <a:off x="836676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2" name="Straight Connector 11"/>
          <p:cNvCxnSpPr/>
          <p:nvPr/>
        </p:nvCxnSpPr>
        <p:spPr>
          <a:xfrm rot="5400000">
            <a:off x="4940146" y="3428206"/>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8409296" y="152400"/>
            <a:ext cx="734704" cy="5851525"/>
          </a:xfrm>
        </p:spPr>
        <p:txBody>
          <a:bodyPr vert="eaVert" anchor="t" anchorCtr="0"/>
          <a:lstStyle/>
          <a:p>
            <a:r>
              <a:rPr lang="en-US" smtClean="0"/>
              <a:t>Click to edit Master title style</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168B018-C97E-4B6A-B6AB-0CF7F4FC60FB}" type="datetimeFigureOut">
              <a:rPr lang="en-US" smtClean="0"/>
              <a:t>10/1/2013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F47E1-DD28-4465-B461-1ABD36FE3E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11"/>
          <p:cNvGrpSpPr/>
          <p:nvPr/>
        </p:nvGrpSpPr>
        <p:grpSpPr>
          <a:xfrm>
            <a:off x="0" y="1143000"/>
            <a:ext cx="7772400" cy="2743200"/>
            <a:chOff x="0" y="1143000"/>
            <a:chExt cx="7772400" cy="2743200"/>
          </a:xfrm>
        </p:grpSpPr>
        <p:sp>
          <p:nvSpPr>
            <p:cNvPr id="9" name="Rectangle 8"/>
            <p:cNvSpPr/>
            <p:nvPr/>
          </p:nvSpPr>
          <p:spPr>
            <a:xfrm>
              <a:off x="0" y="1143000"/>
              <a:ext cx="7772400" cy="2743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0" y="1371600"/>
              <a:ext cx="7543800" cy="2286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0" y="1600200"/>
              <a:ext cx="7315200" cy="1828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228600" y="1600200"/>
            <a:ext cx="6858000" cy="1143000"/>
          </a:xfrm>
        </p:spPr>
        <p:txBody>
          <a:bodyPr vert="horz" lIns="91440" tIns="45720" rIns="91440" bIns="45720" rtlCol="0" anchor="b" anchorCtr="0">
            <a:noAutofit/>
          </a:bodyPr>
          <a:lstStyle>
            <a:lvl1pPr algn="l" defTabSz="914400" rtl="0" eaLnBrk="1" latinLnBrk="0" hangingPunct="1">
              <a:spcBef>
                <a:spcPct val="0"/>
              </a:spcBef>
              <a:buNone/>
              <a:defRPr sz="3200" b="0" kern="1200" cap="none" baseline="0">
                <a:solidFill>
                  <a:schemeClr val="tx1">
                    <a:lumMod val="75000"/>
                    <a:lumOff val="25000"/>
                  </a:schemeClr>
                </a:solidFill>
                <a:effectLst>
                  <a:innerShdw blurRad="63500">
                    <a:srgbClr val="F1F1F1"/>
                  </a:inn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228600" y="2756848"/>
            <a:ext cx="6858000" cy="640080"/>
          </a:xfrm>
        </p:spPr>
        <p:txBody>
          <a:bodyPr vert="horz" lIns="91440" tIns="45720" rIns="91440" bIns="45720" rtlCol="0" anchor="t" anchorCtr="0">
            <a:normAutofit/>
            <a:scene3d>
              <a:camera prst="orthographicFront"/>
              <a:lightRig rig="balanced" dir="t">
                <a:rot lat="0" lon="0" rev="4200000"/>
              </a:lightRig>
            </a:scene3d>
            <a:sp3d extrusionH="31750" prstMaterial="metal">
              <a:bevelT w="25400" h="12700" prst="softRound"/>
            </a:sp3d>
          </a:bodyPr>
          <a:lstStyle>
            <a:lvl1pPr marL="0" indent="0">
              <a:buNone/>
              <a:defRPr sz="1600" b="0" kern="1200">
                <a:solidFill>
                  <a:schemeClr val="tx1">
                    <a:lumMod val="50000"/>
                    <a:lumOff val="50000"/>
                  </a:schemeClr>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smtClean="0"/>
              <a:t>Click to edit Master text styles</a:t>
            </a:r>
          </a:p>
        </p:txBody>
      </p:sp>
      <p:sp>
        <p:nvSpPr>
          <p:cNvPr id="4" name="Date Placeholder 3"/>
          <p:cNvSpPr>
            <a:spLocks noGrp="1"/>
          </p:cNvSpPr>
          <p:nvPr>
            <p:ph type="dt" sz="half" idx="10"/>
          </p:nvPr>
        </p:nvSpPr>
        <p:spPr>
          <a:xfrm>
            <a:off x="4953000" y="6574536"/>
            <a:ext cx="2133600" cy="274320"/>
          </a:xfrm>
        </p:spPr>
        <p:txBody>
          <a:bodyPr/>
          <a:lstStyle/>
          <a:p>
            <a:fld id="{B168B018-C97E-4B6A-B6AB-0CF7F4FC60FB}" type="datetimeFigureOut">
              <a:rPr lang="en-US" smtClean="0"/>
              <a:t>10/1/2013</a:t>
            </a:fld>
            <a:endParaRPr lang="en-US"/>
          </a:p>
        </p:txBody>
      </p:sp>
      <p:sp>
        <p:nvSpPr>
          <p:cNvPr id="5" name="Footer Placeholder 4"/>
          <p:cNvSpPr>
            <a:spLocks noGrp="1"/>
          </p:cNvSpPr>
          <p:nvPr>
            <p:ph type="ftr" sz="quarter" idx="11"/>
          </p:nvPr>
        </p:nvSpPr>
        <p:spPr>
          <a:xfrm>
            <a:off x="228600" y="6574536"/>
            <a:ext cx="2895600" cy="274320"/>
          </a:xfrm>
        </p:spPr>
        <p:txBody>
          <a:bodyPr/>
          <a:lstStyle/>
          <a:p>
            <a:endParaRPr lang="en-US"/>
          </a:p>
        </p:txBody>
      </p:sp>
      <p:sp>
        <p:nvSpPr>
          <p:cNvPr id="6" name="Slide Number Placeholder 5"/>
          <p:cNvSpPr>
            <a:spLocks noGrp="1"/>
          </p:cNvSpPr>
          <p:nvPr>
            <p:ph type="sldNum" sz="quarter" idx="12"/>
          </p:nvPr>
        </p:nvSpPr>
        <p:spPr>
          <a:xfrm>
            <a:off x="8778240" y="6574536"/>
            <a:ext cx="365760" cy="274320"/>
          </a:xfrm>
        </p:spPr>
        <p:txBody>
          <a:bodyPr/>
          <a:lstStyle/>
          <a:p>
            <a:fld id="{7E3F47E1-DD28-4465-B461-1ABD36FE3EA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057400"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376536"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B168B018-C97E-4B6A-B6AB-0CF7F4FC60FB}" type="datetimeFigureOut">
              <a:rPr lang="en-US" smtClean="0"/>
              <a:t>10/1/2013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F47E1-DD28-4465-B461-1ABD36FE3EA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046288"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46288"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392103"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92103"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B168B018-C97E-4B6A-B6AB-0CF7F4FC60FB}" type="datetimeFigureOut">
              <a:rPr lang="en-US" smtClean="0"/>
              <a:t>10/1/2013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3F47E1-DD28-4465-B461-1ABD36FE3EAE}" type="slidenum">
              <a:rPr lang="en-US" smtClean="0"/>
              <a:t>‹#›</a:t>
            </a:fld>
            <a:endParaRPr lang="en-US"/>
          </a:p>
        </p:txBody>
      </p:sp>
      <p:cxnSp>
        <p:nvCxnSpPr>
          <p:cNvPr id="10" name="Straight Connector 9"/>
          <p:cNvCxnSpPr/>
          <p:nvPr/>
        </p:nvCxnSpPr>
        <p:spPr>
          <a:xfrm rot="10800000">
            <a:off x="2071048" y="2548267"/>
            <a:ext cx="64008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68B018-C97E-4B6A-B6AB-0CF7F4FC60FB}" type="datetimeFigureOut">
              <a:rPr lang="en-US" smtClean="0"/>
              <a:t>10/1/2013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3F47E1-DD28-4465-B461-1ABD36FE3E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11"/>
          <p:cNvGrpSpPr/>
          <p:nvPr/>
        </p:nvGrpSpPr>
        <p:grpSpPr>
          <a:xfrm>
            <a:off x="0" y="0"/>
            <a:ext cx="9144000" cy="6400800"/>
            <a:chOff x="0" y="457200"/>
            <a:chExt cx="9144000" cy="6400800"/>
          </a:xfrm>
          <a:effectLst>
            <a:reflection blurRad="6350" stA="50000" endA="300" endPos="6000" dist="50800" dir="5400000" sy="-100000" algn="bl" rotWithShape="0"/>
          </a:effectLst>
        </p:grpSpPr>
        <p:sp>
          <p:nvSpPr>
            <p:cNvPr id="11" name="Rectangle 10"/>
            <p:cNvSpPr/>
            <p:nvPr/>
          </p:nvSpPr>
          <p:spPr>
            <a:xfrm>
              <a:off x="0" y="457200"/>
              <a:ext cx="9144000" cy="6400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228600" y="685800"/>
              <a:ext cx="8686800" cy="6172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457200" y="914400"/>
              <a:ext cx="8229600" cy="5943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 name="Rectangle 5"/>
            <p:cNvSpPr/>
            <p:nvPr/>
          </p:nvSpPr>
          <p:spPr>
            <a:xfrm>
              <a:off x="6858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 name="Rectangle 6"/>
            <p:cNvSpPr/>
            <p:nvPr/>
          </p:nvSpPr>
          <p:spPr>
            <a:xfrm>
              <a:off x="9144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 name="Rectangle 7"/>
            <p:cNvSpPr/>
            <p:nvPr/>
          </p:nvSpPr>
          <p:spPr>
            <a:xfrm>
              <a:off x="11430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Date Placeholder 1"/>
          <p:cNvSpPr>
            <a:spLocks noGrp="1"/>
          </p:cNvSpPr>
          <p:nvPr>
            <p:ph type="dt" sz="half" idx="10"/>
          </p:nvPr>
        </p:nvSpPr>
        <p:spPr>
          <a:xfrm>
            <a:off x="5867400" y="6574536"/>
            <a:ext cx="2133600" cy="274320"/>
          </a:xfrm>
        </p:spPr>
        <p:txBody>
          <a:bodyPr/>
          <a:lstStyle/>
          <a:p>
            <a:fld id="{B168B018-C97E-4B6A-B6AB-0CF7F4FC60FB}" type="datetimeFigureOut">
              <a:rPr lang="en-US" smtClean="0"/>
              <a:t>10/1/2013</a:t>
            </a:fld>
            <a:endParaRPr lang="en-US"/>
          </a:p>
        </p:txBody>
      </p:sp>
      <p:sp>
        <p:nvSpPr>
          <p:cNvPr id="3" name="Footer Placeholder 2"/>
          <p:cNvSpPr>
            <a:spLocks noGrp="1"/>
          </p:cNvSpPr>
          <p:nvPr>
            <p:ph type="ftr" sz="quarter" idx="11"/>
          </p:nvPr>
        </p:nvSpPr>
        <p:spPr>
          <a:xfrm>
            <a:off x="1143000" y="6574536"/>
            <a:ext cx="2895600" cy="274320"/>
          </a:xfrm>
        </p:spPr>
        <p:txBody>
          <a:bodyPr/>
          <a:lstStyle/>
          <a:p>
            <a:endParaRPr lang="en-US"/>
          </a:p>
        </p:txBody>
      </p:sp>
      <p:sp>
        <p:nvSpPr>
          <p:cNvPr id="4" name="Slide Number Placeholder 3"/>
          <p:cNvSpPr>
            <a:spLocks noGrp="1"/>
          </p:cNvSpPr>
          <p:nvPr>
            <p:ph type="sldNum" sz="quarter" idx="12"/>
          </p:nvPr>
        </p:nvSpPr>
        <p:spPr/>
        <p:txBody>
          <a:bodyPr/>
          <a:lstStyle/>
          <a:p>
            <a:fld id="{7E3F47E1-DD28-4465-B461-1ABD36FE3E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9" name="Rectangle 8"/>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Content Placeholder 2"/>
          <p:cNvSpPr>
            <a:spLocks noGrp="1"/>
          </p:cNvSpPr>
          <p:nvPr>
            <p:ph idx="1"/>
          </p:nvPr>
        </p:nvSpPr>
        <p:spPr>
          <a:xfrm>
            <a:off x="3575050" y="1828800"/>
            <a:ext cx="4926013" cy="4343400"/>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828800" y="2133600"/>
            <a:ext cx="1371600" cy="3886200"/>
          </a:xfrm>
        </p:spPr>
        <p:txBody>
          <a:bodyPr/>
          <a:lstStyle>
            <a:lvl1pPr marL="0" indent="0">
              <a:buNone/>
              <a:defRPr sz="14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68B018-C97E-4B6A-B6AB-0CF7F4FC60FB}" type="datetimeFigureOut">
              <a:rPr lang="en-US" smtClean="0"/>
              <a:t>10/1/2013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F47E1-DD28-4465-B461-1ABD36FE3EAE}" type="slidenum">
              <a:rPr lang="en-US" smtClean="0"/>
              <a:t>‹#›</a:t>
            </a:fld>
            <a:endParaRPr lang="en-US"/>
          </a:p>
        </p:txBody>
      </p:sp>
      <p:sp>
        <p:nvSpPr>
          <p:cNvPr id="13" name="Rectangle 12"/>
          <p:cNvSpPr/>
          <p:nvPr/>
        </p:nvSpPr>
        <p:spPr>
          <a:xfrm rot="5400000">
            <a:off x="3268981"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rot="10800000">
            <a:off x="1"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94678"/>
            <a:ext cx="7315200" cy="778778"/>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smtClean="0"/>
              <a:t>Click to edit Master title style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8" name="Rectangle 17"/>
          <p:cNvSpPr/>
          <p:nvPr/>
        </p:nvSpPr>
        <p:spPr>
          <a:xfrm rot="5400000">
            <a:off x="3268980"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cxnSp>
        <p:nvCxnSpPr>
          <p:cNvPr id="19" name="Straight Connector 18"/>
          <p:cNvCxnSpPr/>
          <p:nvPr/>
        </p:nvCxnSpPr>
        <p:spPr>
          <a:xfrm rot="10800000">
            <a:off x="0"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8" name="Group 13"/>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15" name="Rectangle 14"/>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Rectangle 15"/>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Rectangle 16"/>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0" y="91440"/>
            <a:ext cx="7315200" cy="777240"/>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575304" y="1828800"/>
            <a:ext cx="4928616" cy="4562856"/>
          </a:xfrm>
          <a:effectLst>
            <a:reflection blurRad="6350" stA="50000" endA="300" endPos="6000" dist="50800" dir="5400000" sy="-100000" algn="bl" rotWithShape="0"/>
            <a:softEdge rad="31750"/>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828800" y="2130552"/>
            <a:ext cx="1371600" cy="3886200"/>
          </a:xfrm>
        </p:spPr>
        <p:txBody>
          <a:bodyPr vert="horz" lIns="91440" tIns="45720" rIns="91440" bIns="45720" rtlCol="0">
            <a:normAutofit/>
            <a:scene3d>
              <a:camera prst="orthographicFront"/>
              <a:lightRig rig="balanced" dir="t">
                <a:rot lat="0" lon="0" rev="4200000"/>
              </a:lightRig>
            </a:scene3d>
            <a:sp3d extrusionH="57150" prstMaterial="metal">
              <a:bevelT w="25400" h="12700" prst="softRound"/>
            </a:sp3d>
          </a:bodyPr>
          <a:lstStyle>
            <a:lvl1pPr marL="0" indent="0">
              <a:buNone/>
              <a:defRPr sz="1400" b="0" kern="1200">
                <a:solidFill>
                  <a:schemeClr val="tx1">
                    <a:lumMod val="65000"/>
                    <a:lumOff val="35000"/>
                  </a:schemeClr>
                </a:soli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B168B018-C97E-4B6A-B6AB-0CF7F4FC60FB}" type="datetimeFigureOut">
              <a:rPr lang="en-US" smtClean="0"/>
              <a:t>10/1/2013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F47E1-DD28-4465-B461-1ABD36FE3EA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4" name="Group 14"/>
          <p:cNvGrpSpPr/>
          <p:nvPr/>
        </p:nvGrpSpPr>
        <p:grpSpPr>
          <a:xfrm>
            <a:off x="1371600" y="1143000"/>
            <a:ext cx="7772400" cy="5715000"/>
            <a:chOff x="1371600" y="1143000"/>
            <a:chExt cx="7772400" cy="5715000"/>
          </a:xfrm>
        </p:grpSpPr>
        <p:sp>
          <p:nvSpPr>
            <p:cNvPr id="11" name="Rectangle 10"/>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4" name="Rectangle 13"/>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Rectangle 11"/>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10" name="Rectangle 9"/>
          <p:cNvSpPr/>
          <p:nvPr/>
        </p:nvSpPr>
        <p:spPr>
          <a:xfrm>
            <a:off x="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Text Placeholder 2"/>
          <p:cNvSpPr>
            <a:spLocks noGrp="1"/>
          </p:cNvSpPr>
          <p:nvPr>
            <p:ph type="body" idx="1"/>
          </p:nvPr>
        </p:nvSpPr>
        <p:spPr>
          <a:xfrm>
            <a:off x="2057400" y="1828800"/>
            <a:ext cx="6400800" cy="4544704"/>
          </a:xfrm>
          <a:prstGeom prst="rect">
            <a:avLst/>
          </a:prstGeo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4"/>
          </p:nvPr>
        </p:nvSpPr>
        <p:spPr>
          <a:xfrm>
            <a:off x="8778240" y="6574536"/>
            <a:ext cx="365760" cy="274320"/>
          </a:xfrm>
          <a:prstGeom prst="rect">
            <a:avLst/>
          </a:prstGeom>
        </p:spPr>
        <p:txBody>
          <a:bodyPr vert="horz" lIns="45720" tIns="45720" rIns="45720" bIns="45720" rtlCol="0" anchor="ctr"/>
          <a:lstStyle>
            <a:lvl1pPr algn="r">
              <a:defRPr sz="1200">
                <a:solidFill>
                  <a:schemeClr val="tx1">
                    <a:lumMod val="50000"/>
                    <a:lumOff val="50000"/>
                  </a:schemeClr>
                </a:solidFill>
              </a:defRPr>
            </a:lvl1pPr>
          </a:lstStyle>
          <a:p>
            <a:fld id="{7E3F47E1-DD28-4465-B461-1ABD36FE3EAE}" type="slidenum">
              <a:rPr lang="en-US" smtClean="0"/>
              <a:t>‹#›</a:t>
            </a:fld>
            <a:endParaRPr lang="en-US"/>
          </a:p>
        </p:txBody>
      </p:sp>
      <p:cxnSp>
        <p:nvCxnSpPr>
          <p:cNvPr id="9" name="Straight Connector 8"/>
          <p:cNvCxnSpPr/>
          <p:nvPr/>
        </p:nvCxnSpPr>
        <p:spPr>
          <a:xfrm rot="5400000">
            <a:off x="-2667000" y="3429000"/>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2"/>
          </p:nvPr>
        </p:nvSpPr>
        <p:spPr>
          <a:xfrm>
            <a:off x="6553200" y="6574536"/>
            <a:ext cx="2133600" cy="274320"/>
          </a:xfrm>
          <a:prstGeom prst="rect">
            <a:avLst/>
          </a:prstGeom>
        </p:spPr>
        <p:txBody>
          <a:bodyPr vert="horz" lIns="91440" tIns="45720" rIns="0" bIns="45720" rtlCol="0" anchor="ctr"/>
          <a:lstStyle>
            <a:lvl1pPr algn="r">
              <a:defRPr sz="1200">
                <a:solidFill>
                  <a:schemeClr val="tx1">
                    <a:lumMod val="50000"/>
                    <a:lumOff val="50000"/>
                  </a:schemeClr>
                </a:solidFill>
              </a:defRPr>
            </a:lvl1pPr>
          </a:lstStyle>
          <a:p>
            <a:fld id="{B168B018-C97E-4B6A-B6AB-0CF7F4FC60FB}" type="datetimeFigureOut">
              <a:rPr lang="en-US" smtClean="0"/>
              <a:t>10/1/2013</a:t>
            </a:fld>
            <a:endParaRPr lang="en-US"/>
          </a:p>
        </p:txBody>
      </p:sp>
      <p:sp>
        <p:nvSpPr>
          <p:cNvPr id="17" name="Footer Placeholder 16"/>
          <p:cNvSpPr>
            <a:spLocks noGrp="1"/>
          </p:cNvSpPr>
          <p:nvPr>
            <p:ph type="ftr" sz="quarter" idx="3"/>
          </p:nvPr>
        </p:nvSpPr>
        <p:spPr>
          <a:xfrm>
            <a:off x="1828800" y="6574536"/>
            <a:ext cx="2895600" cy="274320"/>
          </a:xfrm>
          <a:prstGeom prst="rect">
            <a:avLst/>
          </a:prstGeom>
        </p:spPr>
        <p:txBody>
          <a:bodyPr vert="horz" lIns="0" tIns="45720" rIns="91440" bIns="45720" rtlCol="0" anchor="ctr"/>
          <a:lstStyle>
            <a:lvl1pPr algn="l">
              <a:defRPr sz="1200">
                <a:solidFill>
                  <a:schemeClr val="tx1">
                    <a:lumMod val="50000"/>
                    <a:lumOff val="50000"/>
                  </a:schemeClr>
                </a:solidFill>
              </a:defRPr>
            </a:lvl1pPr>
          </a:lstStyle>
          <a:p>
            <a:endParaRPr lang="en-US"/>
          </a:p>
        </p:txBody>
      </p:sp>
      <p:sp>
        <p:nvSpPr>
          <p:cNvPr id="2" name="Title Placeholder 1"/>
          <p:cNvSpPr>
            <a:spLocks noGrp="1"/>
          </p:cNvSpPr>
          <p:nvPr>
            <p:ph type="title"/>
          </p:nvPr>
        </p:nvSpPr>
        <p:spPr>
          <a:xfrm rot="16200000">
            <a:off x="-2660177" y="3005919"/>
            <a:ext cx="6248400" cy="846161"/>
          </a:xfrm>
          <a:prstGeom prst="rect">
            <a:avLst/>
          </a:prstGeom>
        </p:spPr>
        <p:txBody>
          <a:bodyPr vert="horz" lIns="91440" tIns="45720" rIns="91440" bIns="45720" rtlCol="0" anchor="b" anchorCtr="0">
            <a:no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1">
              <a:lumMod val="75000"/>
              <a:lumOff val="25000"/>
            </a:schemeClr>
          </a:solidFill>
          <a:effectLst>
            <a:innerShdw blurRad="63500">
              <a:srgbClr val="F1F1F1"/>
            </a:innerShdw>
          </a:effectLst>
          <a:latin typeface="+mj-lt"/>
          <a:ea typeface="+mj-ea"/>
          <a:cs typeface="+mj-cs"/>
        </a:defRPr>
      </a:lvl1pPr>
    </p:titleStyle>
    <p:bodyStyle>
      <a:lvl1pPr marL="342900" indent="-342900" algn="l" defTabSz="914400" rtl="0" eaLnBrk="1" latinLnBrk="0" hangingPunct="1">
        <a:spcBef>
          <a:spcPts val="1500"/>
        </a:spcBef>
        <a:buClr>
          <a:schemeClr val="tx1">
            <a:lumMod val="50000"/>
            <a:lumOff val="50000"/>
          </a:schemeClr>
        </a:buClr>
        <a:buSzPct val="80000"/>
        <a:buFont typeface="Wingdings" pitchFamily="2" charset="2"/>
        <a:buChar char=""/>
        <a:defRPr sz="2000" b="0" kern="1200">
          <a:solidFill>
            <a:schemeClr val="tx1">
              <a:lumMod val="65000"/>
              <a:lumOff val="35000"/>
            </a:schemeClr>
          </a:solidFill>
          <a:effectLst/>
          <a:latin typeface="+mn-lt"/>
          <a:ea typeface="+mn-ea"/>
          <a:cs typeface="+mn-cs"/>
        </a:defRPr>
      </a:lvl1pPr>
      <a:lvl2pPr marL="682625" indent="-341313" algn="l" defTabSz="914400" rtl="0"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2pPr>
      <a:lvl3pPr marL="1023938" indent="-341313" algn="l" defTabSz="914400" rtl="0"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3pPr>
      <a:lvl4pPr marL="1377950" indent="-354013" algn="l" defTabSz="914400" rtl="0"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4pPr>
      <a:lvl5pPr marL="1719263" indent="-341313" algn="l" defTabSz="914400" rtl="0"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5pPr>
      <a:lvl6pPr marL="2057400" indent="-349250" algn="l" defTabSz="914400" rtl="0"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6pPr>
      <a:lvl7pPr marL="2406650" indent="-349250" algn="l" defTabSz="914400" rtl="0"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7pPr>
      <a:lvl8pPr marL="2743200" indent="-349250" algn="l" defTabSz="914400" rtl="0" eaLnBrk="1" latinLnBrk="0" hangingPunct="1">
        <a:spcBef>
          <a:spcPts val="1500"/>
        </a:spcBef>
        <a:buClr>
          <a:schemeClr val="tx1">
            <a:lumMod val="50000"/>
            <a:lumOff val="50000"/>
          </a:schemeClr>
        </a:buClr>
        <a:buFont typeface="Wingdings" pitchFamily="2" charset="2"/>
        <a:buChar char=""/>
        <a:defRPr sz="1800" b="0" kern="1200" baseline="0">
          <a:solidFill>
            <a:schemeClr val="tx1">
              <a:lumMod val="65000"/>
              <a:lumOff val="35000"/>
            </a:schemeClr>
          </a:solidFill>
          <a:effectLst/>
          <a:latin typeface="+mn-lt"/>
          <a:ea typeface="+mn-ea"/>
          <a:cs typeface="+mn-cs"/>
        </a:defRPr>
      </a:lvl8pPr>
      <a:lvl9pPr marL="3092450" indent="-349250" algn="l" defTabSz="914400" rtl="0" eaLnBrk="1" latinLnBrk="0" hangingPunct="1">
        <a:spcBef>
          <a:spcPts val="1500"/>
        </a:spcBef>
        <a:buClr>
          <a:schemeClr val="tx1">
            <a:lumMod val="50000"/>
            <a:lumOff val="50000"/>
          </a:schemeClr>
        </a:buClr>
        <a:buSzPct val="80000"/>
        <a:buFont typeface="Wingdings" pitchFamily="2" charset="2"/>
        <a:buChar char=""/>
        <a:defRPr sz="1800" b="0" kern="1200" baseline="0">
          <a:solidFill>
            <a:schemeClr val="tx1">
              <a:lumMod val="65000"/>
              <a:lumOff val="35000"/>
            </a:schemeClr>
          </a:solidFill>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videos.howstuffworks.com/science-channel/30004-100-greatest-discoveries-the-beginning-of-vaccinations-video.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kidshealth.org/parent/general/body_basics/immune.html" TargetMode="External"/><Relationship Id="rId2" Type="http://schemas.openxmlformats.org/officeDocument/2006/relationships/hyperlink" Target="http://health.howstuffworks.com/vaccine.htm" TargetMode="External"/><Relationship Id="rId1" Type="http://schemas.openxmlformats.org/officeDocument/2006/relationships/slideLayout" Target="../slideLayouts/slideLayout2.xml"/><Relationship Id="rId4" Type="http://schemas.openxmlformats.org/officeDocument/2006/relationships/hyperlink" Target="http://nobelprize.org/educational_games/medicine/immunity/immune-overview.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a:t>
            </a:r>
            <a:endParaRPr lang="en-US" dirty="0"/>
          </a:p>
        </p:txBody>
      </p:sp>
      <p:sp>
        <p:nvSpPr>
          <p:cNvPr id="3" name="Subtitle 2"/>
          <p:cNvSpPr>
            <a:spLocks noGrp="1"/>
          </p:cNvSpPr>
          <p:nvPr>
            <p:ph type="subTitle" idx="1"/>
          </p:nvPr>
        </p:nvSpPr>
        <p:spPr/>
        <p:txBody>
          <a:bodyPr/>
          <a:lstStyle/>
          <a:p>
            <a:r>
              <a:rPr lang="en-US" dirty="0" smtClean="0"/>
              <a:t>1.4.1  Disease prevention Through Vaccination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OUTBREAK</a:t>
            </a:r>
            <a:endParaRPr lang="en-US" dirty="0"/>
          </a:p>
        </p:txBody>
      </p:sp>
      <p:sp>
        <p:nvSpPr>
          <p:cNvPr id="3" name="Content Placeholder 2"/>
          <p:cNvSpPr>
            <a:spLocks noGrp="1"/>
          </p:cNvSpPr>
          <p:nvPr>
            <p:ph idx="1"/>
          </p:nvPr>
        </p:nvSpPr>
        <p:spPr/>
        <p:txBody>
          <a:bodyPr/>
          <a:lstStyle/>
          <a:p>
            <a:r>
              <a:rPr lang="en-US" dirty="0" smtClean="0"/>
              <a:t>What kinds of measures could be taken to prevent the outbreak like the one on Sue’s campus?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VACCINATION</a:t>
            </a:r>
            <a:endParaRPr lang="en-US" dirty="0"/>
          </a:p>
        </p:txBody>
      </p:sp>
      <p:sp>
        <p:nvSpPr>
          <p:cNvPr id="3" name="Content Placeholder 2"/>
          <p:cNvSpPr>
            <a:spLocks noGrp="1"/>
          </p:cNvSpPr>
          <p:nvPr>
            <p:ph idx="1"/>
          </p:nvPr>
        </p:nvSpPr>
        <p:spPr/>
        <p:txBody>
          <a:bodyPr/>
          <a:lstStyle/>
          <a:p>
            <a:r>
              <a:rPr lang="en-US" dirty="0" smtClean="0"/>
              <a:t>What is a vaccination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ESSENTIALS</a:t>
            </a:r>
            <a:endParaRPr lang="en-US" dirty="0"/>
          </a:p>
        </p:txBody>
      </p:sp>
      <p:sp>
        <p:nvSpPr>
          <p:cNvPr id="3" name="Content Placeholder 2"/>
          <p:cNvSpPr>
            <a:spLocks noGrp="1"/>
          </p:cNvSpPr>
          <p:nvPr>
            <p:ph idx="1"/>
          </p:nvPr>
        </p:nvSpPr>
        <p:spPr/>
        <p:txBody>
          <a:bodyPr/>
          <a:lstStyle/>
          <a:p>
            <a:r>
              <a:rPr lang="en-US" dirty="0" smtClean="0"/>
              <a:t>EQ:  How do vaccinations work?</a:t>
            </a:r>
          </a:p>
          <a:p>
            <a:endParaRPr lang="en-US" dirty="0" smtClean="0"/>
          </a:p>
          <a:p>
            <a:r>
              <a:rPr lang="en-US" dirty="0" smtClean="0"/>
              <a:t>LO:  Understand how vaccinations work to create immunity and prevent outbreaks.</a:t>
            </a:r>
          </a:p>
          <a:p>
            <a:endParaRPr lang="en-US" dirty="0" smtClean="0"/>
          </a:p>
          <a:p>
            <a:r>
              <a:rPr lang="en-US" dirty="0" smtClean="0"/>
              <a:t>SC:  Create a flow chart showing how vaccinations create immunity.  Summarize the work of Edward Jenner.  Describe three types of immunity.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JENNER</a:t>
            </a:r>
            <a:endParaRPr lang="en-US" dirty="0"/>
          </a:p>
        </p:txBody>
      </p:sp>
      <p:sp>
        <p:nvSpPr>
          <p:cNvPr id="3" name="Content Placeholder 2"/>
          <p:cNvSpPr>
            <a:spLocks noGrp="1"/>
          </p:cNvSpPr>
          <p:nvPr>
            <p:ph idx="1"/>
          </p:nvPr>
        </p:nvSpPr>
        <p:spPr/>
        <p:txBody>
          <a:bodyPr/>
          <a:lstStyle/>
          <a:p>
            <a:r>
              <a:rPr lang="en-US" b="1" dirty="0" smtClean="0">
                <a:hlinkClick r:id="rId2"/>
              </a:rPr>
              <a:t>http://videos.howstuffworks.com/science-channel/30004-100-greatest-discoveries-the-beginning-of-vaccinations-video.htm</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Research how vaccines work and outline in your laboratory journal the steps of successful vaccination. Your outline should reference how vaccines activate the human immune system. Refer to the paragraph you wrote in your laboratory journal in Activity 1.1.5 about antibodies and the immune response and use the websites listed below to review relevant science. </a:t>
            </a:r>
          </a:p>
          <a:p>
            <a:r>
              <a:rPr lang="en-US" dirty="0" smtClean="0"/>
              <a:t>How Stuff Works – How Vaccines Work </a:t>
            </a:r>
            <a:r>
              <a:rPr lang="en-US" b="1" dirty="0" smtClean="0">
                <a:hlinkClick r:id="rId2"/>
              </a:rPr>
              <a:t>http://health.howstuffworks.com/vaccine.htm</a:t>
            </a:r>
            <a:r>
              <a:rPr lang="en-US" dirty="0" smtClean="0"/>
              <a:t> </a:t>
            </a:r>
          </a:p>
          <a:p>
            <a:r>
              <a:rPr lang="en-US" dirty="0" smtClean="0"/>
              <a:t>Nemours Foundation – Kids Health for Kids – Immune System </a:t>
            </a:r>
            <a:r>
              <a:rPr lang="en-US" b="1" dirty="0" smtClean="0">
                <a:hlinkClick r:id="rId3"/>
              </a:rPr>
              <a:t>http://kidshealth.org/parent/general/body_basics/immune.html</a:t>
            </a:r>
            <a:r>
              <a:rPr lang="en-US" dirty="0" smtClean="0"/>
              <a:t> </a:t>
            </a:r>
          </a:p>
          <a:p>
            <a:r>
              <a:rPr lang="en-US" dirty="0" smtClean="0"/>
              <a:t>The Nobel Foundation – The Immune System </a:t>
            </a:r>
            <a:r>
              <a:rPr lang="en-US" b="1" dirty="0" smtClean="0">
                <a:hlinkClick r:id="rId4"/>
              </a:rPr>
              <a:t>http://nobelprize.org/educational_games/medicine/immunity/immune-overview.html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Summarize</a:t>
            </a:r>
            <a:endParaRPr lang="en-US" dirty="0"/>
          </a:p>
        </p:txBody>
      </p:sp>
      <p:sp>
        <p:nvSpPr>
          <p:cNvPr id="3" name="Content Placeholder 2"/>
          <p:cNvSpPr>
            <a:spLocks noGrp="1"/>
          </p:cNvSpPr>
          <p:nvPr>
            <p:ph idx="1"/>
          </p:nvPr>
        </p:nvSpPr>
        <p:spPr/>
        <p:txBody>
          <a:bodyPr/>
          <a:lstStyle/>
          <a:p>
            <a:r>
              <a:rPr lang="en-US" dirty="0" smtClean="0"/>
              <a:t>Summarize your learning in </a:t>
            </a:r>
            <a:r>
              <a:rPr lang="en-US" smtClean="0"/>
              <a:t>your notebook.</a:t>
            </a:r>
            <a:endParaRPr lang="en-US"/>
          </a:p>
        </p:txBody>
      </p:sp>
    </p:spTree>
  </p:cSld>
  <p:clrMapOvr>
    <a:masterClrMapping/>
  </p:clrMapOvr>
</p:sld>
</file>

<file path=ppt/theme/theme1.xml><?xml version="1.0" encoding="utf-8"?>
<a:theme xmlns:a="http://schemas.openxmlformats.org/drawingml/2006/main" name="Infinity">
  <a:themeElements>
    <a:clrScheme name="Infinity">
      <a:dk1>
        <a:sysClr val="windowText" lastClr="000000"/>
      </a:dk1>
      <a:lt1>
        <a:sysClr val="window" lastClr="FFFFFF"/>
      </a:lt1>
      <a:dk2>
        <a:srgbClr val="EABB00"/>
      </a:dk2>
      <a:lt2>
        <a:srgbClr val="DEF2FA"/>
      </a:lt2>
      <a:accent1>
        <a:srgbClr val="983DB1"/>
      </a:accent1>
      <a:accent2>
        <a:srgbClr val="47D147"/>
      </a:accent2>
      <a:accent3>
        <a:srgbClr val="CC0053"/>
      </a:accent3>
      <a:accent4>
        <a:srgbClr val="EA950D"/>
      </a:accent4>
      <a:accent5>
        <a:srgbClr val="C800C8"/>
      </a:accent5>
      <a:accent6>
        <a:srgbClr val="6161FF"/>
      </a:accent6>
      <a:hlink>
        <a:srgbClr val="755D00"/>
      </a:hlink>
      <a:folHlink>
        <a:srgbClr val="31AEE0"/>
      </a:folHlink>
    </a:clrScheme>
    <a:fontScheme name="Infinity">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Infinity">
      <a:fillStyleLst>
        <a:solidFill>
          <a:schemeClr val="phClr">
            <a:shade val="95000"/>
            <a:satMod val="115000"/>
          </a:schemeClr>
        </a:solidFill>
        <a:gradFill rotWithShape="1">
          <a:gsLst>
            <a:gs pos="0">
              <a:schemeClr val="phClr">
                <a:tint val="90000"/>
                <a:alpha val="50000"/>
                <a:satMod val="150000"/>
              </a:schemeClr>
            </a:gs>
            <a:gs pos="35000">
              <a:schemeClr val="phClr">
                <a:tint val="100000"/>
                <a:alpha val="80000"/>
                <a:satMod val="130000"/>
              </a:schemeClr>
            </a:gs>
            <a:gs pos="100000">
              <a:schemeClr val="phClr">
                <a:tint val="100000"/>
                <a:shade val="90000"/>
                <a:alpha val="95000"/>
                <a:satMod val="115000"/>
              </a:schemeClr>
            </a:gs>
          </a:gsLst>
          <a:lin ang="5400000" scaled="1"/>
        </a:gradFill>
        <a:gradFill rotWithShape="1">
          <a:gsLst>
            <a:gs pos="0">
              <a:schemeClr val="phClr">
                <a:shade val="51000"/>
                <a:alpha val="90000"/>
                <a:satMod val="130000"/>
              </a:schemeClr>
            </a:gs>
            <a:gs pos="50000">
              <a:schemeClr val="phClr">
                <a:shade val="93000"/>
                <a:alpha val="70000"/>
                <a:satMod val="130000"/>
              </a:schemeClr>
            </a:gs>
            <a:gs pos="75000">
              <a:schemeClr val="phClr">
                <a:shade val="94000"/>
                <a:alpha val="50000"/>
                <a:satMod val="135000"/>
              </a:schemeClr>
            </a:gs>
            <a:gs pos="100000">
              <a:schemeClr val="phClr">
                <a:shade val="94000"/>
                <a:alpha val="50000"/>
                <a:satMod val="135000"/>
              </a:schemeClr>
            </a:gs>
          </a:gsLst>
          <a:lin ang="0" scaled="0"/>
        </a:gradFill>
      </a:fillStyleLst>
      <a:lnStyleLst>
        <a:ln w="19050" cap="flat" cmpd="sng" algn="ctr">
          <a:solidFill>
            <a:schemeClr val="phClr">
              <a:shade val="95000"/>
            </a:schemeClr>
          </a:solidFill>
          <a:prstDash val="solid"/>
        </a:ln>
        <a:ln w="31750" cap="flat" cmpd="sng" algn="ctr">
          <a:solidFill>
            <a:schemeClr val="phClr">
              <a:shade val="95000"/>
              <a:satMod val="110000"/>
            </a:schemeClr>
          </a:solidFill>
          <a:prstDash val="solid"/>
        </a:ln>
        <a:ln w="57150" cap="flat" cmpd="dbl" algn="ctr">
          <a:solidFill>
            <a:schemeClr val="phClr">
              <a:shade val="95000"/>
              <a:satMod val="130000"/>
            </a:schemeClr>
          </a:solidFill>
          <a:prstDash val="solid"/>
        </a:ln>
      </a:lnStyleLst>
      <a:effectStyleLst>
        <a:effectStyle>
          <a:effectLst>
            <a:outerShdw blurRad="63500" dist="25400" dir="5400000" sx="101000" sy="101000" algn="ctr" rotWithShape="0">
              <a:srgbClr val="000000">
                <a:alpha val="50000"/>
              </a:srgbClr>
            </a:outerShdw>
          </a:effectLst>
        </a:effectStyle>
        <a:effectStyle>
          <a:effectLst>
            <a:outerShdw blurRad="63500" dist="12700" dir="5400000" sx="101000" sy="101000" algn="ctr" rotWithShape="0">
              <a:srgbClr val="000000">
                <a:alpha val="50000"/>
              </a:srgbClr>
            </a:outerShdw>
            <a:reflection blurRad="12700" stA="26000" endPos="15000" dist="19050" dir="5400000" sy="-100000" rotWithShape="0"/>
          </a:effectLst>
        </a:effectStyle>
        <a:effectStyle>
          <a:effectLst>
            <a:innerShdw blurRad="101600" dist="12700">
              <a:srgbClr val="000000">
                <a:alpha val="35000"/>
              </a:srgbClr>
            </a:innerShdw>
            <a:reflection blurRad="12700" stA="26000" endPos="25000" dist="19050" dir="5400000" sy="-100000" rotWithShape="0"/>
          </a:effectLst>
          <a:scene3d>
            <a:camera prst="orthographicFront">
              <a:rot lat="0" lon="0" rev="0"/>
            </a:camera>
            <a:lightRig rig="twoPt" dir="t">
              <a:rot lat="0" lon="0" rev="5400000"/>
            </a:lightRig>
          </a:scene3d>
          <a:sp3d>
            <a:bevelT w="38100" prst="coolSlant"/>
          </a:sp3d>
        </a:effectStyle>
      </a:effectStyleLst>
      <a:bgFillStyleLst>
        <a:solidFill>
          <a:schemeClr val="phClr"/>
        </a:solidFill>
        <a:gradFill rotWithShape="1">
          <a:gsLst>
            <a:gs pos="0">
              <a:schemeClr val="phClr">
                <a:tint val="80000"/>
                <a:satMod val="250000"/>
              </a:schemeClr>
            </a:gs>
            <a:gs pos="40000">
              <a:schemeClr val="phClr">
                <a:tint val="90000"/>
                <a:shade val="80000"/>
                <a:satMod val="200000"/>
              </a:schemeClr>
            </a:gs>
            <a:gs pos="100000">
              <a:schemeClr val="phClr">
                <a:shade val="20000"/>
                <a:satMod val="175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Infinity</Template>
  <TotalTime>6</TotalTime>
  <Words>180</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Infinity</vt:lpstr>
      <vt:lpstr>MI</vt:lpstr>
      <vt:lpstr>OUTBREAK</vt:lpstr>
      <vt:lpstr>VACCINATION</vt:lpstr>
      <vt:lpstr>ESSENTIALS</vt:lpstr>
      <vt:lpstr>JENNER</vt:lpstr>
      <vt:lpstr>Research</vt:lpstr>
      <vt:lpstr>Summarize</vt:lpstr>
    </vt:vector>
  </TitlesOfParts>
  <Company>Aurora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c:title>
  <dc:creator>APS USER</dc:creator>
  <cp:lastModifiedBy>APS USER</cp:lastModifiedBy>
  <cp:revision>1</cp:revision>
  <dcterms:created xsi:type="dcterms:W3CDTF">2013-10-01T14:50:10Z</dcterms:created>
  <dcterms:modified xsi:type="dcterms:W3CDTF">2013-10-01T14:56:12Z</dcterms:modified>
</cp:coreProperties>
</file>