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5" r:id="rId1"/>
  </p:sldMasterIdLst>
  <p:notesMasterIdLst>
    <p:notesMasterId r:id="rId4"/>
  </p:notesMasterIdLst>
  <p:handoutMasterIdLst>
    <p:handoutMasterId r:id="rId5"/>
  </p:handoutMasterIdLst>
  <p:sldIdLst>
    <p:sldId id="268" r:id="rId2"/>
    <p:sldId id="269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5545F"/>
    <a:srgbClr val="0090B9"/>
    <a:srgbClr val="ED1C24"/>
    <a:srgbClr val="F5A81C"/>
    <a:srgbClr val="01A1DD"/>
    <a:srgbClr val="CFD4D7"/>
    <a:srgbClr val="B0B6BB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8168" autoAdjust="0"/>
  </p:normalViewPr>
  <p:slideViewPr>
    <p:cSldViewPr snapToGrid="0">
      <p:cViewPr varScale="1">
        <p:scale>
          <a:sx n="91" d="100"/>
          <a:sy n="91" d="100"/>
        </p:scale>
        <p:origin x="72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1/3/2019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1/3/2019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EC3F268-D399-CD41-93EB-BC0DC0B74C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23764"/>
            <a:ext cx="9162288" cy="710498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Course/Lesson outline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2E793E8-1E1B-7342-97FF-3EBEB6CE2F97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6A4ED92-FF5D-D14E-9468-3074E2795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F10937EE-1C4A-CD4A-8D8B-58C6219952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2990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B6C7ED59-72C2-324E-AEEB-8DFC1F5573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7F3540-13AC-44CC-8468-F66A165DB1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4119153"/>
            <a:ext cx="9162066" cy="715887"/>
          </a:xfrm>
          <a:prstGeom prst="rect">
            <a:avLst/>
          </a:prstGeom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8E60D3D0-903E-449F-8BDE-F38A0F678010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24B12D1D-538F-4592-A344-ADAC7C5F51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677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B09C0D39-5E61-CE45-8FB8-F99FF19461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4BC7E9-A100-5141-83FC-F271A0DDAE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3645" y="3619663"/>
            <a:ext cx="1959429" cy="1073317"/>
          </a:xfrm>
          <a:prstGeom prst="rect">
            <a:avLst/>
          </a:prstGeom>
        </p:spPr>
      </p:pic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F27C23A4-5CC7-48A6-8DC6-79BD14A7C0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054419A-0B47-4B46-BBFF-9D6EB779126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853645" y="3619663"/>
            <a:ext cx="1959429" cy="107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3804EA5-17AD-354B-90BB-56A1A9BBD3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-1" y="3384616"/>
            <a:ext cx="9143999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84C09B-F43A-F747-800F-F1DE1DE87130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DC713EE-FFB3-8147-9995-551A638CBF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E472390-70FA-EF46-BC95-2AB6BD804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EA95763B-85F6-9048-B507-4FD23026F6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30FFAE2-1926-424D-9409-EA1F521618BE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-18288" y="4511039"/>
            <a:ext cx="9180576" cy="3472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D31B16-7F80-4E40-A64A-D400F2BE5B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6114" y="1288868"/>
            <a:ext cx="3829752" cy="2097826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D02AE6C-5C85-4840-A3B7-DDC8E12B95FF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C5339D3-1833-4B91-85AF-8A6AAD2D7A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63FC1DF3-5A73-4EF0-AFF4-A627B0B04E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18" name="Rectangle: Single Corner Rounded 17">
            <a:extLst>
              <a:ext uri="{FF2B5EF4-FFF2-40B4-BE49-F238E27FC236}">
                <a16:creationId xmlns:a16="http://schemas.microsoft.com/office/drawing/2014/main" id="{34001CDF-5B8F-42B0-BCBB-3D9452109C56}"/>
              </a:ext>
            </a:extLst>
          </p:cNvPr>
          <p:cNvSpPr/>
          <p:nvPr userDrawn="1"/>
        </p:nvSpPr>
        <p:spPr>
          <a:xfrm>
            <a:off x="0" y="4514851"/>
            <a:ext cx="3053731" cy="341951"/>
          </a:xfrm>
          <a:prstGeom prst="round1Rect">
            <a:avLst>
              <a:gd name="adj" fmla="val 0"/>
            </a:avLst>
          </a:prstGeom>
          <a:solidFill>
            <a:srgbClr val="0090B9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9" name="Rectangle: Single Corner Rounded 18">
            <a:extLst>
              <a:ext uri="{FF2B5EF4-FFF2-40B4-BE49-F238E27FC236}">
                <a16:creationId xmlns:a16="http://schemas.microsoft.com/office/drawing/2014/main" id="{CA616D77-B9BE-4C07-994E-9A84BA593E22}"/>
              </a:ext>
            </a:extLst>
          </p:cNvPr>
          <p:cNvSpPr/>
          <p:nvPr userDrawn="1"/>
        </p:nvSpPr>
        <p:spPr>
          <a:xfrm>
            <a:off x="3053731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B0B6BB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20" name="Rectangle: Single Corner Rounded 19">
            <a:extLst>
              <a:ext uri="{FF2B5EF4-FFF2-40B4-BE49-F238E27FC236}">
                <a16:creationId xmlns:a16="http://schemas.microsoft.com/office/drawing/2014/main" id="{96A22CA4-EE7D-43A4-A1C4-C950B80B576E}"/>
              </a:ext>
            </a:extLst>
          </p:cNvPr>
          <p:cNvSpPr/>
          <p:nvPr userDrawn="1"/>
        </p:nvSpPr>
        <p:spPr>
          <a:xfrm>
            <a:off x="6099696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45545F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A088B52-E250-44D1-A46E-A8E54809A58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656114" y="1288868"/>
            <a:ext cx="3829753" cy="209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259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B532A39-38A8-2A46-94DF-A7FED7B65D5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3E0E152-89EE-D041-8208-22B1448FC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E765CB9-1B51-9D48-955D-6843AA1B95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6" name="Picture 5" descr="CompTIA_logo.wmf">
            <a:extLst>
              <a:ext uri="{FF2B5EF4-FFF2-40B4-BE49-F238E27FC236}">
                <a16:creationId xmlns:a16="http://schemas.microsoft.com/office/drawing/2014/main" id="{470113FF-19A5-4465-879C-9899DE51C4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20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976531"/>
            <a:ext cx="8460150" cy="3394472"/>
          </a:xfrm>
        </p:spPr>
        <p:txBody>
          <a:bodyPr/>
          <a:lstStyle>
            <a:lvl1pPr>
              <a:spcAft>
                <a:spcPts val="1800"/>
              </a:spcAft>
              <a:buFont typeface="+mj-lt"/>
              <a:buAutoNum type="arabicPeriod"/>
              <a:defRPr sz="1800">
                <a:solidFill>
                  <a:srgbClr val="45545F"/>
                </a:solidFill>
              </a:defRPr>
            </a:lvl1pPr>
            <a:lvl2pPr marL="600075" indent="-257175">
              <a:buFont typeface="+mj-lt"/>
              <a:buAutoNum type="arabicPeriod"/>
              <a:defRPr/>
            </a:lvl2pPr>
            <a:lvl3pPr marL="942975" indent="-257175">
              <a:buFont typeface="+mj-lt"/>
              <a:buAutoNum type="arabicPeriod"/>
              <a:defRPr/>
            </a:lvl3pPr>
            <a:lvl4pPr marL="1371600" indent="-342900">
              <a:buFont typeface="+mj-lt"/>
              <a:buAutoNum type="arabicPeriod"/>
              <a:defRPr/>
            </a:lvl4pPr>
            <a:lvl5pPr marL="1714500" indent="-3429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Reflective Questions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600C4-2AD2-7847-84E5-43FA5600D6B7}"/>
              </a:ext>
            </a:extLst>
          </p:cNvPr>
          <p:cNvSpPr txBox="1">
            <a:spLocks/>
          </p:cNvSpPr>
          <p:nvPr/>
        </p:nvSpPr>
        <p:spPr>
          <a:xfrm>
            <a:off x="-402655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5CC41E3-297F-AB42-B4CD-9E84AFB27E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9EDA33E4-71A4-D841-BB71-AA1209C4CDB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F70059-50E2-B24D-9AA3-145112C8E8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7759" y="3743863"/>
            <a:ext cx="2696240" cy="140246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95CF173-B8D3-4110-B620-8F6B0DB3BA96}"/>
              </a:ext>
            </a:extLst>
          </p:cNvPr>
          <p:cNvSpPr txBox="1"/>
          <p:nvPr userDrawn="1"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ED1C24"/>
                </a:solidFill>
                <a:latin typeface="Myriad Pro"/>
              </a:rPr>
              <a:t>Reflective Questions</a:t>
            </a:r>
          </a:p>
        </p:txBody>
      </p:sp>
      <p:pic>
        <p:nvPicPr>
          <p:cNvPr id="11" name="Picture 10" descr="CompTIA_logo.wmf">
            <a:extLst>
              <a:ext uri="{FF2B5EF4-FFF2-40B4-BE49-F238E27FC236}">
                <a16:creationId xmlns:a16="http://schemas.microsoft.com/office/drawing/2014/main" id="{D14D15AE-1524-47E2-8DF2-C6A2E8F9F5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8C6AD08-C9C3-449D-B9C5-8C83218C843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47759" y="3743863"/>
            <a:ext cx="2696240" cy="1402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1722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42966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58B37B13-2D80-ED4F-AA57-92F8720DF4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C0B4C048-9AE5-4AFE-B5D4-EFA31814E7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31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D94452-C962-A343-85AC-E3B4874697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226F9D-6293-B945-9CB4-7274CE8670A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953D7D55-FF4B-144A-9A47-F9B21A50C6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8E67CEBF-C00F-4CC6-B5E6-431433943F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488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1800" b="1">
                <a:solidFill>
                  <a:srgbClr val="45545F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E0A0277-6F7D-464A-B7AB-99B78E17BCE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ECFD10BA-E11D-4024-BD37-10082B85407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246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80597"/>
            <a:ext cx="7797800" cy="615462"/>
          </a:xfrm>
        </p:spPr>
        <p:txBody>
          <a:bodyPr anchor="ctr" anchorCtr="0">
            <a:noAutofit/>
          </a:bodyPr>
          <a:lstStyle>
            <a:lvl1pPr algn="l">
              <a:defRPr sz="2400"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76327"/>
            <a:ext cx="5111750" cy="3518297"/>
          </a:xfrm>
        </p:spPr>
        <p:txBody>
          <a:bodyPr>
            <a:noAutofit/>
          </a:bodyPr>
          <a:lstStyle>
            <a:lvl1pPr>
              <a:defRPr sz="1800">
                <a:solidFill>
                  <a:srgbClr val="45545F"/>
                </a:solidFill>
              </a:defRPr>
            </a:lvl1pPr>
            <a:lvl2pPr>
              <a:defRPr sz="1600">
                <a:solidFill>
                  <a:srgbClr val="45545F"/>
                </a:solidFill>
              </a:defRPr>
            </a:lvl2pPr>
            <a:lvl3pPr>
              <a:defRPr sz="1400">
                <a:solidFill>
                  <a:srgbClr val="45545F"/>
                </a:solidFill>
              </a:defRPr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C1949C1-B925-B544-AA5E-2B852777C1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77139-E7E4-3D4D-86BD-7F66AB95747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40D7BB1-77D8-B148-9C19-407AE5F22E9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 descr="CompTIA_logo.wmf">
            <a:extLst>
              <a:ext uri="{FF2B5EF4-FFF2-40B4-BE49-F238E27FC236}">
                <a16:creationId xmlns:a16="http://schemas.microsoft.com/office/drawing/2014/main" id="{099A3ED2-8157-47F5-9094-2127613CC1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5830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717679"/>
            <a:ext cx="5486400" cy="425054"/>
          </a:xfrm>
        </p:spPr>
        <p:txBody>
          <a:bodyPr anchor="b"/>
          <a:lstStyle>
            <a:lvl1pPr algn="l">
              <a:defRPr sz="1800" b="1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5270"/>
            <a:ext cx="5486400" cy="2827640"/>
          </a:xfrm>
        </p:spPr>
        <p:txBody>
          <a:bodyPr>
            <a:noAutofit/>
          </a:bodyPr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142732"/>
            <a:ext cx="5486400" cy="603647"/>
          </a:xfrm>
        </p:spPr>
        <p:txBody>
          <a:bodyPr/>
          <a:lstStyle>
            <a:lvl1pPr marL="0" indent="0">
              <a:buNone/>
              <a:defRPr sz="1800">
                <a:solidFill>
                  <a:srgbClr val="45545F"/>
                </a:solidFill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64C3DE1-22DC-4B48-9954-09A38AB51EF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225780-6858-4197-93CD-349FC559977D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6489CC6E-0F90-4D21-B36E-205CB844B5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125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rgbClr val="ED1C24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AD1568E5-94C1-AF4C-A4BA-19730F022926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D95E9CC-440B-FB49-9F80-F9E9877D32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72C6F783-9286-1544-850A-F82A0510B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7"/>
            <a:ext cx="8460152" cy="35675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BB89A167-2C0A-E142-A4E6-098E36FF4B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A74236B5-BBCC-4404-AC0B-37116B850FA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3405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B01C9F3-3BDB-EE4F-8A30-9A2C41287F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FBB5713-2AA6-6A44-B019-28FDF5A1CE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863308DA-D7BC-384E-821F-8A3A2D1C8CE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6465ABC8-80F4-433A-9F2E-683AF1C948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4153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908539"/>
            <a:ext cx="2057400" cy="3686084"/>
          </a:xfrm>
        </p:spPr>
        <p:txBody>
          <a:bodyPr vert="eaVert"/>
          <a:lstStyle>
            <a:lvl1pPr>
              <a:defRPr b="1">
                <a:solidFill>
                  <a:srgbClr val="45545F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539"/>
            <a:ext cx="6019800" cy="3686084"/>
          </a:xfrm>
        </p:spPr>
        <p:txBody>
          <a:bodyPr vert="eaVert"/>
          <a:lstStyle>
            <a:lvl1pPr>
              <a:defRPr>
                <a:solidFill>
                  <a:srgbClr val="45545F"/>
                </a:solidFill>
              </a:defRPr>
            </a:lvl1pPr>
            <a:lvl2pPr>
              <a:defRPr>
                <a:solidFill>
                  <a:srgbClr val="45545F"/>
                </a:solidFill>
              </a:defRPr>
            </a:lvl2pPr>
            <a:lvl3pPr>
              <a:defRPr>
                <a:solidFill>
                  <a:srgbClr val="45545F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3BDB5AB-F661-7543-882F-AF797D8A2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8B1C3BD-5CFC-B54B-B06A-247C2168BA59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18730890-2F38-5A47-B746-C8A5D1CBF9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927976C4-37B7-4E13-8B6A-20D6C707159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7407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A6D98B26-BAB8-9248-A901-B3CA74DA7FAD}"/>
              </a:ext>
            </a:extLst>
          </p:cNvPr>
          <p:cNvSpPr/>
          <p:nvPr userDrawn="1"/>
        </p:nvSpPr>
        <p:spPr>
          <a:xfrm>
            <a:off x="408561" y="331611"/>
            <a:ext cx="8346333" cy="344311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0090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2FEEEDD-0751-854A-9852-93F3EA02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1051278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58038CC-5DF0-1545-A424-EA63B177F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2159007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859BC51B-7E40-1041-A8C3-D54CE59B1C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4369323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493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6934200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 userDrawn="1"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3"/>
            <a:ext cx="8460152" cy="29854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20" name="Picture 19" descr="CompTIA_logo.wmf">
            <a:extLst>
              <a:ext uri="{FF2B5EF4-FFF2-40B4-BE49-F238E27FC236}">
                <a16:creationId xmlns:a16="http://schemas.microsoft.com/office/drawing/2014/main" id="{31E12641-FDB9-264E-B844-D1FF43FEA4D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22" name="Picture 100" descr="book">
            <a:extLst>
              <a:ext uri="{FF2B5EF4-FFF2-40B4-BE49-F238E27FC236}">
                <a16:creationId xmlns:a16="http://schemas.microsoft.com/office/drawing/2014/main" id="{29E8A41D-6CE0-CC41-8C86-34EFB1EAFD7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2C9C1D8-EBAB-9044-B613-CB1F1A3C1F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7650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22BF4-CE2A-B54A-B1D6-2812AD7BCBD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15509" y="3683725"/>
            <a:ext cx="1605177" cy="998219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7C6D3784-9980-4349-B5E5-5AAE6F7E51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990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CE126EC4-13CC-5047-ACF1-7FCEABFB0D5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3732324-F386-A84B-A341-691AB7D65C3E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F9B869A-1F05-B84C-AA9E-6A7FD25F6D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B09C0D39-5E61-CE45-8FB8-F99FF19461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4BC7E9-A100-5141-83FC-F271A0DDAE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53645" y="3619663"/>
            <a:ext cx="1959429" cy="107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8617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E3403EC-28B3-2848-96B2-0EB19ACC0D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D192D95-7954-EB43-B134-73EFED82A97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58B37B13-2D80-ED4F-AA57-92F8720DF4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875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 algn="l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5A5C3B-129C-D748-B860-AFF7226C86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1D68FB8-E621-1848-9493-C38F1D7EBE28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2" name="Picture 11" descr="CompTIA_logo.wmf">
            <a:extLst>
              <a:ext uri="{FF2B5EF4-FFF2-40B4-BE49-F238E27FC236}">
                <a16:creationId xmlns:a16="http://schemas.microsoft.com/office/drawing/2014/main" id="{9E0A0277-6F7D-464A-B7AB-99B78E17BCE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3214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717679"/>
            <a:ext cx="5486400" cy="42505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5270"/>
            <a:ext cx="5486400" cy="2827640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142732"/>
            <a:ext cx="5486400" cy="603647"/>
          </a:xfrm>
        </p:spPr>
        <p:txBody>
          <a:bodyPr/>
          <a:lstStyle>
            <a:lvl1pPr marL="0" indent="0">
              <a:buNone/>
              <a:defRPr sz="18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43D6327-F44D-AF41-80D9-C8F881FE6F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F11E4D-3647-2042-8AA9-4ADEF03A889D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64C3DE1-22DC-4B48-9954-09A38AB5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165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No Image or Ic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 Diagonal Corner Rectangle 8">
            <a:extLst>
              <a:ext uri="{FF2B5EF4-FFF2-40B4-BE49-F238E27FC236}">
                <a16:creationId xmlns:a16="http://schemas.microsoft.com/office/drawing/2014/main" id="{A6D98B26-BAB8-9248-A901-B3CA74DA7FAD}"/>
              </a:ext>
            </a:extLst>
          </p:cNvPr>
          <p:cNvSpPr/>
          <p:nvPr/>
        </p:nvSpPr>
        <p:spPr>
          <a:xfrm>
            <a:off x="408561" y="331611"/>
            <a:ext cx="8346333" cy="344311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007C9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2FEEEDD-0751-854A-9852-93F3EA022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0366" y="1051278"/>
            <a:ext cx="7981244" cy="1100674"/>
          </a:xfrm>
        </p:spPr>
        <p:txBody>
          <a:bodyPr lIns="0" rIns="0" anchor="b">
            <a:noAutofit/>
          </a:bodyPr>
          <a:lstStyle>
            <a:lvl1pPr algn="l">
              <a:defRPr sz="3600" b="1">
                <a:solidFill>
                  <a:srgbClr val="FFFFFF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658038CC-5DF0-1545-A424-EA63B177F1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0366" y="2159007"/>
            <a:ext cx="6207634" cy="489656"/>
          </a:xfrm>
        </p:spPr>
        <p:txBody>
          <a:bodyPr lIns="0" rIns="0">
            <a:noAutofit/>
          </a:bodyPr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859BC51B-7E40-1041-A8C3-D54CE59B1C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4369323"/>
            <a:ext cx="1684782" cy="360426"/>
          </a:xfrm>
          <a:prstGeom prst="rect">
            <a:avLst/>
          </a:prstGeom>
        </p:spPr>
      </p:pic>
      <p:sp>
        <p:nvSpPr>
          <p:cNvPr id="6" name="Round Diagonal Corner Rectangle 8">
            <a:extLst>
              <a:ext uri="{FF2B5EF4-FFF2-40B4-BE49-F238E27FC236}">
                <a16:creationId xmlns:a16="http://schemas.microsoft.com/office/drawing/2014/main" id="{0F2340D0-5F8E-472E-A1C6-625295290670}"/>
              </a:ext>
            </a:extLst>
          </p:cNvPr>
          <p:cNvSpPr/>
          <p:nvPr userDrawn="1"/>
        </p:nvSpPr>
        <p:spPr>
          <a:xfrm>
            <a:off x="408561" y="331611"/>
            <a:ext cx="8346333" cy="3443110"/>
          </a:xfrm>
          <a:prstGeom prst="round2DiagRect">
            <a:avLst>
              <a:gd name="adj1" fmla="val 0"/>
              <a:gd name="adj2" fmla="val 11792"/>
            </a:avLst>
          </a:prstGeom>
          <a:solidFill>
            <a:srgbClr val="0090B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 descr="CompTIA_logo.wmf">
            <a:extLst>
              <a:ext uri="{FF2B5EF4-FFF2-40B4-BE49-F238E27FC236}">
                <a16:creationId xmlns:a16="http://schemas.microsoft.com/office/drawing/2014/main" id="{02AF345E-E5D6-4DC8-ACD2-63A312B93BD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111" y="4369323"/>
            <a:ext cx="1684782" cy="36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195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C2B283-1721-A54D-A0F1-D2BEA493074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-18288" y="4443006"/>
            <a:ext cx="9180576" cy="384048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solidFill>
                  <a:srgbClr val="ED1C24"/>
                </a:solidFill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BE5EB6-65FE-0E48-9452-A19FC7E53C3D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9B5762-231E-5D48-BE77-49FAD4EC5C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DE834EAB-3654-8444-AD99-93CDAC63F3F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9"/>
            <a:ext cx="8460152" cy="33221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6" name="Picture 15" descr="CompTIA_logo.wmf">
            <a:extLst>
              <a:ext uri="{FF2B5EF4-FFF2-40B4-BE49-F238E27FC236}">
                <a16:creationId xmlns:a16="http://schemas.microsoft.com/office/drawing/2014/main" id="{4944337A-3BE7-674E-B293-3D2844FE50B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4409AC7-619E-4146-AE3F-0B0AC3659FC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-19050" y="4444093"/>
            <a:ext cx="9182100" cy="381633"/>
          </a:xfrm>
          <a:prstGeom prst="rect">
            <a:avLst/>
          </a:prstGeom>
        </p:spPr>
      </p:pic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80AF40F2-1C04-4EDE-91E5-FD338A539A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008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4937C02-723F-7449-9D91-D10D98479B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0148" y="3143794"/>
            <a:ext cx="2193852" cy="1999706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57115EB-6EB9-AD43-BF51-6238C42B69E2}"/>
              </a:ext>
            </a:extLst>
          </p:cNvPr>
          <p:cNvSpPr txBox="1">
            <a:spLocks/>
          </p:cNvSpPr>
          <p:nvPr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AD0C0EF-7038-634B-8024-2C277C80B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ACD82ED-3ACE-6B4E-AED2-34697AE09C3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5892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4" name="Picture 13" descr="CompTIA_logo.wmf">
            <a:extLst>
              <a:ext uri="{FF2B5EF4-FFF2-40B4-BE49-F238E27FC236}">
                <a16:creationId xmlns:a16="http://schemas.microsoft.com/office/drawing/2014/main" id="{356AF006-7545-FE4E-BA37-FA9657065F3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15EBEC7-6CE3-4BA7-839C-42C028DCED6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  <p:pic>
        <p:nvPicPr>
          <p:cNvPr id="10" name="Picture 9" descr="CompTIA_logo.wmf">
            <a:extLst>
              <a:ext uri="{FF2B5EF4-FFF2-40B4-BE49-F238E27FC236}">
                <a16:creationId xmlns:a16="http://schemas.microsoft.com/office/drawing/2014/main" id="{67DB4762-4F54-420A-AE72-B8D0A94994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656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8455566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7054516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186BA-5094-1448-BB57-AB5B0FEA3A02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DCA484-9C40-334C-AD13-25B14530D4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1C8B6186-7A8B-DC46-9466-DB72DE79C1A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4"/>
            <a:ext cx="8460152" cy="29565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17" name="Picture 16" descr="CompTIA_logo.wmf">
            <a:extLst>
              <a:ext uri="{FF2B5EF4-FFF2-40B4-BE49-F238E27FC236}">
                <a16:creationId xmlns:a16="http://schemas.microsoft.com/office/drawing/2014/main" id="{A660B38B-C7D9-D944-83F2-8500759A1BD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8" name="Picture 100" descr="book">
            <a:extLst>
              <a:ext uri="{FF2B5EF4-FFF2-40B4-BE49-F238E27FC236}">
                <a16:creationId xmlns:a16="http://schemas.microsoft.com/office/drawing/2014/main" id="{7659040C-5D30-DA49-B1E6-5E966016CC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CompTIA_logo.wmf">
            <a:extLst>
              <a:ext uri="{FF2B5EF4-FFF2-40B4-BE49-F238E27FC236}">
                <a16:creationId xmlns:a16="http://schemas.microsoft.com/office/drawing/2014/main" id="{B90E517A-C23C-4210-B717-D253E47362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8C6171B1-8E41-4C67-A52D-F3705C1FF5C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417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944984"/>
            <a:ext cx="6934200" cy="571500"/>
          </a:xfrm>
        </p:spPr>
        <p:txBody>
          <a:bodyPr/>
          <a:lstStyle>
            <a:lvl1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ED1C24"/>
                </a:solidFill>
                <a:latin typeface="+mn-lt"/>
                <a:ea typeface="+mn-ea"/>
                <a:cs typeface="+mn-cs"/>
              </a:defRPr>
            </a:lvl1pPr>
            <a:lvl2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3429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35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BBD1DE29-ADE7-384D-809A-A52F9DD45FFD}"/>
              </a:ext>
            </a:extLst>
          </p:cNvPr>
          <p:cNvSpPr txBox="1">
            <a:spLocks/>
          </p:cNvSpPr>
          <p:nvPr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E180A83-A907-544F-B0AF-DAD9FC2DF7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8B707612-480C-B144-82D3-40F98F576EE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1696453"/>
            <a:ext cx="8460152" cy="29854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20" name="Picture 19" descr="CompTIA_logo.wmf">
            <a:extLst>
              <a:ext uri="{FF2B5EF4-FFF2-40B4-BE49-F238E27FC236}">
                <a16:creationId xmlns:a16="http://schemas.microsoft.com/office/drawing/2014/main" id="{31E12641-FDB9-264E-B844-D1FF43FEA4D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22" name="Picture 100" descr="book">
            <a:extLst>
              <a:ext uri="{FF2B5EF4-FFF2-40B4-BE49-F238E27FC236}">
                <a16:creationId xmlns:a16="http://schemas.microsoft.com/office/drawing/2014/main" id="{29E8A41D-6CE0-CC41-8C86-34EFB1EAF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04E5AC-2C37-054D-B16D-0D8582A5ED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0148" y="3143794"/>
            <a:ext cx="2193852" cy="1999706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F0B31201-AC95-4FBE-8728-54C75CD501F8}"/>
              </a:ext>
            </a:extLst>
          </p:cNvPr>
          <p:cNvSpPr txBox="1">
            <a:spLocks/>
          </p:cNvSpPr>
          <p:nvPr userDrawn="1"/>
        </p:nvSpPr>
        <p:spPr>
          <a:xfrm>
            <a:off x="81975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5AFCCE82-7D65-46A1-B7E1-9F52748E48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7" name="Picture 100" descr="book">
            <a:extLst>
              <a:ext uri="{FF2B5EF4-FFF2-40B4-BE49-F238E27FC236}">
                <a16:creationId xmlns:a16="http://schemas.microsoft.com/office/drawing/2014/main" id="{07E710A7-40D6-49B6-BB5C-A30FB8BC04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51" y="782499"/>
            <a:ext cx="911191" cy="79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D270BF1-8FC8-450C-8C6A-426D9FFF547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938442" y="3143794"/>
            <a:ext cx="2205558" cy="199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420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62593A58-0959-CB4D-8C6B-BF10FB4E9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>
              <a:defRPr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r>
              <a:rPr lang="en-US" dirty="0"/>
              <a:t>Second level</a:t>
            </a:r>
          </a:p>
          <a:p>
            <a:pPr lvl="0"/>
            <a:r>
              <a:rPr lang="en-US" dirty="0"/>
              <a:t>Third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C22BF4-CE2A-B54A-B1D6-2812AD7BCB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5509" y="3683725"/>
            <a:ext cx="1605176" cy="998219"/>
          </a:xfrm>
          <a:prstGeom prst="rect">
            <a:avLst/>
          </a:prstGeom>
        </p:spPr>
      </p:pic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75202"/>
            <a:ext cx="7883768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b="1">
                <a:latin typeface="+mn-lt"/>
              </a:defRPr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5727794-1D8F-EE4B-86CA-492FD31C8844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2E05C79-1716-3D41-94C9-03C7F4E93A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CompTIA_logo.wmf">
            <a:extLst>
              <a:ext uri="{FF2B5EF4-FFF2-40B4-BE49-F238E27FC236}">
                <a16:creationId xmlns:a16="http://schemas.microsoft.com/office/drawing/2014/main" id="{7C6D3784-9980-4349-B5E5-5AAE6F7E51C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80D7A0E-8A94-490A-A6F5-3BAB5C1B5B8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215509" y="3683725"/>
            <a:ext cx="1605177" cy="998219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D9F7F9E3-002C-466A-8811-EE54C23E8A70}"/>
              </a:ext>
            </a:extLst>
          </p:cNvPr>
          <p:cNvSpPr txBox="1">
            <a:spLocks/>
          </p:cNvSpPr>
          <p:nvPr userDrawn="1"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F85459EC-7025-4E4A-BA32-252EFE4380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30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0E79872-6410-E14A-8678-93C3DB8897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3384616"/>
            <a:ext cx="8001000" cy="458390"/>
          </a:xfrm>
        </p:spPr>
        <p:txBody>
          <a:bodyPr/>
          <a:lstStyle>
            <a:lvl1pPr marL="0" indent="0" algn="ctr">
              <a:buNone/>
              <a:defRPr sz="2100">
                <a:solidFill>
                  <a:srgbClr val="45545F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/>
        </p:nvSpPr>
        <p:spPr>
          <a:xfrm>
            <a:off x="341925" y="218807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ED1C24"/>
                </a:solidFill>
                <a:latin typeface="+mn-lt"/>
              </a:rPr>
              <a:t>Activity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AF2C-F141-0F46-BA28-178577A16F7B}"/>
              </a:ext>
            </a:extLst>
          </p:cNvPr>
          <p:cNvSpPr txBox="1">
            <a:spLocks/>
          </p:cNvSpPr>
          <p:nvPr/>
        </p:nvSpPr>
        <p:spPr>
          <a:xfrm>
            <a:off x="3543702" y="4880968"/>
            <a:ext cx="4999948" cy="205383"/>
          </a:xfrm>
          <a:prstGeom prst="rect">
            <a:avLst/>
          </a:prstGeom>
        </p:spPr>
        <p:txBody>
          <a:bodyPr vert="horz" lIns="0" tIns="34290" rIns="0" bIns="34290" rtlCol="0" anchor="ctr">
            <a:no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050" kern="1200">
                <a:solidFill>
                  <a:srgbClr val="6972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tabLst/>
            </a:pPr>
            <a:r>
              <a:rPr lang="en-US" sz="675" dirty="0"/>
              <a:t>Copyright (c) 2018 CompTIA Properties, LLC. All Rights Reserved.  |  CompTIA.org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BA17A01-17DB-2540-9CD7-DEA1D2C76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577266" y="4880009"/>
            <a:ext cx="261937" cy="205383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675">
                <a:solidFill>
                  <a:srgbClr val="69727B"/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F141D98-3766-574F-B382-B3B62F9F06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8" name="Picture 17" descr="CompTIA_logo.wmf">
            <a:extLst>
              <a:ext uri="{FF2B5EF4-FFF2-40B4-BE49-F238E27FC236}">
                <a16:creationId xmlns:a16="http://schemas.microsoft.com/office/drawing/2014/main" id="{1E5018EB-5EA6-DB41-BB6E-BDD87D776FB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4BDA0A4-50B6-2647-8936-3D1D66E5E7A5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-18288" y="4511039"/>
            <a:ext cx="9180576" cy="3472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4A9D3A7-ED76-3242-8569-1F8CBACDFB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78606" y="1406242"/>
            <a:ext cx="3186788" cy="19817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2D8B9F1-5156-4015-8177-4E8209EE4A3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514851"/>
            <a:ext cx="9144000" cy="341951"/>
          </a:xfrm>
          <a:prstGeom prst="rect">
            <a:avLst/>
          </a:prstGeom>
        </p:spPr>
      </p:pic>
      <p:pic>
        <p:nvPicPr>
          <p:cNvPr id="13" name="Picture 12" descr="CompTIA_logo.wmf">
            <a:extLst>
              <a:ext uri="{FF2B5EF4-FFF2-40B4-BE49-F238E27FC236}">
                <a16:creationId xmlns:a16="http://schemas.microsoft.com/office/drawing/2014/main" id="{8D934AFB-EBAB-44C4-B01E-BA637E6FAD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01" y="4940322"/>
            <a:ext cx="612648" cy="131064"/>
          </a:xfrm>
          <a:prstGeom prst="rect">
            <a:avLst/>
          </a:prstGeom>
        </p:spPr>
      </p:pic>
      <p:sp>
        <p:nvSpPr>
          <p:cNvPr id="15" name="Rectangle: Single Corner Rounded 14">
            <a:extLst>
              <a:ext uri="{FF2B5EF4-FFF2-40B4-BE49-F238E27FC236}">
                <a16:creationId xmlns:a16="http://schemas.microsoft.com/office/drawing/2014/main" id="{ECED6939-82CB-425F-B6C5-30CAA00BA54B}"/>
              </a:ext>
            </a:extLst>
          </p:cNvPr>
          <p:cNvSpPr/>
          <p:nvPr userDrawn="1"/>
        </p:nvSpPr>
        <p:spPr>
          <a:xfrm>
            <a:off x="0" y="4514851"/>
            <a:ext cx="3053731" cy="341951"/>
          </a:xfrm>
          <a:prstGeom prst="round1Rect">
            <a:avLst>
              <a:gd name="adj" fmla="val 0"/>
            </a:avLst>
          </a:prstGeom>
          <a:solidFill>
            <a:srgbClr val="0090B9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6" name="Rectangle: Single Corner Rounded 15">
            <a:extLst>
              <a:ext uri="{FF2B5EF4-FFF2-40B4-BE49-F238E27FC236}">
                <a16:creationId xmlns:a16="http://schemas.microsoft.com/office/drawing/2014/main" id="{51FF0B8E-134E-4865-87E4-1A74E81D99BF}"/>
              </a:ext>
            </a:extLst>
          </p:cNvPr>
          <p:cNvSpPr/>
          <p:nvPr userDrawn="1"/>
        </p:nvSpPr>
        <p:spPr>
          <a:xfrm>
            <a:off x="3053731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B0B6BB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9" name="Rectangle: Single Corner Rounded 18">
            <a:extLst>
              <a:ext uri="{FF2B5EF4-FFF2-40B4-BE49-F238E27FC236}">
                <a16:creationId xmlns:a16="http://schemas.microsoft.com/office/drawing/2014/main" id="{5800B104-A4D4-4756-B1BD-5EA923671927}"/>
              </a:ext>
            </a:extLst>
          </p:cNvPr>
          <p:cNvSpPr/>
          <p:nvPr userDrawn="1"/>
        </p:nvSpPr>
        <p:spPr>
          <a:xfrm>
            <a:off x="6099696" y="4514851"/>
            <a:ext cx="3045965" cy="341951"/>
          </a:xfrm>
          <a:prstGeom prst="round1Rect">
            <a:avLst>
              <a:gd name="adj" fmla="val 0"/>
            </a:avLst>
          </a:prstGeom>
          <a:solidFill>
            <a:srgbClr val="45545F"/>
          </a:solidFill>
          <a:ln w="285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BE48D952-3A26-4954-AF4F-F7918E7C036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978605" y="1406242"/>
            <a:ext cx="3186790" cy="198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71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7" y="75202"/>
            <a:ext cx="8455567" cy="6334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980348"/>
            <a:ext cx="8460152" cy="37015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274142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  <p:sldLayoutId id="2147483862" r:id="rId17"/>
    <p:sldLayoutId id="2147483863" r:id="rId18"/>
    <p:sldLayoutId id="2147483864" r:id="rId19"/>
    <p:sldLayoutId id="2147483865" r:id="rId20"/>
    <p:sldLayoutId id="2147483866" r:id="rId21"/>
    <p:sldLayoutId id="2147483826" r:id="rId22"/>
    <p:sldLayoutId id="2147483830" r:id="rId23"/>
    <p:sldLayoutId id="2147483831" r:id="rId24"/>
    <p:sldLayoutId id="2147483833" r:id="rId25"/>
    <p:sldLayoutId id="2147483838" r:id="rId26"/>
    <p:sldLayoutId id="2147483840" r:id="rId27"/>
    <p:sldLayoutId id="2147483842" r:id="rId28"/>
  </p:sldLayoutIdLst>
  <p:hf hdr="0" ftr="0" dt="0"/>
  <p:txStyles>
    <p:titleStyle>
      <a:lvl1pPr algn="l" defTabSz="342900" rtl="0" eaLnBrk="1" latinLnBrk="0" hangingPunct="1">
        <a:spcBef>
          <a:spcPct val="0"/>
        </a:spcBef>
        <a:buNone/>
        <a:defRPr lang="en-US" sz="2400" b="1" kern="1200" dirty="0">
          <a:solidFill>
            <a:srgbClr val="ED1C24"/>
          </a:solidFill>
          <a:latin typeface="+mn-lt"/>
          <a:ea typeface="+mj-ea"/>
          <a:cs typeface="Open Sans SemiBold" panose="020B0706030804020204" pitchFamily="34" charset="0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800" kern="1200">
          <a:solidFill>
            <a:srgbClr val="45545F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600" kern="1200">
          <a:solidFill>
            <a:srgbClr val="45545F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rgbClr val="ED1C24"/>
        </a:buClr>
        <a:buFont typeface="Arial"/>
        <a:buChar char="•"/>
        <a:defRPr sz="1400" kern="1200">
          <a:solidFill>
            <a:srgbClr val="45545F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9181D-81EB-46D0-9A95-5BD28A636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 (Slide 1 of 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F02BC4-B1CE-4B5C-ADAD-B7F805D386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549689-9B1E-416A-A77F-50A89B1E8B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051" y="980349"/>
            <a:ext cx="8460152" cy="2990074"/>
          </a:xfrm>
        </p:spPr>
        <p:txBody>
          <a:bodyPr/>
          <a:lstStyle/>
          <a:p>
            <a:r>
              <a:rPr lang="en-US" dirty="0"/>
              <a:t>Installing and Configuring PC Components</a:t>
            </a:r>
          </a:p>
          <a:p>
            <a:r>
              <a:rPr lang="en-US" dirty="0"/>
              <a:t>Installing, Configuring, and Troubleshooting Display and Multimedia Devices</a:t>
            </a:r>
          </a:p>
          <a:p>
            <a:r>
              <a:rPr lang="en-US" dirty="0"/>
              <a:t>Installing, Configuring, and Troubleshooting Storage Devices</a:t>
            </a:r>
          </a:p>
          <a:p>
            <a:r>
              <a:rPr lang="en-US" dirty="0"/>
              <a:t>Installing, Configuring, and Troubleshooting Internal System Components</a:t>
            </a:r>
          </a:p>
          <a:p>
            <a:r>
              <a:rPr lang="en-US" dirty="0"/>
              <a:t>Network Infrastructure Concepts</a:t>
            </a:r>
          </a:p>
          <a:p>
            <a:r>
              <a:rPr lang="en-US" dirty="0"/>
              <a:t>Configuring and Troubleshooting Networks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467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0AFED93-162C-4026-AE8A-297E1C5A33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 (Slide 2 of 2)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2EC163-6915-4E30-AF45-56998AB82D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5E48E4-2665-4DC6-A3D2-E8A1AE1B52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Implementing Client Virtualization and Cloud Computing</a:t>
            </a:r>
          </a:p>
          <a:p>
            <a:r>
              <a:rPr lang="en-US" dirty="0"/>
              <a:t>Supporting and Troubleshooting Laptops</a:t>
            </a:r>
          </a:p>
          <a:p>
            <a:r>
              <a:rPr lang="en-US" dirty="0"/>
              <a:t>Supporting and Troubleshooting Mobile Devices</a:t>
            </a:r>
          </a:p>
          <a:p>
            <a:r>
              <a:rPr lang="en-US" dirty="0"/>
              <a:t>Installing, Configuring, and Troubleshooting </a:t>
            </a:r>
            <a:r>
              <a:rPr lang="en-US"/>
              <a:t>Print Devices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496963"/>
      </p:ext>
    </p:extLst>
  </p:cSld>
  <p:clrMapOvr>
    <a:masterClrMapping/>
  </p:clrMapOvr>
</p:sld>
</file>

<file path=ppt/theme/theme1.xml><?xml version="1.0" encoding="utf-8"?>
<a:theme xmlns:a="http://schemas.openxmlformats.org/drawingml/2006/main" name="LO-CompTIA">
  <a:themeElements>
    <a:clrScheme name="CompTIA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7C9E"/>
      </a:accent1>
      <a:accent2>
        <a:srgbClr val="004D71"/>
      </a:accent2>
      <a:accent3>
        <a:srgbClr val="45545F"/>
      </a:accent3>
      <a:accent4>
        <a:srgbClr val="AFB6BA"/>
      </a:accent4>
      <a:accent5>
        <a:srgbClr val="F26C23"/>
      </a:accent5>
      <a:accent6>
        <a:srgbClr val="B24EC3"/>
      </a:accent6>
      <a:hlink>
        <a:srgbClr val="009DDC"/>
      </a:hlink>
      <a:folHlink>
        <a:srgbClr val="009DDC"/>
      </a:folHlink>
    </a:clrScheme>
    <a:fontScheme name="Open Sans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A73B4614-A704-0542-87E6-5897E6E538EB}" vid="{7EAF2078-CBFB-A14D-8A0C-8040B93EE7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 CompTIA Visuals Template v2.3</Template>
  <TotalTime>176</TotalTime>
  <Words>80</Words>
  <Application>Microsoft Office PowerPoint</Application>
  <PresentationFormat>On-screen Show (16:9)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Myriad Pro</vt:lpstr>
      <vt:lpstr>Open Sans</vt:lpstr>
      <vt:lpstr>Open Sans SemiBold</vt:lpstr>
      <vt:lpstr>LO-CompTIA</vt:lpstr>
      <vt:lpstr>Course Outline (Slide 1 of 2)</vt:lpstr>
      <vt:lpstr>Course Outline (Slide 2 of 2)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 Taylor</dc:creator>
  <cp:lastModifiedBy>Pam Taylor</cp:lastModifiedBy>
  <cp:revision>7</cp:revision>
  <dcterms:created xsi:type="dcterms:W3CDTF">2018-08-22T18:16:50Z</dcterms:created>
  <dcterms:modified xsi:type="dcterms:W3CDTF">2019-01-03T19:40:42Z</dcterms:modified>
</cp:coreProperties>
</file>