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823" r:id="rId1"/>
  </p:sldMasterIdLst>
  <p:notesMasterIdLst>
    <p:notesMasterId r:id="rId35"/>
  </p:notesMasterIdLst>
  <p:handoutMasterIdLst>
    <p:handoutMasterId r:id="rId36"/>
  </p:handoutMasterIdLst>
  <p:sldIdLst>
    <p:sldId id="280" r:id="rId2"/>
    <p:sldId id="281" r:id="rId3"/>
    <p:sldId id="282" r:id="rId4"/>
    <p:sldId id="283" r:id="rId5"/>
    <p:sldId id="297" r:id="rId6"/>
    <p:sldId id="298" r:id="rId7"/>
    <p:sldId id="299" r:id="rId8"/>
    <p:sldId id="312" r:id="rId9"/>
    <p:sldId id="313" r:id="rId10"/>
    <p:sldId id="285" r:id="rId11"/>
    <p:sldId id="305" r:id="rId12"/>
    <p:sldId id="306" r:id="rId13"/>
    <p:sldId id="302" r:id="rId14"/>
    <p:sldId id="301" r:id="rId15"/>
    <p:sldId id="303" r:id="rId16"/>
    <p:sldId id="307" r:id="rId17"/>
    <p:sldId id="308" r:id="rId18"/>
    <p:sldId id="309" r:id="rId19"/>
    <p:sldId id="287" r:id="rId20"/>
    <p:sldId id="288" r:id="rId21"/>
    <p:sldId id="289" r:id="rId22"/>
    <p:sldId id="290" r:id="rId23"/>
    <p:sldId id="291" r:id="rId24"/>
    <p:sldId id="314" r:id="rId25"/>
    <p:sldId id="292" r:id="rId26"/>
    <p:sldId id="310" r:id="rId27"/>
    <p:sldId id="294" r:id="rId28"/>
    <p:sldId id="311" r:id="rId29"/>
    <p:sldId id="293" r:id="rId30"/>
    <p:sldId id="295" r:id="rId31"/>
    <p:sldId id="315" r:id="rId32"/>
    <p:sldId id="296" r:id="rId33"/>
    <p:sldId id="316" r:id="rId34"/>
  </p:sldIdLst>
  <p:sldSz cx="9144000" cy="5143500" type="screen16x9"/>
  <p:notesSz cx="6858000" cy="9144000"/>
  <p:embeddedFontLst>
    <p:embeddedFont>
      <p:font typeface="Calibri" panose="020F0502020204030204" pitchFamily="34" charset="0"/>
      <p:regular r:id="rId37"/>
      <p:bold r:id="rId38"/>
      <p:italic r:id="rId39"/>
      <p:boldItalic r:id="rId40"/>
    </p:embeddedFont>
    <p:embeddedFont>
      <p:font typeface="Open Sans" panose="020B0604020202020204" charset="0"/>
      <p:regular r:id="rId41"/>
      <p:bold r:id="rId42"/>
      <p:italic r:id="rId43"/>
      <p:boldItalic r:id="rId4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C9E"/>
    <a:srgbClr val="45545F"/>
    <a:srgbClr val="004D71"/>
    <a:srgbClr val="B1B7BC"/>
    <a:srgbClr val="1B3764"/>
    <a:srgbClr val="0090B9"/>
    <a:srgbClr val="ED1C24"/>
    <a:srgbClr val="F5A81C"/>
    <a:srgbClr val="01A1DD"/>
    <a:srgbClr val="CFD4D7"/>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00" autoAdjust="0"/>
    <p:restoredTop sz="98168" autoAdjust="0"/>
  </p:normalViewPr>
  <p:slideViewPr>
    <p:cSldViewPr snapToGrid="0">
      <p:cViewPr varScale="1">
        <p:scale>
          <a:sx n="109" d="100"/>
          <a:sy n="109" d="100"/>
        </p:scale>
        <p:origin x="662" y="86"/>
      </p:cViewPr>
      <p:guideLst>
        <p:guide orient="horz" pos="1620"/>
        <p:guide pos="2880"/>
      </p:guideLst>
    </p:cSldViewPr>
  </p:slideViewPr>
  <p:notesTextViewPr>
    <p:cViewPr>
      <p:scale>
        <a:sx n="100" d="100"/>
        <a:sy n="100" d="100"/>
      </p:scale>
      <p:origin x="0" y="0"/>
    </p:cViewPr>
  </p:notesTextViewPr>
  <p:sorterViewPr>
    <p:cViewPr>
      <p:scale>
        <a:sx n="200" d="100"/>
        <a:sy n="200" d="100"/>
      </p:scale>
      <p:origin x="0" y="-29155"/>
    </p:cViewPr>
  </p:sorterViewPr>
  <p:notesViewPr>
    <p:cSldViewPr snapToGrid="0">
      <p:cViewPr varScale="1">
        <p:scale>
          <a:sx n="87" d="100"/>
          <a:sy n="87" d="100"/>
        </p:scale>
        <p:origin x="384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6.fntdata"/><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2.fntdata"/><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openxmlformats.org/officeDocument/2006/relationships/font" Target="fonts/font7.fntdata"/><Relationship Id="rId4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0F75AEF-6AF8-074D-A4DB-F71FD6F9C37D}" type="datetimeFigureOut">
              <a:rPr lang="en-US" smtClean="0"/>
              <a:t>1/7/2019</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D5D9A6D-5233-6641-90BA-8328590F05DD}" type="slidenum">
              <a:rPr lang="en-US" smtClean="0"/>
              <a:t>‹#›</a:t>
            </a:fld>
            <a:endParaRPr lang="en-US" dirty="0"/>
          </a:p>
        </p:txBody>
      </p:sp>
    </p:spTree>
    <p:extLst>
      <p:ext uri="{BB962C8B-B14F-4D97-AF65-F5344CB8AC3E}">
        <p14:creationId xmlns:p14="http://schemas.microsoft.com/office/powerpoint/2010/main" val="538546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AAE85D-3A3F-7B46-A18E-DF160D9D2CC7}" type="datetimeFigureOut">
              <a:rPr lang="en-US" smtClean="0"/>
              <a:t>1/7/2019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DDA35F-9E58-5D40-92C1-D8C7631003B0}" type="slidenum">
              <a:rPr lang="en-US" smtClean="0"/>
              <a:t>‹#›</a:t>
            </a:fld>
            <a:endParaRPr lang="en-US" dirty="0"/>
          </a:p>
        </p:txBody>
      </p:sp>
    </p:spTree>
    <p:extLst>
      <p:ext uri="{BB962C8B-B14F-4D97-AF65-F5344CB8AC3E}">
        <p14:creationId xmlns:p14="http://schemas.microsoft.com/office/powerpoint/2010/main" val="269031015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8.png"/><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urse/Lesson Outlin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EC3F268-D399-CD41-93EB-BC0DC0B74CB8}"/>
              </a:ext>
            </a:extLst>
          </p:cNvPr>
          <p:cNvPicPr>
            <a:picLocks noChangeAspect="1"/>
          </p:cNvPicPr>
          <p:nvPr userDrawn="1"/>
        </p:nvPicPr>
        <p:blipFill>
          <a:blip r:embed="rId2"/>
          <a:stretch>
            <a:fillRect/>
          </a:stretch>
        </p:blipFill>
        <p:spPr>
          <a:xfrm>
            <a:off x="0" y="4123764"/>
            <a:ext cx="9162288" cy="710498"/>
          </a:xfrm>
          <a:prstGeom prst="rect">
            <a:avLst/>
          </a:prstGeom>
        </p:spPr>
      </p:pic>
      <p:sp>
        <p:nvSpPr>
          <p:cNvPr id="8" name="Title Placeholder 1"/>
          <p:cNvSpPr>
            <a:spLocks noGrp="1"/>
          </p:cNvSpPr>
          <p:nvPr>
            <p:ph type="title" hasCustomPrompt="1"/>
          </p:nvPr>
        </p:nvSpPr>
        <p:spPr>
          <a:xfrm>
            <a:off x="341927" y="75202"/>
            <a:ext cx="8455567" cy="633458"/>
          </a:xfrm>
          <a:prstGeom prst="rect">
            <a:avLst/>
          </a:prstGeom>
        </p:spPr>
        <p:txBody>
          <a:bodyPr vert="horz" lIns="91440" tIns="45720" rIns="91440" bIns="45720" rtlCol="0" anchor="ctr">
            <a:noAutofit/>
          </a:bodyPr>
          <a:lstStyle>
            <a:lvl1pPr>
              <a:defRPr>
                <a:solidFill>
                  <a:srgbClr val="ED1C24"/>
                </a:solidFill>
              </a:defRPr>
            </a:lvl1pPr>
          </a:lstStyle>
          <a:p>
            <a:r>
              <a:rPr lang="en-US" dirty="0"/>
              <a:t>Course/Lesson outline</a:t>
            </a:r>
          </a:p>
        </p:txBody>
      </p:sp>
      <p:sp>
        <p:nvSpPr>
          <p:cNvPr id="7" name="Slide Number Placeholder 5">
            <a:extLst>
              <a:ext uri="{FF2B5EF4-FFF2-40B4-BE49-F238E27FC236}">
                <a16:creationId xmlns:a16="http://schemas.microsoft.com/office/drawing/2014/main" id="{22E793E8-1E1B-7342-97FF-3EBEB6CE2F97}"/>
              </a:ext>
            </a:extLst>
          </p:cNvPr>
          <p:cNvSpPr txBox="1">
            <a:spLocks/>
          </p:cNvSpPr>
          <p:nvPr userDrawn="1"/>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10" name="Slide Number Placeholder 5">
            <a:extLst>
              <a:ext uri="{FF2B5EF4-FFF2-40B4-BE49-F238E27FC236}">
                <a16:creationId xmlns:a16="http://schemas.microsoft.com/office/drawing/2014/main" id="{C6A4ED92-FF5D-D14E-9468-3074E27957D7}"/>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4" name="Text Placeholder 2">
            <a:extLst>
              <a:ext uri="{FF2B5EF4-FFF2-40B4-BE49-F238E27FC236}">
                <a16:creationId xmlns:a16="http://schemas.microsoft.com/office/drawing/2014/main" id="{F10937EE-1C4A-CD4A-8D8B-58C6219952EB}"/>
              </a:ext>
            </a:extLst>
          </p:cNvPr>
          <p:cNvSpPr>
            <a:spLocks noGrp="1"/>
          </p:cNvSpPr>
          <p:nvPr>
            <p:ph idx="1" hasCustomPrompt="1"/>
          </p:nvPr>
        </p:nvSpPr>
        <p:spPr>
          <a:xfrm>
            <a:off x="341924" y="980349"/>
            <a:ext cx="8460152" cy="2990074"/>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6" name="Picture 15" descr="CompTIA_logo.wmf">
            <a:extLst>
              <a:ext uri="{FF2B5EF4-FFF2-40B4-BE49-F238E27FC236}">
                <a16:creationId xmlns:a16="http://schemas.microsoft.com/office/drawing/2014/main" id="{B6C7ED59-72C2-324E-AEEB-8DFC1F5573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3573247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Minds-On Activity">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E126EC4-13CC-5047-ACF1-7FCEABFB0D5E}"/>
              </a:ext>
            </a:extLst>
          </p:cNvPr>
          <p:cNvSpPr>
            <a:spLocks noGrp="1"/>
          </p:cNvSpPr>
          <p:nvPr>
            <p:ph idx="1" hasCustomPrompt="1"/>
          </p:nvPr>
        </p:nvSpPr>
        <p:spPr>
          <a:xfrm>
            <a:off x="341924" y="980348"/>
            <a:ext cx="8460152" cy="3701556"/>
          </a:xfrm>
          <a:prstGeom prst="rect">
            <a:avLst/>
          </a:prstGeom>
        </p:spPr>
        <p:txBody>
          <a:bodyPr vert="horz" lIns="91440" tIns="45720" rIns="91440" bIns="45720" rtlCol="0">
            <a:noAutofit/>
          </a:bodyPr>
          <a:lstStyle>
            <a:lvl1pPr>
              <a:defRPr>
                <a:solidFill>
                  <a:srgbClr val="45545F"/>
                </a:solidFill>
              </a:defRPr>
            </a:lvl1pPr>
          </a:lstStyle>
          <a:p>
            <a:pPr lvl="0"/>
            <a:r>
              <a:rPr lang="en-US" dirty="0"/>
              <a:t>Click to edit Master text styles</a:t>
            </a:r>
          </a:p>
          <a:p>
            <a:pPr lvl="0"/>
            <a:r>
              <a:rPr lang="en-US" dirty="0"/>
              <a:t>Second level</a:t>
            </a:r>
          </a:p>
          <a:p>
            <a:pPr lvl="0"/>
            <a:r>
              <a:rPr lang="en-US" dirty="0"/>
              <a:t>Third level</a:t>
            </a:r>
          </a:p>
        </p:txBody>
      </p:sp>
      <p:sp>
        <p:nvSpPr>
          <p:cNvPr id="8" name="Title Placeholder 1"/>
          <p:cNvSpPr>
            <a:spLocks noGrp="1"/>
          </p:cNvSpPr>
          <p:nvPr>
            <p:ph type="title" hasCustomPrompt="1"/>
          </p:nvPr>
        </p:nvSpPr>
        <p:spPr>
          <a:xfrm>
            <a:off x="341925" y="75202"/>
            <a:ext cx="7883768" cy="633458"/>
          </a:xfrm>
          <a:prstGeom prst="rect">
            <a:avLst/>
          </a:prstGeom>
        </p:spPr>
        <p:txBody>
          <a:bodyPr vert="horz" lIns="91440" tIns="45720" rIns="91440" bIns="45720" rtlCol="0" anchor="ctr">
            <a:noAutofit/>
          </a:bodyPr>
          <a:lstStyle>
            <a:lvl1pPr>
              <a:defRPr b="1">
                <a:latin typeface="+mn-lt"/>
              </a:defRPr>
            </a:lvl1pPr>
          </a:lstStyle>
          <a:p>
            <a:r>
              <a:rPr lang="en-US" dirty="0"/>
              <a:t>Click to add Activity title</a:t>
            </a:r>
          </a:p>
        </p:txBody>
      </p:sp>
      <p:sp>
        <p:nvSpPr>
          <p:cNvPr id="5" name="Slide Number Placeholder 5">
            <a:extLst>
              <a:ext uri="{FF2B5EF4-FFF2-40B4-BE49-F238E27FC236}">
                <a16:creationId xmlns:a16="http://schemas.microsoft.com/office/drawing/2014/main" id="{73732324-F386-A84B-A341-691AB7D65C3E}"/>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9" name="Slide Number Placeholder 5">
            <a:extLst>
              <a:ext uri="{FF2B5EF4-FFF2-40B4-BE49-F238E27FC236}">
                <a16:creationId xmlns:a16="http://schemas.microsoft.com/office/drawing/2014/main" id="{2F9B869A-1F05-B84C-AA9E-6A7FD25F6D9A}"/>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15" name="Picture 14" descr="CompTIA_logo.wmf">
            <a:extLst>
              <a:ext uri="{FF2B5EF4-FFF2-40B4-BE49-F238E27FC236}">
                <a16:creationId xmlns:a16="http://schemas.microsoft.com/office/drawing/2014/main" id="{B09C0D39-5E61-CE45-8FB8-F99FF19461E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4" name="Picture 3">
            <a:extLst>
              <a:ext uri="{FF2B5EF4-FFF2-40B4-BE49-F238E27FC236}">
                <a16:creationId xmlns:a16="http://schemas.microsoft.com/office/drawing/2014/main" id="{954BC7E9-A100-5141-83FC-F271A0DDAEB8}"/>
              </a:ext>
            </a:extLst>
          </p:cNvPr>
          <p:cNvPicPr>
            <a:picLocks noChangeAspect="1"/>
          </p:cNvPicPr>
          <p:nvPr userDrawn="1"/>
        </p:nvPicPr>
        <p:blipFill>
          <a:blip r:embed="rId3"/>
          <a:stretch>
            <a:fillRect/>
          </a:stretch>
        </p:blipFill>
        <p:spPr>
          <a:xfrm>
            <a:off x="6853645" y="3619663"/>
            <a:ext cx="1959429" cy="1073317"/>
          </a:xfrm>
          <a:prstGeom prst="rect">
            <a:avLst/>
          </a:prstGeom>
        </p:spPr>
      </p:pic>
    </p:spTree>
    <p:extLst>
      <p:ext uri="{BB962C8B-B14F-4D97-AF65-F5344CB8AC3E}">
        <p14:creationId xmlns:p14="http://schemas.microsoft.com/office/powerpoint/2010/main" val="21958617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inds-On Activity 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3804EA5-17AD-354B-90BB-56A1A9BBD306}"/>
              </a:ext>
            </a:extLst>
          </p:cNvPr>
          <p:cNvPicPr>
            <a:picLocks noChangeAspect="1"/>
          </p:cNvPicPr>
          <p:nvPr/>
        </p:nvPicPr>
        <p:blipFill>
          <a:blip r:embed="rId2"/>
          <a:stretch>
            <a:fillRect/>
          </a:stretch>
        </p:blipFill>
        <p:spPr>
          <a:xfrm>
            <a:off x="0" y="4514851"/>
            <a:ext cx="9144000" cy="341951"/>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1" y="3384616"/>
            <a:ext cx="9143999" cy="458390"/>
          </a:xfrm>
        </p:spPr>
        <p:txBody>
          <a:bodyPr/>
          <a:lstStyle>
            <a:lvl1pPr marL="0" indent="0" algn="ctr">
              <a:buNone/>
              <a:defRPr sz="2100">
                <a:solidFill>
                  <a:srgbClr val="45545F"/>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18807"/>
            <a:ext cx="7883768" cy="461665"/>
          </a:xfrm>
          <a:prstGeom prst="rect">
            <a:avLst/>
          </a:prstGeom>
          <a:noFill/>
        </p:spPr>
        <p:txBody>
          <a:bodyPr wrap="square" rtlCol="0">
            <a:spAutoFit/>
          </a:bodyPr>
          <a:lstStyle/>
          <a:p>
            <a:r>
              <a:rPr lang="en-US" sz="2400" b="1" dirty="0">
                <a:solidFill>
                  <a:srgbClr val="ED1C24"/>
                </a:solidFill>
                <a:latin typeface="+mn-lt"/>
              </a:rPr>
              <a:t>Activity</a:t>
            </a:r>
          </a:p>
        </p:txBody>
      </p:sp>
      <p:sp>
        <p:nvSpPr>
          <p:cNvPr id="6" name="Slide Number Placeholder 5">
            <a:extLst>
              <a:ext uri="{FF2B5EF4-FFF2-40B4-BE49-F238E27FC236}">
                <a16:creationId xmlns:a16="http://schemas.microsoft.com/office/drawing/2014/main" id="{2784C09B-F43A-F747-800F-F1DE1DE87130}"/>
              </a:ext>
            </a:extLst>
          </p:cNvPr>
          <p:cNvSpPr txBox="1">
            <a:spLocks/>
          </p:cNvSpPr>
          <p:nvPr userDrawn="1"/>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8" name="Slide Number Placeholder 5">
            <a:extLst>
              <a:ext uri="{FF2B5EF4-FFF2-40B4-BE49-F238E27FC236}">
                <a16:creationId xmlns:a16="http://schemas.microsoft.com/office/drawing/2014/main" id="{8DC713EE-FFB3-8147-9995-551A638CBF1D}"/>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13" name="Picture 12">
            <a:extLst>
              <a:ext uri="{FF2B5EF4-FFF2-40B4-BE49-F238E27FC236}">
                <a16:creationId xmlns:a16="http://schemas.microsoft.com/office/drawing/2014/main" id="{CE472390-70FA-EF46-BC95-2AB6BD804B49}"/>
              </a:ext>
            </a:extLst>
          </p:cNvPr>
          <p:cNvPicPr>
            <a:picLocks noChangeAspect="1"/>
          </p:cNvPicPr>
          <p:nvPr userDrawn="1"/>
        </p:nvPicPr>
        <p:blipFill>
          <a:blip r:embed="rId2"/>
          <a:stretch>
            <a:fillRect/>
          </a:stretch>
        </p:blipFill>
        <p:spPr>
          <a:xfrm>
            <a:off x="0" y="4514851"/>
            <a:ext cx="9144000" cy="341951"/>
          </a:xfrm>
          <a:prstGeom prst="rect">
            <a:avLst/>
          </a:prstGeom>
        </p:spPr>
      </p:pic>
      <p:pic>
        <p:nvPicPr>
          <p:cNvPr id="17" name="Picture 16" descr="CompTIA_logo.wmf">
            <a:extLst>
              <a:ext uri="{FF2B5EF4-FFF2-40B4-BE49-F238E27FC236}">
                <a16:creationId xmlns:a16="http://schemas.microsoft.com/office/drawing/2014/main" id="{EA95763B-85F6-9048-B507-4FD23026F609}"/>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16" name="Picture 15">
            <a:extLst>
              <a:ext uri="{FF2B5EF4-FFF2-40B4-BE49-F238E27FC236}">
                <a16:creationId xmlns:a16="http://schemas.microsoft.com/office/drawing/2014/main" id="{C30FFAE2-1926-424D-9409-EA1F521618BE}"/>
              </a:ext>
            </a:extLst>
          </p:cNvPr>
          <p:cNvPicPr>
            <a:picLocks/>
          </p:cNvPicPr>
          <p:nvPr userDrawn="1"/>
        </p:nvPicPr>
        <p:blipFill>
          <a:blip r:embed="rId4"/>
          <a:stretch>
            <a:fillRect/>
          </a:stretch>
        </p:blipFill>
        <p:spPr>
          <a:xfrm>
            <a:off x="-18288" y="4511039"/>
            <a:ext cx="9180576" cy="347207"/>
          </a:xfrm>
          <a:prstGeom prst="rect">
            <a:avLst/>
          </a:prstGeom>
        </p:spPr>
      </p:pic>
      <p:pic>
        <p:nvPicPr>
          <p:cNvPr id="5" name="Picture 4">
            <a:extLst>
              <a:ext uri="{FF2B5EF4-FFF2-40B4-BE49-F238E27FC236}">
                <a16:creationId xmlns:a16="http://schemas.microsoft.com/office/drawing/2014/main" id="{B3D31B16-7F80-4E40-A64A-D400F2BE5BDA}"/>
              </a:ext>
            </a:extLst>
          </p:cNvPr>
          <p:cNvPicPr>
            <a:picLocks noChangeAspect="1"/>
          </p:cNvPicPr>
          <p:nvPr userDrawn="1"/>
        </p:nvPicPr>
        <p:blipFill>
          <a:blip r:embed="rId5"/>
          <a:stretch>
            <a:fillRect/>
          </a:stretch>
        </p:blipFill>
        <p:spPr>
          <a:xfrm>
            <a:off x="2656114" y="1288868"/>
            <a:ext cx="3829752" cy="2097826"/>
          </a:xfrm>
          <a:prstGeom prst="rect">
            <a:avLst/>
          </a:prstGeom>
        </p:spPr>
      </p:pic>
    </p:spTree>
    <p:extLst>
      <p:ext uri="{BB962C8B-B14F-4D97-AF65-F5344CB8AC3E}">
        <p14:creationId xmlns:p14="http://schemas.microsoft.com/office/powerpoint/2010/main" val="29400358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atin typeface="+mn-lt"/>
              </a:defRPr>
            </a:lvl1pPr>
          </a:lstStyle>
          <a:p>
            <a:r>
              <a:rPr lang="en-US" dirty="0"/>
              <a:t>Click to add title</a:t>
            </a:r>
          </a:p>
        </p:txBody>
      </p:sp>
      <p:sp>
        <p:nvSpPr>
          <p:cNvPr id="3" name="Slide Number Placeholder 5">
            <a:extLst>
              <a:ext uri="{FF2B5EF4-FFF2-40B4-BE49-F238E27FC236}">
                <a16:creationId xmlns:a16="http://schemas.microsoft.com/office/drawing/2014/main" id="{0B532A39-38A8-2A46-94DF-A7FED7B65D5B}"/>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5" name="Slide Number Placeholder 5">
            <a:extLst>
              <a:ext uri="{FF2B5EF4-FFF2-40B4-BE49-F238E27FC236}">
                <a16:creationId xmlns:a16="http://schemas.microsoft.com/office/drawing/2014/main" id="{13E0E152-89EE-D041-8208-22B1448FC3DA}"/>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9" name="Picture 8" descr="CompTIA_logo.wmf">
            <a:extLst>
              <a:ext uri="{FF2B5EF4-FFF2-40B4-BE49-F238E27FC236}">
                <a16:creationId xmlns:a16="http://schemas.microsoft.com/office/drawing/2014/main" id="{1E765CB9-1B51-9D48-955D-6843AA1B95FE}"/>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23626145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Reflective Question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139B97F-4B6B-4623-8514-D7FD629FE24B}"/>
              </a:ext>
            </a:extLst>
          </p:cNvPr>
          <p:cNvSpPr>
            <a:spLocks noGrp="1"/>
          </p:cNvSpPr>
          <p:nvPr>
            <p:ph type="body" sz="quarter" idx="13" hasCustomPrompt="1"/>
          </p:nvPr>
        </p:nvSpPr>
        <p:spPr>
          <a:xfrm>
            <a:off x="341925" y="976531"/>
            <a:ext cx="8460150" cy="3394472"/>
          </a:xfrm>
        </p:spPr>
        <p:txBody>
          <a:bodyPr/>
          <a:lstStyle>
            <a:lvl1pPr>
              <a:spcAft>
                <a:spcPts val="1800"/>
              </a:spcAft>
              <a:buFont typeface="+mj-lt"/>
              <a:buAutoNum type="arabicPeriod"/>
              <a:defRPr sz="1800">
                <a:solidFill>
                  <a:srgbClr val="45545F"/>
                </a:solidFill>
              </a:defRPr>
            </a:lvl1pPr>
            <a:lvl2pPr marL="600075" indent="-257175">
              <a:buFont typeface="+mj-lt"/>
              <a:buAutoNum type="arabicPeriod"/>
              <a:defRPr/>
            </a:lvl2pPr>
            <a:lvl3pPr marL="942975" indent="-257175">
              <a:buFont typeface="+mj-lt"/>
              <a:buAutoNum type="arabicPeriod"/>
              <a:defRPr/>
            </a:lvl3pPr>
            <a:lvl4pPr marL="1371600" indent="-342900">
              <a:buFont typeface="+mj-lt"/>
              <a:buAutoNum type="arabicPeriod"/>
              <a:defRPr/>
            </a:lvl4pPr>
            <a:lvl5pPr marL="1714500" indent="-342900">
              <a:buFont typeface="+mj-lt"/>
              <a:buAutoNum type="arabicPeriod"/>
              <a:defRPr/>
            </a:lvl5pPr>
          </a:lstStyle>
          <a:p>
            <a:pPr lvl="0"/>
            <a:r>
              <a:rPr lang="en-US" dirty="0"/>
              <a:t>Insert Question #1</a:t>
            </a:r>
          </a:p>
          <a:p>
            <a:pPr lvl="0"/>
            <a:r>
              <a:rPr lang="en-US" dirty="0"/>
              <a:t>Insert Question #2</a:t>
            </a:r>
          </a:p>
          <a:p>
            <a:pPr lvl="0"/>
            <a:endParaRPr lang="en-US" dirty="0"/>
          </a:p>
        </p:txBody>
      </p:sp>
      <p:sp>
        <p:nvSpPr>
          <p:cNvPr id="7" name="TextBox 6">
            <a:extLst>
              <a:ext uri="{FF2B5EF4-FFF2-40B4-BE49-F238E27FC236}">
                <a16:creationId xmlns:a16="http://schemas.microsoft.com/office/drawing/2014/main" id="{50A4E754-7F02-4770-8121-961E43A23B05}"/>
              </a:ext>
            </a:extLst>
          </p:cNvPr>
          <p:cNvSpPr txBox="1"/>
          <p:nvPr userDrawn="1"/>
        </p:nvSpPr>
        <p:spPr>
          <a:xfrm>
            <a:off x="341925" y="218807"/>
            <a:ext cx="7883768" cy="461665"/>
          </a:xfrm>
          <a:prstGeom prst="rect">
            <a:avLst/>
          </a:prstGeom>
          <a:noFill/>
        </p:spPr>
        <p:txBody>
          <a:bodyPr wrap="square" rtlCol="0">
            <a:spAutoFit/>
          </a:bodyPr>
          <a:lstStyle/>
          <a:p>
            <a:r>
              <a:rPr lang="en-US" sz="2400" b="1" dirty="0">
                <a:solidFill>
                  <a:srgbClr val="ED1C24"/>
                </a:solidFill>
                <a:latin typeface="+mn-lt"/>
              </a:rPr>
              <a:t>Reflective Questions</a:t>
            </a:r>
          </a:p>
        </p:txBody>
      </p:sp>
      <p:sp>
        <p:nvSpPr>
          <p:cNvPr id="6" name="Slide Number Placeholder 5">
            <a:extLst>
              <a:ext uri="{FF2B5EF4-FFF2-40B4-BE49-F238E27FC236}">
                <a16:creationId xmlns:a16="http://schemas.microsoft.com/office/drawing/2014/main" id="{14A600C4-2AD2-7847-84E5-43FA5600D6B7}"/>
              </a:ext>
            </a:extLst>
          </p:cNvPr>
          <p:cNvSpPr txBox="1">
            <a:spLocks/>
          </p:cNvSpPr>
          <p:nvPr/>
        </p:nvSpPr>
        <p:spPr>
          <a:xfrm>
            <a:off x="-402655"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9" name="Slide Number Placeholder 5">
            <a:extLst>
              <a:ext uri="{FF2B5EF4-FFF2-40B4-BE49-F238E27FC236}">
                <a16:creationId xmlns:a16="http://schemas.microsoft.com/office/drawing/2014/main" id="{E5CC41E3-297F-AB42-B4CD-9E84AFB27EFB}"/>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14" name="Picture 13" descr="CompTIA_logo.wmf">
            <a:extLst>
              <a:ext uri="{FF2B5EF4-FFF2-40B4-BE49-F238E27FC236}">
                <a16:creationId xmlns:a16="http://schemas.microsoft.com/office/drawing/2014/main" id="{9EDA33E4-71A4-D841-BB71-AA1209C4CDB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8" name="Picture 7">
            <a:extLst>
              <a:ext uri="{FF2B5EF4-FFF2-40B4-BE49-F238E27FC236}">
                <a16:creationId xmlns:a16="http://schemas.microsoft.com/office/drawing/2014/main" id="{52F70059-50E2-B24D-9AA3-145112C8E861}"/>
              </a:ext>
            </a:extLst>
          </p:cNvPr>
          <p:cNvPicPr>
            <a:picLocks noChangeAspect="1"/>
          </p:cNvPicPr>
          <p:nvPr userDrawn="1"/>
        </p:nvPicPr>
        <p:blipFill>
          <a:blip r:embed="rId3"/>
          <a:stretch>
            <a:fillRect/>
          </a:stretch>
        </p:blipFill>
        <p:spPr>
          <a:xfrm>
            <a:off x="6447759" y="3743863"/>
            <a:ext cx="2696240" cy="1402469"/>
          </a:xfrm>
          <a:prstGeom prst="rect">
            <a:avLst/>
          </a:prstGeom>
        </p:spPr>
      </p:pic>
    </p:spTree>
    <p:extLst>
      <p:ext uri="{BB962C8B-B14F-4D97-AF65-F5344CB8AC3E}">
        <p14:creationId xmlns:p14="http://schemas.microsoft.com/office/powerpoint/2010/main" val="2625894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77521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atin typeface="+mn-lt"/>
              </a:defRPr>
            </a:lvl1pPr>
          </a:lstStyle>
          <a:p>
            <a:r>
              <a:rPr lang="en-US"/>
              <a:t>Click to edit Master title style</a:t>
            </a:r>
            <a:endParaRPr lang="en-US"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800">
                <a:solidFill>
                  <a:srgbClr val="45545F"/>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0E3403EC-28B3-2848-96B2-0EB19ACC0D43}"/>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7D192D95-7954-EB43-B134-73EFED82A978}"/>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58B37B13-2D80-ED4F-AA57-92F8720DF4E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33180875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atin typeface="+mn-lt"/>
              </a:defRPr>
            </a:lvl1pPr>
          </a:lstStyle>
          <a:p>
            <a:r>
              <a:rPr lang="en-US" dirty="0"/>
              <a:t>Click to add title</a:t>
            </a:r>
          </a:p>
        </p:txBody>
      </p:sp>
      <p:sp>
        <p:nvSpPr>
          <p:cNvPr id="3" name="Content Placeholder 2"/>
          <p:cNvSpPr>
            <a:spLocks noGrp="1"/>
          </p:cNvSpPr>
          <p:nvPr>
            <p:ph sz="half" idx="1"/>
          </p:nvPr>
        </p:nvSpPr>
        <p:spPr>
          <a:xfrm>
            <a:off x="457200" y="1200151"/>
            <a:ext cx="4038600" cy="3394472"/>
          </a:xfrm>
        </p:spPr>
        <p:txBody>
          <a:bodyPr/>
          <a:lstStyle>
            <a:lvl1pPr>
              <a:defRPr sz="1800">
                <a:solidFill>
                  <a:srgbClr val="45545F"/>
                </a:solidFill>
              </a:defRPr>
            </a:lvl1pPr>
            <a:lvl2pPr>
              <a:defRPr sz="1600">
                <a:solidFill>
                  <a:srgbClr val="45545F"/>
                </a:solidFill>
              </a:defRPr>
            </a:lvl2pPr>
            <a:lvl3pPr>
              <a:defRPr sz="1400">
                <a:solidFill>
                  <a:srgbClr val="45545F"/>
                </a:solidFill>
              </a:defRPr>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p:txBody>
      </p:sp>
      <p:sp>
        <p:nvSpPr>
          <p:cNvPr id="4" name="Content Placeholder 3"/>
          <p:cNvSpPr>
            <a:spLocks noGrp="1"/>
          </p:cNvSpPr>
          <p:nvPr>
            <p:ph sz="half" idx="2"/>
          </p:nvPr>
        </p:nvSpPr>
        <p:spPr>
          <a:xfrm>
            <a:off x="4648200" y="1200151"/>
            <a:ext cx="4038600" cy="3394472"/>
          </a:xfrm>
        </p:spPr>
        <p:txBody>
          <a:bodyPr>
            <a:noAutofit/>
          </a:bodyPr>
          <a:lstStyle>
            <a:lvl1pPr>
              <a:defRPr sz="1800">
                <a:solidFill>
                  <a:srgbClr val="45545F"/>
                </a:solidFill>
              </a:defRPr>
            </a:lvl1pPr>
            <a:lvl2pPr>
              <a:defRPr sz="1600">
                <a:solidFill>
                  <a:srgbClr val="45545F"/>
                </a:solidFill>
              </a:defRPr>
            </a:lvl2pPr>
            <a:lvl3pPr>
              <a:defRPr sz="1400">
                <a:solidFill>
                  <a:srgbClr val="45545F"/>
                </a:solidFill>
              </a:defRPr>
            </a:lvl3pPr>
            <a:lvl4pPr>
              <a:defRPr sz="1350"/>
            </a:lvl4pPr>
            <a:lvl5pPr>
              <a:defRPr sz="1350"/>
            </a:lvl5pPr>
            <a:lvl6pPr>
              <a:defRPr sz="1350"/>
            </a:lvl6pPr>
            <a:lvl7pPr>
              <a:defRPr sz="1350"/>
            </a:lvl7pPr>
            <a:lvl8pPr>
              <a:defRPr sz="1350"/>
            </a:lvl8pPr>
            <a:lvl9pPr>
              <a:defRPr sz="1350"/>
            </a:lvl9pPr>
          </a:lstStyle>
          <a:p>
            <a:pPr lvl="0"/>
            <a:r>
              <a:rPr lang="en-US"/>
              <a:t>Edit Master text styles</a:t>
            </a:r>
          </a:p>
          <a:p>
            <a:pPr lvl="1"/>
            <a:r>
              <a:rPr lang="en-US"/>
              <a:t>Second level</a:t>
            </a:r>
          </a:p>
          <a:p>
            <a:pPr lvl="2"/>
            <a:r>
              <a:rPr lang="en-US"/>
              <a:t>Third level</a:t>
            </a:r>
          </a:p>
        </p:txBody>
      </p:sp>
      <p:sp>
        <p:nvSpPr>
          <p:cNvPr id="5" name="Slide Number Placeholder 5">
            <a:extLst>
              <a:ext uri="{FF2B5EF4-FFF2-40B4-BE49-F238E27FC236}">
                <a16:creationId xmlns:a16="http://schemas.microsoft.com/office/drawing/2014/main" id="{F5D94452-C962-A343-85AC-E3B4874697F0}"/>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AB226F9D-6293-B945-9CB4-7274CE8670A6}"/>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10" name="Picture 9" descr="CompTIA_logo.wmf">
            <a:extLst>
              <a:ext uri="{FF2B5EF4-FFF2-40B4-BE49-F238E27FC236}">
                <a16:creationId xmlns:a16="http://schemas.microsoft.com/office/drawing/2014/main" id="{953D7D55-FF4B-144A-9A47-F9B21A50C6A0}"/>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34422979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atin typeface="+mn-lt"/>
              </a:defRPr>
            </a:lvl1pPr>
          </a:lstStyle>
          <a:p>
            <a:r>
              <a:rPr lang="en-US" dirty="0"/>
              <a:t>Click to add title</a:t>
            </a:r>
          </a:p>
        </p:txBody>
      </p:sp>
      <p:sp>
        <p:nvSpPr>
          <p:cNvPr id="3" name="Text Placeholder 2"/>
          <p:cNvSpPr>
            <a:spLocks noGrp="1"/>
          </p:cNvSpPr>
          <p:nvPr>
            <p:ph type="body" idx="1"/>
          </p:nvPr>
        </p:nvSpPr>
        <p:spPr>
          <a:xfrm>
            <a:off x="457200" y="1151335"/>
            <a:ext cx="4040188" cy="479822"/>
          </a:xfrm>
        </p:spPr>
        <p:txBody>
          <a:bodyPr anchor="b">
            <a:noAutofit/>
          </a:bodyPr>
          <a:lstStyle>
            <a:lvl1pPr marL="0" indent="0" algn="l">
              <a:buNone/>
              <a:defRPr sz="1800" b="1">
                <a:solidFill>
                  <a:srgbClr val="45545F"/>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57200" y="1631156"/>
            <a:ext cx="4040188" cy="2963466"/>
          </a:xfrm>
        </p:spPr>
        <p:txBody>
          <a:bodyPr>
            <a:noAutofit/>
          </a:bodyPr>
          <a:lstStyle>
            <a:lvl1pPr>
              <a:defRPr sz="1800">
                <a:solidFill>
                  <a:srgbClr val="45545F"/>
                </a:solidFill>
              </a:defRPr>
            </a:lvl1pPr>
            <a:lvl2pPr>
              <a:defRPr sz="1600">
                <a:solidFill>
                  <a:srgbClr val="45545F"/>
                </a:solidFill>
              </a:defRPr>
            </a:lvl2pPr>
            <a:lvl3pPr>
              <a:defRPr sz="1400">
                <a:solidFill>
                  <a:srgbClr val="45545F"/>
                </a:solidFill>
              </a:defRPr>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p:txBody>
      </p:sp>
      <p:sp>
        <p:nvSpPr>
          <p:cNvPr id="5" name="Text Placeholder 4"/>
          <p:cNvSpPr>
            <a:spLocks noGrp="1"/>
          </p:cNvSpPr>
          <p:nvPr>
            <p:ph type="body" sz="quarter" idx="3"/>
          </p:nvPr>
        </p:nvSpPr>
        <p:spPr>
          <a:xfrm>
            <a:off x="4645028" y="1151335"/>
            <a:ext cx="4041775" cy="479822"/>
          </a:xfrm>
        </p:spPr>
        <p:txBody>
          <a:bodyPr anchor="b">
            <a:noAutofit/>
          </a:bodyPr>
          <a:lstStyle>
            <a:lvl1pPr marL="0" indent="0">
              <a:buNone/>
              <a:defRPr sz="1800" b="1">
                <a:solidFill>
                  <a:srgbClr val="45545F"/>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45028" y="1631156"/>
            <a:ext cx="4041775" cy="2963466"/>
          </a:xfrm>
        </p:spPr>
        <p:txBody>
          <a:bodyPr>
            <a:noAutofit/>
          </a:bodyPr>
          <a:lstStyle>
            <a:lvl1pPr>
              <a:defRPr sz="1800">
                <a:solidFill>
                  <a:srgbClr val="45545F"/>
                </a:solidFill>
              </a:defRPr>
            </a:lvl1pPr>
            <a:lvl2pPr>
              <a:defRPr sz="1600">
                <a:solidFill>
                  <a:srgbClr val="45545F"/>
                </a:solidFill>
              </a:defRPr>
            </a:lvl2pPr>
            <a:lvl3pPr>
              <a:defRPr sz="1400">
                <a:solidFill>
                  <a:srgbClr val="45545F"/>
                </a:solidFill>
              </a:defRPr>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p:txBody>
      </p:sp>
      <p:sp>
        <p:nvSpPr>
          <p:cNvPr id="7" name="Slide Number Placeholder 5">
            <a:extLst>
              <a:ext uri="{FF2B5EF4-FFF2-40B4-BE49-F238E27FC236}">
                <a16:creationId xmlns:a16="http://schemas.microsoft.com/office/drawing/2014/main" id="{465A5C3B-129C-D748-B860-AFF7226C86E0}"/>
              </a:ext>
            </a:extLst>
          </p:cNvPr>
          <p:cNvSpPr>
            <a:spLocks noGrp="1"/>
          </p:cNvSpPr>
          <p:nvPr>
            <p:ph type="sldNum" sz="quarter" idx="10"/>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8" name="Slide Number Placeholder 5">
            <a:extLst>
              <a:ext uri="{FF2B5EF4-FFF2-40B4-BE49-F238E27FC236}">
                <a16:creationId xmlns:a16="http://schemas.microsoft.com/office/drawing/2014/main" id="{F1D68FB8-E621-1848-9493-C38F1D7EBE28}"/>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12" name="Picture 11" descr="CompTIA_logo.wmf">
            <a:extLst>
              <a:ext uri="{FF2B5EF4-FFF2-40B4-BE49-F238E27FC236}">
                <a16:creationId xmlns:a16="http://schemas.microsoft.com/office/drawing/2014/main" id="{9E0A0277-6F7D-464A-B7AB-99B78E17BCE1}"/>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2622321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39972" y="80597"/>
            <a:ext cx="7797800" cy="615462"/>
          </a:xfrm>
        </p:spPr>
        <p:txBody>
          <a:bodyPr anchor="ctr" anchorCtr="0">
            <a:noAutofit/>
          </a:bodyPr>
          <a:lstStyle>
            <a:lvl1pPr algn="l">
              <a:defRPr sz="2400" b="1">
                <a:latin typeface="+mn-lt"/>
              </a:defRPr>
            </a:lvl1pPr>
          </a:lstStyle>
          <a:p>
            <a:r>
              <a:rPr lang="en-US" dirty="0"/>
              <a:t>Click to add title</a:t>
            </a:r>
          </a:p>
        </p:txBody>
      </p:sp>
      <p:sp>
        <p:nvSpPr>
          <p:cNvPr id="3" name="Content Placeholder 2"/>
          <p:cNvSpPr>
            <a:spLocks noGrp="1"/>
          </p:cNvSpPr>
          <p:nvPr>
            <p:ph idx="1"/>
          </p:nvPr>
        </p:nvSpPr>
        <p:spPr>
          <a:xfrm>
            <a:off x="3575050" y="1076327"/>
            <a:ext cx="5111750" cy="3518297"/>
          </a:xfrm>
        </p:spPr>
        <p:txBody>
          <a:bodyPr>
            <a:noAutofit/>
          </a:bodyPr>
          <a:lstStyle>
            <a:lvl1pPr>
              <a:defRPr sz="1800">
                <a:solidFill>
                  <a:srgbClr val="45545F"/>
                </a:solidFill>
              </a:defRPr>
            </a:lvl1pPr>
            <a:lvl2pPr>
              <a:defRPr sz="1600">
                <a:solidFill>
                  <a:srgbClr val="45545F"/>
                </a:solidFill>
              </a:defRPr>
            </a:lvl2pPr>
            <a:lvl3pPr>
              <a:defRPr sz="1400">
                <a:solidFill>
                  <a:srgbClr val="45545F"/>
                </a:solidFill>
              </a:defRPr>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p:txBody>
      </p:sp>
      <p:sp>
        <p:nvSpPr>
          <p:cNvPr id="4" name="Text Placeholder 3"/>
          <p:cNvSpPr>
            <a:spLocks noGrp="1"/>
          </p:cNvSpPr>
          <p:nvPr>
            <p:ph type="body" sz="half" idx="2"/>
          </p:nvPr>
        </p:nvSpPr>
        <p:spPr>
          <a:xfrm>
            <a:off x="457203" y="1076327"/>
            <a:ext cx="3008313" cy="3518297"/>
          </a:xfrm>
        </p:spPr>
        <p:txBody>
          <a:bodyPr/>
          <a:lstStyle>
            <a:lvl1pPr marL="0" indent="0">
              <a:buNone/>
              <a:defRPr sz="1800">
                <a:solidFill>
                  <a:srgbClr val="45545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Slide Number Placeholder 5">
            <a:extLst>
              <a:ext uri="{FF2B5EF4-FFF2-40B4-BE49-F238E27FC236}">
                <a16:creationId xmlns:a16="http://schemas.microsoft.com/office/drawing/2014/main" id="{1C1949C1-B925-B544-AA5E-2B852777C1B7}"/>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5C377139-E7E4-3D4D-86BD-7F66AB957479}"/>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10" name="Picture 9" descr="CompTIA_logo.wmf">
            <a:extLst>
              <a:ext uri="{FF2B5EF4-FFF2-40B4-BE49-F238E27FC236}">
                <a16:creationId xmlns:a16="http://schemas.microsoft.com/office/drawing/2014/main" id="{840D7BB1-77D8-B148-9C19-407AE5F22E99}"/>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3224615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717679"/>
            <a:ext cx="5486400" cy="425054"/>
          </a:xfrm>
        </p:spPr>
        <p:txBody>
          <a:bodyPr anchor="b"/>
          <a:lstStyle>
            <a:lvl1pPr algn="l">
              <a:defRPr sz="1800" b="1">
                <a:latin typeface="+mn-lt"/>
              </a:defRPr>
            </a:lvl1pPr>
          </a:lstStyle>
          <a:p>
            <a:r>
              <a:rPr lang="en-US"/>
              <a:t>Click to edit Master title style</a:t>
            </a:r>
            <a:endParaRPr lang="en-US" dirty="0"/>
          </a:p>
        </p:txBody>
      </p:sp>
      <p:sp>
        <p:nvSpPr>
          <p:cNvPr id="3" name="Picture Placeholder 2"/>
          <p:cNvSpPr>
            <a:spLocks noGrp="1"/>
          </p:cNvSpPr>
          <p:nvPr>
            <p:ph type="pic" idx="1"/>
          </p:nvPr>
        </p:nvSpPr>
        <p:spPr>
          <a:xfrm>
            <a:off x="1792288" y="835270"/>
            <a:ext cx="5486400" cy="2827640"/>
          </a:xfrm>
        </p:spPr>
        <p:txBody>
          <a:bodyPr>
            <a:noAutofit/>
          </a:bodyPr>
          <a:lstStyle>
            <a:lvl1pPr marL="0" indent="0">
              <a:buNone/>
              <a:defRPr sz="1800">
                <a:solidFill>
                  <a:srgbClr val="45545F"/>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1792288" y="4142732"/>
            <a:ext cx="5486400" cy="603647"/>
          </a:xfrm>
        </p:spPr>
        <p:txBody>
          <a:bodyPr/>
          <a:lstStyle>
            <a:lvl1pPr marL="0" indent="0">
              <a:buNone/>
              <a:defRPr sz="1800">
                <a:solidFill>
                  <a:srgbClr val="45545F"/>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Slide Number Placeholder 5">
            <a:extLst>
              <a:ext uri="{FF2B5EF4-FFF2-40B4-BE49-F238E27FC236}">
                <a16:creationId xmlns:a16="http://schemas.microsoft.com/office/drawing/2014/main" id="{A43D6327-F44D-AF41-80D9-C8F881FE6F26}"/>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6" name="Slide Number Placeholder 5">
            <a:extLst>
              <a:ext uri="{FF2B5EF4-FFF2-40B4-BE49-F238E27FC236}">
                <a16:creationId xmlns:a16="http://schemas.microsoft.com/office/drawing/2014/main" id="{1AF11E4D-3647-2042-8AA9-4ADEF03A889D}"/>
              </a:ext>
            </a:extLst>
          </p:cNvPr>
          <p:cNvSpPr txBox="1">
            <a:spLocks/>
          </p:cNvSpPr>
          <p:nvPr userDrawn="1"/>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10" name="Picture 9" descr="CompTIA_logo.wmf">
            <a:extLst>
              <a:ext uri="{FF2B5EF4-FFF2-40B4-BE49-F238E27FC236}">
                <a16:creationId xmlns:a16="http://schemas.microsoft.com/office/drawing/2014/main" id="{864C3DE1-22DC-4B48-9954-09A38AB51EF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3509165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No Fill Slide">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7" y="75202"/>
            <a:ext cx="8455567" cy="633458"/>
          </a:xfrm>
          <a:prstGeom prst="rect">
            <a:avLst/>
          </a:prstGeom>
        </p:spPr>
        <p:txBody>
          <a:bodyPr vert="horz" lIns="91440" tIns="45720" rIns="91440" bIns="45720" rtlCol="0" anchor="ctr">
            <a:noAutofit/>
          </a:bodyPr>
          <a:lstStyle>
            <a:lvl1pPr>
              <a:defRPr>
                <a:solidFill>
                  <a:srgbClr val="ED1C24"/>
                </a:solidFill>
              </a:defRPr>
            </a:lvl1pPr>
          </a:lstStyle>
          <a:p>
            <a:r>
              <a:rPr lang="en-US" dirty="0"/>
              <a:t>Click to add title</a:t>
            </a:r>
          </a:p>
        </p:txBody>
      </p:sp>
      <p:sp>
        <p:nvSpPr>
          <p:cNvPr id="11" name="Slide Number Placeholder 5">
            <a:extLst>
              <a:ext uri="{FF2B5EF4-FFF2-40B4-BE49-F238E27FC236}">
                <a16:creationId xmlns:a16="http://schemas.microsoft.com/office/drawing/2014/main" id="{AD1568E5-94C1-AF4C-A4BA-19730F022926}"/>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13" name="Slide Number Placeholder 5">
            <a:extLst>
              <a:ext uri="{FF2B5EF4-FFF2-40B4-BE49-F238E27FC236}">
                <a16:creationId xmlns:a16="http://schemas.microsoft.com/office/drawing/2014/main" id="{CD95E9CC-440B-FB49-9F80-F9E9877D3292}"/>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6" name="Text Placeholder 2">
            <a:extLst>
              <a:ext uri="{FF2B5EF4-FFF2-40B4-BE49-F238E27FC236}">
                <a16:creationId xmlns:a16="http://schemas.microsoft.com/office/drawing/2014/main" id="{72C6F783-9286-1544-850A-F82A0510B462}"/>
              </a:ext>
            </a:extLst>
          </p:cNvPr>
          <p:cNvSpPr>
            <a:spLocks noGrp="1"/>
          </p:cNvSpPr>
          <p:nvPr>
            <p:ph idx="1" hasCustomPrompt="1"/>
          </p:nvPr>
        </p:nvSpPr>
        <p:spPr>
          <a:xfrm>
            <a:off x="341924" y="980347"/>
            <a:ext cx="8460152" cy="3567590"/>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0" name="Picture 9" descr="CompTIA_logo.wmf">
            <a:extLst>
              <a:ext uri="{FF2B5EF4-FFF2-40B4-BE49-F238E27FC236}">
                <a16:creationId xmlns:a16="http://schemas.microsoft.com/office/drawing/2014/main" id="{BB89A167-2C0A-E142-A4E6-098E36FF4B2D}"/>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20241601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atin typeface="+mn-lt"/>
              </a:defRPr>
            </a:lvl1pPr>
          </a:lstStyle>
          <a:p>
            <a:r>
              <a:rPr lang="en-US" dirty="0"/>
              <a:t>Click to add title</a:t>
            </a:r>
          </a:p>
        </p:txBody>
      </p:sp>
      <p:sp>
        <p:nvSpPr>
          <p:cNvPr id="3" name="Vertical Text Placeholder 2"/>
          <p:cNvSpPr>
            <a:spLocks noGrp="1"/>
          </p:cNvSpPr>
          <p:nvPr>
            <p:ph type="body" orient="vert" idx="1"/>
          </p:nvPr>
        </p:nvSpPr>
        <p:spPr/>
        <p:txBody>
          <a:bodyPr vert="eaVert"/>
          <a:lstStyle>
            <a:lvl1pPr>
              <a:defRPr>
                <a:solidFill>
                  <a:srgbClr val="45545F"/>
                </a:solidFill>
              </a:defRPr>
            </a:lvl1pPr>
            <a:lvl2pPr>
              <a:defRPr>
                <a:solidFill>
                  <a:srgbClr val="45545F"/>
                </a:solidFill>
              </a:defRPr>
            </a:lvl2pPr>
            <a:lvl3pPr>
              <a:defRPr>
                <a:solidFill>
                  <a:srgbClr val="45545F"/>
                </a:solidFill>
              </a:defRPr>
            </a:lvl3pPr>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DB01C9F3-3BDB-EE4F-8A30-9A2C41287F92}"/>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BFBB5713-2AA6-6A44-B019-28FDF5A1CE78}"/>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863308DA-D7BC-384E-821F-8A3A2D1C8CE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40092100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629400" y="908539"/>
            <a:ext cx="2057400" cy="3686084"/>
          </a:xfrm>
        </p:spPr>
        <p:txBody>
          <a:bodyPr vert="eaVert"/>
          <a:lstStyle>
            <a:lvl1pPr>
              <a:defRPr b="1">
                <a:solidFill>
                  <a:srgbClr val="45545F"/>
                </a:solidFill>
                <a:latin typeface="+mn-lt"/>
              </a:defRPr>
            </a:lvl1pPr>
          </a:lstStyle>
          <a:p>
            <a:r>
              <a:rPr lang="en-US" dirty="0"/>
              <a:t>Click to add title</a:t>
            </a:r>
          </a:p>
        </p:txBody>
      </p:sp>
      <p:sp>
        <p:nvSpPr>
          <p:cNvPr id="3" name="Vertical Text Placeholder 2"/>
          <p:cNvSpPr>
            <a:spLocks noGrp="1"/>
          </p:cNvSpPr>
          <p:nvPr>
            <p:ph type="body" orient="vert" idx="1"/>
          </p:nvPr>
        </p:nvSpPr>
        <p:spPr>
          <a:xfrm>
            <a:off x="457200" y="908539"/>
            <a:ext cx="6019800" cy="3686084"/>
          </a:xfrm>
        </p:spPr>
        <p:txBody>
          <a:bodyPr vert="eaVert"/>
          <a:lstStyle>
            <a:lvl1pPr>
              <a:defRPr>
                <a:solidFill>
                  <a:srgbClr val="45545F"/>
                </a:solidFill>
              </a:defRPr>
            </a:lvl1pPr>
            <a:lvl2pPr>
              <a:defRPr>
                <a:solidFill>
                  <a:srgbClr val="45545F"/>
                </a:solidFill>
              </a:defRPr>
            </a:lvl2pPr>
            <a:lvl3pPr>
              <a:defRPr>
                <a:solidFill>
                  <a:srgbClr val="45545F"/>
                </a:solidFill>
              </a:defRPr>
            </a:lvl3pPr>
          </a:lstStyle>
          <a:p>
            <a:pPr lvl="0"/>
            <a:r>
              <a:rPr lang="en-US"/>
              <a:t>Edit Master text styles</a:t>
            </a:r>
          </a:p>
          <a:p>
            <a:pPr lvl="1"/>
            <a:r>
              <a:rPr lang="en-US"/>
              <a:t>Second level</a:t>
            </a:r>
          </a:p>
          <a:p>
            <a:pPr lvl="2"/>
            <a:r>
              <a:rPr lang="en-US"/>
              <a:t>Third level</a:t>
            </a:r>
          </a:p>
        </p:txBody>
      </p:sp>
      <p:sp>
        <p:nvSpPr>
          <p:cNvPr id="4" name="Slide Number Placeholder 5">
            <a:extLst>
              <a:ext uri="{FF2B5EF4-FFF2-40B4-BE49-F238E27FC236}">
                <a16:creationId xmlns:a16="http://schemas.microsoft.com/office/drawing/2014/main" id="{43BDB5AB-F661-7543-882F-AF797D8A21C6}"/>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5" name="Slide Number Placeholder 5">
            <a:extLst>
              <a:ext uri="{FF2B5EF4-FFF2-40B4-BE49-F238E27FC236}">
                <a16:creationId xmlns:a16="http://schemas.microsoft.com/office/drawing/2014/main" id="{A8B1C3BD-5CFC-B54B-B06A-247C2168BA59}"/>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pic>
        <p:nvPicPr>
          <p:cNvPr id="9" name="Picture 8" descr="CompTIA_logo.wmf">
            <a:extLst>
              <a:ext uri="{FF2B5EF4-FFF2-40B4-BE49-F238E27FC236}">
                <a16:creationId xmlns:a16="http://schemas.microsoft.com/office/drawing/2014/main" id="{18730890-2F38-5A47-B746-C8A5D1CBF98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4118279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No Image or Icon">
    <p:spTree>
      <p:nvGrpSpPr>
        <p:cNvPr id="1" name=""/>
        <p:cNvGrpSpPr/>
        <p:nvPr/>
      </p:nvGrpSpPr>
      <p:grpSpPr>
        <a:xfrm>
          <a:off x="0" y="0"/>
          <a:ext cx="0" cy="0"/>
          <a:chOff x="0" y="0"/>
          <a:chExt cx="0" cy="0"/>
        </a:xfrm>
      </p:grpSpPr>
      <p:sp>
        <p:nvSpPr>
          <p:cNvPr id="9" name="Round Diagonal Corner Rectangle 8">
            <a:extLst>
              <a:ext uri="{FF2B5EF4-FFF2-40B4-BE49-F238E27FC236}">
                <a16:creationId xmlns:a16="http://schemas.microsoft.com/office/drawing/2014/main" id="{A6D98B26-BAB8-9248-A901-B3CA74DA7FAD}"/>
              </a:ext>
            </a:extLst>
          </p:cNvPr>
          <p:cNvSpPr/>
          <p:nvPr userDrawn="1"/>
        </p:nvSpPr>
        <p:spPr>
          <a:xfrm>
            <a:off x="408561" y="331611"/>
            <a:ext cx="8346333" cy="3443110"/>
          </a:xfrm>
          <a:prstGeom prst="round2DiagRect">
            <a:avLst>
              <a:gd name="adj1" fmla="val 0"/>
              <a:gd name="adj2" fmla="val 11792"/>
            </a:avLst>
          </a:prstGeom>
          <a:solidFill>
            <a:srgbClr val="007C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3" name="Title 1">
            <a:extLst>
              <a:ext uri="{FF2B5EF4-FFF2-40B4-BE49-F238E27FC236}">
                <a16:creationId xmlns:a16="http://schemas.microsoft.com/office/drawing/2014/main" id="{B2FEEEDD-0751-854A-9852-93F3EA02290E}"/>
              </a:ext>
            </a:extLst>
          </p:cNvPr>
          <p:cNvSpPr>
            <a:spLocks noGrp="1"/>
          </p:cNvSpPr>
          <p:nvPr>
            <p:ph type="ctrTitle"/>
          </p:nvPr>
        </p:nvSpPr>
        <p:spPr>
          <a:xfrm>
            <a:off x="650366" y="1051278"/>
            <a:ext cx="7981244" cy="1100674"/>
          </a:xfrm>
        </p:spPr>
        <p:txBody>
          <a:bodyPr lIns="0" rIns="0" anchor="b">
            <a:noAutofit/>
          </a:bodyPr>
          <a:lstStyle>
            <a:lvl1pPr algn="l">
              <a:defRPr sz="3600" b="1">
                <a:solidFill>
                  <a:srgbClr val="FFFFFF"/>
                </a:solidFill>
                <a:latin typeface="+mn-lt"/>
              </a:defRPr>
            </a:lvl1pPr>
          </a:lstStyle>
          <a:p>
            <a:r>
              <a:rPr lang="en-US"/>
              <a:t>Click to edit Master title style</a:t>
            </a:r>
            <a:endParaRPr lang="en-US" dirty="0"/>
          </a:p>
        </p:txBody>
      </p:sp>
      <p:sp>
        <p:nvSpPr>
          <p:cNvPr id="14" name="Subtitle 2">
            <a:extLst>
              <a:ext uri="{FF2B5EF4-FFF2-40B4-BE49-F238E27FC236}">
                <a16:creationId xmlns:a16="http://schemas.microsoft.com/office/drawing/2014/main" id="{658038CC-5DF0-1545-A424-EA63B177F16F}"/>
              </a:ext>
            </a:extLst>
          </p:cNvPr>
          <p:cNvSpPr>
            <a:spLocks noGrp="1"/>
          </p:cNvSpPr>
          <p:nvPr>
            <p:ph type="subTitle" idx="1"/>
          </p:nvPr>
        </p:nvSpPr>
        <p:spPr>
          <a:xfrm>
            <a:off x="650366" y="2159007"/>
            <a:ext cx="6207634" cy="489656"/>
          </a:xfrm>
        </p:spPr>
        <p:txBody>
          <a:bodyPr lIns="0" rIns="0">
            <a:noAutofit/>
          </a:bodyPr>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5" name="Picture 14" descr="CompTIA_logo.wmf">
            <a:extLst>
              <a:ext uri="{FF2B5EF4-FFF2-40B4-BE49-F238E27FC236}">
                <a16:creationId xmlns:a16="http://schemas.microsoft.com/office/drawing/2014/main" id="{859BC51B-7E40-1041-A8C3-D54CE59B1CF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697111" y="4369323"/>
            <a:ext cx="1684782" cy="360426"/>
          </a:xfrm>
          <a:prstGeom prst="rect">
            <a:avLst/>
          </a:prstGeom>
        </p:spPr>
      </p:pic>
    </p:spTree>
    <p:extLst>
      <p:ext uri="{BB962C8B-B14F-4D97-AF65-F5344CB8AC3E}">
        <p14:creationId xmlns:p14="http://schemas.microsoft.com/office/powerpoint/2010/main" val="3590149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ottom Fill Slid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C2B283-1721-A54D-A0F1-D2BEA4930744}"/>
              </a:ext>
            </a:extLst>
          </p:cNvPr>
          <p:cNvPicPr>
            <a:picLocks/>
          </p:cNvPicPr>
          <p:nvPr userDrawn="1"/>
        </p:nvPicPr>
        <p:blipFill>
          <a:blip r:embed="rId2"/>
          <a:stretch>
            <a:fillRect/>
          </a:stretch>
        </p:blipFill>
        <p:spPr>
          <a:xfrm>
            <a:off x="-18288" y="4443006"/>
            <a:ext cx="9180576" cy="384048"/>
          </a:xfrm>
          <a:prstGeom prst="rect">
            <a:avLst/>
          </a:prstGeom>
        </p:spPr>
      </p:pic>
      <p:sp>
        <p:nvSpPr>
          <p:cNvPr id="9" name="Title Placeholder 1"/>
          <p:cNvSpPr>
            <a:spLocks noGrp="1"/>
          </p:cNvSpPr>
          <p:nvPr>
            <p:ph type="title" hasCustomPrompt="1"/>
          </p:nvPr>
        </p:nvSpPr>
        <p:spPr>
          <a:xfrm>
            <a:off x="341925" y="75202"/>
            <a:ext cx="8455566" cy="633458"/>
          </a:xfrm>
          <a:prstGeom prst="rect">
            <a:avLst/>
          </a:prstGeom>
        </p:spPr>
        <p:txBody>
          <a:bodyPr vert="horz" lIns="91440" tIns="45720" rIns="91440" bIns="45720" rtlCol="0" anchor="ctr">
            <a:noAutofit/>
          </a:bodyPr>
          <a:lstStyle>
            <a:lvl1pPr>
              <a:defRPr b="1">
                <a:solidFill>
                  <a:srgbClr val="ED1C24"/>
                </a:solidFill>
                <a:latin typeface="+mn-lt"/>
              </a:defRPr>
            </a:lvl1pPr>
          </a:lstStyle>
          <a:p>
            <a:r>
              <a:rPr lang="en-US" dirty="0"/>
              <a:t>Click to add title</a:t>
            </a:r>
          </a:p>
        </p:txBody>
      </p:sp>
      <p:sp>
        <p:nvSpPr>
          <p:cNvPr id="5" name="Slide Number Placeholder 5">
            <a:extLst>
              <a:ext uri="{FF2B5EF4-FFF2-40B4-BE49-F238E27FC236}">
                <a16:creationId xmlns:a16="http://schemas.microsoft.com/office/drawing/2014/main" id="{EFBE5EB6-65FE-0E48-9452-A19FC7E53C3D}"/>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7" name="Slide Number Placeholder 5">
            <a:extLst>
              <a:ext uri="{FF2B5EF4-FFF2-40B4-BE49-F238E27FC236}">
                <a16:creationId xmlns:a16="http://schemas.microsoft.com/office/drawing/2014/main" id="{E99B5762-231E-5D48-BE77-49FAD4EC5C21}"/>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1" name="Text Placeholder 2">
            <a:extLst>
              <a:ext uri="{FF2B5EF4-FFF2-40B4-BE49-F238E27FC236}">
                <a16:creationId xmlns:a16="http://schemas.microsoft.com/office/drawing/2014/main" id="{DE834EAB-3654-8444-AD99-93CDAC63F3F4}"/>
              </a:ext>
            </a:extLst>
          </p:cNvPr>
          <p:cNvSpPr>
            <a:spLocks noGrp="1"/>
          </p:cNvSpPr>
          <p:nvPr>
            <p:ph idx="1" hasCustomPrompt="1"/>
          </p:nvPr>
        </p:nvSpPr>
        <p:spPr>
          <a:xfrm>
            <a:off x="341924" y="980349"/>
            <a:ext cx="8460152" cy="332214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6" name="Picture 15" descr="CompTIA_logo.wmf">
            <a:extLst>
              <a:ext uri="{FF2B5EF4-FFF2-40B4-BE49-F238E27FC236}">
                <a16:creationId xmlns:a16="http://schemas.microsoft.com/office/drawing/2014/main" id="{4944337A-3BE7-674E-B293-3D2844FE50B2}"/>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71449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rner Fill">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4937C02-723F-7449-9D91-D10D98479B38}"/>
              </a:ext>
            </a:extLst>
          </p:cNvPr>
          <p:cNvPicPr>
            <a:picLocks noChangeAspect="1"/>
          </p:cNvPicPr>
          <p:nvPr userDrawn="1"/>
        </p:nvPicPr>
        <p:blipFill>
          <a:blip r:embed="rId2"/>
          <a:stretch>
            <a:fillRect/>
          </a:stretch>
        </p:blipFill>
        <p:spPr>
          <a:xfrm>
            <a:off x="6950148" y="3143794"/>
            <a:ext cx="2193852" cy="1999706"/>
          </a:xfrm>
          <a:prstGeom prst="rect">
            <a:avLst/>
          </a:prstGeom>
        </p:spPr>
      </p:pic>
      <p:sp>
        <p:nvSpPr>
          <p:cNvPr id="11" name="Title Placeholder 1"/>
          <p:cNvSpPr>
            <a:spLocks noGrp="1"/>
          </p:cNvSpPr>
          <p:nvPr>
            <p:ph type="title" hasCustomPrompt="1"/>
          </p:nvPr>
        </p:nvSpPr>
        <p:spPr>
          <a:xfrm>
            <a:off x="341925" y="75202"/>
            <a:ext cx="8455566" cy="633458"/>
          </a:xfrm>
          <a:prstGeom prst="rect">
            <a:avLst/>
          </a:prstGeom>
        </p:spPr>
        <p:txBody>
          <a:bodyPr vert="horz" lIns="91440" tIns="45720" rIns="91440" bIns="45720" rtlCol="0" anchor="ctr">
            <a:noAutofit/>
          </a:bodyPr>
          <a:lstStyle>
            <a:lvl1pPr>
              <a:defRPr b="1">
                <a:latin typeface="+mn-lt"/>
              </a:defRPr>
            </a:lvl1pPr>
          </a:lstStyle>
          <a:p>
            <a:r>
              <a:rPr lang="en-US" dirty="0"/>
              <a:t>Click to add title</a:t>
            </a:r>
          </a:p>
        </p:txBody>
      </p:sp>
      <p:sp>
        <p:nvSpPr>
          <p:cNvPr id="5" name="Slide Number Placeholder 5">
            <a:extLst>
              <a:ext uri="{FF2B5EF4-FFF2-40B4-BE49-F238E27FC236}">
                <a16:creationId xmlns:a16="http://schemas.microsoft.com/office/drawing/2014/main" id="{357115EB-6EB9-AD43-BF51-6238C42B69E2}"/>
              </a:ext>
            </a:extLst>
          </p:cNvPr>
          <p:cNvSpPr txBox="1">
            <a:spLocks/>
          </p:cNvSpPr>
          <p:nvPr/>
        </p:nvSpPr>
        <p:spPr>
          <a:xfrm>
            <a:off x="81975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7" name="Slide Number Placeholder 5">
            <a:extLst>
              <a:ext uri="{FF2B5EF4-FFF2-40B4-BE49-F238E27FC236}">
                <a16:creationId xmlns:a16="http://schemas.microsoft.com/office/drawing/2014/main" id="{AAD0C0EF-7038-634B-8024-2C277C80B026}"/>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5" name="Text Placeholder 2">
            <a:extLst>
              <a:ext uri="{FF2B5EF4-FFF2-40B4-BE49-F238E27FC236}">
                <a16:creationId xmlns:a16="http://schemas.microsoft.com/office/drawing/2014/main" id="{EACD82ED-3ACE-6B4E-AED2-34697AE09C35}"/>
              </a:ext>
            </a:extLst>
          </p:cNvPr>
          <p:cNvSpPr>
            <a:spLocks noGrp="1"/>
          </p:cNvSpPr>
          <p:nvPr>
            <p:ph idx="1" hasCustomPrompt="1"/>
          </p:nvPr>
        </p:nvSpPr>
        <p:spPr>
          <a:xfrm>
            <a:off x="341924" y="980348"/>
            <a:ext cx="8460152" cy="3589247"/>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4" name="Picture 13" descr="CompTIA_logo.wmf">
            <a:extLst>
              <a:ext uri="{FF2B5EF4-FFF2-40B4-BE49-F238E27FC236}">
                <a16:creationId xmlns:a16="http://schemas.microsoft.com/office/drawing/2014/main" id="{356AF006-7545-FE4E-BA37-FA9657065F3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533924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Glossary Term Definition">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75202"/>
            <a:ext cx="8455566" cy="633458"/>
          </a:xfrm>
          <a:prstGeom prst="rect">
            <a:avLst/>
          </a:prstGeom>
        </p:spPr>
        <p:txBody>
          <a:bodyPr vert="horz" lIns="91440" tIns="45720" rIns="91440" bIns="45720" rtlCol="0" anchor="ctr">
            <a:noAutofit/>
          </a:bodyPr>
          <a:lstStyle>
            <a:lvl1pPr>
              <a:defRPr b="1">
                <a:latin typeface="+mn-lt"/>
              </a:defRPr>
            </a:lvl1p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944984"/>
            <a:ext cx="7054516" cy="571500"/>
          </a:xfrm>
        </p:spPr>
        <p:txBody>
          <a:bodyPr/>
          <a:lstStyle>
            <a:lvl1pPr marL="0" indent="0" algn="l" defTabSz="342900" rtl="0" eaLnBrk="1" latinLnBrk="0" hangingPunct="1">
              <a:spcBef>
                <a:spcPct val="20000"/>
              </a:spcBef>
              <a:buClr>
                <a:schemeClr val="accent1"/>
              </a:buClr>
              <a:buFont typeface="Arial"/>
              <a:buNone/>
              <a:defRPr lang="en-US" sz="1800" b="0" kern="1200" dirty="0" smtClean="0">
                <a:solidFill>
                  <a:srgbClr val="ED1C24"/>
                </a:solidFill>
                <a:latin typeface="+mn-lt"/>
                <a:ea typeface="+mn-ea"/>
                <a:cs typeface="+mn-cs"/>
              </a:defRPr>
            </a:lvl1pPr>
            <a:lvl2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2pPr>
            <a:lvl3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3pPr>
            <a:lvl4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4pPr>
            <a:lvl5pPr marL="0" indent="0" algn="l" defTabSz="342900" rtl="0" eaLnBrk="1" latinLnBrk="0" hangingPunct="1">
              <a:spcBef>
                <a:spcPct val="20000"/>
              </a:spcBef>
              <a:buClr>
                <a:schemeClr val="accent1"/>
              </a:buClr>
              <a:buFont typeface="Arial"/>
              <a:buNone/>
              <a:defRPr lang="en-US" sz="1350" kern="1200" dirty="0">
                <a:solidFill>
                  <a:srgbClr val="0070C0"/>
                </a:solidFill>
                <a:latin typeface="+mn-lt"/>
                <a:ea typeface="+mn-ea"/>
                <a:cs typeface="+mn-cs"/>
              </a:defRPr>
            </a:lvl5pPr>
          </a:lstStyle>
          <a:p>
            <a:pPr lvl="0"/>
            <a:r>
              <a:rPr lang="en-US" dirty="0"/>
              <a:t>Term: definition. (Format “term” in bold.)</a:t>
            </a:r>
          </a:p>
        </p:txBody>
      </p:sp>
      <p:sp>
        <p:nvSpPr>
          <p:cNvPr id="6" name="Slide Number Placeholder 5">
            <a:extLst>
              <a:ext uri="{FF2B5EF4-FFF2-40B4-BE49-F238E27FC236}">
                <a16:creationId xmlns:a16="http://schemas.microsoft.com/office/drawing/2014/main" id="{804186BA-5094-1448-BB57-AB5B0FEA3A02}"/>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11" name="Slide Number Placeholder 5">
            <a:extLst>
              <a:ext uri="{FF2B5EF4-FFF2-40B4-BE49-F238E27FC236}">
                <a16:creationId xmlns:a16="http://schemas.microsoft.com/office/drawing/2014/main" id="{57DCA484-9C40-334C-AD13-25B14530D4BF}"/>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4" name="Text Placeholder 2">
            <a:extLst>
              <a:ext uri="{FF2B5EF4-FFF2-40B4-BE49-F238E27FC236}">
                <a16:creationId xmlns:a16="http://schemas.microsoft.com/office/drawing/2014/main" id="{1C8B6186-7A8B-DC46-9466-DB72DE79C1AC}"/>
              </a:ext>
            </a:extLst>
          </p:cNvPr>
          <p:cNvSpPr>
            <a:spLocks noGrp="1"/>
          </p:cNvSpPr>
          <p:nvPr>
            <p:ph idx="1" hasCustomPrompt="1"/>
          </p:nvPr>
        </p:nvSpPr>
        <p:spPr>
          <a:xfrm>
            <a:off x="341924" y="1696454"/>
            <a:ext cx="8460152" cy="2956575"/>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17" name="Picture 16" descr="CompTIA_logo.wmf">
            <a:extLst>
              <a:ext uri="{FF2B5EF4-FFF2-40B4-BE49-F238E27FC236}">
                <a16:creationId xmlns:a16="http://schemas.microsoft.com/office/drawing/2014/main" id="{A660B38B-C7D9-D944-83F2-8500759A1BD4}"/>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18" name="Picture 100" descr="book">
            <a:extLst>
              <a:ext uri="{FF2B5EF4-FFF2-40B4-BE49-F238E27FC236}">
                <a16:creationId xmlns:a16="http://schemas.microsoft.com/office/drawing/2014/main" id="{7659040C-5D30-DA49-B1E6-5E966016CCA7}"/>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28851" y="782499"/>
            <a:ext cx="911191" cy="797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4969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Glossary Term Definition with Corner Fill">
    <p:spTree>
      <p:nvGrpSpPr>
        <p:cNvPr id="1" name=""/>
        <p:cNvGrpSpPr/>
        <p:nvPr/>
      </p:nvGrpSpPr>
      <p:grpSpPr>
        <a:xfrm>
          <a:off x="0" y="0"/>
          <a:ext cx="0" cy="0"/>
          <a:chOff x="0" y="0"/>
          <a:chExt cx="0" cy="0"/>
        </a:xfrm>
      </p:grpSpPr>
      <p:sp>
        <p:nvSpPr>
          <p:cNvPr id="8" name="Title Placeholder 1"/>
          <p:cNvSpPr>
            <a:spLocks noGrp="1"/>
          </p:cNvSpPr>
          <p:nvPr>
            <p:ph type="title" hasCustomPrompt="1"/>
          </p:nvPr>
        </p:nvSpPr>
        <p:spPr>
          <a:xfrm>
            <a:off x="341925" y="75202"/>
            <a:ext cx="7883768" cy="633458"/>
          </a:xfrm>
          <a:prstGeom prst="rect">
            <a:avLst/>
          </a:prstGeom>
        </p:spPr>
        <p:txBody>
          <a:bodyPr vert="horz" lIns="91440" tIns="45720" rIns="91440" bIns="45720" rtlCol="0" anchor="ctr">
            <a:noAutofit/>
          </a:bodyPr>
          <a:lstStyle>
            <a:lvl1pPr>
              <a:defRPr b="1">
                <a:latin typeface="+mn-lt"/>
              </a:defRPr>
            </a:lvl1pPr>
          </a:lstStyle>
          <a:p>
            <a:r>
              <a:rPr lang="en-US" dirty="0"/>
              <a:t>Click to add title</a:t>
            </a:r>
          </a:p>
        </p:txBody>
      </p:sp>
      <p:sp>
        <p:nvSpPr>
          <p:cNvPr id="13" name="Text Placeholder 12">
            <a:extLst>
              <a:ext uri="{FF2B5EF4-FFF2-40B4-BE49-F238E27FC236}">
                <a16:creationId xmlns:a16="http://schemas.microsoft.com/office/drawing/2014/main" id="{8FB19520-E82C-4B3B-A166-692B3551D135}"/>
              </a:ext>
            </a:extLst>
          </p:cNvPr>
          <p:cNvSpPr>
            <a:spLocks noGrp="1"/>
          </p:cNvSpPr>
          <p:nvPr>
            <p:ph type="body" sz="quarter" idx="13" hasCustomPrompt="1"/>
          </p:nvPr>
        </p:nvSpPr>
        <p:spPr>
          <a:xfrm>
            <a:off x="1752600" y="944984"/>
            <a:ext cx="6934200" cy="571500"/>
          </a:xfrm>
        </p:spPr>
        <p:txBody>
          <a:bodyPr/>
          <a:lstStyle>
            <a:lvl1pPr marL="0" indent="0" algn="l" defTabSz="342900" rtl="0" eaLnBrk="1" latinLnBrk="0" hangingPunct="1">
              <a:spcBef>
                <a:spcPct val="20000"/>
              </a:spcBef>
              <a:buClr>
                <a:schemeClr val="accent1"/>
              </a:buClr>
              <a:buFont typeface="Arial"/>
              <a:buNone/>
              <a:defRPr lang="en-US" sz="1800" kern="1200" dirty="0" smtClean="0">
                <a:solidFill>
                  <a:srgbClr val="ED1C24"/>
                </a:solidFill>
                <a:latin typeface="+mn-lt"/>
                <a:ea typeface="+mn-ea"/>
                <a:cs typeface="+mn-cs"/>
              </a:defRPr>
            </a:lvl1pPr>
            <a:lvl2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2pPr>
            <a:lvl3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3pPr>
            <a:lvl4pPr marL="0" indent="0" algn="l" defTabSz="342900" rtl="0" eaLnBrk="1" latinLnBrk="0" hangingPunct="1">
              <a:spcBef>
                <a:spcPct val="20000"/>
              </a:spcBef>
              <a:buClr>
                <a:schemeClr val="accent1"/>
              </a:buClr>
              <a:buFont typeface="Arial"/>
              <a:buNone/>
              <a:defRPr lang="en-US" sz="1350" kern="1200" dirty="0" smtClean="0">
                <a:solidFill>
                  <a:srgbClr val="0070C0"/>
                </a:solidFill>
                <a:latin typeface="+mn-lt"/>
                <a:ea typeface="+mn-ea"/>
                <a:cs typeface="+mn-cs"/>
              </a:defRPr>
            </a:lvl4pPr>
            <a:lvl5pPr marL="0" indent="0" algn="l" defTabSz="342900" rtl="0" eaLnBrk="1" latinLnBrk="0" hangingPunct="1">
              <a:spcBef>
                <a:spcPct val="20000"/>
              </a:spcBef>
              <a:buClr>
                <a:schemeClr val="accent1"/>
              </a:buClr>
              <a:buFont typeface="Arial"/>
              <a:buNone/>
              <a:defRPr lang="en-US" sz="1350" kern="1200" dirty="0">
                <a:solidFill>
                  <a:srgbClr val="0070C0"/>
                </a:solidFill>
                <a:latin typeface="+mn-lt"/>
                <a:ea typeface="+mn-ea"/>
                <a:cs typeface="+mn-cs"/>
              </a:defRPr>
            </a:lvl5pPr>
          </a:lstStyle>
          <a:p>
            <a:pPr lvl="0"/>
            <a:r>
              <a:rPr lang="en-US" dirty="0"/>
              <a:t>Term: definition. (Format “term” in bold.)</a:t>
            </a:r>
          </a:p>
        </p:txBody>
      </p:sp>
      <p:sp>
        <p:nvSpPr>
          <p:cNvPr id="11" name="Slide Number Placeholder 5">
            <a:extLst>
              <a:ext uri="{FF2B5EF4-FFF2-40B4-BE49-F238E27FC236}">
                <a16:creationId xmlns:a16="http://schemas.microsoft.com/office/drawing/2014/main" id="{BBD1DE29-ADE7-384D-809A-A52F9DD45FFD}"/>
              </a:ext>
            </a:extLst>
          </p:cNvPr>
          <p:cNvSpPr txBox="1">
            <a:spLocks/>
          </p:cNvSpPr>
          <p:nvPr userDrawn="1"/>
        </p:nvSpPr>
        <p:spPr>
          <a:xfrm>
            <a:off x="81975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14" name="Slide Number Placeholder 5">
            <a:extLst>
              <a:ext uri="{FF2B5EF4-FFF2-40B4-BE49-F238E27FC236}">
                <a16:creationId xmlns:a16="http://schemas.microsoft.com/office/drawing/2014/main" id="{2E180A83-A907-544F-B0AF-DAD9FC2DF736}"/>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sp>
        <p:nvSpPr>
          <p:cNvPr id="16" name="Text Placeholder 2">
            <a:extLst>
              <a:ext uri="{FF2B5EF4-FFF2-40B4-BE49-F238E27FC236}">
                <a16:creationId xmlns:a16="http://schemas.microsoft.com/office/drawing/2014/main" id="{8B707612-480C-B144-82D3-40F98F576EEF}"/>
              </a:ext>
            </a:extLst>
          </p:cNvPr>
          <p:cNvSpPr>
            <a:spLocks noGrp="1"/>
          </p:cNvSpPr>
          <p:nvPr>
            <p:ph idx="1" hasCustomPrompt="1"/>
          </p:nvPr>
        </p:nvSpPr>
        <p:spPr>
          <a:xfrm>
            <a:off x="341924" y="1696453"/>
            <a:ext cx="8460152" cy="2985451"/>
          </a:xfrm>
          <a:prstGeom prst="rect">
            <a:avLst/>
          </a:prstGeom>
        </p:spPr>
        <p:txBody>
          <a:bodyPr vert="horz" lIns="91440" tIns="45720" rIns="91440" bIns="45720" rtlCol="0">
            <a:noAutofit/>
          </a:bodyPr>
          <a:lstStyle/>
          <a:p>
            <a:pPr lvl="0"/>
            <a:r>
              <a:rPr lang="en-US" dirty="0"/>
              <a:t>Click to edit Master text styles</a:t>
            </a:r>
          </a:p>
          <a:p>
            <a:pPr lvl="0"/>
            <a:r>
              <a:rPr lang="en-US" dirty="0"/>
              <a:t>Second level</a:t>
            </a:r>
          </a:p>
          <a:p>
            <a:pPr lvl="0"/>
            <a:r>
              <a:rPr lang="en-US" dirty="0"/>
              <a:t>Third level</a:t>
            </a:r>
          </a:p>
        </p:txBody>
      </p:sp>
      <p:pic>
        <p:nvPicPr>
          <p:cNvPr id="20" name="Picture 19" descr="CompTIA_logo.wmf">
            <a:extLst>
              <a:ext uri="{FF2B5EF4-FFF2-40B4-BE49-F238E27FC236}">
                <a16:creationId xmlns:a16="http://schemas.microsoft.com/office/drawing/2014/main" id="{31E12641-FDB9-264E-B844-D1FF43FEA4D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22" name="Picture 100" descr="book">
            <a:extLst>
              <a:ext uri="{FF2B5EF4-FFF2-40B4-BE49-F238E27FC236}">
                <a16:creationId xmlns:a16="http://schemas.microsoft.com/office/drawing/2014/main" id="{29E8A41D-6CE0-CC41-8C86-34EFB1EAFD73}"/>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28851" y="782499"/>
            <a:ext cx="911191" cy="79729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6904E5AC-2C37-054D-B16D-0D8582A5ED69}"/>
              </a:ext>
            </a:extLst>
          </p:cNvPr>
          <p:cNvPicPr>
            <a:picLocks noChangeAspect="1"/>
          </p:cNvPicPr>
          <p:nvPr userDrawn="1"/>
        </p:nvPicPr>
        <p:blipFill>
          <a:blip r:embed="rId4"/>
          <a:stretch>
            <a:fillRect/>
          </a:stretch>
        </p:blipFill>
        <p:spPr>
          <a:xfrm>
            <a:off x="6950148" y="3143794"/>
            <a:ext cx="2193852" cy="1999706"/>
          </a:xfrm>
          <a:prstGeom prst="rect">
            <a:avLst/>
          </a:prstGeom>
        </p:spPr>
      </p:pic>
    </p:spTree>
    <p:extLst>
      <p:ext uri="{BB962C8B-B14F-4D97-AF65-F5344CB8AC3E}">
        <p14:creationId xmlns:p14="http://schemas.microsoft.com/office/powerpoint/2010/main" val="4192765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ands-On Activity">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62593A58-0959-CB4D-8C6B-BF10FB4E9B2C}"/>
              </a:ext>
            </a:extLst>
          </p:cNvPr>
          <p:cNvSpPr>
            <a:spLocks noGrp="1"/>
          </p:cNvSpPr>
          <p:nvPr>
            <p:ph idx="1" hasCustomPrompt="1"/>
          </p:nvPr>
        </p:nvSpPr>
        <p:spPr>
          <a:xfrm>
            <a:off x="341924" y="980348"/>
            <a:ext cx="8460152" cy="3701556"/>
          </a:xfrm>
          <a:prstGeom prst="rect">
            <a:avLst/>
          </a:prstGeom>
        </p:spPr>
        <p:txBody>
          <a:bodyPr vert="horz" lIns="91440" tIns="45720" rIns="91440" bIns="45720" rtlCol="0">
            <a:noAutofit/>
          </a:bodyPr>
          <a:lstStyle>
            <a:lvl1pPr>
              <a:defRPr>
                <a:solidFill>
                  <a:srgbClr val="45545F"/>
                </a:solidFill>
              </a:defRPr>
            </a:lvl1pPr>
          </a:lstStyle>
          <a:p>
            <a:pPr lvl="0"/>
            <a:r>
              <a:rPr lang="en-US" dirty="0"/>
              <a:t>Click to edit Master text styles</a:t>
            </a:r>
          </a:p>
          <a:p>
            <a:pPr lvl="0"/>
            <a:r>
              <a:rPr lang="en-US" dirty="0"/>
              <a:t>Second level</a:t>
            </a:r>
          </a:p>
          <a:p>
            <a:pPr lvl="0"/>
            <a:r>
              <a:rPr lang="en-US" dirty="0"/>
              <a:t>Third level</a:t>
            </a:r>
          </a:p>
        </p:txBody>
      </p:sp>
      <p:pic>
        <p:nvPicPr>
          <p:cNvPr id="4" name="Picture 3">
            <a:extLst>
              <a:ext uri="{FF2B5EF4-FFF2-40B4-BE49-F238E27FC236}">
                <a16:creationId xmlns:a16="http://schemas.microsoft.com/office/drawing/2014/main" id="{67C22BF4-CE2A-B54A-B1D6-2812AD7BCBD9}"/>
              </a:ext>
            </a:extLst>
          </p:cNvPr>
          <p:cNvPicPr>
            <a:picLocks noChangeAspect="1"/>
          </p:cNvPicPr>
          <p:nvPr userDrawn="1"/>
        </p:nvPicPr>
        <p:blipFill>
          <a:blip r:embed="rId2"/>
          <a:stretch>
            <a:fillRect/>
          </a:stretch>
        </p:blipFill>
        <p:spPr>
          <a:xfrm>
            <a:off x="7215509" y="3683725"/>
            <a:ext cx="1605176" cy="998219"/>
          </a:xfrm>
          <a:prstGeom prst="rect">
            <a:avLst/>
          </a:prstGeom>
        </p:spPr>
      </p:pic>
      <p:sp>
        <p:nvSpPr>
          <p:cNvPr id="8" name="Title Placeholder 1"/>
          <p:cNvSpPr>
            <a:spLocks noGrp="1"/>
          </p:cNvSpPr>
          <p:nvPr>
            <p:ph type="title" hasCustomPrompt="1"/>
          </p:nvPr>
        </p:nvSpPr>
        <p:spPr>
          <a:xfrm>
            <a:off x="341925" y="75202"/>
            <a:ext cx="7883768" cy="633458"/>
          </a:xfrm>
          <a:prstGeom prst="rect">
            <a:avLst/>
          </a:prstGeom>
        </p:spPr>
        <p:txBody>
          <a:bodyPr vert="horz" lIns="91440" tIns="45720" rIns="91440" bIns="45720" rtlCol="0" anchor="ctr">
            <a:noAutofit/>
          </a:bodyPr>
          <a:lstStyle>
            <a:lvl1pPr>
              <a:defRPr b="1">
                <a:latin typeface="+mn-lt"/>
              </a:defRPr>
            </a:lvl1pPr>
          </a:lstStyle>
          <a:p>
            <a:r>
              <a:rPr lang="en-US" dirty="0"/>
              <a:t>Click to add Activity title</a:t>
            </a:r>
          </a:p>
        </p:txBody>
      </p:sp>
      <p:sp>
        <p:nvSpPr>
          <p:cNvPr id="5" name="Slide Number Placeholder 5">
            <a:extLst>
              <a:ext uri="{FF2B5EF4-FFF2-40B4-BE49-F238E27FC236}">
                <a16:creationId xmlns:a16="http://schemas.microsoft.com/office/drawing/2014/main" id="{15727794-1D8F-EE4B-86CA-492FD31C8844}"/>
              </a:ext>
            </a:extLst>
          </p:cNvPr>
          <p:cNvSpPr txBox="1">
            <a:spLocks/>
          </p:cNvSpPr>
          <p:nvPr userDrawn="1"/>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9" name="Slide Number Placeholder 5">
            <a:extLst>
              <a:ext uri="{FF2B5EF4-FFF2-40B4-BE49-F238E27FC236}">
                <a16:creationId xmlns:a16="http://schemas.microsoft.com/office/drawing/2014/main" id="{02E05C79-1716-3D41-94C9-03C7F4E93A4D}"/>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15" name="Picture 14" descr="CompTIA_logo.wmf">
            <a:extLst>
              <a:ext uri="{FF2B5EF4-FFF2-40B4-BE49-F238E27FC236}">
                <a16:creationId xmlns:a16="http://schemas.microsoft.com/office/drawing/2014/main" id="{7C6D3784-9980-4349-B5E5-5AAE6F7E51C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spTree>
    <p:extLst>
      <p:ext uri="{BB962C8B-B14F-4D97-AF65-F5344CB8AC3E}">
        <p14:creationId xmlns:p14="http://schemas.microsoft.com/office/powerpoint/2010/main" val="11895990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ands-On Activity 2">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0E79872-6410-E14A-8678-93C3DB88970C}"/>
              </a:ext>
            </a:extLst>
          </p:cNvPr>
          <p:cNvPicPr>
            <a:picLocks noChangeAspect="1"/>
          </p:cNvPicPr>
          <p:nvPr/>
        </p:nvPicPr>
        <p:blipFill>
          <a:blip r:embed="rId2"/>
          <a:stretch>
            <a:fillRect/>
          </a:stretch>
        </p:blipFill>
        <p:spPr>
          <a:xfrm>
            <a:off x="0" y="4514851"/>
            <a:ext cx="9144000" cy="341951"/>
          </a:xfrm>
          <a:prstGeom prst="rect">
            <a:avLst/>
          </a:prstGeom>
        </p:spPr>
      </p:pic>
      <p:sp>
        <p:nvSpPr>
          <p:cNvPr id="3" name="Text Placeholder 2">
            <a:extLst>
              <a:ext uri="{FF2B5EF4-FFF2-40B4-BE49-F238E27FC236}">
                <a16:creationId xmlns:a16="http://schemas.microsoft.com/office/drawing/2014/main" id="{4F915AE6-89DC-4B00-95C2-C09677B47DC6}"/>
              </a:ext>
            </a:extLst>
          </p:cNvPr>
          <p:cNvSpPr>
            <a:spLocks noGrp="1"/>
          </p:cNvSpPr>
          <p:nvPr>
            <p:ph type="body" sz="quarter" idx="13" hasCustomPrompt="1"/>
          </p:nvPr>
        </p:nvSpPr>
        <p:spPr>
          <a:xfrm>
            <a:off x="571500" y="3384616"/>
            <a:ext cx="8001000" cy="458390"/>
          </a:xfrm>
        </p:spPr>
        <p:txBody>
          <a:bodyPr/>
          <a:lstStyle>
            <a:lvl1pPr marL="0" indent="0" algn="ctr">
              <a:buNone/>
              <a:defRPr sz="2100">
                <a:solidFill>
                  <a:srgbClr val="45545F"/>
                </a:solidFill>
              </a:defRPr>
            </a:lvl1pPr>
          </a:lstStyle>
          <a:p>
            <a:pPr lvl="0"/>
            <a:r>
              <a:rPr lang="en-US" dirty="0"/>
              <a:t>Click to add Activity title</a:t>
            </a:r>
          </a:p>
        </p:txBody>
      </p:sp>
      <p:sp>
        <p:nvSpPr>
          <p:cNvPr id="11" name="TextBox 10">
            <a:extLst>
              <a:ext uri="{FF2B5EF4-FFF2-40B4-BE49-F238E27FC236}">
                <a16:creationId xmlns:a16="http://schemas.microsoft.com/office/drawing/2014/main" id="{C249395E-254B-4DF4-AD8F-137598C79946}"/>
              </a:ext>
            </a:extLst>
          </p:cNvPr>
          <p:cNvSpPr txBox="1"/>
          <p:nvPr/>
        </p:nvSpPr>
        <p:spPr>
          <a:xfrm>
            <a:off x="341925" y="218807"/>
            <a:ext cx="7883768" cy="461665"/>
          </a:xfrm>
          <a:prstGeom prst="rect">
            <a:avLst/>
          </a:prstGeom>
          <a:noFill/>
        </p:spPr>
        <p:txBody>
          <a:bodyPr wrap="square" rtlCol="0">
            <a:spAutoFit/>
          </a:bodyPr>
          <a:lstStyle/>
          <a:p>
            <a:r>
              <a:rPr lang="en-US" sz="2400" b="1" dirty="0">
                <a:solidFill>
                  <a:srgbClr val="ED1C24"/>
                </a:solidFill>
                <a:latin typeface="+mn-lt"/>
              </a:rPr>
              <a:t>Activity</a:t>
            </a:r>
          </a:p>
        </p:txBody>
      </p:sp>
      <p:sp>
        <p:nvSpPr>
          <p:cNvPr id="6" name="Slide Number Placeholder 5">
            <a:extLst>
              <a:ext uri="{FF2B5EF4-FFF2-40B4-BE49-F238E27FC236}">
                <a16:creationId xmlns:a16="http://schemas.microsoft.com/office/drawing/2014/main" id="{F628AF2C-F141-0F46-BA28-178577A16F7B}"/>
              </a:ext>
            </a:extLst>
          </p:cNvPr>
          <p:cNvSpPr txBox="1">
            <a:spLocks/>
          </p:cNvSpPr>
          <p:nvPr/>
        </p:nvSpPr>
        <p:spPr>
          <a:xfrm>
            <a:off x="3543702" y="4880968"/>
            <a:ext cx="4999948" cy="205383"/>
          </a:xfrm>
          <a:prstGeom prst="rect">
            <a:avLst/>
          </a:prstGeom>
        </p:spPr>
        <p:txBody>
          <a:bodyPr vert="horz" lIns="0" tIns="34290" rIns="0" bIns="34290" rtlCol="0" anchor="ctr">
            <a:noAutofit/>
          </a:bodyPr>
          <a:lstStyle>
            <a:defPPr>
              <a:defRPr lang="en-US"/>
            </a:defPPr>
            <a:lvl1pPr marL="0" algn="r" defTabSz="457200" rtl="0" eaLnBrk="1" latinLnBrk="0" hangingPunct="1">
              <a:defRPr sz="1050" kern="1200">
                <a:solidFill>
                  <a:srgbClr val="69727B"/>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tabLst/>
            </a:pPr>
            <a:r>
              <a:rPr lang="en-US" sz="675" dirty="0"/>
              <a:t>Copyright (c) 2018 CompTIA Properties, LLC. All Rights Reserved.  |  CompTIA.org</a:t>
            </a:r>
          </a:p>
        </p:txBody>
      </p:sp>
      <p:sp>
        <p:nvSpPr>
          <p:cNvPr id="9" name="Slide Number Placeholder 5">
            <a:extLst>
              <a:ext uri="{FF2B5EF4-FFF2-40B4-BE49-F238E27FC236}">
                <a16:creationId xmlns:a16="http://schemas.microsoft.com/office/drawing/2014/main" id="{6BA17A01-17DB-2540-9CD7-DEA1D2C76BF2}"/>
              </a:ext>
            </a:extLst>
          </p:cNvPr>
          <p:cNvSpPr>
            <a:spLocks noGrp="1"/>
          </p:cNvSpPr>
          <p:nvPr>
            <p:ph type="sldNum" sz="quarter" idx="4"/>
          </p:nvPr>
        </p:nvSpPr>
        <p:spPr>
          <a:xfrm>
            <a:off x="8577266" y="4880009"/>
            <a:ext cx="261937" cy="205383"/>
          </a:xfrm>
          <a:prstGeom prst="rect">
            <a:avLst/>
          </a:prstGeom>
        </p:spPr>
        <p:txBody>
          <a:bodyPr vert="horz" lIns="91440" tIns="45720" rIns="0" bIns="45720" rtlCol="0" anchor="ctr"/>
          <a:lstStyle>
            <a:lvl1pPr algn="r">
              <a:defRPr sz="675">
                <a:solidFill>
                  <a:srgbClr val="69727B"/>
                </a:solidFill>
              </a:defRPr>
            </a:lvl1pPr>
          </a:lstStyle>
          <a:p>
            <a:fld id="{2066355A-084C-D24E-9AD2-7E4FC41EA627}" type="slidenum">
              <a:rPr lang="en-US" smtClean="0"/>
              <a:pPr/>
              <a:t>‹#›</a:t>
            </a:fld>
            <a:endParaRPr lang="en-US" dirty="0"/>
          </a:p>
        </p:txBody>
      </p:sp>
      <p:pic>
        <p:nvPicPr>
          <p:cNvPr id="14" name="Picture 13">
            <a:extLst>
              <a:ext uri="{FF2B5EF4-FFF2-40B4-BE49-F238E27FC236}">
                <a16:creationId xmlns:a16="http://schemas.microsoft.com/office/drawing/2014/main" id="{2F141D98-3766-574F-B382-B3B62F9F0689}"/>
              </a:ext>
            </a:extLst>
          </p:cNvPr>
          <p:cNvPicPr>
            <a:picLocks noChangeAspect="1"/>
          </p:cNvPicPr>
          <p:nvPr userDrawn="1"/>
        </p:nvPicPr>
        <p:blipFill>
          <a:blip r:embed="rId2"/>
          <a:stretch>
            <a:fillRect/>
          </a:stretch>
        </p:blipFill>
        <p:spPr>
          <a:xfrm>
            <a:off x="0" y="4514851"/>
            <a:ext cx="9144000" cy="341951"/>
          </a:xfrm>
          <a:prstGeom prst="rect">
            <a:avLst/>
          </a:prstGeom>
        </p:spPr>
      </p:pic>
      <p:pic>
        <p:nvPicPr>
          <p:cNvPr id="18" name="Picture 17" descr="CompTIA_logo.wmf">
            <a:extLst>
              <a:ext uri="{FF2B5EF4-FFF2-40B4-BE49-F238E27FC236}">
                <a16:creationId xmlns:a16="http://schemas.microsoft.com/office/drawing/2014/main" id="{1E5018EB-5EA6-DB41-BB6E-BDD87D776FB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43301" y="4940322"/>
            <a:ext cx="612648" cy="131064"/>
          </a:xfrm>
          <a:prstGeom prst="rect">
            <a:avLst/>
          </a:prstGeom>
        </p:spPr>
      </p:pic>
      <p:pic>
        <p:nvPicPr>
          <p:cNvPr id="17" name="Picture 16">
            <a:extLst>
              <a:ext uri="{FF2B5EF4-FFF2-40B4-BE49-F238E27FC236}">
                <a16:creationId xmlns:a16="http://schemas.microsoft.com/office/drawing/2014/main" id="{24BDA0A4-50B6-2647-8936-3D1D66E5E7A5}"/>
              </a:ext>
            </a:extLst>
          </p:cNvPr>
          <p:cNvPicPr>
            <a:picLocks/>
          </p:cNvPicPr>
          <p:nvPr userDrawn="1"/>
        </p:nvPicPr>
        <p:blipFill>
          <a:blip r:embed="rId4"/>
          <a:stretch>
            <a:fillRect/>
          </a:stretch>
        </p:blipFill>
        <p:spPr>
          <a:xfrm>
            <a:off x="-18288" y="4511039"/>
            <a:ext cx="9180576" cy="347207"/>
          </a:xfrm>
          <a:prstGeom prst="rect">
            <a:avLst/>
          </a:prstGeom>
        </p:spPr>
      </p:pic>
      <p:pic>
        <p:nvPicPr>
          <p:cNvPr id="4" name="Picture 3">
            <a:extLst>
              <a:ext uri="{FF2B5EF4-FFF2-40B4-BE49-F238E27FC236}">
                <a16:creationId xmlns:a16="http://schemas.microsoft.com/office/drawing/2014/main" id="{D4A9D3A7-ED76-3242-8569-1F8CBACDFB92}"/>
              </a:ext>
            </a:extLst>
          </p:cNvPr>
          <p:cNvPicPr>
            <a:picLocks noChangeAspect="1"/>
          </p:cNvPicPr>
          <p:nvPr userDrawn="1"/>
        </p:nvPicPr>
        <p:blipFill>
          <a:blip r:embed="rId5"/>
          <a:stretch>
            <a:fillRect/>
          </a:stretch>
        </p:blipFill>
        <p:spPr>
          <a:xfrm>
            <a:off x="2978606" y="1406242"/>
            <a:ext cx="3186788" cy="1981784"/>
          </a:xfrm>
          <a:prstGeom prst="rect">
            <a:avLst/>
          </a:prstGeom>
        </p:spPr>
      </p:pic>
    </p:spTree>
    <p:extLst>
      <p:ext uri="{BB962C8B-B14F-4D97-AF65-F5344CB8AC3E}">
        <p14:creationId xmlns:p14="http://schemas.microsoft.com/office/powerpoint/2010/main" val="26749573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1927" y="75202"/>
            <a:ext cx="8455567" cy="633458"/>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341924" y="980348"/>
            <a:ext cx="8460152" cy="3701556"/>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3887200521"/>
      </p:ext>
    </p:extLst>
  </p:cSld>
  <p:clrMap bg1="lt1" tx1="dk1" bg2="lt2" tx2="dk2" accent1="accent1" accent2="accent2" accent3="accent3" accent4="accent4" accent5="accent5" accent6="accent6" hlink="hlink" folHlink="folHlink"/>
  <p:sldLayoutIdLst>
    <p:sldLayoutId id="2147483824" r:id="rId1"/>
    <p:sldLayoutId id="2147483825" r:id="rId2"/>
    <p:sldLayoutId id="2147483826" r:id="rId3"/>
    <p:sldLayoutId id="2147483827" r:id="rId4"/>
    <p:sldLayoutId id="2147483828" r:id="rId5"/>
    <p:sldLayoutId id="2147483829" r:id="rId6"/>
    <p:sldLayoutId id="2147483830" r:id="rId7"/>
    <p:sldLayoutId id="2147483831" r:id="rId8"/>
    <p:sldLayoutId id="2147483832" r:id="rId9"/>
    <p:sldLayoutId id="2147483833" r:id="rId10"/>
    <p:sldLayoutId id="2147483834" r:id="rId11"/>
    <p:sldLayoutId id="2147483835" r:id="rId12"/>
    <p:sldLayoutId id="2147483836" r:id="rId13"/>
    <p:sldLayoutId id="2147483837" r:id="rId14"/>
    <p:sldLayoutId id="2147483838" r:id="rId15"/>
    <p:sldLayoutId id="2147483839" r:id="rId16"/>
    <p:sldLayoutId id="2147483840" r:id="rId17"/>
    <p:sldLayoutId id="2147483841" r:id="rId18"/>
    <p:sldLayoutId id="2147483842" r:id="rId19"/>
    <p:sldLayoutId id="2147483843" r:id="rId20"/>
    <p:sldLayoutId id="2147483844" r:id="rId21"/>
  </p:sldLayoutIdLst>
  <p:hf hdr="0" ftr="0" dt="0"/>
  <p:txStyles>
    <p:titleStyle>
      <a:lvl1pPr algn="l" defTabSz="342900" rtl="0" eaLnBrk="1" latinLnBrk="0" hangingPunct="1">
        <a:spcBef>
          <a:spcPct val="0"/>
        </a:spcBef>
        <a:buNone/>
        <a:defRPr lang="en-US" sz="2400" b="1" kern="1200" dirty="0">
          <a:solidFill>
            <a:srgbClr val="ED1C24"/>
          </a:solidFill>
          <a:latin typeface="+mn-lt"/>
          <a:ea typeface="+mj-ea"/>
          <a:cs typeface="Open Sans SemiBold" panose="020B0706030804020204" pitchFamily="34" charset="0"/>
        </a:defRPr>
      </a:lvl1pPr>
    </p:titleStyle>
    <p:bodyStyle>
      <a:lvl1pPr marL="257175" indent="-257175" algn="l" defTabSz="342900" rtl="0" eaLnBrk="1" latinLnBrk="0" hangingPunct="1">
        <a:spcBef>
          <a:spcPct val="20000"/>
        </a:spcBef>
        <a:buClr>
          <a:srgbClr val="ED1C24"/>
        </a:buClr>
        <a:buFont typeface="Arial"/>
        <a:buChar char="•"/>
        <a:defRPr sz="1800" kern="1200">
          <a:solidFill>
            <a:srgbClr val="45545F"/>
          </a:solidFill>
          <a:latin typeface="+mn-lt"/>
          <a:ea typeface="+mn-ea"/>
          <a:cs typeface="+mn-cs"/>
        </a:defRPr>
      </a:lvl1pPr>
      <a:lvl2pPr marL="557213" indent="-214313" algn="l" defTabSz="342900" rtl="0" eaLnBrk="1" latinLnBrk="0" hangingPunct="1">
        <a:spcBef>
          <a:spcPct val="20000"/>
        </a:spcBef>
        <a:buClr>
          <a:srgbClr val="ED1C24"/>
        </a:buClr>
        <a:buFont typeface="Arial"/>
        <a:buChar char="•"/>
        <a:defRPr sz="1600" kern="1200">
          <a:solidFill>
            <a:srgbClr val="45545F"/>
          </a:solidFill>
          <a:latin typeface="+mn-lt"/>
          <a:ea typeface="+mn-ea"/>
          <a:cs typeface="+mn-cs"/>
        </a:defRPr>
      </a:lvl2pPr>
      <a:lvl3pPr marL="857250" indent="-171450" algn="l" defTabSz="342900" rtl="0" eaLnBrk="1" latinLnBrk="0" hangingPunct="1">
        <a:spcBef>
          <a:spcPct val="20000"/>
        </a:spcBef>
        <a:buClr>
          <a:srgbClr val="ED1C24"/>
        </a:buClr>
        <a:buFont typeface="Arial"/>
        <a:buChar char="•"/>
        <a:defRPr sz="1400" kern="1200">
          <a:solidFill>
            <a:srgbClr val="45545F"/>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48A97-5BDB-064D-951E-A5634C77D787}"/>
              </a:ext>
            </a:extLst>
          </p:cNvPr>
          <p:cNvSpPr>
            <a:spLocks noGrp="1"/>
          </p:cNvSpPr>
          <p:nvPr>
            <p:ph type="ctrTitle"/>
          </p:nvPr>
        </p:nvSpPr>
        <p:spPr/>
        <p:txBody>
          <a:bodyPr/>
          <a:lstStyle/>
          <a:p>
            <a:r>
              <a:rPr lang="en-US" dirty="0"/>
              <a:t>Implementing Client Virtualization and Cloud Computing</a:t>
            </a:r>
          </a:p>
        </p:txBody>
      </p:sp>
      <p:sp>
        <p:nvSpPr>
          <p:cNvPr id="3" name="Subtitle 2">
            <a:extLst>
              <a:ext uri="{FF2B5EF4-FFF2-40B4-BE49-F238E27FC236}">
                <a16:creationId xmlns:a16="http://schemas.microsoft.com/office/drawing/2014/main" id="{2FC5C12A-9F5E-FB4B-BA5D-049407789BCC}"/>
              </a:ext>
            </a:extLst>
          </p:cNvPr>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105869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3D077-0C47-4EC5-85A9-3A3FF4A22175}"/>
              </a:ext>
            </a:extLst>
          </p:cNvPr>
          <p:cNvSpPr>
            <a:spLocks noGrp="1"/>
          </p:cNvSpPr>
          <p:nvPr>
            <p:ph type="title"/>
          </p:nvPr>
        </p:nvSpPr>
        <p:spPr/>
        <p:txBody>
          <a:bodyPr/>
          <a:lstStyle/>
          <a:p>
            <a:r>
              <a:rPr lang="en-US" dirty="0"/>
              <a:t>Virtual Networks (Slide 1 of 3)</a:t>
            </a:r>
          </a:p>
        </p:txBody>
      </p:sp>
      <p:sp>
        <p:nvSpPr>
          <p:cNvPr id="3" name="Slide Number Placeholder 2">
            <a:extLst>
              <a:ext uri="{FF2B5EF4-FFF2-40B4-BE49-F238E27FC236}">
                <a16:creationId xmlns:a16="http://schemas.microsoft.com/office/drawing/2014/main" id="{A4DF2120-FC99-45E9-AEFC-2FDF908BC76C}"/>
              </a:ext>
            </a:extLst>
          </p:cNvPr>
          <p:cNvSpPr>
            <a:spLocks noGrp="1"/>
          </p:cNvSpPr>
          <p:nvPr>
            <p:ph type="sldNum" sz="quarter" idx="4"/>
          </p:nvPr>
        </p:nvSpPr>
        <p:spPr/>
        <p:txBody>
          <a:bodyPr/>
          <a:lstStyle/>
          <a:p>
            <a:fld id="{2066355A-084C-D24E-9AD2-7E4FC41EA627}" type="slidenum">
              <a:rPr lang="en-US" smtClean="0"/>
              <a:pPr/>
              <a:t>10</a:t>
            </a:fld>
            <a:endParaRPr lang="en-US" dirty="0"/>
          </a:p>
        </p:txBody>
      </p:sp>
      <p:sp>
        <p:nvSpPr>
          <p:cNvPr id="4" name="Content Placeholder 3">
            <a:extLst>
              <a:ext uri="{FF2B5EF4-FFF2-40B4-BE49-F238E27FC236}">
                <a16:creationId xmlns:a16="http://schemas.microsoft.com/office/drawing/2014/main" id="{D6095F00-1838-4A0F-937D-734ABF33D137}"/>
              </a:ext>
            </a:extLst>
          </p:cNvPr>
          <p:cNvSpPr>
            <a:spLocks noGrp="1"/>
          </p:cNvSpPr>
          <p:nvPr>
            <p:ph idx="1"/>
          </p:nvPr>
        </p:nvSpPr>
        <p:spPr/>
        <p:txBody>
          <a:bodyPr/>
          <a:lstStyle/>
          <a:p>
            <a:r>
              <a:rPr lang="en-US" dirty="0"/>
              <a:t>Multiple VMs can communicate with each other using standard networking protocols.</a:t>
            </a:r>
          </a:p>
          <a:p>
            <a:r>
              <a:rPr lang="en-US" dirty="0"/>
              <a:t>Guest OS emulates standard network adapter hardware.</a:t>
            </a:r>
          </a:p>
          <a:p>
            <a:pPr lvl="1"/>
            <a:r>
              <a:rPr lang="en-US" dirty="0"/>
              <a:t>Can often have multiple adapters.</a:t>
            </a:r>
          </a:p>
          <a:p>
            <a:pPr lvl="1"/>
            <a:r>
              <a:rPr lang="en-US" dirty="0"/>
              <a:t>Configurable just like a physical adapter.</a:t>
            </a:r>
          </a:p>
          <a:p>
            <a:r>
              <a:rPr lang="en-US" dirty="0"/>
              <a:t>Hypervisor implements network connectivity via virtual switches.</a:t>
            </a:r>
          </a:p>
          <a:p>
            <a:pPr lvl="1"/>
            <a:r>
              <a:rPr lang="en-US" dirty="0"/>
              <a:t>Function like Ethernet switches.</a:t>
            </a:r>
          </a:p>
          <a:p>
            <a:pPr lvl="1"/>
            <a:r>
              <a:rPr lang="en-US" dirty="0"/>
              <a:t>Implemented in software.</a:t>
            </a:r>
          </a:p>
          <a:p>
            <a:pPr lvl="1"/>
            <a:r>
              <a:rPr lang="en-US" dirty="0"/>
              <a:t>Connectivity between virtual adapters and virtual switches configured in hypervisor.</a:t>
            </a:r>
          </a:p>
        </p:txBody>
      </p:sp>
    </p:spTree>
    <p:extLst>
      <p:ext uri="{BB962C8B-B14F-4D97-AF65-F5344CB8AC3E}">
        <p14:creationId xmlns:p14="http://schemas.microsoft.com/office/powerpoint/2010/main" val="554228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3D077-0C47-4EC5-85A9-3A3FF4A22175}"/>
              </a:ext>
            </a:extLst>
          </p:cNvPr>
          <p:cNvSpPr>
            <a:spLocks noGrp="1"/>
          </p:cNvSpPr>
          <p:nvPr>
            <p:ph type="title"/>
          </p:nvPr>
        </p:nvSpPr>
        <p:spPr/>
        <p:txBody>
          <a:bodyPr/>
          <a:lstStyle/>
          <a:p>
            <a:r>
              <a:rPr lang="en-US" dirty="0"/>
              <a:t>Virtual Networks (Slide 2 of 3)</a:t>
            </a:r>
          </a:p>
        </p:txBody>
      </p:sp>
      <p:sp>
        <p:nvSpPr>
          <p:cNvPr id="3" name="Slide Number Placeholder 2">
            <a:extLst>
              <a:ext uri="{FF2B5EF4-FFF2-40B4-BE49-F238E27FC236}">
                <a16:creationId xmlns:a16="http://schemas.microsoft.com/office/drawing/2014/main" id="{A4DF2120-FC99-45E9-AEFC-2FDF908BC76C}"/>
              </a:ext>
            </a:extLst>
          </p:cNvPr>
          <p:cNvSpPr>
            <a:spLocks noGrp="1"/>
          </p:cNvSpPr>
          <p:nvPr>
            <p:ph type="sldNum" sz="quarter" idx="4"/>
          </p:nvPr>
        </p:nvSpPr>
        <p:spPr/>
        <p:txBody>
          <a:bodyPr/>
          <a:lstStyle/>
          <a:p>
            <a:fld id="{2066355A-084C-D24E-9AD2-7E4FC41EA627}" type="slidenum">
              <a:rPr lang="en-US" smtClean="0"/>
              <a:pPr/>
              <a:t>11</a:t>
            </a:fld>
            <a:endParaRPr lang="en-US" dirty="0"/>
          </a:p>
        </p:txBody>
      </p:sp>
      <p:pic>
        <p:nvPicPr>
          <p:cNvPr id="9" name="Content Placeholder 8">
            <a:extLst>
              <a:ext uri="{FF2B5EF4-FFF2-40B4-BE49-F238E27FC236}">
                <a16:creationId xmlns:a16="http://schemas.microsoft.com/office/drawing/2014/main" id="{F87FE834-0DFF-4F96-A618-C46228F17DAA}"/>
              </a:ext>
            </a:extLst>
          </p:cNvPr>
          <p:cNvPicPr>
            <a:picLocks noGrp="1" noChangeAspect="1"/>
          </p:cNvPicPr>
          <p:nvPr>
            <p:ph idx="1"/>
          </p:nvPr>
        </p:nvPicPr>
        <p:blipFill>
          <a:blip r:embed="rId2"/>
          <a:stretch>
            <a:fillRect/>
          </a:stretch>
        </p:blipFill>
        <p:spPr>
          <a:xfrm>
            <a:off x="2464009" y="689844"/>
            <a:ext cx="4215983" cy="4011606"/>
          </a:xfrm>
        </p:spPr>
      </p:pic>
    </p:spTree>
    <p:extLst>
      <p:ext uri="{BB962C8B-B14F-4D97-AF65-F5344CB8AC3E}">
        <p14:creationId xmlns:p14="http://schemas.microsoft.com/office/powerpoint/2010/main" val="20499625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3D077-0C47-4EC5-85A9-3A3FF4A22175}"/>
              </a:ext>
            </a:extLst>
          </p:cNvPr>
          <p:cNvSpPr>
            <a:spLocks noGrp="1"/>
          </p:cNvSpPr>
          <p:nvPr>
            <p:ph type="title"/>
          </p:nvPr>
        </p:nvSpPr>
        <p:spPr/>
        <p:txBody>
          <a:bodyPr/>
          <a:lstStyle/>
          <a:p>
            <a:r>
              <a:rPr lang="en-US" dirty="0"/>
              <a:t>Virtual Networks (Slide 3 of 3)</a:t>
            </a:r>
          </a:p>
        </p:txBody>
      </p:sp>
      <p:sp>
        <p:nvSpPr>
          <p:cNvPr id="3" name="Slide Number Placeholder 2">
            <a:extLst>
              <a:ext uri="{FF2B5EF4-FFF2-40B4-BE49-F238E27FC236}">
                <a16:creationId xmlns:a16="http://schemas.microsoft.com/office/drawing/2014/main" id="{A4DF2120-FC99-45E9-AEFC-2FDF908BC76C}"/>
              </a:ext>
            </a:extLst>
          </p:cNvPr>
          <p:cNvSpPr>
            <a:spLocks noGrp="1"/>
          </p:cNvSpPr>
          <p:nvPr>
            <p:ph type="sldNum" sz="quarter" idx="4"/>
          </p:nvPr>
        </p:nvSpPr>
        <p:spPr/>
        <p:txBody>
          <a:bodyPr/>
          <a:lstStyle/>
          <a:p>
            <a:fld id="{2066355A-084C-D24E-9AD2-7E4FC41EA627}" type="slidenum">
              <a:rPr lang="en-US" smtClean="0"/>
              <a:pPr/>
              <a:t>12</a:t>
            </a:fld>
            <a:endParaRPr lang="en-US" dirty="0"/>
          </a:p>
        </p:txBody>
      </p:sp>
      <p:sp>
        <p:nvSpPr>
          <p:cNvPr id="5" name="Content Placeholder 4">
            <a:extLst>
              <a:ext uri="{FF2B5EF4-FFF2-40B4-BE49-F238E27FC236}">
                <a16:creationId xmlns:a16="http://schemas.microsoft.com/office/drawing/2014/main" id="{6FE2592B-FDA6-45F9-96DF-2673C6BEECB2}"/>
              </a:ext>
            </a:extLst>
          </p:cNvPr>
          <p:cNvSpPr>
            <a:spLocks noGrp="1"/>
          </p:cNvSpPr>
          <p:nvPr>
            <p:ph idx="1"/>
          </p:nvPr>
        </p:nvSpPr>
        <p:spPr>
          <a:xfrm>
            <a:off x="341924" y="980347"/>
            <a:ext cx="3981501" cy="3567590"/>
          </a:xfrm>
        </p:spPr>
        <p:txBody>
          <a:bodyPr/>
          <a:lstStyle/>
          <a:p>
            <a:r>
              <a:rPr lang="en-US" dirty="0"/>
              <a:t>Can configure connectivity between host physical NIC and virtual switches.</a:t>
            </a:r>
          </a:p>
          <a:p>
            <a:pPr lvl="1"/>
            <a:r>
              <a:rPr lang="en-US" dirty="0"/>
              <a:t>Provides a bridge between host platform and physical network switches.</a:t>
            </a:r>
          </a:p>
          <a:p>
            <a:pPr lvl="1"/>
            <a:r>
              <a:rPr lang="en-US" dirty="0"/>
              <a:t>Allows frames to pass between: </a:t>
            </a:r>
          </a:p>
          <a:p>
            <a:pPr lvl="2"/>
            <a:r>
              <a:rPr lang="en-US" dirty="0"/>
              <a:t>Physical and virtual machines.</a:t>
            </a:r>
          </a:p>
          <a:p>
            <a:pPr lvl="2"/>
            <a:r>
              <a:rPr lang="en-US" dirty="0"/>
              <a:t>Virtual machines and the host.</a:t>
            </a:r>
          </a:p>
        </p:txBody>
      </p:sp>
      <p:pic>
        <p:nvPicPr>
          <p:cNvPr id="8" name="Content Placeholder 5">
            <a:extLst>
              <a:ext uri="{FF2B5EF4-FFF2-40B4-BE49-F238E27FC236}">
                <a16:creationId xmlns:a16="http://schemas.microsoft.com/office/drawing/2014/main" id="{E3DC0995-3D3E-4152-B3C1-06588B5AA095}"/>
              </a:ext>
            </a:extLst>
          </p:cNvPr>
          <p:cNvPicPr>
            <a:picLocks noChangeAspect="1"/>
          </p:cNvPicPr>
          <p:nvPr/>
        </p:nvPicPr>
        <p:blipFill>
          <a:blip r:embed="rId2"/>
          <a:stretch>
            <a:fillRect/>
          </a:stretch>
        </p:blipFill>
        <p:spPr>
          <a:xfrm>
            <a:off x="4595766" y="900688"/>
            <a:ext cx="4007556" cy="3813284"/>
          </a:xfrm>
          <a:prstGeom prst="rect">
            <a:avLst/>
          </a:prstGeom>
        </p:spPr>
      </p:pic>
    </p:spTree>
    <p:extLst>
      <p:ext uri="{BB962C8B-B14F-4D97-AF65-F5344CB8AC3E}">
        <p14:creationId xmlns:p14="http://schemas.microsoft.com/office/powerpoint/2010/main" val="2396163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AE6926-A276-4351-BF8B-2470560A9080}"/>
              </a:ext>
            </a:extLst>
          </p:cNvPr>
          <p:cNvSpPr>
            <a:spLocks noGrp="1"/>
          </p:cNvSpPr>
          <p:nvPr>
            <p:ph type="title"/>
          </p:nvPr>
        </p:nvSpPr>
        <p:spPr/>
        <p:txBody>
          <a:bodyPr/>
          <a:lstStyle/>
          <a:p>
            <a:r>
              <a:rPr lang="en-US" dirty="0"/>
              <a:t>Virtual Machines (Slide 1 of 3)</a:t>
            </a:r>
          </a:p>
        </p:txBody>
      </p:sp>
      <p:sp>
        <p:nvSpPr>
          <p:cNvPr id="3" name="Slide Number Placeholder 2">
            <a:extLst>
              <a:ext uri="{FF2B5EF4-FFF2-40B4-BE49-F238E27FC236}">
                <a16:creationId xmlns:a16="http://schemas.microsoft.com/office/drawing/2014/main" id="{40AF8820-64DD-4E54-95C9-DF30C551054F}"/>
              </a:ext>
            </a:extLst>
          </p:cNvPr>
          <p:cNvSpPr>
            <a:spLocks noGrp="1"/>
          </p:cNvSpPr>
          <p:nvPr>
            <p:ph type="sldNum" sz="quarter" idx="4"/>
          </p:nvPr>
        </p:nvSpPr>
        <p:spPr/>
        <p:txBody>
          <a:bodyPr/>
          <a:lstStyle/>
          <a:p>
            <a:fld id="{2066355A-084C-D24E-9AD2-7E4FC41EA627}" type="slidenum">
              <a:rPr lang="en-US" smtClean="0"/>
              <a:pPr/>
              <a:t>13</a:t>
            </a:fld>
            <a:endParaRPr lang="en-US" dirty="0"/>
          </a:p>
        </p:txBody>
      </p:sp>
      <p:sp>
        <p:nvSpPr>
          <p:cNvPr id="4" name="Content Placeholder 3">
            <a:extLst>
              <a:ext uri="{FF2B5EF4-FFF2-40B4-BE49-F238E27FC236}">
                <a16:creationId xmlns:a16="http://schemas.microsoft.com/office/drawing/2014/main" id="{6CD1DE8F-ECE6-4E02-AAA6-FFDEE1453384}"/>
              </a:ext>
            </a:extLst>
          </p:cNvPr>
          <p:cNvSpPr>
            <a:spLocks noGrp="1"/>
          </p:cNvSpPr>
          <p:nvPr>
            <p:ph idx="1"/>
          </p:nvPr>
        </p:nvSpPr>
        <p:spPr/>
        <p:txBody>
          <a:bodyPr/>
          <a:lstStyle/>
          <a:p>
            <a:r>
              <a:rPr lang="en-US" dirty="0"/>
              <a:t>Client and Server OSs can be virtualized</a:t>
            </a:r>
          </a:p>
          <a:p>
            <a:r>
              <a:rPr lang="en-US" dirty="0"/>
              <a:t>Some hypervisors have limited support for certain OSs</a:t>
            </a:r>
          </a:p>
          <a:p>
            <a:r>
              <a:rPr lang="en-US" dirty="0"/>
              <a:t>Many purposes for deploying a virtual platform</a:t>
            </a:r>
          </a:p>
          <a:p>
            <a:r>
              <a:rPr lang="en-US" dirty="0"/>
              <a:t>Client-side virtualization</a:t>
            </a:r>
          </a:p>
          <a:p>
            <a:pPr lvl="1"/>
            <a:r>
              <a:rPr lang="en-US" dirty="0"/>
              <a:t>Deployed to desktop-type machines</a:t>
            </a:r>
          </a:p>
          <a:p>
            <a:r>
              <a:rPr lang="en-US" dirty="0"/>
              <a:t>Server-side virtualization</a:t>
            </a:r>
          </a:p>
        </p:txBody>
      </p:sp>
    </p:spTree>
    <p:extLst>
      <p:ext uri="{BB962C8B-B14F-4D97-AF65-F5344CB8AC3E}">
        <p14:creationId xmlns:p14="http://schemas.microsoft.com/office/powerpoint/2010/main" val="3131649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72DA9-3E0E-4558-A104-C89C2696BBE3}"/>
              </a:ext>
            </a:extLst>
          </p:cNvPr>
          <p:cNvSpPr>
            <a:spLocks noGrp="1"/>
          </p:cNvSpPr>
          <p:nvPr>
            <p:ph type="title"/>
          </p:nvPr>
        </p:nvSpPr>
        <p:spPr/>
        <p:txBody>
          <a:bodyPr/>
          <a:lstStyle/>
          <a:p>
            <a:r>
              <a:rPr lang="en-US" dirty="0"/>
              <a:t>Virtual Machines (Slide 2 of 3)</a:t>
            </a:r>
          </a:p>
        </p:txBody>
      </p:sp>
      <p:sp>
        <p:nvSpPr>
          <p:cNvPr id="6" name="Text Placeholder 5">
            <a:extLst>
              <a:ext uri="{FF2B5EF4-FFF2-40B4-BE49-F238E27FC236}">
                <a16:creationId xmlns:a16="http://schemas.microsoft.com/office/drawing/2014/main" id="{5CDE5E5D-6643-4669-B895-2B1AA59FB82A}"/>
              </a:ext>
            </a:extLst>
          </p:cNvPr>
          <p:cNvSpPr>
            <a:spLocks noGrp="1"/>
          </p:cNvSpPr>
          <p:nvPr>
            <p:ph type="body" sz="quarter" idx="13"/>
          </p:nvPr>
        </p:nvSpPr>
        <p:spPr>
          <a:xfrm>
            <a:off x="1742975" y="864617"/>
            <a:ext cx="7054516" cy="571500"/>
          </a:xfrm>
        </p:spPr>
        <p:txBody>
          <a:bodyPr/>
          <a:lstStyle/>
          <a:p>
            <a:r>
              <a:rPr lang="en-US" b="1" dirty="0"/>
              <a:t>Client-side virtualization: </a:t>
            </a:r>
            <a:r>
              <a:rPr lang="en-US" dirty="0"/>
              <a:t>Any solution designed to run on desktops or workstations in which the user interacts with the virtualization host directly.</a:t>
            </a:r>
          </a:p>
        </p:txBody>
      </p:sp>
      <p:sp>
        <p:nvSpPr>
          <p:cNvPr id="3" name="Slide Number Placeholder 2">
            <a:extLst>
              <a:ext uri="{FF2B5EF4-FFF2-40B4-BE49-F238E27FC236}">
                <a16:creationId xmlns:a16="http://schemas.microsoft.com/office/drawing/2014/main" id="{A5E03DC1-D53C-4173-87D0-648BF9825A85}"/>
              </a:ext>
            </a:extLst>
          </p:cNvPr>
          <p:cNvSpPr>
            <a:spLocks noGrp="1"/>
          </p:cNvSpPr>
          <p:nvPr>
            <p:ph type="sldNum" sz="quarter" idx="4"/>
          </p:nvPr>
        </p:nvSpPr>
        <p:spPr/>
        <p:txBody>
          <a:bodyPr/>
          <a:lstStyle/>
          <a:p>
            <a:fld id="{2066355A-084C-D24E-9AD2-7E4FC41EA627}" type="slidenum">
              <a:rPr lang="en-US" smtClean="0"/>
              <a:pPr/>
              <a:t>14</a:t>
            </a:fld>
            <a:endParaRPr lang="en-US" dirty="0"/>
          </a:p>
        </p:txBody>
      </p:sp>
      <p:sp>
        <p:nvSpPr>
          <p:cNvPr id="5" name="Content Placeholder 4">
            <a:extLst>
              <a:ext uri="{FF2B5EF4-FFF2-40B4-BE49-F238E27FC236}">
                <a16:creationId xmlns:a16="http://schemas.microsoft.com/office/drawing/2014/main" id="{F14E937F-BD2C-4C54-AB5B-22F697D360B7}"/>
              </a:ext>
            </a:extLst>
          </p:cNvPr>
          <p:cNvSpPr>
            <a:spLocks noGrp="1"/>
          </p:cNvSpPr>
          <p:nvPr>
            <p:ph idx="1"/>
          </p:nvPr>
        </p:nvSpPr>
        <p:spPr>
          <a:xfrm>
            <a:off x="341924" y="2008554"/>
            <a:ext cx="8460152" cy="2644475"/>
          </a:xfrm>
        </p:spPr>
        <p:txBody>
          <a:bodyPr/>
          <a:lstStyle/>
          <a:p>
            <a:r>
              <a:rPr lang="en-US" dirty="0"/>
              <a:t>Virtual labs</a:t>
            </a:r>
          </a:p>
          <a:p>
            <a:r>
              <a:rPr lang="en-US" dirty="0"/>
              <a:t>Support legacy software applications</a:t>
            </a:r>
          </a:p>
          <a:p>
            <a:r>
              <a:rPr lang="en-US" dirty="0"/>
              <a:t>Development environment</a:t>
            </a:r>
          </a:p>
          <a:p>
            <a:r>
              <a:rPr lang="en-US" dirty="0"/>
              <a:t>Training</a:t>
            </a:r>
          </a:p>
        </p:txBody>
      </p:sp>
    </p:spTree>
    <p:extLst>
      <p:ext uri="{BB962C8B-B14F-4D97-AF65-F5344CB8AC3E}">
        <p14:creationId xmlns:p14="http://schemas.microsoft.com/office/powerpoint/2010/main" val="36431849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72DA9-3E0E-4558-A104-C89C2696BBE3}"/>
              </a:ext>
            </a:extLst>
          </p:cNvPr>
          <p:cNvSpPr>
            <a:spLocks noGrp="1"/>
          </p:cNvSpPr>
          <p:nvPr>
            <p:ph type="title"/>
          </p:nvPr>
        </p:nvSpPr>
        <p:spPr/>
        <p:txBody>
          <a:bodyPr/>
          <a:lstStyle/>
          <a:p>
            <a:r>
              <a:rPr lang="en-US" dirty="0"/>
              <a:t>Virtual Machines (Slide 3 of 3)</a:t>
            </a:r>
          </a:p>
        </p:txBody>
      </p:sp>
      <p:sp>
        <p:nvSpPr>
          <p:cNvPr id="6" name="Text Placeholder 5">
            <a:extLst>
              <a:ext uri="{FF2B5EF4-FFF2-40B4-BE49-F238E27FC236}">
                <a16:creationId xmlns:a16="http://schemas.microsoft.com/office/drawing/2014/main" id="{5CDE5E5D-6643-4669-B895-2B1AA59FB82A}"/>
              </a:ext>
            </a:extLst>
          </p:cNvPr>
          <p:cNvSpPr>
            <a:spLocks noGrp="1"/>
          </p:cNvSpPr>
          <p:nvPr>
            <p:ph type="body" sz="quarter" idx="13"/>
          </p:nvPr>
        </p:nvSpPr>
        <p:spPr>
          <a:xfrm>
            <a:off x="1752600" y="865471"/>
            <a:ext cx="7054516" cy="1887667"/>
          </a:xfrm>
        </p:spPr>
        <p:txBody>
          <a:bodyPr/>
          <a:lstStyle/>
          <a:p>
            <a:r>
              <a:rPr lang="en-US" b="1" dirty="0"/>
              <a:t>Server-side virtualization: </a:t>
            </a:r>
            <a:r>
              <a:rPr lang="en-US" dirty="0"/>
              <a:t>A solution in which one or more virtual servers are created on a physical server in which each virtual server acts like it was a separate computer.</a:t>
            </a:r>
            <a:endParaRPr lang="en-US" b="1" dirty="0"/>
          </a:p>
          <a:p>
            <a:r>
              <a:rPr lang="en-US" b="1" dirty="0"/>
              <a:t>Server consolidation: </a:t>
            </a:r>
            <a:r>
              <a:rPr lang="en-US" dirty="0"/>
              <a:t>Using virtual servers, make more efficient use of system resources and hardware since most servers’ capacity is not fully utilized.</a:t>
            </a:r>
          </a:p>
        </p:txBody>
      </p:sp>
      <p:sp>
        <p:nvSpPr>
          <p:cNvPr id="3" name="Slide Number Placeholder 2">
            <a:extLst>
              <a:ext uri="{FF2B5EF4-FFF2-40B4-BE49-F238E27FC236}">
                <a16:creationId xmlns:a16="http://schemas.microsoft.com/office/drawing/2014/main" id="{A5E03DC1-D53C-4173-87D0-648BF9825A85}"/>
              </a:ext>
            </a:extLst>
          </p:cNvPr>
          <p:cNvSpPr>
            <a:spLocks noGrp="1"/>
          </p:cNvSpPr>
          <p:nvPr>
            <p:ph type="sldNum" sz="quarter" idx="4"/>
          </p:nvPr>
        </p:nvSpPr>
        <p:spPr/>
        <p:txBody>
          <a:bodyPr/>
          <a:lstStyle/>
          <a:p>
            <a:fld id="{2066355A-084C-D24E-9AD2-7E4FC41EA627}" type="slidenum">
              <a:rPr lang="en-US" smtClean="0"/>
              <a:pPr/>
              <a:t>15</a:t>
            </a:fld>
            <a:endParaRPr lang="en-US" dirty="0"/>
          </a:p>
        </p:txBody>
      </p:sp>
      <p:sp>
        <p:nvSpPr>
          <p:cNvPr id="5" name="Content Placeholder 4">
            <a:extLst>
              <a:ext uri="{FF2B5EF4-FFF2-40B4-BE49-F238E27FC236}">
                <a16:creationId xmlns:a16="http://schemas.microsoft.com/office/drawing/2014/main" id="{F14E937F-BD2C-4C54-AB5B-22F697D360B7}"/>
              </a:ext>
            </a:extLst>
          </p:cNvPr>
          <p:cNvSpPr>
            <a:spLocks noGrp="1"/>
          </p:cNvSpPr>
          <p:nvPr>
            <p:ph idx="1"/>
          </p:nvPr>
        </p:nvSpPr>
        <p:spPr>
          <a:xfrm>
            <a:off x="337338" y="2972995"/>
            <a:ext cx="8460152" cy="1308044"/>
          </a:xfrm>
        </p:spPr>
        <p:txBody>
          <a:bodyPr/>
          <a:lstStyle/>
          <a:p>
            <a:r>
              <a:rPr lang="en-US" dirty="0"/>
              <a:t>Better hardware utilization:</a:t>
            </a:r>
          </a:p>
          <a:p>
            <a:pPr lvl="1"/>
            <a:r>
              <a:rPr lang="en-US" dirty="0"/>
              <a:t>Typical server hardware resource utilization of 10%.</a:t>
            </a:r>
          </a:p>
          <a:p>
            <a:pPr lvl="1"/>
            <a:r>
              <a:rPr lang="en-US" dirty="0"/>
              <a:t>Implies 8-9 additional server instances could obtain the same performance.</a:t>
            </a:r>
          </a:p>
        </p:txBody>
      </p:sp>
    </p:spTree>
    <p:extLst>
      <p:ext uri="{BB962C8B-B14F-4D97-AF65-F5344CB8AC3E}">
        <p14:creationId xmlns:p14="http://schemas.microsoft.com/office/powerpoint/2010/main" val="3275453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97D30-F938-4C2D-9542-39319EC1C65F}"/>
              </a:ext>
            </a:extLst>
          </p:cNvPr>
          <p:cNvSpPr>
            <a:spLocks noGrp="1"/>
          </p:cNvSpPr>
          <p:nvPr>
            <p:ph type="title"/>
          </p:nvPr>
        </p:nvSpPr>
        <p:spPr/>
        <p:txBody>
          <a:bodyPr/>
          <a:lstStyle/>
          <a:p>
            <a:r>
              <a:rPr lang="en-US" dirty="0"/>
              <a:t>Security Requirements (Slide 1 of 3)</a:t>
            </a:r>
          </a:p>
        </p:txBody>
      </p:sp>
      <p:sp>
        <p:nvSpPr>
          <p:cNvPr id="3" name="Text Placeholder 2">
            <a:extLst>
              <a:ext uri="{FF2B5EF4-FFF2-40B4-BE49-F238E27FC236}">
                <a16:creationId xmlns:a16="http://schemas.microsoft.com/office/drawing/2014/main" id="{CDB79D22-7794-482C-9113-6CA4A2DB9BA5}"/>
              </a:ext>
            </a:extLst>
          </p:cNvPr>
          <p:cNvSpPr>
            <a:spLocks noGrp="1"/>
          </p:cNvSpPr>
          <p:nvPr>
            <p:ph type="body" sz="quarter" idx="13"/>
          </p:nvPr>
        </p:nvSpPr>
        <p:spPr>
          <a:xfrm>
            <a:off x="1742975" y="808523"/>
            <a:ext cx="7054516" cy="571500"/>
          </a:xfrm>
        </p:spPr>
        <p:txBody>
          <a:bodyPr/>
          <a:lstStyle/>
          <a:p>
            <a:r>
              <a:rPr lang="en-US" b="1" dirty="0"/>
              <a:t>Rogue VM: </a:t>
            </a:r>
            <a:r>
              <a:rPr lang="en-US" dirty="0"/>
              <a:t>A virtual machine that has been installed without authorization.</a:t>
            </a:r>
          </a:p>
          <a:p>
            <a:r>
              <a:rPr lang="en-US" b="1" dirty="0"/>
              <a:t>VM sprawl: </a:t>
            </a:r>
            <a:r>
              <a:rPr lang="en-US" dirty="0"/>
              <a:t>The uncontrolled development of more and more virtual machines.</a:t>
            </a:r>
          </a:p>
        </p:txBody>
      </p:sp>
      <p:sp>
        <p:nvSpPr>
          <p:cNvPr id="4" name="Slide Number Placeholder 3">
            <a:extLst>
              <a:ext uri="{FF2B5EF4-FFF2-40B4-BE49-F238E27FC236}">
                <a16:creationId xmlns:a16="http://schemas.microsoft.com/office/drawing/2014/main" id="{0871F406-EA04-4867-B2DF-9EEF99D2051E}"/>
              </a:ext>
            </a:extLst>
          </p:cNvPr>
          <p:cNvSpPr>
            <a:spLocks noGrp="1"/>
          </p:cNvSpPr>
          <p:nvPr>
            <p:ph type="sldNum" sz="quarter" idx="4"/>
          </p:nvPr>
        </p:nvSpPr>
        <p:spPr/>
        <p:txBody>
          <a:bodyPr/>
          <a:lstStyle/>
          <a:p>
            <a:fld id="{2066355A-084C-D24E-9AD2-7E4FC41EA627}" type="slidenum">
              <a:rPr lang="en-US" smtClean="0"/>
              <a:pPr/>
              <a:t>16</a:t>
            </a:fld>
            <a:endParaRPr lang="en-US" dirty="0"/>
          </a:p>
        </p:txBody>
      </p:sp>
      <p:sp>
        <p:nvSpPr>
          <p:cNvPr id="5" name="Content Placeholder 4">
            <a:extLst>
              <a:ext uri="{FF2B5EF4-FFF2-40B4-BE49-F238E27FC236}">
                <a16:creationId xmlns:a16="http://schemas.microsoft.com/office/drawing/2014/main" id="{237F931B-EF32-4A1E-94B1-625DCAB64241}"/>
              </a:ext>
            </a:extLst>
          </p:cNvPr>
          <p:cNvSpPr>
            <a:spLocks noGrp="1"/>
          </p:cNvSpPr>
          <p:nvPr>
            <p:ph idx="1"/>
          </p:nvPr>
        </p:nvSpPr>
        <p:spPr>
          <a:xfrm>
            <a:off x="341924" y="2150762"/>
            <a:ext cx="8460152" cy="2363121"/>
          </a:xfrm>
        </p:spPr>
        <p:txBody>
          <a:bodyPr/>
          <a:lstStyle/>
          <a:p>
            <a:pPr marL="0" indent="0">
              <a:buNone/>
            </a:pPr>
            <a:r>
              <a:rPr lang="en-US" dirty="0"/>
              <a:t>Guest OS Security</a:t>
            </a:r>
          </a:p>
          <a:p>
            <a:r>
              <a:rPr lang="en-US" dirty="0"/>
              <a:t>Each guest OS must be patched and protected against malware.</a:t>
            </a:r>
          </a:p>
          <a:p>
            <a:r>
              <a:rPr lang="en-US" dirty="0"/>
              <a:t>Running security software on each guest OS can cause performance issues.</a:t>
            </a:r>
          </a:p>
          <a:p>
            <a:r>
              <a:rPr lang="en-US" dirty="0"/>
              <a:t>Rogue VMs and VM sprawl are major security concerns.</a:t>
            </a:r>
          </a:p>
          <a:p>
            <a:pPr lvl="1"/>
            <a:r>
              <a:rPr lang="en-US" dirty="0"/>
              <a:t>System management software can detect rogue VMs.</a:t>
            </a:r>
          </a:p>
          <a:p>
            <a:pPr lvl="1"/>
            <a:r>
              <a:rPr lang="en-US" dirty="0"/>
              <a:t>VMs should conform to an application template.</a:t>
            </a:r>
          </a:p>
          <a:p>
            <a:pPr lvl="1"/>
            <a:r>
              <a:rPr lang="en-US" dirty="0"/>
              <a:t>Rogue developers often install backdoors and logic bombs.</a:t>
            </a:r>
          </a:p>
        </p:txBody>
      </p:sp>
    </p:spTree>
    <p:extLst>
      <p:ext uri="{BB962C8B-B14F-4D97-AF65-F5344CB8AC3E}">
        <p14:creationId xmlns:p14="http://schemas.microsoft.com/office/powerpoint/2010/main" val="3359291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97D30-F938-4C2D-9542-39319EC1C65F}"/>
              </a:ext>
            </a:extLst>
          </p:cNvPr>
          <p:cNvSpPr>
            <a:spLocks noGrp="1"/>
          </p:cNvSpPr>
          <p:nvPr>
            <p:ph type="title"/>
          </p:nvPr>
        </p:nvSpPr>
        <p:spPr/>
        <p:txBody>
          <a:bodyPr/>
          <a:lstStyle/>
          <a:p>
            <a:r>
              <a:rPr lang="en-US" dirty="0"/>
              <a:t>Security Requirements (Slide 2 of 3)</a:t>
            </a:r>
          </a:p>
        </p:txBody>
      </p:sp>
      <p:sp>
        <p:nvSpPr>
          <p:cNvPr id="3" name="Text Placeholder 2">
            <a:extLst>
              <a:ext uri="{FF2B5EF4-FFF2-40B4-BE49-F238E27FC236}">
                <a16:creationId xmlns:a16="http://schemas.microsoft.com/office/drawing/2014/main" id="{CDB79D22-7794-482C-9113-6CA4A2DB9BA5}"/>
              </a:ext>
            </a:extLst>
          </p:cNvPr>
          <p:cNvSpPr>
            <a:spLocks noGrp="1"/>
          </p:cNvSpPr>
          <p:nvPr>
            <p:ph type="body" sz="quarter" idx="13"/>
          </p:nvPr>
        </p:nvSpPr>
        <p:spPr>
          <a:xfrm>
            <a:off x="1752600" y="805838"/>
            <a:ext cx="7054516" cy="571500"/>
          </a:xfrm>
        </p:spPr>
        <p:txBody>
          <a:bodyPr/>
          <a:lstStyle/>
          <a:p>
            <a:r>
              <a:rPr lang="en-US" b="1" dirty="0"/>
              <a:t>MTBF: </a:t>
            </a:r>
            <a:r>
              <a:rPr lang="en-US" dirty="0"/>
              <a:t>The rating on a device or component that predicts the expected time between failures.</a:t>
            </a:r>
          </a:p>
          <a:p>
            <a:r>
              <a:rPr lang="en-US" b="1" dirty="0"/>
              <a:t>Denial of Service (DoS): </a:t>
            </a:r>
            <a:r>
              <a:rPr lang="en-US" dirty="0"/>
              <a:t>A network attack that aims to disrupt a service, usually by overloading it. </a:t>
            </a:r>
          </a:p>
        </p:txBody>
      </p:sp>
      <p:sp>
        <p:nvSpPr>
          <p:cNvPr id="4" name="Slide Number Placeholder 3">
            <a:extLst>
              <a:ext uri="{FF2B5EF4-FFF2-40B4-BE49-F238E27FC236}">
                <a16:creationId xmlns:a16="http://schemas.microsoft.com/office/drawing/2014/main" id="{0871F406-EA04-4867-B2DF-9EEF99D2051E}"/>
              </a:ext>
            </a:extLst>
          </p:cNvPr>
          <p:cNvSpPr>
            <a:spLocks noGrp="1"/>
          </p:cNvSpPr>
          <p:nvPr>
            <p:ph type="sldNum" sz="quarter" idx="4"/>
          </p:nvPr>
        </p:nvSpPr>
        <p:spPr/>
        <p:txBody>
          <a:bodyPr/>
          <a:lstStyle/>
          <a:p>
            <a:fld id="{2066355A-084C-D24E-9AD2-7E4FC41EA627}" type="slidenum">
              <a:rPr lang="en-US" smtClean="0"/>
              <a:pPr/>
              <a:t>17</a:t>
            </a:fld>
            <a:endParaRPr lang="en-US" dirty="0"/>
          </a:p>
        </p:txBody>
      </p:sp>
      <p:sp>
        <p:nvSpPr>
          <p:cNvPr id="5" name="Content Placeholder 4">
            <a:extLst>
              <a:ext uri="{FF2B5EF4-FFF2-40B4-BE49-F238E27FC236}">
                <a16:creationId xmlns:a16="http://schemas.microsoft.com/office/drawing/2014/main" id="{237F931B-EF32-4A1E-94B1-625DCAB64241}"/>
              </a:ext>
            </a:extLst>
          </p:cNvPr>
          <p:cNvSpPr>
            <a:spLocks noGrp="1"/>
          </p:cNvSpPr>
          <p:nvPr>
            <p:ph idx="1"/>
          </p:nvPr>
        </p:nvSpPr>
        <p:spPr>
          <a:xfrm>
            <a:off x="341924" y="2149230"/>
            <a:ext cx="8460152" cy="2597583"/>
          </a:xfrm>
        </p:spPr>
        <p:txBody>
          <a:bodyPr/>
          <a:lstStyle/>
          <a:p>
            <a:pPr marL="0" indent="0">
              <a:buNone/>
            </a:pPr>
            <a:r>
              <a:rPr lang="en-US" dirty="0"/>
              <a:t>Host Security</a:t>
            </a:r>
          </a:p>
          <a:p>
            <a:r>
              <a:rPr lang="en-US" dirty="0"/>
              <a:t>If host is compromised, so are guest Oss.</a:t>
            </a:r>
          </a:p>
          <a:p>
            <a:r>
              <a:rPr lang="en-US" dirty="0"/>
              <a:t>Host hardware failures are a single point of failure.</a:t>
            </a:r>
          </a:p>
          <a:p>
            <a:r>
              <a:rPr lang="en-US" dirty="0"/>
              <a:t>High resource utilization can decrease MTBF of components.</a:t>
            </a:r>
          </a:p>
          <a:p>
            <a:r>
              <a:rPr lang="en-US" dirty="0"/>
              <a:t>DOS attack on host or hypervisor causes more damage than to a single server.</a:t>
            </a:r>
          </a:p>
          <a:p>
            <a:pPr lvl="1"/>
            <a:r>
              <a:rPr lang="en-US" dirty="0"/>
              <a:t>Most hypervisors support disk snapshots to revert to saved image.</a:t>
            </a:r>
          </a:p>
          <a:p>
            <a:pPr lvl="1"/>
            <a:r>
              <a:rPr lang="en-US" dirty="0"/>
              <a:t>Snapshots can be misused to perform DoS attacks.</a:t>
            </a:r>
          </a:p>
          <a:p>
            <a:endParaRPr lang="en-US" dirty="0"/>
          </a:p>
        </p:txBody>
      </p:sp>
    </p:spTree>
    <p:extLst>
      <p:ext uri="{BB962C8B-B14F-4D97-AF65-F5344CB8AC3E}">
        <p14:creationId xmlns:p14="http://schemas.microsoft.com/office/powerpoint/2010/main" val="38471038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97D30-F938-4C2D-9542-39319EC1C65F}"/>
              </a:ext>
            </a:extLst>
          </p:cNvPr>
          <p:cNvSpPr>
            <a:spLocks noGrp="1"/>
          </p:cNvSpPr>
          <p:nvPr>
            <p:ph type="title"/>
          </p:nvPr>
        </p:nvSpPr>
        <p:spPr/>
        <p:txBody>
          <a:bodyPr/>
          <a:lstStyle/>
          <a:p>
            <a:r>
              <a:rPr lang="en-US" dirty="0"/>
              <a:t>Security Requirements (Slide 3 of 3)</a:t>
            </a:r>
          </a:p>
        </p:txBody>
      </p:sp>
      <p:sp>
        <p:nvSpPr>
          <p:cNvPr id="3" name="Text Placeholder 2">
            <a:extLst>
              <a:ext uri="{FF2B5EF4-FFF2-40B4-BE49-F238E27FC236}">
                <a16:creationId xmlns:a16="http://schemas.microsoft.com/office/drawing/2014/main" id="{CDB79D22-7794-482C-9113-6CA4A2DB9BA5}"/>
              </a:ext>
            </a:extLst>
          </p:cNvPr>
          <p:cNvSpPr>
            <a:spLocks noGrp="1"/>
          </p:cNvSpPr>
          <p:nvPr>
            <p:ph type="body" sz="quarter" idx="13"/>
          </p:nvPr>
        </p:nvSpPr>
        <p:spPr>
          <a:xfrm>
            <a:off x="1752600" y="865472"/>
            <a:ext cx="7054516" cy="571500"/>
          </a:xfrm>
        </p:spPr>
        <p:txBody>
          <a:bodyPr/>
          <a:lstStyle/>
          <a:p>
            <a:r>
              <a:rPr lang="en-US" b="1" dirty="0"/>
              <a:t>VM escaping: </a:t>
            </a:r>
            <a:r>
              <a:rPr lang="en-US" dirty="0"/>
              <a:t>Malware running on a guest OS jumping to another guest or to the host. </a:t>
            </a:r>
          </a:p>
        </p:txBody>
      </p:sp>
      <p:sp>
        <p:nvSpPr>
          <p:cNvPr id="4" name="Slide Number Placeholder 3">
            <a:extLst>
              <a:ext uri="{FF2B5EF4-FFF2-40B4-BE49-F238E27FC236}">
                <a16:creationId xmlns:a16="http://schemas.microsoft.com/office/drawing/2014/main" id="{0871F406-EA04-4867-B2DF-9EEF99D2051E}"/>
              </a:ext>
            </a:extLst>
          </p:cNvPr>
          <p:cNvSpPr>
            <a:spLocks noGrp="1"/>
          </p:cNvSpPr>
          <p:nvPr>
            <p:ph type="sldNum" sz="quarter" idx="4"/>
          </p:nvPr>
        </p:nvSpPr>
        <p:spPr/>
        <p:txBody>
          <a:bodyPr/>
          <a:lstStyle/>
          <a:p>
            <a:fld id="{2066355A-084C-D24E-9AD2-7E4FC41EA627}" type="slidenum">
              <a:rPr lang="en-US" smtClean="0"/>
              <a:pPr/>
              <a:t>18</a:t>
            </a:fld>
            <a:endParaRPr lang="en-US" dirty="0"/>
          </a:p>
        </p:txBody>
      </p:sp>
      <p:sp>
        <p:nvSpPr>
          <p:cNvPr id="5" name="Content Placeholder 4">
            <a:extLst>
              <a:ext uri="{FF2B5EF4-FFF2-40B4-BE49-F238E27FC236}">
                <a16:creationId xmlns:a16="http://schemas.microsoft.com/office/drawing/2014/main" id="{237F931B-EF32-4A1E-94B1-625DCAB64241}"/>
              </a:ext>
            </a:extLst>
          </p:cNvPr>
          <p:cNvSpPr>
            <a:spLocks noGrp="1"/>
          </p:cNvSpPr>
          <p:nvPr>
            <p:ph idx="1"/>
          </p:nvPr>
        </p:nvSpPr>
        <p:spPr>
          <a:xfrm>
            <a:off x="341924" y="1885296"/>
            <a:ext cx="8460152" cy="2699982"/>
          </a:xfrm>
        </p:spPr>
        <p:txBody>
          <a:bodyPr/>
          <a:lstStyle/>
          <a:p>
            <a:pPr marL="0" indent="0">
              <a:buNone/>
            </a:pPr>
            <a:r>
              <a:rPr lang="en-US" dirty="0"/>
              <a:t>Hypervisor Security</a:t>
            </a:r>
          </a:p>
          <a:p>
            <a:r>
              <a:rPr lang="en-US" dirty="0"/>
              <a:t>Hypervisor provides another attack surface</a:t>
            </a:r>
          </a:p>
          <a:p>
            <a:r>
              <a:rPr lang="en-US" dirty="0"/>
              <a:t>Few attacks have been detected so far</a:t>
            </a:r>
          </a:p>
          <a:p>
            <a:r>
              <a:rPr lang="en-US" dirty="0"/>
              <a:t>Keep hypervisor up-to-date with patches to help prevent VM escapes</a:t>
            </a:r>
          </a:p>
          <a:p>
            <a:endParaRPr lang="en-US" dirty="0"/>
          </a:p>
        </p:txBody>
      </p:sp>
    </p:spTree>
    <p:extLst>
      <p:ext uri="{BB962C8B-B14F-4D97-AF65-F5344CB8AC3E}">
        <p14:creationId xmlns:p14="http://schemas.microsoft.com/office/powerpoint/2010/main" val="1485558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18A465-DBF5-4329-8B22-64D07F1B7A1E}"/>
              </a:ext>
            </a:extLst>
          </p:cNvPr>
          <p:cNvSpPr>
            <a:spLocks noGrp="1"/>
          </p:cNvSpPr>
          <p:nvPr>
            <p:ph type="body" sz="quarter" idx="13"/>
          </p:nvPr>
        </p:nvSpPr>
        <p:spPr/>
        <p:txBody>
          <a:bodyPr/>
          <a:lstStyle/>
          <a:p>
            <a:r>
              <a:rPr lang="en-US" dirty="0"/>
              <a:t>Discussing Client-Side Virtualization</a:t>
            </a:r>
          </a:p>
        </p:txBody>
      </p:sp>
      <p:sp>
        <p:nvSpPr>
          <p:cNvPr id="3" name="Slide Number Placeholder 2">
            <a:extLst>
              <a:ext uri="{FF2B5EF4-FFF2-40B4-BE49-F238E27FC236}">
                <a16:creationId xmlns:a16="http://schemas.microsoft.com/office/drawing/2014/main" id="{172FF4F8-9A29-4B33-95A8-56750F7C6893}"/>
              </a:ext>
            </a:extLst>
          </p:cNvPr>
          <p:cNvSpPr>
            <a:spLocks noGrp="1"/>
          </p:cNvSpPr>
          <p:nvPr>
            <p:ph type="sldNum" sz="quarter" idx="4"/>
          </p:nvPr>
        </p:nvSpPr>
        <p:spPr/>
        <p:txBody>
          <a:bodyPr/>
          <a:lstStyle/>
          <a:p>
            <a:fld id="{2066355A-084C-D24E-9AD2-7E4FC41EA627}" type="slidenum">
              <a:rPr lang="en-US" smtClean="0"/>
              <a:pPr/>
              <a:t>19</a:t>
            </a:fld>
            <a:endParaRPr lang="en-US" dirty="0"/>
          </a:p>
        </p:txBody>
      </p:sp>
    </p:spTree>
    <p:extLst>
      <p:ext uri="{BB962C8B-B14F-4D97-AF65-F5344CB8AC3E}">
        <p14:creationId xmlns:p14="http://schemas.microsoft.com/office/powerpoint/2010/main" val="7565930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856E6-6417-3447-82E5-6D8AA1C7D089}"/>
              </a:ext>
            </a:extLst>
          </p:cNvPr>
          <p:cNvSpPr>
            <a:spLocks noGrp="1"/>
          </p:cNvSpPr>
          <p:nvPr>
            <p:ph type="title"/>
          </p:nvPr>
        </p:nvSpPr>
        <p:spPr/>
        <p:txBody>
          <a:bodyPr/>
          <a:lstStyle/>
          <a:p>
            <a:r>
              <a:rPr lang="en-US" dirty="0"/>
              <a:t>Implementing Client Virtualization and Cloud Computing</a:t>
            </a:r>
          </a:p>
        </p:txBody>
      </p:sp>
      <p:sp>
        <p:nvSpPr>
          <p:cNvPr id="3" name="Slide Number Placeholder 2">
            <a:extLst>
              <a:ext uri="{FF2B5EF4-FFF2-40B4-BE49-F238E27FC236}">
                <a16:creationId xmlns:a16="http://schemas.microsoft.com/office/drawing/2014/main" id="{D9B11B57-A0FD-F14B-98F1-108B29672924}"/>
              </a:ext>
            </a:extLst>
          </p:cNvPr>
          <p:cNvSpPr>
            <a:spLocks noGrp="1"/>
          </p:cNvSpPr>
          <p:nvPr>
            <p:ph type="sldNum" sz="quarter" idx="4"/>
          </p:nvPr>
        </p:nvSpPr>
        <p:spPr/>
        <p:txBody>
          <a:bodyPr/>
          <a:lstStyle/>
          <a:p>
            <a:fld id="{2066355A-084C-D24E-9AD2-7E4FC41EA627}" type="slidenum">
              <a:rPr lang="en-US" smtClean="0"/>
              <a:pPr/>
              <a:t>2</a:t>
            </a:fld>
            <a:endParaRPr lang="en-US" dirty="0"/>
          </a:p>
        </p:txBody>
      </p:sp>
      <p:sp>
        <p:nvSpPr>
          <p:cNvPr id="4" name="Content Placeholder 3">
            <a:extLst>
              <a:ext uri="{FF2B5EF4-FFF2-40B4-BE49-F238E27FC236}">
                <a16:creationId xmlns:a16="http://schemas.microsoft.com/office/drawing/2014/main" id="{1E07B3F2-41E7-A94B-B976-C957B5D73230}"/>
              </a:ext>
            </a:extLst>
          </p:cNvPr>
          <p:cNvSpPr>
            <a:spLocks noGrp="1"/>
          </p:cNvSpPr>
          <p:nvPr>
            <p:ph idx="1"/>
          </p:nvPr>
        </p:nvSpPr>
        <p:spPr/>
        <p:txBody>
          <a:bodyPr/>
          <a:lstStyle/>
          <a:p>
            <a:r>
              <a:rPr lang="en-US" dirty="0">
                <a:solidFill>
                  <a:schemeClr val="tx1">
                    <a:lumMod val="85000"/>
                    <a:lumOff val="15000"/>
                  </a:schemeClr>
                </a:solidFill>
              </a:rPr>
              <a:t>Configure Client-Side Virtualization</a:t>
            </a:r>
          </a:p>
          <a:p>
            <a:r>
              <a:rPr lang="en-US" dirty="0">
                <a:solidFill>
                  <a:schemeClr val="tx1">
                    <a:lumMod val="85000"/>
                    <a:lumOff val="15000"/>
                  </a:schemeClr>
                </a:solidFill>
              </a:rPr>
              <a:t>Cloud Computing Concepts</a:t>
            </a:r>
          </a:p>
        </p:txBody>
      </p:sp>
    </p:spTree>
    <p:extLst>
      <p:ext uri="{BB962C8B-B14F-4D97-AF65-F5344CB8AC3E}">
        <p14:creationId xmlns:p14="http://schemas.microsoft.com/office/powerpoint/2010/main" val="24758957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E16AB3-6C3F-445D-9745-2B899A1C3A5F}"/>
              </a:ext>
            </a:extLst>
          </p:cNvPr>
          <p:cNvSpPr>
            <a:spLocks noGrp="1"/>
          </p:cNvSpPr>
          <p:nvPr>
            <p:ph type="title"/>
          </p:nvPr>
        </p:nvSpPr>
        <p:spPr/>
        <p:txBody>
          <a:bodyPr/>
          <a:lstStyle/>
          <a:p>
            <a:r>
              <a:rPr lang="en-US" dirty="0"/>
              <a:t>Cloud Computing (Slide 1 of 2)</a:t>
            </a:r>
          </a:p>
        </p:txBody>
      </p:sp>
      <p:sp>
        <p:nvSpPr>
          <p:cNvPr id="3" name="Text Placeholder 2">
            <a:extLst>
              <a:ext uri="{FF2B5EF4-FFF2-40B4-BE49-F238E27FC236}">
                <a16:creationId xmlns:a16="http://schemas.microsoft.com/office/drawing/2014/main" id="{6732C844-EE5E-4124-8DC4-AB2D4A0A4864}"/>
              </a:ext>
            </a:extLst>
          </p:cNvPr>
          <p:cNvSpPr>
            <a:spLocks noGrp="1"/>
          </p:cNvSpPr>
          <p:nvPr>
            <p:ph type="body" sz="quarter" idx="13"/>
          </p:nvPr>
        </p:nvSpPr>
        <p:spPr>
          <a:xfrm>
            <a:off x="1784687" y="708660"/>
            <a:ext cx="7054516" cy="571500"/>
          </a:xfrm>
        </p:spPr>
        <p:txBody>
          <a:bodyPr/>
          <a:lstStyle/>
          <a:p>
            <a:r>
              <a:rPr lang="en-US" b="1" dirty="0"/>
              <a:t>Cloud: </a:t>
            </a:r>
            <a:r>
              <a:rPr lang="en-US" dirty="0"/>
              <a:t>Any sort of IT infrastructure provided to the end user where the end user is not aware of or responsible for any details of the procurement, implementation, or management of the infrastructure. </a:t>
            </a:r>
          </a:p>
        </p:txBody>
      </p:sp>
      <p:sp>
        <p:nvSpPr>
          <p:cNvPr id="4" name="Slide Number Placeholder 3">
            <a:extLst>
              <a:ext uri="{FF2B5EF4-FFF2-40B4-BE49-F238E27FC236}">
                <a16:creationId xmlns:a16="http://schemas.microsoft.com/office/drawing/2014/main" id="{409DB1FC-00C3-47D7-9111-FAF8BEE335B5}"/>
              </a:ext>
            </a:extLst>
          </p:cNvPr>
          <p:cNvSpPr>
            <a:spLocks noGrp="1"/>
          </p:cNvSpPr>
          <p:nvPr>
            <p:ph type="sldNum" sz="quarter" idx="4"/>
          </p:nvPr>
        </p:nvSpPr>
        <p:spPr/>
        <p:txBody>
          <a:bodyPr/>
          <a:lstStyle/>
          <a:p>
            <a:fld id="{2066355A-084C-D24E-9AD2-7E4FC41EA627}" type="slidenum">
              <a:rPr lang="en-US" smtClean="0"/>
              <a:pPr/>
              <a:t>20</a:t>
            </a:fld>
            <a:endParaRPr lang="en-US" dirty="0"/>
          </a:p>
        </p:txBody>
      </p:sp>
      <p:sp>
        <p:nvSpPr>
          <p:cNvPr id="5" name="Content Placeholder 4">
            <a:extLst>
              <a:ext uri="{FF2B5EF4-FFF2-40B4-BE49-F238E27FC236}">
                <a16:creationId xmlns:a16="http://schemas.microsoft.com/office/drawing/2014/main" id="{6317DED0-5318-49E0-B39E-662FE2C38DC0}"/>
              </a:ext>
            </a:extLst>
          </p:cNvPr>
          <p:cNvSpPr>
            <a:spLocks noGrp="1"/>
          </p:cNvSpPr>
          <p:nvPr>
            <p:ph idx="1"/>
          </p:nvPr>
        </p:nvSpPr>
        <p:spPr>
          <a:xfrm>
            <a:off x="379051" y="2181973"/>
            <a:ext cx="8460152" cy="1952704"/>
          </a:xfrm>
        </p:spPr>
        <p:txBody>
          <a:bodyPr/>
          <a:lstStyle/>
          <a:p>
            <a:r>
              <a:rPr lang="en-US" dirty="0"/>
              <a:t>NIST definition for cloud computing:</a:t>
            </a:r>
          </a:p>
          <a:p>
            <a:pPr marL="342900" lvl="1" indent="0">
              <a:buNone/>
            </a:pPr>
            <a:r>
              <a:rPr lang="en-US" dirty="0"/>
              <a:t>Cloud computing is a model for enabling ubiquitous, convenient, on-demand network access to a shared pool of configurable computing resources (e.g., networks, servers, storage, applications, and services) that can be rapidly provisioned and released with minimal management effort or service provider interaction.</a:t>
            </a:r>
          </a:p>
          <a:p>
            <a:pPr marL="342900" lvl="1" indent="0" algn="r">
              <a:buNone/>
            </a:pPr>
            <a:endParaRPr lang="fr-FR" sz="1200" dirty="0"/>
          </a:p>
          <a:p>
            <a:pPr marL="342900" lvl="1" indent="0" algn="r">
              <a:buNone/>
            </a:pPr>
            <a:endParaRPr lang="fr-FR" sz="1200" dirty="0"/>
          </a:p>
          <a:p>
            <a:pPr marL="342900" lvl="1" indent="0" algn="r">
              <a:buNone/>
            </a:pPr>
            <a:r>
              <a:rPr lang="fr-FR" sz="1200" dirty="0"/>
              <a:t>(https://nvlpubs.nist.gov/nistpubs/Legacy/SP/nistspecialpublication800-145.pdf, section 2.)</a:t>
            </a:r>
            <a:endParaRPr lang="en-US" sz="1200" dirty="0"/>
          </a:p>
        </p:txBody>
      </p:sp>
    </p:spTree>
    <p:extLst>
      <p:ext uri="{BB962C8B-B14F-4D97-AF65-F5344CB8AC3E}">
        <p14:creationId xmlns:p14="http://schemas.microsoft.com/office/powerpoint/2010/main" val="23287148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26263B-A975-46E1-B23C-62ED92A82CC9}"/>
              </a:ext>
            </a:extLst>
          </p:cNvPr>
          <p:cNvSpPr>
            <a:spLocks noGrp="1"/>
          </p:cNvSpPr>
          <p:nvPr>
            <p:ph type="title"/>
          </p:nvPr>
        </p:nvSpPr>
        <p:spPr/>
        <p:txBody>
          <a:bodyPr/>
          <a:lstStyle/>
          <a:p>
            <a:r>
              <a:rPr lang="en-US" dirty="0"/>
              <a:t>Cloud Computing (Slide 2 of 2)</a:t>
            </a:r>
          </a:p>
        </p:txBody>
      </p:sp>
      <p:sp>
        <p:nvSpPr>
          <p:cNvPr id="3" name="Slide Number Placeholder 2">
            <a:extLst>
              <a:ext uri="{FF2B5EF4-FFF2-40B4-BE49-F238E27FC236}">
                <a16:creationId xmlns:a16="http://schemas.microsoft.com/office/drawing/2014/main" id="{056FC7E8-7E3C-4991-9DDA-2F22362AF14F}"/>
              </a:ext>
            </a:extLst>
          </p:cNvPr>
          <p:cNvSpPr>
            <a:spLocks noGrp="1"/>
          </p:cNvSpPr>
          <p:nvPr>
            <p:ph type="sldNum" sz="quarter" idx="4"/>
          </p:nvPr>
        </p:nvSpPr>
        <p:spPr/>
        <p:txBody>
          <a:bodyPr/>
          <a:lstStyle/>
          <a:p>
            <a:fld id="{2066355A-084C-D24E-9AD2-7E4FC41EA627}" type="slidenum">
              <a:rPr lang="en-US" smtClean="0"/>
              <a:pPr/>
              <a:t>21</a:t>
            </a:fld>
            <a:endParaRPr lang="en-US" dirty="0"/>
          </a:p>
        </p:txBody>
      </p:sp>
      <p:sp>
        <p:nvSpPr>
          <p:cNvPr id="6" name="Content Placeholder 5">
            <a:extLst>
              <a:ext uri="{FF2B5EF4-FFF2-40B4-BE49-F238E27FC236}">
                <a16:creationId xmlns:a16="http://schemas.microsoft.com/office/drawing/2014/main" id="{0808077C-F92A-4D7B-B465-262E54C7846B}"/>
              </a:ext>
            </a:extLst>
          </p:cNvPr>
          <p:cNvSpPr>
            <a:spLocks noGrp="1"/>
          </p:cNvSpPr>
          <p:nvPr>
            <p:ph idx="1"/>
          </p:nvPr>
        </p:nvSpPr>
        <p:spPr/>
        <p:txBody>
          <a:bodyPr/>
          <a:lstStyle/>
          <a:p>
            <a:r>
              <a:rPr lang="en-US" dirty="0"/>
              <a:t>On-demand self service</a:t>
            </a:r>
          </a:p>
          <a:p>
            <a:r>
              <a:rPr lang="en-US" dirty="0"/>
              <a:t>Broad network access</a:t>
            </a:r>
          </a:p>
          <a:p>
            <a:r>
              <a:rPr lang="en-US" dirty="0"/>
              <a:t>Resource pooling</a:t>
            </a:r>
          </a:p>
          <a:p>
            <a:r>
              <a:rPr lang="en-US" dirty="0"/>
              <a:t>Rapid elasticity</a:t>
            </a:r>
          </a:p>
          <a:p>
            <a:r>
              <a:rPr lang="en-US" dirty="0"/>
              <a:t>Measured service</a:t>
            </a:r>
          </a:p>
        </p:txBody>
      </p:sp>
    </p:spTree>
    <p:extLst>
      <p:ext uri="{BB962C8B-B14F-4D97-AF65-F5344CB8AC3E}">
        <p14:creationId xmlns:p14="http://schemas.microsoft.com/office/powerpoint/2010/main" val="23190235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16F1D-B00F-472C-A8A7-0195ABF18869}"/>
              </a:ext>
            </a:extLst>
          </p:cNvPr>
          <p:cNvSpPr>
            <a:spLocks noGrp="1"/>
          </p:cNvSpPr>
          <p:nvPr>
            <p:ph type="title"/>
          </p:nvPr>
        </p:nvSpPr>
        <p:spPr/>
        <p:txBody>
          <a:bodyPr/>
          <a:lstStyle/>
          <a:p>
            <a:r>
              <a:rPr lang="en-US" dirty="0"/>
              <a:t>Benefits of Cloud Computing</a:t>
            </a:r>
          </a:p>
        </p:txBody>
      </p:sp>
      <p:sp>
        <p:nvSpPr>
          <p:cNvPr id="5" name="Text Placeholder 4">
            <a:extLst>
              <a:ext uri="{FF2B5EF4-FFF2-40B4-BE49-F238E27FC236}">
                <a16:creationId xmlns:a16="http://schemas.microsoft.com/office/drawing/2014/main" id="{A4670BFD-D02A-4F92-A288-F7A176FC1E9F}"/>
              </a:ext>
            </a:extLst>
          </p:cNvPr>
          <p:cNvSpPr>
            <a:spLocks noGrp="1"/>
          </p:cNvSpPr>
          <p:nvPr>
            <p:ph type="body" sz="quarter" idx="13"/>
          </p:nvPr>
        </p:nvSpPr>
        <p:spPr>
          <a:xfrm>
            <a:off x="1742975" y="788645"/>
            <a:ext cx="7054516" cy="571500"/>
          </a:xfrm>
        </p:spPr>
        <p:txBody>
          <a:bodyPr/>
          <a:lstStyle/>
          <a:p>
            <a:r>
              <a:rPr lang="en-US" b="1" dirty="0"/>
              <a:t>Rapid elasticity: </a:t>
            </a:r>
            <a:r>
              <a:rPr lang="en-US" dirty="0"/>
              <a:t>The ability to scale cloud computing resources quickly to meet peak demand and just as quickly remove resources if they are not currently needed.</a:t>
            </a:r>
          </a:p>
          <a:p>
            <a:r>
              <a:rPr lang="en-US" b="1" dirty="0"/>
              <a:t>Measured service: </a:t>
            </a:r>
            <a:r>
              <a:rPr lang="en-US" dirty="0"/>
              <a:t>A provider's ability to control and bill a customer's use of resources such as CPU, memory, disk, and network bandwidth through metering.</a:t>
            </a:r>
          </a:p>
        </p:txBody>
      </p:sp>
      <p:sp>
        <p:nvSpPr>
          <p:cNvPr id="3" name="Slide Number Placeholder 2">
            <a:extLst>
              <a:ext uri="{FF2B5EF4-FFF2-40B4-BE49-F238E27FC236}">
                <a16:creationId xmlns:a16="http://schemas.microsoft.com/office/drawing/2014/main" id="{16A728C9-81E7-49CE-9C72-4175B7E35A74}"/>
              </a:ext>
            </a:extLst>
          </p:cNvPr>
          <p:cNvSpPr>
            <a:spLocks noGrp="1"/>
          </p:cNvSpPr>
          <p:nvPr>
            <p:ph type="sldNum" sz="quarter" idx="4"/>
          </p:nvPr>
        </p:nvSpPr>
        <p:spPr/>
        <p:txBody>
          <a:bodyPr/>
          <a:lstStyle/>
          <a:p>
            <a:fld id="{2066355A-084C-D24E-9AD2-7E4FC41EA627}" type="slidenum">
              <a:rPr lang="en-US" smtClean="0"/>
              <a:pPr/>
              <a:t>22</a:t>
            </a:fld>
            <a:endParaRPr lang="en-US" dirty="0"/>
          </a:p>
        </p:txBody>
      </p:sp>
      <p:sp>
        <p:nvSpPr>
          <p:cNvPr id="4" name="Content Placeholder 3">
            <a:extLst>
              <a:ext uri="{FF2B5EF4-FFF2-40B4-BE49-F238E27FC236}">
                <a16:creationId xmlns:a16="http://schemas.microsoft.com/office/drawing/2014/main" id="{81587DED-236A-4046-B799-92273552811D}"/>
              </a:ext>
            </a:extLst>
          </p:cNvPr>
          <p:cNvSpPr>
            <a:spLocks noGrp="1"/>
          </p:cNvSpPr>
          <p:nvPr>
            <p:ph idx="1"/>
          </p:nvPr>
        </p:nvSpPr>
        <p:spPr>
          <a:xfrm>
            <a:off x="341924" y="2786611"/>
            <a:ext cx="8460152" cy="1776967"/>
          </a:xfrm>
        </p:spPr>
        <p:txBody>
          <a:bodyPr/>
          <a:lstStyle/>
          <a:p>
            <a:r>
              <a:rPr lang="en-US" dirty="0"/>
              <a:t>Rapid elasticity</a:t>
            </a:r>
          </a:p>
          <a:p>
            <a:r>
              <a:rPr lang="en-US" dirty="0"/>
              <a:t>On-demand and pay-per-use</a:t>
            </a:r>
          </a:p>
          <a:p>
            <a:r>
              <a:rPr lang="en-US" dirty="0"/>
              <a:t>Measured service</a:t>
            </a:r>
          </a:p>
          <a:p>
            <a:r>
              <a:rPr lang="en-US" dirty="0"/>
              <a:t>Resource pooling</a:t>
            </a:r>
          </a:p>
          <a:p>
            <a:r>
              <a:rPr lang="en-US" dirty="0"/>
              <a:t>Flexibility</a:t>
            </a:r>
          </a:p>
        </p:txBody>
      </p:sp>
    </p:spTree>
    <p:extLst>
      <p:ext uri="{BB962C8B-B14F-4D97-AF65-F5344CB8AC3E}">
        <p14:creationId xmlns:p14="http://schemas.microsoft.com/office/powerpoint/2010/main" val="3515256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A7AEF-8ED8-42E9-B8FF-E36C8AC748AE}"/>
              </a:ext>
            </a:extLst>
          </p:cNvPr>
          <p:cNvSpPr>
            <a:spLocks noGrp="1"/>
          </p:cNvSpPr>
          <p:nvPr>
            <p:ph type="title"/>
          </p:nvPr>
        </p:nvSpPr>
        <p:spPr/>
        <p:txBody>
          <a:bodyPr/>
          <a:lstStyle/>
          <a:p>
            <a:r>
              <a:rPr lang="en-US" dirty="0"/>
              <a:t>Common Cloud Models</a:t>
            </a:r>
          </a:p>
        </p:txBody>
      </p:sp>
      <p:sp>
        <p:nvSpPr>
          <p:cNvPr id="3" name="Slide Number Placeholder 2">
            <a:extLst>
              <a:ext uri="{FF2B5EF4-FFF2-40B4-BE49-F238E27FC236}">
                <a16:creationId xmlns:a16="http://schemas.microsoft.com/office/drawing/2014/main" id="{7267D166-9C33-4297-AEFD-373DF10A4F01}"/>
              </a:ext>
            </a:extLst>
          </p:cNvPr>
          <p:cNvSpPr>
            <a:spLocks noGrp="1"/>
          </p:cNvSpPr>
          <p:nvPr>
            <p:ph type="sldNum" sz="quarter" idx="4"/>
          </p:nvPr>
        </p:nvSpPr>
        <p:spPr/>
        <p:txBody>
          <a:bodyPr/>
          <a:lstStyle/>
          <a:p>
            <a:fld id="{2066355A-084C-D24E-9AD2-7E4FC41EA627}" type="slidenum">
              <a:rPr lang="en-US" smtClean="0"/>
              <a:pPr/>
              <a:t>23</a:t>
            </a:fld>
            <a:endParaRPr lang="en-US" dirty="0"/>
          </a:p>
        </p:txBody>
      </p:sp>
      <p:sp>
        <p:nvSpPr>
          <p:cNvPr id="6" name="Content Placeholder 5">
            <a:extLst>
              <a:ext uri="{FF2B5EF4-FFF2-40B4-BE49-F238E27FC236}">
                <a16:creationId xmlns:a16="http://schemas.microsoft.com/office/drawing/2014/main" id="{08863E9C-1919-441A-9A29-227E165D218E}"/>
              </a:ext>
            </a:extLst>
          </p:cNvPr>
          <p:cNvSpPr>
            <a:spLocks noGrp="1"/>
          </p:cNvSpPr>
          <p:nvPr>
            <p:ph idx="1"/>
          </p:nvPr>
        </p:nvSpPr>
        <p:spPr/>
        <p:txBody>
          <a:bodyPr/>
          <a:lstStyle/>
          <a:p>
            <a:r>
              <a:rPr lang="en-US" dirty="0"/>
              <a:t>Public or multi-tenant</a:t>
            </a:r>
          </a:p>
          <a:p>
            <a:r>
              <a:rPr lang="en-US" dirty="0"/>
              <a:t>Hosted private</a:t>
            </a:r>
          </a:p>
          <a:p>
            <a:r>
              <a:rPr lang="en-US" dirty="0"/>
              <a:t>Private</a:t>
            </a:r>
          </a:p>
          <a:p>
            <a:r>
              <a:rPr lang="en-US" dirty="0"/>
              <a:t>Community</a:t>
            </a:r>
          </a:p>
          <a:p>
            <a:r>
              <a:rPr lang="en-US" dirty="0"/>
              <a:t>Hybrid</a:t>
            </a:r>
          </a:p>
        </p:txBody>
      </p:sp>
    </p:spTree>
    <p:extLst>
      <p:ext uri="{BB962C8B-B14F-4D97-AF65-F5344CB8AC3E}">
        <p14:creationId xmlns:p14="http://schemas.microsoft.com/office/powerpoint/2010/main" val="2223357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C2075A-F567-4994-B66F-1B1256C87A7F}"/>
              </a:ext>
            </a:extLst>
          </p:cNvPr>
          <p:cNvSpPr>
            <a:spLocks noGrp="1"/>
          </p:cNvSpPr>
          <p:nvPr>
            <p:ph type="title"/>
          </p:nvPr>
        </p:nvSpPr>
        <p:spPr/>
        <p:txBody>
          <a:bodyPr/>
          <a:lstStyle/>
          <a:p>
            <a:r>
              <a:rPr lang="en-US" dirty="0"/>
              <a:t>Internal and External Shared Resources</a:t>
            </a:r>
          </a:p>
        </p:txBody>
      </p:sp>
      <p:sp>
        <p:nvSpPr>
          <p:cNvPr id="3" name="Slide Number Placeholder 2">
            <a:extLst>
              <a:ext uri="{FF2B5EF4-FFF2-40B4-BE49-F238E27FC236}">
                <a16:creationId xmlns:a16="http://schemas.microsoft.com/office/drawing/2014/main" id="{C6DFEBF0-128D-46A6-B66D-B0126A148CC2}"/>
              </a:ext>
            </a:extLst>
          </p:cNvPr>
          <p:cNvSpPr>
            <a:spLocks noGrp="1"/>
          </p:cNvSpPr>
          <p:nvPr>
            <p:ph type="sldNum" sz="quarter" idx="4"/>
          </p:nvPr>
        </p:nvSpPr>
        <p:spPr/>
        <p:txBody>
          <a:bodyPr/>
          <a:lstStyle/>
          <a:p>
            <a:fld id="{2066355A-084C-D24E-9AD2-7E4FC41EA627}" type="slidenum">
              <a:rPr lang="en-US" smtClean="0"/>
              <a:pPr/>
              <a:t>24</a:t>
            </a:fld>
            <a:endParaRPr lang="en-US" dirty="0"/>
          </a:p>
        </p:txBody>
      </p:sp>
      <p:sp>
        <p:nvSpPr>
          <p:cNvPr id="4" name="Content Placeholder 3">
            <a:extLst>
              <a:ext uri="{FF2B5EF4-FFF2-40B4-BE49-F238E27FC236}">
                <a16:creationId xmlns:a16="http://schemas.microsoft.com/office/drawing/2014/main" id="{14BB7479-87F5-41DD-A88C-072B12F5FD28}"/>
              </a:ext>
            </a:extLst>
          </p:cNvPr>
          <p:cNvSpPr>
            <a:spLocks noGrp="1"/>
          </p:cNvSpPr>
          <p:nvPr>
            <p:ph idx="1"/>
          </p:nvPr>
        </p:nvSpPr>
        <p:spPr/>
        <p:txBody>
          <a:bodyPr/>
          <a:lstStyle/>
          <a:p>
            <a:r>
              <a:rPr lang="en-US" dirty="0"/>
              <a:t>All networks share pool of resources</a:t>
            </a:r>
          </a:p>
          <a:p>
            <a:r>
              <a:rPr lang="en-US" dirty="0"/>
              <a:t>File servers provide disk storage resources to clients</a:t>
            </a:r>
          </a:p>
          <a:p>
            <a:pPr lvl="1"/>
            <a:r>
              <a:rPr lang="en-US" dirty="0"/>
              <a:t>Shared folders</a:t>
            </a:r>
          </a:p>
          <a:p>
            <a:r>
              <a:rPr lang="en-US" dirty="0"/>
              <a:t>Servers use shared disk storage</a:t>
            </a:r>
          </a:p>
          <a:p>
            <a:pPr lvl="1"/>
            <a:r>
              <a:rPr lang="en-US" dirty="0"/>
              <a:t>SANs</a:t>
            </a:r>
          </a:p>
          <a:p>
            <a:r>
              <a:rPr lang="en-US" dirty="0"/>
              <a:t>Mix of virtualization and hybrid cloud solutions</a:t>
            </a:r>
          </a:p>
          <a:p>
            <a:pPr lvl="1"/>
            <a:r>
              <a:rPr lang="en-US" dirty="0"/>
              <a:t>Allows shared resources to be provisioned using:</a:t>
            </a:r>
          </a:p>
          <a:p>
            <a:pPr lvl="2"/>
            <a:r>
              <a:rPr lang="en-US" dirty="0"/>
              <a:t>Internally owned assets</a:t>
            </a:r>
          </a:p>
          <a:p>
            <a:pPr lvl="2"/>
            <a:r>
              <a:rPr lang="en-US" dirty="0"/>
              <a:t>Externally provisioned assets</a:t>
            </a:r>
          </a:p>
          <a:p>
            <a:pPr lvl="1"/>
            <a:endParaRPr lang="en-US" dirty="0"/>
          </a:p>
        </p:txBody>
      </p:sp>
    </p:spTree>
    <p:extLst>
      <p:ext uri="{BB962C8B-B14F-4D97-AF65-F5344CB8AC3E}">
        <p14:creationId xmlns:p14="http://schemas.microsoft.com/office/powerpoint/2010/main" val="8327160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75547-216C-4FD3-AC31-D1AEE5A4BCF5}"/>
              </a:ext>
            </a:extLst>
          </p:cNvPr>
          <p:cNvSpPr>
            <a:spLocks noGrp="1"/>
          </p:cNvSpPr>
          <p:nvPr>
            <p:ph type="title"/>
          </p:nvPr>
        </p:nvSpPr>
        <p:spPr/>
        <p:txBody>
          <a:bodyPr/>
          <a:lstStyle/>
          <a:p>
            <a:r>
              <a:rPr lang="en-US" dirty="0"/>
              <a:t>Cloud Service Options (Slide 1 of 2)</a:t>
            </a:r>
          </a:p>
        </p:txBody>
      </p:sp>
      <p:sp>
        <p:nvSpPr>
          <p:cNvPr id="5" name="Text Placeholder 4">
            <a:extLst>
              <a:ext uri="{FF2B5EF4-FFF2-40B4-BE49-F238E27FC236}">
                <a16:creationId xmlns:a16="http://schemas.microsoft.com/office/drawing/2014/main" id="{6916DCE6-FB05-44D8-AF7C-8DEFCF38B959}"/>
              </a:ext>
            </a:extLst>
          </p:cNvPr>
          <p:cNvSpPr>
            <a:spLocks noGrp="1"/>
          </p:cNvSpPr>
          <p:nvPr>
            <p:ph type="body" sz="quarter" idx="13"/>
          </p:nvPr>
        </p:nvSpPr>
        <p:spPr/>
        <p:txBody>
          <a:bodyPr/>
          <a:lstStyle/>
          <a:p>
            <a:r>
              <a:rPr lang="en-US" b="1" dirty="0"/>
              <a:t>IaaS: </a:t>
            </a:r>
            <a:r>
              <a:rPr lang="en-US" dirty="0"/>
              <a:t>A cloud computing service that enables a consumer to outsource computing equipment purchases and running their own data center.</a:t>
            </a:r>
          </a:p>
          <a:p>
            <a:r>
              <a:rPr lang="en-US" b="1" dirty="0"/>
              <a:t>SaaS: </a:t>
            </a:r>
            <a:r>
              <a:rPr lang="en-US" dirty="0"/>
              <a:t>A cloud computing service that enables a service provider to make applications available over the Internet.</a:t>
            </a:r>
          </a:p>
          <a:p>
            <a:r>
              <a:rPr lang="en-US" b="1" dirty="0"/>
              <a:t>PaaS:  </a:t>
            </a:r>
            <a:r>
              <a:rPr lang="en-US" dirty="0"/>
              <a:t>A cloud computing service that enables consumers to rent fully configured systems that are set up for specific purposes.</a:t>
            </a:r>
          </a:p>
          <a:p>
            <a:endParaRPr lang="en-US" dirty="0"/>
          </a:p>
        </p:txBody>
      </p:sp>
      <p:sp>
        <p:nvSpPr>
          <p:cNvPr id="3" name="Slide Number Placeholder 2">
            <a:extLst>
              <a:ext uri="{FF2B5EF4-FFF2-40B4-BE49-F238E27FC236}">
                <a16:creationId xmlns:a16="http://schemas.microsoft.com/office/drawing/2014/main" id="{A10D4E0D-D0E8-4527-B1DE-F40A02F8BE61}"/>
              </a:ext>
            </a:extLst>
          </p:cNvPr>
          <p:cNvSpPr>
            <a:spLocks noGrp="1"/>
          </p:cNvSpPr>
          <p:nvPr>
            <p:ph type="sldNum" sz="quarter" idx="4"/>
          </p:nvPr>
        </p:nvSpPr>
        <p:spPr/>
        <p:txBody>
          <a:bodyPr/>
          <a:lstStyle/>
          <a:p>
            <a:fld id="{2066355A-084C-D24E-9AD2-7E4FC41EA627}" type="slidenum">
              <a:rPr lang="en-US" smtClean="0"/>
              <a:pPr/>
              <a:t>25</a:t>
            </a:fld>
            <a:endParaRPr lang="en-US" dirty="0"/>
          </a:p>
        </p:txBody>
      </p:sp>
    </p:spTree>
    <p:extLst>
      <p:ext uri="{BB962C8B-B14F-4D97-AF65-F5344CB8AC3E}">
        <p14:creationId xmlns:p14="http://schemas.microsoft.com/office/powerpoint/2010/main" val="1388287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75547-216C-4FD3-AC31-D1AEE5A4BCF5}"/>
              </a:ext>
            </a:extLst>
          </p:cNvPr>
          <p:cNvSpPr>
            <a:spLocks noGrp="1"/>
          </p:cNvSpPr>
          <p:nvPr>
            <p:ph type="title"/>
          </p:nvPr>
        </p:nvSpPr>
        <p:spPr/>
        <p:txBody>
          <a:bodyPr/>
          <a:lstStyle/>
          <a:p>
            <a:r>
              <a:rPr lang="en-US" dirty="0"/>
              <a:t>Cloud Service Options (Slide 2 of 2)</a:t>
            </a:r>
          </a:p>
        </p:txBody>
      </p:sp>
      <p:sp>
        <p:nvSpPr>
          <p:cNvPr id="3" name="Slide Number Placeholder 2">
            <a:extLst>
              <a:ext uri="{FF2B5EF4-FFF2-40B4-BE49-F238E27FC236}">
                <a16:creationId xmlns:a16="http://schemas.microsoft.com/office/drawing/2014/main" id="{A10D4E0D-D0E8-4527-B1DE-F40A02F8BE61}"/>
              </a:ext>
            </a:extLst>
          </p:cNvPr>
          <p:cNvSpPr>
            <a:spLocks noGrp="1"/>
          </p:cNvSpPr>
          <p:nvPr>
            <p:ph type="sldNum" sz="quarter" idx="4"/>
          </p:nvPr>
        </p:nvSpPr>
        <p:spPr/>
        <p:txBody>
          <a:bodyPr/>
          <a:lstStyle/>
          <a:p>
            <a:fld id="{2066355A-084C-D24E-9AD2-7E4FC41EA627}" type="slidenum">
              <a:rPr lang="en-US" smtClean="0"/>
              <a:pPr/>
              <a:t>26</a:t>
            </a:fld>
            <a:endParaRPr lang="en-US" dirty="0"/>
          </a:p>
        </p:txBody>
      </p:sp>
      <p:pic>
        <p:nvPicPr>
          <p:cNvPr id="6" name="Picture 5">
            <a:extLst>
              <a:ext uri="{FF2B5EF4-FFF2-40B4-BE49-F238E27FC236}">
                <a16:creationId xmlns:a16="http://schemas.microsoft.com/office/drawing/2014/main" id="{8B223917-A122-4718-A97F-E7D04EF23FAC}"/>
              </a:ext>
            </a:extLst>
          </p:cNvPr>
          <p:cNvPicPr>
            <a:picLocks noChangeAspect="1"/>
          </p:cNvPicPr>
          <p:nvPr/>
        </p:nvPicPr>
        <p:blipFill>
          <a:blip r:embed="rId2"/>
          <a:stretch>
            <a:fillRect/>
          </a:stretch>
        </p:blipFill>
        <p:spPr>
          <a:xfrm>
            <a:off x="2664007" y="833351"/>
            <a:ext cx="3811405" cy="3801049"/>
          </a:xfrm>
          <a:prstGeom prst="rect">
            <a:avLst/>
          </a:prstGeom>
        </p:spPr>
      </p:pic>
    </p:spTree>
    <p:extLst>
      <p:ext uri="{BB962C8B-B14F-4D97-AF65-F5344CB8AC3E}">
        <p14:creationId xmlns:p14="http://schemas.microsoft.com/office/powerpoint/2010/main" val="1094216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140FED-7F74-4803-BBA3-1DF614EBFB7E}"/>
              </a:ext>
            </a:extLst>
          </p:cNvPr>
          <p:cNvSpPr>
            <a:spLocks noGrp="1"/>
          </p:cNvSpPr>
          <p:nvPr>
            <p:ph type="title"/>
          </p:nvPr>
        </p:nvSpPr>
        <p:spPr/>
        <p:txBody>
          <a:bodyPr/>
          <a:lstStyle/>
          <a:p>
            <a:r>
              <a:rPr lang="en-US" dirty="0"/>
              <a:t>Virtual Desktops (Slide 1 of 2)</a:t>
            </a:r>
          </a:p>
        </p:txBody>
      </p:sp>
      <p:sp>
        <p:nvSpPr>
          <p:cNvPr id="3" name="Text Placeholder 2">
            <a:extLst>
              <a:ext uri="{FF2B5EF4-FFF2-40B4-BE49-F238E27FC236}">
                <a16:creationId xmlns:a16="http://schemas.microsoft.com/office/drawing/2014/main" id="{C5BA71BA-D4FE-434E-AB89-F179BEC35005}"/>
              </a:ext>
            </a:extLst>
          </p:cNvPr>
          <p:cNvSpPr>
            <a:spLocks noGrp="1"/>
          </p:cNvSpPr>
          <p:nvPr>
            <p:ph type="body" sz="quarter" idx="13"/>
          </p:nvPr>
        </p:nvSpPr>
        <p:spPr>
          <a:xfrm>
            <a:off x="1742975" y="891974"/>
            <a:ext cx="7054516" cy="708226"/>
          </a:xfrm>
        </p:spPr>
        <p:txBody>
          <a:bodyPr/>
          <a:lstStyle/>
          <a:p>
            <a:r>
              <a:rPr lang="en-US" b="1" dirty="0"/>
              <a:t>VDI: </a:t>
            </a:r>
            <a:r>
              <a:rPr lang="en-US" dirty="0"/>
              <a:t>Using a VM as a means of provisioning corporate desktops.</a:t>
            </a:r>
          </a:p>
          <a:p>
            <a:r>
              <a:rPr lang="en-US" b="1" dirty="0"/>
              <a:t>VDE:</a:t>
            </a:r>
            <a:r>
              <a:rPr lang="en-US" dirty="0"/>
              <a:t> The virtual desktop environment or workspace.</a:t>
            </a:r>
          </a:p>
        </p:txBody>
      </p:sp>
      <p:sp>
        <p:nvSpPr>
          <p:cNvPr id="4" name="Slide Number Placeholder 3">
            <a:extLst>
              <a:ext uri="{FF2B5EF4-FFF2-40B4-BE49-F238E27FC236}">
                <a16:creationId xmlns:a16="http://schemas.microsoft.com/office/drawing/2014/main" id="{8C9D00F5-9CB8-4849-8DA1-8FEC04563C9A}"/>
              </a:ext>
            </a:extLst>
          </p:cNvPr>
          <p:cNvSpPr>
            <a:spLocks noGrp="1"/>
          </p:cNvSpPr>
          <p:nvPr>
            <p:ph type="sldNum" sz="quarter" idx="4"/>
          </p:nvPr>
        </p:nvSpPr>
        <p:spPr/>
        <p:txBody>
          <a:bodyPr/>
          <a:lstStyle/>
          <a:p>
            <a:fld id="{2066355A-084C-D24E-9AD2-7E4FC41EA627}" type="slidenum">
              <a:rPr lang="en-US" smtClean="0"/>
              <a:pPr/>
              <a:t>27</a:t>
            </a:fld>
            <a:endParaRPr lang="en-US" dirty="0"/>
          </a:p>
        </p:txBody>
      </p:sp>
      <p:sp>
        <p:nvSpPr>
          <p:cNvPr id="5" name="Content Placeholder 4">
            <a:extLst>
              <a:ext uri="{FF2B5EF4-FFF2-40B4-BE49-F238E27FC236}">
                <a16:creationId xmlns:a16="http://schemas.microsoft.com/office/drawing/2014/main" id="{A38018D8-471D-4076-AB35-B6F23031A412}"/>
              </a:ext>
            </a:extLst>
          </p:cNvPr>
          <p:cNvSpPr>
            <a:spLocks noGrp="1"/>
          </p:cNvSpPr>
          <p:nvPr>
            <p:ph idx="1"/>
          </p:nvPr>
        </p:nvSpPr>
        <p:spPr>
          <a:xfrm>
            <a:off x="379051" y="1862328"/>
            <a:ext cx="8460152" cy="2956575"/>
          </a:xfrm>
        </p:spPr>
        <p:txBody>
          <a:bodyPr/>
          <a:lstStyle/>
          <a:p>
            <a:r>
              <a:rPr lang="en-US" dirty="0"/>
              <a:t>Desktop computers are replaced by low-spec, low-power thin client computers.</a:t>
            </a:r>
          </a:p>
          <a:p>
            <a:r>
              <a:rPr lang="en-US" dirty="0"/>
              <a:t>The thin client boots a minimal OS, allowing the user to log on to a VM stored on the company server infrastructure.</a:t>
            </a:r>
          </a:p>
          <a:p>
            <a:r>
              <a:rPr lang="en-US" dirty="0"/>
              <a:t>All application processing and data storage in the VDE or workspace is performed by the server.</a:t>
            </a:r>
          </a:p>
          <a:p>
            <a:r>
              <a:rPr lang="en-US" dirty="0"/>
              <a:t>All data is stored on the server so it is easier to back up, and the desktop VMs are easier to support and troubleshoot. </a:t>
            </a:r>
          </a:p>
        </p:txBody>
      </p:sp>
    </p:spTree>
    <p:extLst>
      <p:ext uri="{BB962C8B-B14F-4D97-AF65-F5344CB8AC3E}">
        <p14:creationId xmlns:p14="http://schemas.microsoft.com/office/powerpoint/2010/main" val="36270058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ED5B9-4F02-48F7-AC66-B80F6F787B62}"/>
              </a:ext>
            </a:extLst>
          </p:cNvPr>
          <p:cNvSpPr>
            <a:spLocks noGrp="1"/>
          </p:cNvSpPr>
          <p:nvPr>
            <p:ph type="title"/>
          </p:nvPr>
        </p:nvSpPr>
        <p:spPr/>
        <p:txBody>
          <a:bodyPr/>
          <a:lstStyle/>
          <a:p>
            <a:r>
              <a:rPr lang="en-US" dirty="0"/>
              <a:t>Virtual Desktops (Slide 2 of 2)</a:t>
            </a:r>
          </a:p>
        </p:txBody>
      </p:sp>
      <p:sp>
        <p:nvSpPr>
          <p:cNvPr id="3" name="Slide Number Placeholder 2">
            <a:extLst>
              <a:ext uri="{FF2B5EF4-FFF2-40B4-BE49-F238E27FC236}">
                <a16:creationId xmlns:a16="http://schemas.microsoft.com/office/drawing/2014/main" id="{E6F2C98D-1EE5-49E9-A04B-DD1C953A59F6}"/>
              </a:ext>
            </a:extLst>
          </p:cNvPr>
          <p:cNvSpPr>
            <a:spLocks noGrp="1"/>
          </p:cNvSpPr>
          <p:nvPr>
            <p:ph type="sldNum" sz="quarter" idx="4"/>
          </p:nvPr>
        </p:nvSpPr>
        <p:spPr/>
        <p:txBody>
          <a:bodyPr/>
          <a:lstStyle/>
          <a:p>
            <a:fld id="{2066355A-084C-D24E-9AD2-7E4FC41EA627}" type="slidenum">
              <a:rPr lang="en-US" smtClean="0"/>
              <a:pPr/>
              <a:t>28</a:t>
            </a:fld>
            <a:endParaRPr lang="en-US" dirty="0"/>
          </a:p>
        </p:txBody>
      </p:sp>
      <p:sp>
        <p:nvSpPr>
          <p:cNvPr id="4" name="Content Placeholder 3">
            <a:extLst>
              <a:ext uri="{FF2B5EF4-FFF2-40B4-BE49-F238E27FC236}">
                <a16:creationId xmlns:a16="http://schemas.microsoft.com/office/drawing/2014/main" id="{804F88DA-1788-483F-A7C8-E26710BB9FB3}"/>
              </a:ext>
            </a:extLst>
          </p:cNvPr>
          <p:cNvSpPr>
            <a:spLocks noGrp="1"/>
          </p:cNvSpPr>
          <p:nvPr>
            <p:ph idx="1"/>
          </p:nvPr>
        </p:nvSpPr>
        <p:spPr/>
        <p:txBody>
          <a:bodyPr/>
          <a:lstStyle/>
          <a:p>
            <a:r>
              <a:rPr lang="en-US" dirty="0"/>
              <a:t>VDIs are better locked against unsecure user practices.</a:t>
            </a:r>
          </a:p>
          <a:p>
            <a:r>
              <a:rPr lang="en-US" dirty="0"/>
              <a:t>The main disadvantage is that in the event of a failure in the server or network infrastructure, users have no local processing ability.</a:t>
            </a:r>
          </a:p>
          <a:p>
            <a:r>
              <a:rPr lang="en-US" dirty="0"/>
              <a:t>Virtual NIC</a:t>
            </a:r>
          </a:p>
        </p:txBody>
      </p:sp>
    </p:spTree>
    <p:extLst>
      <p:ext uri="{BB962C8B-B14F-4D97-AF65-F5344CB8AC3E}">
        <p14:creationId xmlns:p14="http://schemas.microsoft.com/office/powerpoint/2010/main" val="35897533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8FFFC-5AD1-4B66-9E3A-942E76D6E053}"/>
              </a:ext>
            </a:extLst>
          </p:cNvPr>
          <p:cNvSpPr>
            <a:spLocks noGrp="1"/>
          </p:cNvSpPr>
          <p:nvPr>
            <p:ph type="title"/>
          </p:nvPr>
        </p:nvSpPr>
        <p:spPr/>
        <p:txBody>
          <a:bodyPr/>
          <a:lstStyle/>
          <a:p>
            <a:r>
              <a:rPr lang="en-US" dirty="0"/>
              <a:t>Cloud-Based Applications</a:t>
            </a:r>
          </a:p>
        </p:txBody>
      </p:sp>
      <p:sp>
        <p:nvSpPr>
          <p:cNvPr id="5" name="Text Placeholder 4">
            <a:extLst>
              <a:ext uri="{FF2B5EF4-FFF2-40B4-BE49-F238E27FC236}">
                <a16:creationId xmlns:a16="http://schemas.microsoft.com/office/drawing/2014/main" id="{65973F4E-73F2-4455-A73F-647E26B42F7E}"/>
              </a:ext>
            </a:extLst>
          </p:cNvPr>
          <p:cNvSpPr>
            <a:spLocks noGrp="1"/>
          </p:cNvSpPr>
          <p:nvPr>
            <p:ph type="body" sz="quarter" idx="13"/>
          </p:nvPr>
        </p:nvSpPr>
        <p:spPr>
          <a:xfrm>
            <a:off x="1742974" y="864617"/>
            <a:ext cx="7401025" cy="571500"/>
          </a:xfrm>
        </p:spPr>
        <p:txBody>
          <a:bodyPr/>
          <a:lstStyle/>
          <a:p>
            <a:r>
              <a:rPr lang="en-US" b="1" dirty="0"/>
              <a:t>Application virtualization: </a:t>
            </a:r>
            <a:r>
              <a:rPr lang="en-US" dirty="0"/>
              <a:t>Rather than run the whole client desktop as a virtual platform, the client either accesses a particular application hosted on a server or streams the application from the server to the client for local processing.</a:t>
            </a:r>
          </a:p>
          <a:p>
            <a:r>
              <a:rPr lang="en-US" b="1" dirty="0"/>
              <a:t>Virtual application streaming: </a:t>
            </a:r>
            <a:r>
              <a:rPr lang="en-US" dirty="0"/>
              <a:t>Just enough of an application is installed on the end user device for the system to recognize that the application is available to the user, and when the user accesses the application, additional portions of the code are downloaded to the device.</a:t>
            </a:r>
          </a:p>
        </p:txBody>
      </p:sp>
      <p:sp>
        <p:nvSpPr>
          <p:cNvPr id="3" name="Slide Number Placeholder 2">
            <a:extLst>
              <a:ext uri="{FF2B5EF4-FFF2-40B4-BE49-F238E27FC236}">
                <a16:creationId xmlns:a16="http://schemas.microsoft.com/office/drawing/2014/main" id="{E1A42DB1-B6E0-4785-A10D-B21903685E66}"/>
              </a:ext>
            </a:extLst>
          </p:cNvPr>
          <p:cNvSpPr>
            <a:spLocks noGrp="1"/>
          </p:cNvSpPr>
          <p:nvPr>
            <p:ph type="sldNum" sz="quarter" idx="4"/>
          </p:nvPr>
        </p:nvSpPr>
        <p:spPr/>
        <p:txBody>
          <a:bodyPr/>
          <a:lstStyle/>
          <a:p>
            <a:fld id="{2066355A-084C-D24E-9AD2-7E4FC41EA627}" type="slidenum">
              <a:rPr lang="en-US" smtClean="0"/>
              <a:pPr/>
              <a:t>29</a:t>
            </a:fld>
            <a:endParaRPr lang="en-US" dirty="0"/>
          </a:p>
        </p:txBody>
      </p:sp>
      <p:sp>
        <p:nvSpPr>
          <p:cNvPr id="4" name="Content Placeholder 3">
            <a:extLst>
              <a:ext uri="{FF2B5EF4-FFF2-40B4-BE49-F238E27FC236}">
                <a16:creationId xmlns:a16="http://schemas.microsoft.com/office/drawing/2014/main" id="{531BFE2A-846E-4FAD-928B-5B5C7554A389}"/>
              </a:ext>
            </a:extLst>
          </p:cNvPr>
          <p:cNvSpPr>
            <a:spLocks noGrp="1"/>
          </p:cNvSpPr>
          <p:nvPr>
            <p:ph idx="1"/>
          </p:nvPr>
        </p:nvSpPr>
        <p:spPr>
          <a:xfrm>
            <a:off x="337339" y="3509442"/>
            <a:ext cx="8460152" cy="1370567"/>
          </a:xfrm>
        </p:spPr>
        <p:txBody>
          <a:bodyPr/>
          <a:lstStyle/>
          <a:p>
            <a:r>
              <a:rPr lang="en-US" dirty="0"/>
              <a:t>Off-site email applications</a:t>
            </a:r>
          </a:p>
          <a:p>
            <a:r>
              <a:rPr lang="en-US" dirty="0"/>
              <a:t>Cloud file storage</a:t>
            </a:r>
          </a:p>
          <a:p>
            <a:r>
              <a:rPr lang="en-US" dirty="0"/>
              <a:t>Virtual application streaming</a:t>
            </a:r>
          </a:p>
          <a:p>
            <a:r>
              <a:rPr lang="en-US" dirty="0"/>
              <a:t>Client platforms</a:t>
            </a:r>
          </a:p>
        </p:txBody>
      </p:sp>
    </p:spTree>
    <p:extLst>
      <p:ext uri="{BB962C8B-B14F-4D97-AF65-F5344CB8AC3E}">
        <p14:creationId xmlns:p14="http://schemas.microsoft.com/office/powerpoint/2010/main" val="2860624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DC426-400D-4A53-B69B-2EEE33495641}"/>
              </a:ext>
            </a:extLst>
          </p:cNvPr>
          <p:cNvSpPr>
            <a:spLocks noGrp="1"/>
          </p:cNvSpPr>
          <p:nvPr>
            <p:ph type="title"/>
          </p:nvPr>
        </p:nvSpPr>
        <p:spPr/>
        <p:txBody>
          <a:bodyPr/>
          <a:lstStyle/>
          <a:p>
            <a:r>
              <a:rPr lang="en-US" dirty="0"/>
              <a:t>Virtualization</a:t>
            </a:r>
          </a:p>
        </p:txBody>
      </p:sp>
      <p:sp>
        <p:nvSpPr>
          <p:cNvPr id="6" name="Text Placeholder 5">
            <a:extLst>
              <a:ext uri="{FF2B5EF4-FFF2-40B4-BE49-F238E27FC236}">
                <a16:creationId xmlns:a16="http://schemas.microsoft.com/office/drawing/2014/main" id="{06763C48-6695-40EB-A6C5-74BDBD93CC5E}"/>
              </a:ext>
            </a:extLst>
          </p:cNvPr>
          <p:cNvSpPr>
            <a:spLocks noGrp="1"/>
          </p:cNvSpPr>
          <p:nvPr>
            <p:ph type="body" sz="quarter" idx="13"/>
          </p:nvPr>
        </p:nvSpPr>
        <p:spPr/>
        <p:txBody>
          <a:bodyPr/>
          <a:lstStyle/>
          <a:p>
            <a:r>
              <a:rPr lang="en-US" b="1" dirty="0"/>
              <a:t>Virtualization: </a:t>
            </a:r>
            <a:r>
              <a:rPr lang="en-US" dirty="0"/>
              <a:t>Software allowing a host computer to run multiple guest operating systems known as virtual machines.</a:t>
            </a:r>
            <a:endParaRPr lang="en-US" b="1" dirty="0"/>
          </a:p>
        </p:txBody>
      </p:sp>
      <p:sp>
        <p:nvSpPr>
          <p:cNvPr id="3" name="Slide Number Placeholder 2">
            <a:extLst>
              <a:ext uri="{FF2B5EF4-FFF2-40B4-BE49-F238E27FC236}">
                <a16:creationId xmlns:a16="http://schemas.microsoft.com/office/drawing/2014/main" id="{6D5E2171-4FC4-472D-910C-88DB5AD89F18}"/>
              </a:ext>
            </a:extLst>
          </p:cNvPr>
          <p:cNvSpPr>
            <a:spLocks noGrp="1"/>
          </p:cNvSpPr>
          <p:nvPr>
            <p:ph type="sldNum" sz="quarter" idx="4"/>
          </p:nvPr>
        </p:nvSpPr>
        <p:spPr/>
        <p:txBody>
          <a:bodyPr/>
          <a:lstStyle/>
          <a:p>
            <a:fld id="{2066355A-084C-D24E-9AD2-7E4FC41EA627}" type="slidenum">
              <a:rPr lang="en-US" smtClean="0"/>
              <a:pPr/>
              <a:t>3</a:t>
            </a:fld>
            <a:endParaRPr lang="en-US" dirty="0"/>
          </a:p>
        </p:txBody>
      </p:sp>
      <p:sp>
        <p:nvSpPr>
          <p:cNvPr id="5" name="Content Placeholder 4">
            <a:extLst>
              <a:ext uri="{FF2B5EF4-FFF2-40B4-BE49-F238E27FC236}">
                <a16:creationId xmlns:a16="http://schemas.microsoft.com/office/drawing/2014/main" id="{73A20948-2964-432A-83EB-F57AA51C4264}"/>
              </a:ext>
            </a:extLst>
          </p:cNvPr>
          <p:cNvSpPr>
            <a:spLocks noGrp="1"/>
          </p:cNvSpPr>
          <p:nvPr>
            <p:ph idx="1"/>
          </p:nvPr>
        </p:nvSpPr>
        <p:spPr/>
        <p:txBody>
          <a:bodyPr/>
          <a:lstStyle/>
          <a:p>
            <a:r>
              <a:rPr lang="en-US" dirty="0"/>
              <a:t>Virtual platform requires:</a:t>
            </a:r>
          </a:p>
          <a:p>
            <a:pPr lvl="1"/>
            <a:r>
              <a:rPr lang="en-US" dirty="0"/>
              <a:t>Computer(s)</a:t>
            </a:r>
          </a:p>
          <a:p>
            <a:pPr lvl="1"/>
            <a:r>
              <a:rPr lang="en-US" dirty="0"/>
              <a:t>Hypervisor or Virtual Machine Monitor (VMM)</a:t>
            </a:r>
          </a:p>
          <a:p>
            <a:pPr lvl="1"/>
            <a:r>
              <a:rPr lang="en-US" dirty="0"/>
              <a:t>Guest operating system or Virtual Machines (VMs)</a:t>
            </a:r>
          </a:p>
        </p:txBody>
      </p:sp>
    </p:spTree>
    <p:extLst>
      <p:ext uri="{BB962C8B-B14F-4D97-AF65-F5344CB8AC3E}">
        <p14:creationId xmlns:p14="http://schemas.microsoft.com/office/powerpoint/2010/main" val="2840087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E2042-0520-40C8-9E16-EF68C159BBE1}"/>
              </a:ext>
            </a:extLst>
          </p:cNvPr>
          <p:cNvSpPr>
            <a:spLocks noGrp="1"/>
          </p:cNvSpPr>
          <p:nvPr>
            <p:ph type="title"/>
          </p:nvPr>
        </p:nvSpPr>
        <p:spPr/>
        <p:txBody>
          <a:bodyPr/>
          <a:lstStyle/>
          <a:p>
            <a:r>
              <a:rPr lang="en-US" dirty="0"/>
              <a:t>Container Virtualization</a:t>
            </a:r>
          </a:p>
        </p:txBody>
      </p:sp>
      <p:sp>
        <p:nvSpPr>
          <p:cNvPr id="3" name="Text Placeholder 2">
            <a:extLst>
              <a:ext uri="{FF2B5EF4-FFF2-40B4-BE49-F238E27FC236}">
                <a16:creationId xmlns:a16="http://schemas.microsoft.com/office/drawing/2014/main" id="{8473D200-F8DA-4F2E-84C8-02BCDCB566EF}"/>
              </a:ext>
            </a:extLst>
          </p:cNvPr>
          <p:cNvSpPr>
            <a:spLocks noGrp="1"/>
          </p:cNvSpPr>
          <p:nvPr>
            <p:ph type="body" sz="quarter" idx="13"/>
          </p:nvPr>
        </p:nvSpPr>
        <p:spPr>
          <a:xfrm>
            <a:off x="1742975" y="725714"/>
            <a:ext cx="7054516" cy="571500"/>
          </a:xfrm>
        </p:spPr>
        <p:txBody>
          <a:bodyPr/>
          <a:lstStyle/>
          <a:p>
            <a:r>
              <a:rPr lang="en-US" b="1" dirty="0"/>
              <a:t>Container virtualization: </a:t>
            </a:r>
            <a:r>
              <a:rPr lang="en-US" dirty="0"/>
              <a:t>Enforces resource separation at the operating system level with each user having a separate instance to run in. </a:t>
            </a:r>
          </a:p>
        </p:txBody>
      </p:sp>
      <p:sp>
        <p:nvSpPr>
          <p:cNvPr id="4" name="Slide Number Placeholder 3">
            <a:extLst>
              <a:ext uri="{FF2B5EF4-FFF2-40B4-BE49-F238E27FC236}">
                <a16:creationId xmlns:a16="http://schemas.microsoft.com/office/drawing/2014/main" id="{BF3C5AC2-BCF9-4644-93D8-3D779621CC80}"/>
              </a:ext>
            </a:extLst>
          </p:cNvPr>
          <p:cNvSpPr>
            <a:spLocks noGrp="1"/>
          </p:cNvSpPr>
          <p:nvPr>
            <p:ph type="sldNum" sz="quarter" idx="4"/>
          </p:nvPr>
        </p:nvSpPr>
        <p:spPr/>
        <p:txBody>
          <a:bodyPr/>
          <a:lstStyle/>
          <a:p>
            <a:fld id="{2066355A-084C-D24E-9AD2-7E4FC41EA627}" type="slidenum">
              <a:rPr lang="en-US" smtClean="0"/>
              <a:pPr/>
              <a:t>30</a:t>
            </a:fld>
            <a:endParaRPr lang="en-US" dirty="0"/>
          </a:p>
        </p:txBody>
      </p:sp>
      <p:pic>
        <p:nvPicPr>
          <p:cNvPr id="7" name="Content Placeholder 6">
            <a:extLst>
              <a:ext uri="{FF2B5EF4-FFF2-40B4-BE49-F238E27FC236}">
                <a16:creationId xmlns:a16="http://schemas.microsoft.com/office/drawing/2014/main" id="{004118F0-21BA-4E3C-B415-C12C8C890B1B}"/>
              </a:ext>
            </a:extLst>
          </p:cNvPr>
          <p:cNvPicPr>
            <a:picLocks noGrp="1" noChangeAspect="1"/>
          </p:cNvPicPr>
          <p:nvPr>
            <p:ph idx="1"/>
          </p:nvPr>
        </p:nvPicPr>
        <p:blipFill>
          <a:blip r:embed="rId2"/>
          <a:stretch>
            <a:fillRect/>
          </a:stretch>
        </p:blipFill>
        <p:spPr>
          <a:xfrm>
            <a:off x="2059543" y="1697038"/>
            <a:ext cx="5024914" cy="2955925"/>
          </a:xfrm>
        </p:spPr>
      </p:pic>
    </p:spTree>
    <p:extLst>
      <p:ext uri="{BB962C8B-B14F-4D97-AF65-F5344CB8AC3E}">
        <p14:creationId xmlns:p14="http://schemas.microsoft.com/office/powerpoint/2010/main" val="42267412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3D44D-528A-41AB-9669-233E249E0F7C}"/>
              </a:ext>
            </a:extLst>
          </p:cNvPr>
          <p:cNvSpPr>
            <a:spLocks noGrp="1"/>
          </p:cNvSpPr>
          <p:nvPr>
            <p:ph type="title"/>
          </p:nvPr>
        </p:nvSpPr>
        <p:spPr/>
        <p:txBody>
          <a:bodyPr/>
          <a:lstStyle/>
          <a:p>
            <a:r>
              <a:rPr lang="en-US" dirty="0"/>
              <a:t>Cloud-Based Network Controllers</a:t>
            </a:r>
          </a:p>
        </p:txBody>
      </p:sp>
      <p:sp>
        <p:nvSpPr>
          <p:cNvPr id="4" name="Slide Number Placeholder 3">
            <a:extLst>
              <a:ext uri="{FF2B5EF4-FFF2-40B4-BE49-F238E27FC236}">
                <a16:creationId xmlns:a16="http://schemas.microsoft.com/office/drawing/2014/main" id="{D953BD74-F30C-41C7-98A8-B06E1AB57FA1}"/>
              </a:ext>
            </a:extLst>
          </p:cNvPr>
          <p:cNvSpPr>
            <a:spLocks noGrp="1"/>
          </p:cNvSpPr>
          <p:nvPr>
            <p:ph type="sldNum" sz="quarter" idx="4"/>
          </p:nvPr>
        </p:nvSpPr>
        <p:spPr/>
        <p:txBody>
          <a:bodyPr/>
          <a:lstStyle/>
          <a:p>
            <a:fld id="{2066355A-084C-D24E-9AD2-7E4FC41EA627}" type="slidenum">
              <a:rPr lang="en-US" smtClean="0"/>
              <a:pPr/>
              <a:t>31</a:t>
            </a:fld>
            <a:endParaRPr lang="en-US" dirty="0"/>
          </a:p>
        </p:txBody>
      </p:sp>
      <p:sp>
        <p:nvSpPr>
          <p:cNvPr id="6" name="Content Placeholder 5">
            <a:extLst>
              <a:ext uri="{FF2B5EF4-FFF2-40B4-BE49-F238E27FC236}">
                <a16:creationId xmlns:a16="http://schemas.microsoft.com/office/drawing/2014/main" id="{DD4C8D2E-2C45-4443-9BD2-2139656DA995}"/>
              </a:ext>
            </a:extLst>
          </p:cNvPr>
          <p:cNvSpPr>
            <a:spLocks noGrp="1"/>
          </p:cNvSpPr>
          <p:nvPr>
            <p:ph idx="1"/>
          </p:nvPr>
        </p:nvSpPr>
        <p:spPr/>
        <p:txBody>
          <a:bodyPr/>
          <a:lstStyle/>
          <a:p>
            <a:r>
              <a:rPr lang="en-US" dirty="0"/>
              <a:t>When using mix of local and cloud-based resources:</a:t>
            </a:r>
          </a:p>
          <a:p>
            <a:pPr lvl="1"/>
            <a:r>
              <a:rPr lang="en-US" dirty="0"/>
              <a:t>Can be difficult to see the entire network from a single management and monitoring interface.</a:t>
            </a:r>
          </a:p>
          <a:p>
            <a:r>
              <a:rPr lang="en-US" dirty="0"/>
              <a:t>Cloud-based network controller:</a:t>
            </a:r>
          </a:p>
          <a:p>
            <a:pPr lvl="1"/>
            <a:r>
              <a:rPr lang="en-US" dirty="0"/>
              <a:t>Allows you to register and monitor all of the organization’s networks.</a:t>
            </a:r>
          </a:p>
          <a:p>
            <a:pPr lvl="1"/>
            <a:r>
              <a:rPr lang="en-US" dirty="0"/>
              <a:t>Depends on Software Defined Networking (SDN).</a:t>
            </a:r>
          </a:p>
          <a:p>
            <a:r>
              <a:rPr lang="en-US" dirty="0"/>
              <a:t>SDN can be used to configure network access devices through software programs and scripts.</a:t>
            </a:r>
          </a:p>
        </p:txBody>
      </p:sp>
    </p:spTree>
    <p:extLst>
      <p:ext uri="{BB962C8B-B14F-4D97-AF65-F5344CB8AC3E}">
        <p14:creationId xmlns:p14="http://schemas.microsoft.com/office/powerpoint/2010/main" val="28878217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8215822-EA77-4D55-80A1-3358E9A2E9AE}"/>
              </a:ext>
            </a:extLst>
          </p:cNvPr>
          <p:cNvSpPr>
            <a:spLocks noGrp="1"/>
          </p:cNvSpPr>
          <p:nvPr>
            <p:ph type="body" sz="quarter" idx="13"/>
          </p:nvPr>
        </p:nvSpPr>
        <p:spPr/>
        <p:txBody>
          <a:bodyPr/>
          <a:lstStyle/>
          <a:p>
            <a:r>
              <a:rPr lang="en-US" dirty="0"/>
              <a:t>Discussing Cloud Computing Concepts</a:t>
            </a:r>
          </a:p>
        </p:txBody>
      </p:sp>
      <p:sp>
        <p:nvSpPr>
          <p:cNvPr id="4" name="Slide Number Placeholder 3">
            <a:extLst>
              <a:ext uri="{FF2B5EF4-FFF2-40B4-BE49-F238E27FC236}">
                <a16:creationId xmlns:a16="http://schemas.microsoft.com/office/drawing/2014/main" id="{9960796B-2782-4648-A544-0A0BD2C71021}"/>
              </a:ext>
            </a:extLst>
          </p:cNvPr>
          <p:cNvSpPr>
            <a:spLocks noGrp="1"/>
          </p:cNvSpPr>
          <p:nvPr>
            <p:ph type="sldNum" sz="quarter" idx="4"/>
          </p:nvPr>
        </p:nvSpPr>
        <p:spPr/>
        <p:txBody>
          <a:bodyPr/>
          <a:lstStyle/>
          <a:p>
            <a:fld id="{2066355A-084C-D24E-9AD2-7E4FC41EA627}" type="slidenum">
              <a:rPr lang="en-US" smtClean="0"/>
              <a:pPr/>
              <a:t>32</a:t>
            </a:fld>
            <a:endParaRPr lang="en-US" dirty="0"/>
          </a:p>
        </p:txBody>
      </p:sp>
    </p:spTree>
    <p:extLst>
      <p:ext uri="{BB962C8B-B14F-4D97-AF65-F5344CB8AC3E}">
        <p14:creationId xmlns:p14="http://schemas.microsoft.com/office/powerpoint/2010/main" val="1518958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D35D39-7CAB-134B-8E89-D0F1CE1B82CA}"/>
              </a:ext>
            </a:extLst>
          </p:cNvPr>
          <p:cNvSpPr>
            <a:spLocks noGrp="1"/>
          </p:cNvSpPr>
          <p:nvPr>
            <p:ph type="body" sz="quarter" idx="13"/>
          </p:nvPr>
        </p:nvSpPr>
        <p:spPr/>
        <p:txBody>
          <a:bodyPr/>
          <a:lstStyle/>
          <a:p>
            <a:r>
              <a:rPr lang="en-US" dirty="0"/>
              <a:t>What types of client-side virtualization technologies does your organization use? </a:t>
            </a:r>
          </a:p>
          <a:p>
            <a:r>
              <a:rPr lang="en-US" dirty="0"/>
              <a:t>What type of cloud computing does your organization use? What other services might you recommend be implemented?</a:t>
            </a:r>
          </a:p>
        </p:txBody>
      </p:sp>
      <p:sp>
        <p:nvSpPr>
          <p:cNvPr id="3" name="Slide Number Placeholder 2">
            <a:extLst>
              <a:ext uri="{FF2B5EF4-FFF2-40B4-BE49-F238E27FC236}">
                <a16:creationId xmlns:a16="http://schemas.microsoft.com/office/drawing/2014/main" id="{ABBD8280-5882-AA48-BA86-A9C40DAEB2D9}"/>
              </a:ext>
            </a:extLst>
          </p:cNvPr>
          <p:cNvSpPr>
            <a:spLocks noGrp="1"/>
          </p:cNvSpPr>
          <p:nvPr>
            <p:ph type="sldNum" sz="quarter" idx="4"/>
          </p:nvPr>
        </p:nvSpPr>
        <p:spPr/>
        <p:txBody>
          <a:bodyPr/>
          <a:lstStyle/>
          <a:p>
            <a:fld id="{2066355A-084C-D24E-9AD2-7E4FC41EA627}" type="slidenum">
              <a:rPr lang="en-US" smtClean="0"/>
              <a:pPr/>
              <a:t>33</a:t>
            </a:fld>
            <a:endParaRPr lang="en-US" dirty="0"/>
          </a:p>
        </p:txBody>
      </p:sp>
    </p:spTree>
    <p:extLst>
      <p:ext uri="{BB962C8B-B14F-4D97-AF65-F5344CB8AC3E}">
        <p14:creationId xmlns:p14="http://schemas.microsoft.com/office/powerpoint/2010/main" val="1153312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3730-1ACB-495A-BFC2-9601E6355844}"/>
              </a:ext>
            </a:extLst>
          </p:cNvPr>
          <p:cNvSpPr>
            <a:spLocks noGrp="1"/>
          </p:cNvSpPr>
          <p:nvPr>
            <p:ph type="title"/>
          </p:nvPr>
        </p:nvSpPr>
        <p:spPr/>
        <p:txBody>
          <a:bodyPr/>
          <a:lstStyle/>
          <a:p>
            <a:r>
              <a:rPr lang="en-US" dirty="0"/>
              <a:t>Hypervisors (Slide 1 of 4)</a:t>
            </a:r>
          </a:p>
        </p:txBody>
      </p:sp>
      <p:sp>
        <p:nvSpPr>
          <p:cNvPr id="3" name="Slide Number Placeholder 2">
            <a:extLst>
              <a:ext uri="{FF2B5EF4-FFF2-40B4-BE49-F238E27FC236}">
                <a16:creationId xmlns:a16="http://schemas.microsoft.com/office/drawing/2014/main" id="{2AA879B4-4F01-484F-AE1A-7799B5F1E133}"/>
              </a:ext>
            </a:extLst>
          </p:cNvPr>
          <p:cNvSpPr>
            <a:spLocks noGrp="1"/>
          </p:cNvSpPr>
          <p:nvPr>
            <p:ph type="sldNum" sz="quarter" idx="4"/>
          </p:nvPr>
        </p:nvSpPr>
        <p:spPr/>
        <p:txBody>
          <a:bodyPr/>
          <a:lstStyle/>
          <a:p>
            <a:fld id="{2066355A-084C-D24E-9AD2-7E4FC41EA627}" type="slidenum">
              <a:rPr lang="en-US" smtClean="0"/>
              <a:pPr/>
              <a:t>4</a:t>
            </a:fld>
            <a:endParaRPr lang="en-US" dirty="0"/>
          </a:p>
        </p:txBody>
      </p:sp>
      <p:sp>
        <p:nvSpPr>
          <p:cNvPr id="4" name="Content Placeholder 3">
            <a:extLst>
              <a:ext uri="{FF2B5EF4-FFF2-40B4-BE49-F238E27FC236}">
                <a16:creationId xmlns:a16="http://schemas.microsoft.com/office/drawing/2014/main" id="{F41B9B98-654B-4143-AA3D-601BDB29E187}"/>
              </a:ext>
            </a:extLst>
          </p:cNvPr>
          <p:cNvSpPr>
            <a:spLocks noGrp="1"/>
          </p:cNvSpPr>
          <p:nvPr>
            <p:ph idx="1"/>
          </p:nvPr>
        </p:nvSpPr>
        <p:spPr/>
        <p:txBody>
          <a:bodyPr/>
          <a:lstStyle/>
          <a:p>
            <a:r>
              <a:rPr lang="en-US" dirty="0"/>
              <a:t>Each VM runs in protected space</a:t>
            </a:r>
          </a:p>
          <a:p>
            <a:r>
              <a:rPr lang="en-US" dirty="0"/>
              <a:t>View from inside the VM is a CPU and memory</a:t>
            </a:r>
          </a:p>
          <a:p>
            <a:r>
              <a:rPr lang="en-US" dirty="0"/>
              <a:t>Hard disk is an image file</a:t>
            </a:r>
          </a:p>
          <a:p>
            <a:r>
              <a:rPr lang="en-US" dirty="0"/>
              <a:t>Components such as network adapter are emulated</a:t>
            </a:r>
          </a:p>
          <a:p>
            <a:r>
              <a:rPr lang="en-US" dirty="0"/>
              <a:t>Main functions of hypervisors</a:t>
            </a:r>
          </a:p>
          <a:p>
            <a:pPr lvl="1"/>
            <a:r>
              <a:rPr lang="en-US" dirty="0"/>
              <a:t>Emulation</a:t>
            </a:r>
          </a:p>
          <a:p>
            <a:pPr lvl="1"/>
            <a:r>
              <a:rPr lang="en-US" dirty="0"/>
              <a:t>Guest OS support</a:t>
            </a:r>
          </a:p>
          <a:p>
            <a:pPr lvl="1"/>
            <a:r>
              <a:rPr lang="en-US" dirty="0"/>
              <a:t>Assigning resources to each guest OS</a:t>
            </a:r>
          </a:p>
          <a:p>
            <a:pPr lvl="1"/>
            <a:r>
              <a:rPr lang="en-US" dirty="0"/>
              <a:t>Configuring networking</a:t>
            </a:r>
          </a:p>
          <a:p>
            <a:pPr lvl="1"/>
            <a:r>
              <a:rPr lang="en-US" dirty="0"/>
              <a:t>Configuring security</a:t>
            </a:r>
          </a:p>
        </p:txBody>
      </p:sp>
    </p:spTree>
    <p:extLst>
      <p:ext uri="{BB962C8B-B14F-4D97-AF65-F5344CB8AC3E}">
        <p14:creationId xmlns:p14="http://schemas.microsoft.com/office/powerpoint/2010/main" val="3166515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3730-1ACB-495A-BFC2-9601E6355844}"/>
              </a:ext>
            </a:extLst>
          </p:cNvPr>
          <p:cNvSpPr>
            <a:spLocks noGrp="1"/>
          </p:cNvSpPr>
          <p:nvPr>
            <p:ph type="title"/>
          </p:nvPr>
        </p:nvSpPr>
        <p:spPr/>
        <p:txBody>
          <a:bodyPr/>
          <a:lstStyle/>
          <a:p>
            <a:r>
              <a:rPr lang="en-US" dirty="0"/>
              <a:t>Hypervisors (Slide 2 of 4)</a:t>
            </a:r>
          </a:p>
        </p:txBody>
      </p:sp>
      <p:sp>
        <p:nvSpPr>
          <p:cNvPr id="3" name="Slide Number Placeholder 2">
            <a:extLst>
              <a:ext uri="{FF2B5EF4-FFF2-40B4-BE49-F238E27FC236}">
                <a16:creationId xmlns:a16="http://schemas.microsoft.com/office/drawing/2014/main" id="{2AA879B4-4F01-484F-AE1A-7799B5F1E133}"/>
              </a:ext>
            </a:extLst>
          </p:cNvPr>
          <p:cNvSpPr>
            <a:spLocks noGrp="1"/>
          </p:cNvSpPr>
          <p:nvPr>
            <p:ph type="sldNum" sz="quarter" idx="4"/>
          </p:nvPr>
        </p:nvSpPr>
        <p:spPr/>
        <p:txBody>
          <a:bodyPr/>
          <a:lstStyle/>
          <a:p>
            <a:fld id="{2066355A-084C-D24E-9AD2-7E4FC41EA627}" type="slidenum">
              <a:rPr lang="en-US" smtClean="0"/>
              <a:pPr/>
              <a:t>5</a:t>
            </a:fld>
            <a:endParaRPr lang="en-US" dirty="0"/>
          </a:p>
        </p:txBody>
      </p:sp>
      <p:pic>
        <p:nvPicPr>
          <p:cNvPr id="6" name="Content Placeholder 5">
            <a:extLst>
              <a:ext uri="{FF2B5EF4-FFF2-40B4-BE49-F238E27FC236}">
                <a16:creationId xmlns:a16="http://schemas.microsoft.com/office/drawing/2014/main" id="{64A0D81C-6BDA-4141-AFD1-92F11DCCE98C}"/>
              </a:ext>
            </a:extLst>
          </p:cNvPr>
          <p:cNvPicPr>
            <a:picLocks noGrp="1" noChangeAspect="1"/>
          </p:cNvPicPr>
          <p:nvPr>
            <p:ph idx="1"/>
          </p:nvPr>
        </p:nvPicPr>
        <p:blipFill>
          <a:blip r:embed="rId2"/>
          <a:stretch>
            <a:fillRect/>
          </a:stretch>
        </p:blipFill>
        <p:spPr>
          <a:xfrm>
            <a:off x="1438031" y="840923"/>
            <a:ext cx="6267938" cy="3847416"/>
          </a:xfrm>
        </p:spPr>
      </p:pic>
    </p:spTree>
    <p:extLst>
      <p:ext uri="{BB962C8B-B14F-4D97-AF65-F5344CB8AC3E}">
        <p14:creationId xmlns:p14="http://schemas.microsoft.com/office/powerpoint/2010/main" val="2268639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3730-1ACB-495A-BFC2-9601E6355844}"/>
              </a:ext>
            </a:extLst>
          </p:cNvPr>
          <p:cNvSpPr>
            <a:spLocks noGrp="1"/>
          </p:cNvSpPr>
          <p:nvPr>
            <p:ph type="title"/>
          </p:nvPr>
        </p:nvSpPr>
        <p:spPr/>
        <p:txBody>
          <a:bodyPr/>
          <a:lstStyle/>
          <a:p>
            <a:r>
              <a:rPr lang="en-US" dirty="0"/>
              <a:t>Hypervisors (Slide 3 of 4)</a:t>
            </a:r>
          </a:p>
        </p:txBody>
      </p:sp>
      <p:sp>
        <p:nvSpPr>
          <p:cNvPr id="5" name="Text Placeholder 4">
            <a:extLst>
              <a:ext uri="{FF2B5EF4-FFF2-40B4-BE49-F238E27FC236}">
                <a16:creationId xmlns:a16="http://schemas.microsoft.com/office/drawing/2014/main" id="{D72BF18C-00F0-4209-AF34-E2CF829086D9}"/>
              </a:ext>
            </a:extLst>
          </p:cNvPr>
          <p:cNvSpPr>
            <a:spLocks noGrp="1"/>
          </p:cNvSpPr>
          <p:nvPr>
            <p:ph type="body" sz="quarter" idx="13"/>
          </p:nvPr>
        </p:nvSpPr>
        <p:spPr/>
        <p:txBody>
          <a:bodyPr/>
          <a:lstStyle/>
          <a:p>
            <a:r>
              <a:rPr lang="en-US" b="1" dirty="0"/>
              <a:t>Type 2 hypervisor: </a:t>
            </a:r>
            <a:r>
              <a:rPr lang="en-US" dirty="0"/>
              <a:t>A host-based hypervisor in which you install the host operating system first, then install the hypervisor.</a:t>
            </a:r>
          </a:p>
        </p:txBody>
      </p:sp>
      <p:sp>
        <p:nvSpPr>
          <p:cNvPr id="3" name="Slide Number Placeholder 2">
            <a:extLst>
              <a:ext uri="{FF2B5EF4-FFF2-40B4-BE49-F238E27FC236}">
                <a16:creationId xmlns:a16="http://schemas.microsoft.com/office/drawing/2014/main" id="{2AA879B4-4F01-484F-AE1A-7799B5F1E133}"/>
              </a:ext>
            </a:extLst>
          </p:cNvPr>
          <p:cNvSpPr>
            <a:spLocks noGrp="1"/>
          </p:cNvSpPr>
          <p:nvPr>
            <p:ph type="sldNum" sz="quarter" idx="4"/>
          </p:nvPr>
        </p:nvSpPr>
        <p:spPr/>
        <p:txBody>
          <a:bodyPr/>
          <a:lstStyle/>
          <a:p>
            <a:fld id="{2066355A-084C-D24E-9AD2-7E4FC41EA627}" type="slidenum">
              <a:rPr lang="en-US" smtClean="0"/>
              <a:pPr/>
              <a:t>6</a:t>
            </a:fld>
            <a:endParaRPr lang="en-US" dirty="0"/>
          </a:p>
        </p:txBody>
      </p:sp>
      <p:sp>
        <p:nvSpPr>
          <p:cNvPr id="8" name="Content Placeholder 7">
            <a:extLst>
              <a:ext uri="{FF2B5EF4-FFF2-40B4-BE49-F238E27FC236}">
                <a16:creationId xmlns:a16="http://schemas.microsoft.com/office/drawing/2014/main" id="{5A375C54-9F51-49D1-9F3E-FDA666100FC8}"/>
              </a:ext>
            </a:extLst>
          </p:cNvPr>
          <p:cNvSpPr>
            <a:spLocks noGrp="1"/>
          </p:cNvSpPr>
          <p:nvPr>
            <p:ph idx="1"/>
          </p:nvPr>
        </p:nvSpPr>
        <p:spPr/>
        <p:txBody>
          <a:bodyPr/>
          <a:lstStyle/>
          <a:p>
            <a:r>
              <a:rPr lang="en-US" dirty="0"/>
              <a:t>Examples:</a:t>
            </a:r>
          </a:p>
          <a:p>
            <a:pPr lvl="1"/>
            <a:r>
              <a:rPr lang="en-US" dirty="0"/>
              <a:t>VMware Workstation</a:t>
            </a:r>
          </a:p>
          <a:p>
            <a:pPr lvl="1"/>
            <a:r>
              <a:rPr lang="en-US" dirty="0"/>
              <a:t>Oracle Virtual Box</a:t>
            </a:r>
          </a:p>
          <a:p>
            <a:pPr lvl="1"/>
            <a:r>
              <a:rPr lang="en-US" dirty="0"/>
              <a:t>Parallels Workstation</a:t>
            </a:r>
          </a:p>
        </p:txBody>
      </p:sp>
      <p:pic>
        <p:nvPicPr>
          <p:cNvPr id="9" name="Content Placeholder 5">
            <a:extLst>
              <a:ext uri="{FF2B5EF4-FFF2-40B4-BE49-F238E27FC236}">
                <a16:creationId xmlns:a16="http://schemas.microsoft.com/office/drawing/2014/main" id="{EEC06FA9-2047-4AD1-B911-AFEF9CBC2E26}"/>
              </a:ext>
            </a:extLst>
          </p:cNvPr>
          <p:cNvPicPr>
            <a:picLocks noChangeAspect="1"/>
          </p:cNvPicPr>
          <p:nvPr/>
        </p:nvPicPr>
        <p:blipFill>
          <a:blip r:embed="rId2"/>
          <a:stretch>
            <a:fillRect/>
          </a:stretch>
        </p:blipFill>
        <p:spPr>
          <a:xfrm>
            <a:off x="4444186" y="1697104"/>
            <a:ext cx="3580719" cy="2955925"/>
          </a:xfrm>
          <a:prstGeom prst="rect">
            <a:avLst/>
          </a:prstGeom>
        </p:spPr>
      </p:pic>
    </p:spTree>
    <p:extLst>
      <p:ext uri="{BB962C8B-B14F-4D97-AF65-F5344CB8AC3E}">
        <p14:creationId xmlns:p14="http://schemas.microsoft.com/office/powerpoint/2010/main" val="38432540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763730-1ACB-495A-BFC2-9601E6355844}"/>
              </a:ext>
            </a:extLst>
          </p:cNvPr>
          <p:cNvSpPr>
            <a:spLocks noGrp="1"/>
          </p:cNvSpPr>
          <p:nvPr>
            <p:ph type="title"/>
          </p:nvPr>
        </p:nvSpPr>
        <p:spPr/>
        <p:txBody>
          <a:bodyPr/>
          <a:lstStyle/>
          <a:p>
            <a:r>
              <a:rPr lang="en-US" dirty="0"/>
              <a:t>Hypervisors (Slide 4 of 4)</a:t>
            </a:r>
          </a:p>
        </p:txBody>
      </p:sp>
      <p:sp>
        <p:nvSpPr>
          <p:cNvPr id="5" name="Text Placeholder 4">
            <a:extLst>
              <a:ext uri="{FF2B5EF4-FFF2-40B4-BE49-F238E27FC236}">
                <a16:creationId xmlns:a16="http://schemas.microsoft.com/office/drawing/2014/main" id="{D72BF18C-00F0-4209-AF34-E2CF829086D9}"/>
              </a:ext>
            </a:extLst>
          </p:cNvPr>
          <p:cNvSpPr>
            <a:spLocks noGrp="1"/>
          </p:cNvSpPr>
          <p:nvPr>
            <p:ph type="body" sz="quarter" idx="13"/>
          </p:nvPr>
        </p:nvSpPr>
        <p:spPr/>
        <p:txBody>
          <a:bodyPr/>
          <a:lstStyle/>
          <a:p>
            <a:r>
              <a:rPr lang="en-US" b="1" dirty="0"/>
              <a:t>Type 1 hypervisor: </a:t>
            </a:r>
            <a:r>
              <a:rPr lang="en-US" dirty="0"/>
              <a:t>A bare metal hypervisor in which you install directly on the server's hardware.</a:t>
            </a:r>
          </a:p>
        </p:txBody>
      </p:sp>
      <p:sp>
        <p:nvSpPr>
          <p:cNvPr id="3" name="Slide Number Placeholder 2">
            <a:extLst>
              <a:ext uri="{FF2B5EF4-FFF2-40B4-BE49-F238E27FC236}">
                <a16:creationId xmlns:a16="http://schemas.microsoft.com/office/drawing/2014/main" id="{2AA879B4-4F01-484F-AE1A-7799B5F1E133}"/>
              </a:ext>
            </a:extLst>
          </p:cNvPr>
          <p:cNvSpPr>
            <a:spLocks noGrp="1"/>
          </p:cNvSpPr>
          <p:nvPr>
            <p:ph type="sldNum" sz="quarter" idx="4"/>
          </p:nvPr>
        </p:nvSpPr>
        <p:spPr/>
        <p:txBody>
          <a:bodyPr/>
          <a:lstStyle/>
          <a:p>
            <a:fld id="{2066355A-084C-D24E-9AD2-7E4FC41EA627}" type="slidenum">
              <a:rPr lang="en-US" smtClean="0"/>
              <a:pPr/>
              <a:t>7</a:t>
            </a:fld>
            <a:endParaRPr lang="en-US" dirty="0"/>
          </a:p>
        </p:txBody>
      </p:sp>
      <p:sp>
        <p:nvSpPr>
          <p:cNvPr id="8" name="Content Placeholder 7">
            <a:extLst>
              <a:ext uri="{FF2B5EF4-FFF2-40B4-BE49-F238E27FC236}">
                <a16:creationId xmlns:a16="http://schemas.microsoft.com/office/drawing/2014/main" id="{5A375C54-9F51-49D1-9F3E-FDA666100FC8}"/>
              </a:ext>
            </a:extLst>
          </p:cNvPr>
          <p:cNvSpPr>
            <a:spLocks noGrp="1"/>
          </p:cNvSpPr>
          <p:nvPr>
            <p:ph idx="1"/>
          </p:nvPr>
        </p:nvSpPr>
        <p:spPr/>
        <p:txBody>
          <a:bodyPr/>
          <a:lstStyle/>
          <a:p>
            <a:r>
              <a:rPr lang="en-US" dirty="0"/>
              <a:t>Examples:</a:t>
            </a:r>
          </a:p>
          <a:p>
            <a:pPr lvl="1"/>
            <a:r>
              <a:rPr lang="en-US" dirty="0"/>
              <a:t>VMware ESX Server</a:t>
            </a:r>
          </a:p>
          <a:p>
            <a:pPr lvl="1"/>
            <a:r>
              <a:rPr lang="en-US" dirty="0"/>
              <a:t>Microsoft Hyper-V</a:t>
            </a:r>
          </a:p>
          <a:p>
            <a:pPr lvl="1"/>
            <a:r>
              <a:rPr lang="en-US" dirty="0"/>
              <a:t>Citrix XEN Server</a:t>
            </a:r>
          </a:p>
          <a:p>
            <a:pPr lvl="1"/>
            <a:r>
              <a:rPr lang="en-US" dirty="0"/>
              <a:t>Linux KVM</a:t>
            </a:r>
          </a:p>
        </p:txBody>
      </p:sp>
      <p:pic>
        <p:nvPicPr>
          <p:cNvPr id="9" name="Content Placeholder 5">
            <a:extLst>
              <a:ext uri="{FF2B5EF4-FFF2-40B4-BE49-F238E27FC236}">
                <a16:creationId xmlns:a16="http://schemas.microsoft.com/office/drawing/2014/main" id="{EEC06FA9-2047-4AD1-B911-AFEF9CBC2E26}"/>
              </a:ext>
            </a:extLst>
          </p:cNvPr>
          <p:cNvPicPr>
            <a:picLocks noChangeAspect="1"/>
          </p:cNvPicPr>
          <p:nvPr/>
        </p:nvPicPr>
        <p:blipFill>
          <a:blip r:embed="rId2"/>
          <a:stretch>
            <a:fillRect/>
          </a:stretch>
        </p:blipFill>
        <p:spPr>
          <a:xfrm>
            <a:off x="4447196" y="1696454"/>
            <a:ext cx="3580719" cy="2955925"/>
          </a:xfrm>
          <a:prstGeom prst="rect">
            <a:avLst/>
          </a:prstGeom>
        </p:spPr>
      </p:pic>
    </p:spTree>
    <p:extLst>
      <p:ext uri="{BB962C8B-B14F-4D97-AF65-F5344CB8AC3E}">
        <p14:creationId xmlns:p14="http://schemas.microsoft.com/office/powerpoint/2010/main" val="7893604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7F23-5698-43E8-A432-6957E857079F}"/>
              </a:ext>
            </a:extLst>
          </p:cNvPr>
          <p:cNvSpPr>
            <a:spLocks noGrp="1"/>
          </p:cNvSpPr>
          <p:nvPr>
            <p:ph type="title"/>
          </p:nvPr>
        </p:nvSpPr>
        <p:spPr>
          <a:xfrm>
            <a:off x="341927" y="182880"/>
            <a:ext cx="8455567" cy="633458"/>
          </a:xfrm>
        </p:spPr>
        <p:txBody>
          <a:bodyPr/>
          <a:lstStyle/>
          <a:p>
            <a:r>
              <a:rPr lang="en-US" dirty="0"/>
              <a:t>Processor Support and Resource Requirements (Slide 1 of 2)</a:t>
            </a:r>
          </a:p>
        </p:txBody>
      </p:sp>
      <p:sp>
        <p:nvSpPr>
          <p:cNvPr id="3" name="Slide Number Placeholder 2">
            <a:extLst>
              <a:ext uri="{FF2B5EF4-FFF2-40B4-BE49-F238E27FC236}">
                <a16:creationId xmlns:a16="http://schemas.microsoft.com/office/drawing/2014/main" id="{B82213A5-584E-49E1-B4B2-00D716030596}"/>
              </a:ext>
            </a:extLst>
          </p:cNvPr>
          <p:cNvSpPr>
            <a:spLocks noGrp="1"/>
          </p:cNvSpPr>
          <p:nvPr>
            <p:ph type="sldNum" sz="quarter" idx="4"/>
          </p:nvPr>
        </p:nvSpPr>
        <p:spPr/>
        <p:txBody>
          <a:bodyPr/>
          <a:lstStyle/>
          <a:p>
            <a:fld id="{2066355A-084C-D24E-9AD2-7E4FC41EA627}" type="slidenum">
              <a:rPr lang="en-US" smtClean="0"/>
              <a:pPr/>
              <a:t>8</a:t>
            </a:fld>
            <a:endParaRPr lang="en-US" dirty="0"/>
          </a:p>
        </p:txBody>
      </p:sp>
      <p:sp>
        <p:nvSpPr>
          <p:cNvPr id="4" name="Content Placeholder 3">
            <a:extLst>
              <a:ext uri="{FF2B5EF4-FFF2-40B4-BE49-F238E27FC236}">
                <a16:creationId xmlns:a16="http://schemas.microsoft.com/office/drawing/2014/main" id="{13B52854-129C-4D0E-8BAF-3AB2BB5007D4}"/>
              </a:ext>
            </a:extLst>
          </p:cNvPr>
          <p:cNvSpPr>
            <a:spLocks noGrp="1"/>
          </p:cNvSpPr>
          <p:nvPr>
            <p:ph idx="1"/>
          </p:nvPr>
        </p:nvSpPr>
        <p:spPr>
          <a:xfrm>
            <a:off x="339295" y="979597"/>
            <a:ext cx="8460152" cy="3283696"/>
          </a:xfrm>
        </p:spPr>
        <p:txBody>
          <a:bodyPr/>
          <a:lstStyle/>
          <a:p>
            <a:r>
              <a:rPr lang="en-US" dirty="0"/>
              <a:t>CPU with built-in instruction sets to facilitate virtualization</a:t>
            </a:r>
          </a:p>
          <a:p>
            <a:pPr lvl="1"/>
            <a:r>
              <a:rPr lang="en-US" dirty="0"/>
              <a:t>Intel: VT-x</a:t>
            </a:r>
          </a:p>
          <a:p>
            <a:pPr lvl="1"/>
            <a:r>
              <a:rPr lang="en-US" dirty="0"/>
              <a:t>AMD: AMD-v</a:t>
            </a:r>
          </a:p>
          <a:p>
            <a:r>
              <a:rPr lang="en-US" dirty="0"/>
              <a:t>SLAT to improve virtual memory performance</a:t>
            </a:r>
          </a:p>
          <a:p>
            <a:pPr lvl="1"/>
            <a:r>
              <a:rPr lang="en-US" dirty="0"/>
              <a:t>Intel: EPT</a:t>
            </a:r>
          </a:p>
          <a:p>
            <a:pPr lvl="1"/>
            <a:r>
              <a:rPr lang="en-US" dirty="0"/>
              <a:t>AMD: RVI</a:t>
            </a:r>
          </a:p>
          <a:p>
            <a:r>
              <a:rPr lang="en-US" dirty="0"/>
              <a:t>Multiple CPU resources</a:t>
            </a:r>
          </a:p>
          <a:p>
            <a:pPr lvl="1"/>
            <a:r>
              <a:rPr lang="en-US" dirty="0"/>
              <a:t>SMP</a:t>
            </a:r>
          </a:p>
          <a:p>
            <a:pPr lvl="1"/>
            <a:r>
              <a:rPr lang="en-US" dirty="0"/>
              <a:t>Multiple physical processors</a:t>
            </a:r>
          </a:p>
          <a:p>
            <a:pPr lvl="1"/>
            <a:r>
              <a:rPr lang="en-US" dirty="0"/>
              <a:t>Multi-core</a:t>
            </a:r>
          </a:p>
          <a:p>
            <a:pPr lvl="1"/>
            <a:r>
              <a:rPr lang="en-US" dirty="0"/>
              <a:t>HyperThreading</a:t>
            </a:r>
          </a:p>
          <a:p>
            <a:pPr marL="0" indent="0">
              <a:buNone/>
            </a:pPr>
            <a:endParaRPr lang="en-US" dirty="0"/>
          </a:p>
        </p:txBody>
      </p:sp>
    </p:spTree>
    <p:extLst>
      <p:ext uri="{BB962C8B-B14F-4D97-AF65-F5344CB8AC3E}">
        <p14:creationId xmlns:p14="http://schemas.microsoft.com/office/powerpoint/2010/main" val="42219223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F7F23-5698-43E8-A432-6957E857079F}"/>
              </a:ext>
            </a:extLst>
          </p:cNvPr>
          <p:cNvSpPr>
            <a:spLocks noGrp="1"/>
          </p:cNvSpPr>
          <p:nvPr>
            <p:ph type="title"/>
          </p:nvPr>
        </p:nvSpPr>
        <p:spPr>
          <a:xfrm>
            <a:off x="341925" y="182880"/>
            <a:ext cx="8455566" cy="633458"/>
          </a:xfrm>
        </p:spPr>
        <p:txBody>
          <a:bodyPr/>
          <a:lstStyle/>
          <a:p>
            <a:r>
              <a:rPr lang="en-US" dirty="0"/>
              <a:t>Processor Support and Resource Requirements (Slide 2 of 2)</a:t>
            </a:r>
          </a:p>
        </p:txBody>
      </p:sp>
      <p:sp>
        <p:nvSpPr>
          <p:cNvPr id="3" name="Slide Number Placeholder 2">
            <a:extLst>
              <a:ext uri="{FF2B5EF4-FFF2-40B4-BE49-F238E27FC236}">
                <a16:creationId xmlns:a16="http://schemas.microsoft.com/office/drawing/2014/main" id="{B82213A5-584E-49E1-B4B2-00D716030596}"/>
              </a:ext>
            </a:extLst>
          </p:cNvPr>
          <p:cNvSpPr>
            <a:spLocks noGrp="1"/>
          </p:cNvSpPr>
          <p:nvPr>
            <p:ph type="sldNum" sz="quarter" idx="4"/>
          </p:nvPr>
        </p:nvSpPr>
        <p:spPr/>
        <p:txBody>
          <a:bodyPr/>
          <a:lstStyle/>
          <a:p>
            <a:fld id="{2066355A-084C-D24E-9AD2-7E4FC41EA627}" type="slidenum">
              <a:rPr lang="en-US" smtClean="0"/>
              <a:pPr/>
              <a:t>9</a:t>
            </a:fld>
            <a:endParaRPr lang="en-US" dirty="0"/>
          </a:p>
        </p:txBody>
      </p:sp>
      <p:sp>
        <p:nvSpPr>
          <p:cNvPr id="4" name="Content Placeholder 3">
            <a:extLst>
              <a:ext uri="{FF2B5EF4-FFF2-40B4-BE49-F238E27FC236}">
                <a16:creationId xmlns:a16="http://schemas.microsoft.com/office/drawing/2014/main" id="{13B52854-129C-4D0E-8BAF-3AB2BB5007D4}"/>
              </a:ext>
            </a:extLst>
          </p:cNvPr>
          <p:cNvSpPr>
            <a:spLocks noGrp="1"/>
          </p:cNvSpPr>
          <p:nvPr>
            <p:ph idx="1"/>
          </p:nvPr>
        </p:nvSpPr>
        <p:spPr/>
        <p:txBody>
          <a:bodyPr/>
          <a:lstStyle/>
          <a:p>
            <a:r>
              <a:rPr lang="en-US" dirty="0"/>
              <a:t>Each guest OS requires memory above that required by the host.</a:t>
            </a:r>
          </a:p>
          <a:p>
            <a:r>
              <a:rPr lang="en-US" dirty="0"/>
              <a:t>Each guest OS requires hard disk space for the VM image.</a:t>
            </a:r>
          </a:p>
          <a:p>
            <a:r>
              <a:rPr lang="en-US" dirty="0"/>
              <a:t>Most hypervisors allow guest VMs to use host adapters and peripherals.</a:t>
            </a:r>
          </a:p>
          <a:p>
            <a:pPr marL="0" indent="0">
              <a:buNone/>
            </a:pPr>
            <a:endParaRPr lang="en-US" dirty="0"/>
          </a:p>
        </p:txBody>
      </p:sp>
    </p:spTree>
    <p:extLst>
      <p:ext uri="{BB962C8B-B14F-4D97-AF65-F5344CB8AC3E}">
        <p14:creationId xmlns:p14="http://schemas.microsoft.com/office/powerpoint/2010/main" val="3960258303"/>
      </p:ext>
    </p:extLst>
  </p:cSld>
  <p:clrMapOvr>
    <a:masterClrMapping/>
  </p:clrMapOvr>
</p:sld>
</file>

<file path=ppt/theme/theme1.xml><?xml version="1.0" encoding="utf-8"?>
<a:theme xmlns:a="http://schemas.openxmlformats.org/drawingml/2006/main" name="LO-CompTIA">
  <a:themeElements>
    <a:clrScheme name="CompTIA">
      <a:dk1>
        <a:srgbClr val="000000"/>
      </a:dk1>
      <a:lt1>
        <a:srgbClr val="FFFFFF"/>
      </a:lt1>
      <a:dk2>
        <a:srgbClr val="000000"/>
      </a:dk2>
      <a:lt2>
        <a:srgbClr val="FFFFFF"/>
      </a:lt2>
      <a:accent1>
        <a:srgbClr val="007C9E"/>
      </a:accent1>
      <a:accent2>
        <a:srgbClr val="004D71"/>
      </a:accent2>
      <a:accent3>
        <a:srgbClr val="45545F"/>
      </a:accent3>
      <a:accent4>
        <a:srgbClr val="AFB6BA"/>
      </a:accent4>
      <a:accent5>
        <a:srgbClr val="F26C23"/>
      </a:accent5>
      <a:accent6>
        <a:srgbClr val="B24EC3"/>
      </a:accent6>
      <a:hlink>
        <a:srgbClr val="009DDC"/>
      </a:hlink>
      <a:folHlink>
        <a:srgbClr val="009DDC"/>
      </a:folHlink>
    </a:clrScheme>
    <a:fontScheme name="Open Sans">
      <a:majorFont>
        <a:latin typeface="Open Sans Semibold"/>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28575" cap="flat" cmpd="sng" algn="ctr">
          <a:solidFill>
            <a:srgbClr val="FF0000"/>
          </a:solidFill>
          <a:prstDash val="solid"/>
        </a:ln>
        <a:effectLst/>
      </a:spPr>
      <a:bodyPr rtlCol="0" anchor="ctr"/>
      <a:lstStyle>
        <a:defPPr algn="ctr" defTabSz="914400">
          <a:defRPr sz="1100" b="1" kern="0" dirty="0" err="1" smtClean="0">
            <a:solidFill>
              <a:srgbClr val="FF0000"/>
            </a:solidFill>
            <a:latin typeface="Arial"/>
          </a:defRPr>
        </a:defPPr>
      </a:lstStyle>
    </a:spDef>
    <a:lnDef>
      <a:spPr>
        <a:ln w="19050">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A73B4614-A704-0542-87E6-5897E6E538EB}" vid="{7EAF2078-CBFB-A14D-8A0C-8040B93EE7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LO CompTIA Visuals Template v2.3</Template>
  <TotalTime>35</TotalTime>
  <Words>1611</Words>
  <Application>Microsoft Office PowerPoint</Application>
  <PresentationFormat>On-screen Show (16:9)</PresentationFormat>
  <Paragraphs>217</Paragraphs>
  <Slides>33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33</vt:i4>
      </vt:variant>
    </vt:vector>
  </HeadingPairs>
  <TitlesOfParts>
    <vt:vector size="37" baseType="lpstr">
      <vt:lpstr>Arial</vt:lpstr>
      <vt:lpstr>Calibri</vt:lpstr>
      <vt:lpstr>Open Sans</vt:lpstr>
      <vt:lpstr>LO-CompTIA</vt:lpstr>
      <vt:lpstr>Implementing Client Virtualization and Cloud Computing</vt:lpstr>
      <vt:lpstr>Implementing Client Virtualization and Cloud Computing</vt:lpstr>
      <vt:lpstr>Virtualization</vt:lpstr>
      <vt:lpstr>Hypervisors (Slide 1 of 4)</vt:lpstr>
      <vt:lpstr>Hypervisors (Slide 2 of 4)</vt:lpstr>
      <vt:lpstr>Hypervisors (Slide 3 of 4)</vt:lpstr>
      <vt:lpstr>Hypervisors (Slide 4 of 4)</vt:lpstr>
      <vt:lpstr>Processor Support and Resource Requirements (Slide 1 of 2)</vt:lpstr>
      <vt:lpstr>Processor Support and Resource Requirements (Slide 2 of 2)</vt:lpstr>
      <vt:lpstr>Virtual Networks (Slide 1 of 3)</vt:lpstr>
      <vt:lpstr>Virtual Networks (Slide 2 of 3)</vt:lpstr>
      <vt:lpstr>Virtual Networks (Slide 3 of 3)</vt:lpstr>
      <vt:lpstr>Virtual Machines (Slide 1 of 3)</vt:lpstr>
      <vt:lpstr>Virtual Machines (Slide 2 of 3)</vt:lpstr>
      <vt:lpstr>Virtual Machines (Slide 3 of 3)</vt:lpstr>
      <vt:lpstr>Security Requirements (Slide 1 of 3)</vt:lpstr>
      <vt:lpstr>Security Requirements (Slide 2 of 3)</vt:lpstr>
      <vt:lpstr>Security Requirements (Slide 3 of 3)</vt:lpstr>
      <vt:lpstr>PowerPoint Presentation</vt:lpstr>
      <vt:lpstr>Cloud Computing (Slide 1 of 2)</vt:lpstr>
      <vt:lpstr>Cloud Computing (Slide 2 of 2)</vt:lpstr>
      <vt:lpstr>Benefits of Cloud Computing</vt:lpstr>
      <vt:lpstr>Common Cloud Models</vt:lpstr>
      <vt:lpstr>Internal and External Shared Resources</vt:lpstr>
      <vt:lpstr>Cloud Service Options (Slide 1 of 2)</vt:lpstr>
      <vt:lpstr>Cloud Service Options (Slide 2 of 2)</vt:lpstr>
      <vt:lpstr>Virtual Desktops (Slide 1 of 2)</vt:lpstr>
      <vt:lpstr>Virtual Desktops (Slide 2 of 2)</vt:lpstr>
      <vt:lpstr>Cloud-Based Applications</vt:lpstr>
      <vt:lpstr>Container Virtualization</vt:lpstr>
      <vt:lpstr>Cloud-Based Network Controllers</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Pam Taylor</dc:creator>
  <cp:keywords/>
  <dc:description/>
  <cp:lastModifiedBy>Gail Sandler</cp:lastModifiedBy>
  <cp:revision>7</cp:revision>
  <dcterms:created xsi:type="dcterms:W3CDTF">2018-11-14T20:07:51Z</dcterms:created>
  <dcterms:modified xsi:type="dcterms:W3CDTF">2019-01-07T20:09:08Z</dcterms:modified>
  <cp:category/>
</cp:coreProperties>
</file>