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5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45F"/>
    <a:srgbClr val="0090B9"/>
    <a:srgbClr val="ED1C24"/>
    <a:srgbClr val="F5A81C"/>
    <a:srgbClr val="01A1DD"/>
    <a:srgbClr val="CFD4D7"/>
    <a:srgbClr val="B0B6BB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 snapToGrid="0">
      <p:cViewPr varScale="1">
        <p:scale>
          <a:sx n="96" d="100"/>
          <a:sy n="96" d="100"/>
        </p:scale>
        <p:origin x="354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C3F268-D399-CD41-93EB-BC0DC0B74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3764"/>
            <a:ext cx="9162288" cy="710498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2990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B6C7ED59-72C2-324E-AEEB-8DFC1F5573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F3540-13AC-44CC-8468-F66A165DB1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4119153"/>
            <a:ext cx="9162066" cy="71588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E60D3D0-903E-449F-8BDE-F38A0F67801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24B12D1D-538F-4592-A344-ADAC7C5F51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7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7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27C23A4-5CC7-48A6-8DC6-79BD14A7C0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54419A-0B47-4B46-BBFF-9D6EB77912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3384616"/>
            <a:ext cx="9143999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EA95763B-85F6-9048-B507-4FD23026F6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0FFAE2-1926-424D-9409-EA1F521618B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D31B16-7F80-4E40-A64A-D400F2BE5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114" y="1288868"/>
            <a:ext cx="3829752" cy="2097826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D02AE6C-5C85-4840-A3B7-DDC8E12B95FF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5339D3-1833-4B91-85AF-8A6AAD2D7A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63FC1DF3-5A73-4EF0-AFF4-A627B0B04E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8" name="Rectangle: Single Corner Rounded 17">
            <a:extLst>
              <a:ext uri="{FF2B5EF4-FFF2-40B4-BE49-F238E27FC236}">
                <a16:creationId xmlns:a16="http://schemas.microsoft.com/office/drawing/2014/main" id="{34001CDF-5B8F-42B0-BCBB-3D9452109C56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CA616D77-B9BE-4C07-994E-9A84BA593E2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0" name="Rectangle: Single Corner Rounded 19">
            <a:extLst>
              <a:ext uri="{FF2B5EF4-FFF2-40B4-BE49-F238E27FC236}">
                <a16:creationId xmlns:a16="http://schemas.microsoft.com/office/drawing/2014/main" id="{96A22CA4-EE7D-43A4-A1C4-C950B80B576E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088B52-E250-44D1-A46E-A8E54809A5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56114" y="1288868"/>
            <a:ext cx="3829753" cy="209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59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E765CB9-1B51-9D48-955D-6843AA1B95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470113FF-19A5-4465-879C-9899DE51C4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0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976531"/>
            <a:ext cx="8460150" cy="3394472"/>
          </a:xfrm>
        </p:spPr>
        <p:txBody>
          <a:bodyPr/>
          <a:lstStyle>
            <a:lvl1pPr>
              <a:spcAft>
                <a:spcPts val="1800"/>
              </a:spcAft>
              <a:buFont typeface="+mj-lt"/>
              <a:buAutoNum type="arabicPeriod"/>
              <a:defRPr sz="1800">
                <a:solidFill>
                  <a:srgbClr val="45545F"/>
                </a:solidFill>
              </a:defRPr>
            </a:lvl1pPr>
            <a:lvl2pPr marL="600075" indent="-257175">
              <a:buFont typeface="+mj-lt"/>
              <a:buAutoNum type="arabicPeriod"/>
              <a:defRPr/>
            </a:lvl2pPr>
            <a:lvl3pPr marL="942975" indent="-257175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402655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9EDA33E4-71A4-D841-BB71-AA1209C4CD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70059-50E2-B24D-9AA3-145112C8E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5CF173-B8D3-4110-B620-8F6B0DB3BA96}"/>
              </a:ext>
            </a:extLst>
          </p:cNvPr>
          <p:cNvSpPr txBox="1"/>
          <p:nvPr userDrawn="1"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D14D15AE-1524-47E2-8DF2-C6A2E8F9F5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C6AD08-C9C3-449D-B9C5-8C83218C84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72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296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C0B4C048-9AE5-4AFE-B5D4-EFA31814E7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1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953D7D55-FF4B-144A-9A47-F9B21A50C6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E67CEBF-C00F-4CC6-B5E6-431433943F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88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ECFD10BA-E11D-4024-BD37-10082B8540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24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80597"/>
            <a:ext cx="7797800" cy="615462"/>
          </a:xfrm>
        </p:spPr>
        <p:txBody>
          <a:bodyPr anchor="ctr" anchorCtr="0">
            <a:noAutofit/>
          </a:bodyPr>
          <a:lstStyle>
            <a:lvl1pPr algn="l">
              <a:defRPr sz="2400"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76327"/>
            <a:ext cx="5111750" cy="3518297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40D7BB1-77D8-B148-9C19-407AE5F22E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099A3ED2-8157-47F5-9094-2127613CC1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83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225780-6858-4197-93CD-349FC559977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6489CC6E-0F90-4D21-B36E-205CB844B5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2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7"/>
            <a:ext cx="8460152" cy="3567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BB89A167-2C0A-E142-A4E6-098E36FF4B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A74236B5-BBCC-4404-AC0B-37116B850F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40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63308DA-D7BC-384E-821F-8A3A2D1C8C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465ABC8-80F4-433A-9F2E-683AF1C948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15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08539"/>
            <a:ext cx="2057400" cy="3686084"/>
          </a:xfrm>
        </p:spPr>
        <p:txBody>
          <a:bodyPr vert="eaVert"/>
          <a:lstStyle>
            <a:lvl1pPr>
              <a:defRPr b="1">
                <a:solidFill>
                  <a:srgbClr val="45545F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539"/>
            <a:ext cx="6019800" cy="3686084"/>
          </a:xfrm>
        </p:spPr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8730890-2F38-5A47-B746-C8A5D1CBF9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927976C4-37B7-4E13-8B6A-20D6C7071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40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49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C9C1D8-EBAB-9044-B613-CB1F1A3C1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5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75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21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6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7C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0F2340D0-5F8E-472E-A1C6-625295290670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02AF345E-E5D6-4DC8-ACD2-63A312B93B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9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C2B283-1721-A54D-A0F1-D2BEA493074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8" y="4443006"/>
            <a:ext cx="9180576" cy="384048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rgbClr val="ED1C24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332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944337A-3BE7-674E-B293-3D2844FE50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409AC7-619E-4146-AE3F-0B0AC3659F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9050" y="4444093"/>
            <a:ext cx="9182100" cy="381633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0AF40F2-1C04-4EDE-91E5-FD338A539A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0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937C02-723F-7449-9D91-D10D98479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589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356AF006-7545-FE4E-BA37-FA9657065F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5EBEC7-6CE3-4BA7-839C-42C028DCED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67DB4762-4F54-420A-AE72-B8D0A94994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5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7054516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4"/>
            <a:ext cx="8460152" cy="2956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A660B38B-C7D9-D944-83F2-8500759A1B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8" name="Picture 100" descr="book">
            <a:extLst>
              <a:ext uri="{FF2B5EF4-FFF2-40B4-BE49-F238E27FC236}">
                <a16:creationId xmlns:a16="http://schemas.microsoft.com/office/drawing/2014/main" id="{7659040C-5D30-DA49-B1E6-5E966016C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B90E517A-C23C-4210-B717-D253E47362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8C6171B1-8E41-4C67-A52D-F3705C1FF5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417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4E5AC-2C37-054D-B16D-0D8582A5E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0B31201-AC95-4FBE-8728-54C75CD501F8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5AFCCE82-7D65-46A1-B7E1-9F52748E4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7" name="Picture 100" descr="book">
            <a:extLst>
              <a:ext uri="{FF2B5EF4-FFF2-40B4-BE49-F238E27FC236}">
                <a16:creationId xmlns:a16="http://schemas.microsoft.com/office/drawing/2014/main" id="{07E710A7-40D6-49B6-BB5C-A30FB8BC04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D270BF1-8FC8-450C-8C6A-426D9FFF547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42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6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0D7A0E-8A94-490A-A6F5-3BAB5C1B5B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9F7F9E3-002C-466A-8811-EE54C23E8A7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F85459EC-7025-4E4A-BA32-252EFE4380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0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3384616"/>
            <a:ext cx="8001000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8" name="Picture 17" descr="CompTIA_logo.wmf">
            <a:extLst>
              <a:ext uri="{FF2B5EF4-FFF2-40B4-BE49-F238E27FC236}">
                <a16:creationId xmlns:a16="http://schemas.microsoft.com/office/drawing/2014/main" id="{1E5018EB-5EA6-DB41-BB6E-BDD87D776F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BDA0A4-50B6-2647-8936-3D1D66E5E7A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A9D3A7-ED76-3242-8569-1F8CBACDF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606" y="1406242"/>
            <a:ext cx="3186788" cy="19817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D8B9F1-5156-4015-8177-4E8209EE4A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8D934AFB-EBAB-44C4-B01E-BA637E6FAD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ECED6939-82CB-425F-B6C5-30CAA00BA54B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51FF0B8E-134E-4865-87E4-1A74E81D99BF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5800B104-A4D4-4756-B1BD-5EA923671927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48D952-3A26-4954-AF4F-F7918E7C036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78605" y="1406242"/>
            <a:ext cx="3186790" cy="19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741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865" r:id="rId20"/>
    <p:sldLayoutId id="2147483866" r:id="rId21"/>
    <p:sldLayoutId id="2147483826" r:id="rId22"/>
    <p:sldLayoutId id="2147483830" r:id="rId23"/>
    <p:sldLayoutId id="2147483831" r:id="rId24"/>
    <p:sldLayoutId id="2147483833" r:id="rId25"/>
    <p:sldLayoutId id="2147483838" r:id="rId26"/>
    <p:sldLayoutId id="2147483840" r:id="rId27"/>
    <p:sldLayoutId id="2147483842" r:id="rId28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lang="en-US" sz="2400" b="1" kern="1200" dirty="0">
          <a:solidFill>
            <a:srgbClr val="ED1C24"/>
          </a:solidFill>
          <a:latin typeface="+mn-lt"/>
          <a:ea typeface="+mj-ea"/>
          <a:cs typeface="Open Sans SemiBold" panose="020B0706030804020204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rgbClr val="45545F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rgbClr val="45545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rgbClr val="45545F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181D-81EB-46D0-9A95-5BD28A63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Course Outline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F02BC4-B1CE-4B5C-ADAD-B7F805D38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49689-9B1E-416A-A77F-50A89B1E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51" y="821325"/>
            <a:ext cx="8460152" cy="2990074"/>
          </a:xfrm>
        </p:spPr>
        <p:txBody>
          <a:bodyPr/>
          <a:lstStyle/>
          <a:p>
            <a:r>
              <a:rPr lang="en-US" dirty="0"/>
              <a:t>Supporting Operating Systems</a:t>
            </a:r>
          </a:p>
          <a:p>
            <a:r>
              <a:rPr lang="en-US" dirty="0"/>
              <a:t>Installing, Configuring, and Maintaining Operating Systems</a:t>
            </a:r>
          </a:p>
          <a:p>
            <a:r>
              <a:rPr lang="en-US" dirty="0"/>
              <a:t>Maintaining and Troubleshooting Microsoft Windows</a:t>
            </a:r>
          </a:p>
          <a:p>
            <a:r>
              <a:rPr lang="en-US" dirty="0"/>
              <a:t>Configuring and Troubleshooting Networks</a:t>
            </a:r>
          </a:p>
          <a:p>
            <a:r>
              <a:rPr lang="en-US" dirty="0"/>
              <a:t>Managing Users, Workstations, and Shared Resources</a:t>
            </a:r>
          </a:p>
          <a:p>
            <a:r>
              <a:rPr lang="en-US"/>
              <a:t>Security </a:t>
            </a:r>
            <a:r>
              <a:rPr lang="en-US" dirty="0"/>
              <a:t>Concepts</a:t>
            </a:r>
          </a:p>
          <a:p>
            <a:r>
              <a:rPr lang="en-US" dirty="0"/>
              <a:t>Securing Workstations and Data</a:t>
            </a:r>
          </a:p>
          <a:p>
            <a:r>
              <a:rPr lang="en-US" dirty="0"/>
              <a:t>Troubleshooting Workstation Security Issues</a:t>
            </a:r>
          </a:p>
          <a:p>
            <a:r>
              <a:rPr lang="en-US" dirty="0"/>
              <a:t>Supporting and Troubleshooting Mobile Devices</a:t>
            </a:r>
          </a:p>
          <a:p>
            <a:r>
              <a:rPr lang="en-US" dirty="0"/>
              <a:t>Implementing Operational Procedures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467619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C9E"/>
      </a:accent1>
      <a:accent2>
        <a:srgbClr val="004D71"/>
      </a:accent2>
      <a:accent3>
        <a:srgbClr val="45545F"/>
      </a:accent3>
      <a:accent4>
        <a:srgbClr val="AFB6BA"/>
      </a:accent4>
      <a:accent5>
        <a:srgbClr val="F26C23"/>
      </a:accent5>
      <a:accent6>
        <a:srgbClr val="B24EC3"/>
      </a:accent6>
      <a:hlink>
        <a:srgbClr val="009DDC"/>
      </a:hlink>
      <a:folHlink>
        <a:srgbClr val="009DDC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3B4614-A704-0542-87E6-5897E6E538EB}" vid="{7EAF2078-CBFB-A14D-8A0C-8040B93EE7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CompTIA Visuals Template v2.3</Template>
  <TotalTime>112</TotalTime>
  <Words>49</Words>
  <Application>Microsoft Office PowerPoint</Application>
  <PresentationFormat>On-screen Show (16:9)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Myriad Pro</vt:lpstr>
      <vt:lpstr>Open Sans</vt:lpstr>
      <vt:lpstr>LO-CompTIA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Taylor</dc:creator>
  <cp:lastModifiedBy>Gail Sandler</cp:lastModifiedBy>
  <cp:revision>8</cp:revision>
  <dcterms:created xsi:type="dcterms:W3CDTF">2018-08-22T18:16:50Z</dcterms:created>
  <dcterms:modified xsi:type="dcterms:W3CDTF">2019-01-07T11:03:51Z</dcterms:modified>
</cp:coreProperties>
</file>