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fntdata" ContentType="application/x-fontdata"/>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845" r:id="rId1"/>
  </p:sldMasterIdLst>
  <p:notesMasterIdLst>
    <p:notesMasterId r:id="rId95"/>
  </p:notesMasterIdLst>
  <p:handoutMasterIdLst>
    <p:handoutMasterId r:id="rId96"/>
  </p:handoutMasterIdLst>
  <p:sldIdLst>
    <p:sldId id="263" r:id="rId2"/>
    <p:sldId id="264" r:id="rId3"/>
    <p:sldId id="280" r:id="rId4"/>
    <p:sldId id="281" r:id="rId5"/>
    <p:sldId id="282" r:id="rId6"/>
    <p:sldId id="283" r:id="rId7"/>
    <p:sldId id="284" r:id="rId8"/>
    <p:sldId id="285" r:id="rId9"/>
    <p:sldId id="378" r:id="rId10"/>
    <p:sldId id="286" r:id="rId11"/>
    <p:sldId id="287" r:id="rId12"/>
    <p:sldId id="288"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81" r:id="rId26"/>
    <p:sldId id="302" r:id="rId27"/>
    <p:sldId id="303" r:id="rId28"/>
    <p:sldId id="305" r:id="rId29"/>
    <p:sldId id="373" r:id="rId30"/>
    <p:sldId id="306" r:id="rId31"/>
    <p:sldId id="307" r:id="rId32"/>
    <p:sldId id="308" r:id="rId33"/>
    <p:sldId id="309" r:id="rId34"/>
    <p:sldId id="310" r:id="rId35"/>
    <p:sldId id="311" r:id="rId36"/>
    <p:sldId id="312" r:id="rId37"/>
    <p:sldId id="313" r:id="rId38"/>
    <p:sldId id="314" r:id="rId39"/>
    <p:sldId id="315" r:id="rId40"/>
    <p:sldId id="317" r:id="rId41"/>
    <p:sldId id="318" r:id="rId42"/>
    <p:sldId id="319" r:id="rId43"/>
    <p:sldId id="320" r:id="rId44"/>
    <p:sldId id="321" r:id="rId45"/>
    <p:sldId id="322" r:id="rId46"/>
    <p:sldId id="323" r:id="rId47"/>
    <p:sldId id="324" r:id="rId48"/>
    <p:sldId id="325" r:id="rId49"/>
    <p:sldId id="382" r:id="rId50"/>
    <p:sldId id="329" r:id="rId51"/>
    <p:sldId id="331" r:id="rId52"/>
    <p:sldId id="330" r:id="rId53"/>
    <p:sldId id="342" r:id="rId54"/>
    <p:sldId id="327" r:id="rId55"/>
    <p:sldId id="328" r:id="rId56"/>
    <p:sldId id="336" r:id="rId57"/>
    <p:sldId id="337" r:id="rId58"/>
    <p:sldId id="338" r:id="rId59"/>
    <p:sldId id="339" r:id="rId60"/>
    <p:sldId id="340" r:id="rId61"/>
    <p:sldId id="374" r:id="rId62"/>
    <p:sldId id="332" r:id="rId63"/>
    <p:sldId id="341" r:id="rId64"/>
    <p:sldId id="379" r:id="rId65"/>
    <p:sldId id="333" r:id="rId66"/>
    <p:sldId id="375" r:id="rId67"/>
    <p:sldId id="334" r:id="rId68"/>
    <p:sldId id="335" r:id="rId69"/>
    <p:sldId id="383" r:id="rId70"/>
    <p:sldId id="343" r:id="rId71"/>
    <p:sldId id="376" r:id="rId72"/>
    <p:sldId id="351" r:id="rId73"/>
    <p:sldId id="352" r:id="rId74"/>
    <p:sldId id="366" r:id="rId75"/>
    <p:sldId id="380" r:id="rId76"/>
    <p:sldId id="359" r:id="rId77"/>
    <p:sldId id="360" r:id="rId78"/>
    <p:sldId id="361" r:id="rId79"/>
    <p:sldId id="364" r:id="rId80"/>
    <p:sldId id="365" r:id="rId81"/>
    <p:sldId id="369" r:id="rId82"/>
    <p:sldId id="371" r:id="rId83"/>
    <p:sldId id="372" r:id="rId84"/>
    <p:sldId id="367" r:id="rId85"/>
    <p:sldId id="368" r:id="rId86"/>
    <p:sldId id="354" r:id="rId87"/>
    <p:sldId id="377" r:id="rId88"/>
    <p:sldId id="384" r:id="rId89"/>
    <p:sldId id="356" r:id="rId90"/>
    <p:sldId id="357" r:id="rId91"/>
    <p:sldId id="358" r:id="rId92"/>
    <p:sldId id="344" r:id="rId93"/>
    <p:sldId id="267" r:id="rId94"/>
  </p:sldIdLst>
  <p:sldSz cx="9144000" cy="5143500" type="screen16x9"/>
  <p:notesSz cx="6858000" cy="9144000"/>
  <p:embeddedFontLst>
    <p:embeddedFont>
      <p:font typeface="Calibri" panose="020F0502020204030204" pitchFamily="34" charset="0"/>
      <p:regular r:id="rId97"/>
      <p:bold r:id="rId98"/>
      <p:italic r:id="rId99"/>
      <p:boldItalic r:id="rId100"/>
    </p:embeddedFont>
    <p:embeddedFont>
      <p:font typeface="Cutive Mono" panose="020B0604020202020204" charset="0"/>
      <p:regular r:id="rId101"/>
    </p:embeddedFont>
    <p:embeddedFont>
      <p:font typeface="Open Sans" panose="020B0604020202020204" charset="0"/>
      <p:regular r:id="rId102"/>
    </p:embeddedFont>
    <p:embeddedFont>
      <p:font typeface="Open Sans Semibold" panose="020B0604020202020204" charset="0"/>
      <p:bold r:id="rId103"/>
    </p:embeddedFont>
    <p:embeddedFont>
      <p:font typeface="Open Sans Semibold" panose="020B0604020202020204" charset="0"/>
      <p:bold r:id="rId10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545F"/>
    <a:srgbClr val="004D71"/>
    <a:srgbClr val="B1B7BC"/>
    <a:srgbClr val="1B3764"/>
    <a:srgbClr val="0090B9"/>
    <a:srgbClr val="ED1C24"/>
    <a:srgbClr val="F5A81C"/>
    <a:srgbClr val="01A1DD"/>
    <a:srgbClr val="CFD4D7"/>
    <a:srgbClr val="B0B6B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838" autoAdjust="0"/>
    <p:restoredTop sz="98168" autoAdjust="0"/>
  </p:normalViewPr>
  <p:slideViewPr>
    <p:cSldViewPr snapToGrid="0">
      <p:cViewPr varScale="1">
        <p:scale>
          <a:sx n="148" d="100"/>
          <a:sy n="148" d="100"/>
        </p:scale>
        <p:origin x="132" y="228"/>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font" Target="fonts/font6.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font" Target="fonts/font4.fntdata"/><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font" Target="fonts/font3.fntdata"/><Relationship Id="rId10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fntdata"/><Relationship Id="rId10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0F75AEF-6AF8-074D-A4DB-F71FD6F9C37D}" type="datetimeFigureOut">
              <a:rPr lang="en-US" smtClean="0"/>
              <a:t>1/9/2019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5D9A6D-5233-6641-90BA-8328590F05DD}" type="slidenum">
              <a:rPr lang="en-US" smtClean="0"/>
              <a:t>‹#›</a:t>
            </a:fld>
            <a:endParaRPr lang="en-US" dirty="0"/>
          </a:p>
        </p:txBody>
      </p:sp>
    </p:spTree>
    <p:extLst>
      <p:ext uri="{BB962C8B-B14F-4D97-AF65-F5344CB8AC3E}">
        <p14:creationId xmlns:p14="http://schemas.microsoft.com/office/powerpoint/2010/main" val="538546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AAE85D-3A3F-7B46-A18E-DF160D9D2CC7}" type="datetimeFigureOut">
              <a:rPr lang="en-US" smtClean="0"/>
              <a:t>1/9/2019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DDA35F-9E58-5D40-92C1-D8C7631003B0}" type="slidenum">
              <a:rPr lang="en-US" smtClean="0"/>
              <a:t>‹#›</a:t>
            </a:fld>
            <a:endParaRPr lang="en-US" dirty="0"/>
          </a:p>
        </p:txBody>
      </p:sp>
    </p:spTree>
    <p:extLst>
      <p:ext uri="{BB962C8B-B14F-4D97-AF65-F5344CB8AC3E}">
        <p14:creationId xmlns:p14="http://schemas.microsoft.com/office/powerpoint/2010/main" val="26903101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wmf"/><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urse/Lesson Outlin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C3F268-D399-CD41-93EB-BC0DC0B74CB8}"/>
              </a:ext>
            </a:extLst>
          </p:cNvPr>
          <p:cNvPicPr>
            <a:picLocks noChangeAspect="1"/>
          </p:cNvPicPr>
          <p:nvPr/>
        </p:nvPicPr>
        <p:blipFill>
          <a:blip r:embed="rId2"/>
          <a:stretch>
            <a:fillRect/>
          </a:stretch>
        </p:blipFill>
        <p:spPr>
          <a:xfrm>
            <a:off x="0" y="4123764"/>
            <a:ext cx="9162288" cy="710498"/>
          </a:xfrm>
          <a:prstGeom prst="rect">
            <a:avLst/>
          </a:prstGeom>
        </p:spPr>
      </p:pic>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Course/Lesson outline</a:t>
            </a:r>
          </a:p>
        </p:txBody>
      </p:sp>
      <p:sp>
        <p:nvSpPr>
          <p:cNvPr id="7" name="Slide Number Placeholder 5">
            <a:extLst>
              <a:ext uri="{FF2B5EF4-FFF2-40B4-BE49-F238E27FC236}">
                <a16:creationId xmlns:a16="http://schemas.microsoft.com/office/drawing/2014/main" id="{22E793E8-1E1B-7342-97FF-3EBEB6CE2F97}"/>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0" name="Slide Number Placeholder 5">
            <a:extLst>
              <a:ext uri="{FF2B5EF4-FFF2-40B4-BE49-F238E27FC236}">
                <a16:creationId xmlns:a16="http://schemas.microsoft.com/office/drawing/2014/main" id="{C6A4ED92-FF5D-D14E-9468-3074E27957D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F10937EE-1C4A-CD4A-8D8B-58C6219952EB}"/>
              </a:ext>
            </a:extLst>
          </p:cNvPr>
          <p:cNvSpPr>
            <a:spLocks noGrp="1"/>
          </p:cNvSpPr>
          <p:nvPr>
            <p:ph idx="1" hasCustomPrompt="1"/>
          </p:nvPr>
        </p:nvSpPr>
        <p:spPr>
          <a:xfrm>
            <a:off x="341924" y="980349"/>
            <a:ext cx="8460152" cy="2990074"/>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B6C7ED59-72C2-324E-AEEB-8DFC1F5573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3D59EF18-6709-4202-A735-5480AB4C5EDA}"/>
              </a:ext>
            </a:extLst>
          </p:cNvPr>
          <p:cNvPicPr>
            <a:picLocks noChangeAspect="1"/>
          </p:cNvPicPr>
          <p:nvPr userDrawn="1"/>
        </p:nvPicPr>
        <p:blipFill>
          <a:blip r:embed="rId4"/>
          <a:stretch>
            <a:fillRect/>
          </a:stretch>
        </p:blipFill>
        <p:spPr>
          <a:xfrm>
            <a:off x="0" y="4119153"/>
            <a:ext cx="9162066" cy="715887"/>
          </a:xfrm>
          <a:prstGeom prst="rect">
            <a:avLst/>
          </a:prstGeom>
        </p:spPr>
      </p:pic>
      <p:sp>
        <p:nvSpPr>
          <p:cNvPr id="11" name="Slide Number Placeholder 5">
            <a:extLst>
              <a:ext uri="{FF2B5EF4-FFF2-40B4-BE49-F238E27FC236}">
                <a16:creationId xmlns:a16="http://schemas.microsoft.com/office/drawing/2014/main" id="{16DBE074-631A-4B5F-9E6D-B76992F4C5DC}"/>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FA48A771-2464-465A-A30E-DDC97B97CEC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190468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p:nvPicPr>
        <p:blipFill>
          <a:blip r:embed="rId3"/>
          <a:stretch>
            <a:fillRect/>
          </a:stretch>
        </p:blipFill>
        <p:spPr>
          <a:xfrm>
            <a:off x="6853645" y="3619663"/>
            <a:ext cx="1959429" cy="1073317"/>
          </a:xfrm>
          <a:prstGeom prst="rect">
            <a:avLst/>
          </a:prstGeom>
        </p:spPr>
      </p:pic>
      <p:pic>
        <p:nvPicPr>
          <p:cNvPr id="10" name="Picture 9" descr="CompTIA_logo.wmf">
            <a:extLst>
              <a:ext uri="{FF2B5EF4-FFF2-40B4-BE49-F238E27FC236}">
                <a16:creationId xmlns:a16="http://schemas.microsoft.com/office/drawing/2014/main" id="{78C1BBE0-5335-409A-8A98-E1D476434F0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359E6ADC-F0D7-41A1-ABA7-025A675A86DA}"/>
              </a:ext>
            </a:extLst>
          </p:cNvPr>
          <p:cNvPicPr>
            <a:picLocks noChangeAspect="1"/>
          </p:cNvPicPr>
          <p:nvPr userDrawn="1"/>
        </p:nvPicPr>
        <p:blipFill>
          <a:blip r:embed="rId4"/>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477679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inds-On Activity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804EA5-17AD-354B-90BB-56A1A9BBD306}"/>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1" y="3384616"/>
            <a:ext cx="9143999"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2784C09B-F43A-F747-800F-F1DE1DE87130}"/>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8" name="Slide Number Placeholder 5">
            <a:extLst>
              <a:ext uri="{FF2B5EF4-FFF2-40B4-BE49-F238E27FC236}">
                <a16:creationId xmlns:a16="http://schemas.microsoft.com/office/drawing/2014/main" id="{8DC713EE-FFB3-8147-9995-551A638CBF1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3" name="Picture 12">
            <a:extLst>
              <a:ext uri="{FF2B5EF4-FFF2-40B4-BE49-F238E27FC236}">
                <a16:creationId xmlns:a16="http://schemas.microsoft.com/office/drawing/2014/main" id="{CE472390-70FA-EF46-BC95-2AB6BD804B49}"/>
              </a:ext>
            </a:extLst>
          </p:cNvPr>
          <p:cNvPicPr>
            <a:picLocks noChangeAspect="1"/>
          </p:cNvPicPr>
          <p:nvPr/>
        </p:nvPicPr>
        <p:blipFill>
          <a:blip r:embed="rId2"/>
          <a:stretch>
            <a:fillRect/>
          </a:stretch>
        </p:blipFill>
        <p:spPr>
          <a:xfrm>
            <a:off x="0" y="4514851"/>
            <a:ext cx="9144000" cy="341951"/>
          </a:xfrm>
          <a:prstGeom prst="rect">
            <a:avLst/>
          </a:prstGeom>
        </p:spPr>
      </p:pic>
      <p:pic>
        <p:nvPicPr>
          <p:cNvPr id="17" name="Picture 16" descr="CompTIA_logo.wmf">
            <a:extLst>
              <a:ext uri="{FF2B5EF4-FFF2-40B4-BE49-F238E27FC236}">
                <a16:creationId xmlns:a16="http://schemas.microsoft.com/office/drawing/2014/main" id="{EA95763B-85F6-9048-B507-4FD23026F6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6" name="Picture 15">
            <a:extLst>
              <a:ext uri="{FF2B5EF4-FFF2-40B4-BE49-F238E27FC236}">
                <a16:creationId xmlns:a16="http://schemas.microsoft.com/office/drawing/2014/main" id="{C30FFAE2-1926-424D-9409-EA1F521618BE}"/>
              </a:ext>
            </a:extLst>
          </p:cNvPr>
          <p:cNvPicPr>
            <a:picLocks/>
          </p:cNvPicPr>
          <p:nvPr/>
        </p:nvPicPr>
        <p:blipFill>
          <a:blip r:embed="rId4"/>
          <a:stretch>
            <a:fillRect/>
          </a:stretch>
        </p:blipFill>
        <p:spPr>
          <a:xfrm>
            <a:off x="-18288" y="4511039"/>
            <a:ext cx="9180576" cy="347207"/>
          </a:xfrm>
          <a:prstGeom prst="rect">
            <a:avLst/>
          </a:prstGeom>
        </p:spPr>
      </p:pic>
      <p:pic>
        <p:nvPicPr>
          <p:cNvPr id="5" name="Picture 4">
            <a:extLst>
              <a:ext uri="{FF2B5EF4-FFF2-40B4-BE49-F238E27FC236}">
                <a16:creationId xmlns:a16="http://schemas.microsoft.com/office/drawing/2014/main" id="{B3D31B16-7F80-4E40-A64A-D400F2BE5BDA}"/>
              </a:ext>
            </a:extLst>
          </p:cNvPr>
          <p:cNvPicPr>
            <a:picLocks noChangeAspect="1"/>
          </p:cNvPicPr>
          <p:nvPr/>
        </p:nvPicPr>
        <p:blipFill>
          <a:blip r:embed="rId5"/>
          <a:stretch>
            <a:fillRect/>
          </a:stretch>
        </p:blipFill>
        <p:spPr>
          <a:xfrm>
            <a:off x="2656114" y="1288868"/>
            <a:ext cx="3829752" cy="2097826"/>
          </a:xfrm>
          <a:prstGeom prst="rect">
            <a:avLst/>
          </a:prstGeom>
        </p:spPr>
      </p:pic>
      <p:sp>
        <p:nvSpPr>
          <p:cNvPr id="12" name="Slide Number Placeholder 5">
            <a:extLst>
              <a:ext uri="{FF2B5EF4-FFF2-40B4-BE49-F238E27FC236}">
                <a16:creationId xmlns:a16="http://schemas.microsoft.com/office/drawing/2014/main" id="{28D5AE46-2AC5-4E8F-BC2A-7C6DC3128E4C}"/>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4" name="Picture 13">
            <a:extLst>
              <a:ext uri="{FF2B5EF4-FFF2-40B4-BE49-F238E27FC236}">
                <a16:creationId xmlns:a16="http://schemas.microsoft.com/office/drawing/2014/main" id="{3BC4F248-147A-452F-8000-E83AABFF2570}"/>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5" name="Picture 14" descr="CompTIA_logo.wmf">
            <a:extLst>
              <a:ext uri="{FF2B5EF4-FFF2-40B4-BE49-F238E27FC236}">
                <a16:creationId xmlns:a16="http://schemas.microsoft.com/office/drawing/2014/main" id="{CC1C28E4-3D51-4EFF-9721-B56EECB8EF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8" name="Rectangle: Single Corner Rounded 17">
            <a:extLst>
              <a:ext uri="{FF2B5EF4-FFF2-40B4-BE49-F238E27FC236}">
                <a16:creationId xmlns:a16="http://schemas.microsoft.com/office/drawing/2014/main" id="{CB6BA5E9-F702-432A-A474-4D442C0E6653}"/>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E62B3DF3-809E-4805-BA15-AC7E9EDFDD78}"/>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20" name="Rectangle: Single Corner Rounded 19">
            <a:extLst>
              <a:ext uri="{FF2B5EF4-FFF2-40B4-BE49-F238E27FC236}">
                <a16:creationId xmlns:a16="http://schemas.microsoft.com/office/drawing/2014/main" id="{35C5AAAF-7F79-4CBA-B9CC-C60CF7B0E932}"/>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1" name="Picture 20">
            <a:extLst>
              <a:ext uri="{FF2B5EF4-FFF2-40B4-BE49-F238E27FC236}">
                <a16:creationId xmlns:a16="http://schemas.microsoft.com/office/drawing/2014/main" id="{3B7E67C8-A8B6-417F-AE83-8FD289828F64}"/>
              </a:ext>
            </a:extLst>
          </p:cNvPr>
          <p:cNvPicPr>
            <a:picLocks noChangeAspect="1"/>
          </p:cNvPicPr>
          <p:nvPr userDrawn="1"/>
        </p:nvPicPr>
        <p:blipFill>
          <a:blip r:embed="rId6"/>
          <a:stretch>
            <a:fillRect/>
          </a:stretch>
        </p:blipFill>
        <p:spPr>
          <a:xfrm>
            <a:off x="2656114" y="1288868"/>
            <a:ext cx="3829753" cy="2097826"/>
          </a:xfrm>
          <a:prstGeom prst="rect">
            <a:avLst/>
          </a:prstGeom>
        </p:spPr>
      </p:pic>
    </p:spTree>
    <p:extLst>
      <p:ext uri="{BB962C8B-B14F-4D97-AF65-F5344CB8AC3E}">
        <p14:creationId xmlns:p14="http://schemas.microsoft.com/office/powerpoint/2010/main" val="20354082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Slide Number Placeholder 5">
            <a:extLst>
              <a:ext uri="{FF2B5EF4-FFF2-40B4-BE49-F238E27FC236}">
                <a16:creationId xmlns:a16="http://schemas.microsoft.com/office/drawing/2014/main" id="{0B532A39-38A8-2A46-94DF-A7FED7B65D5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5" name="Slide Number Placeholder 5">
            <a:extLst>
              <a:ext uri="{FF2B5EF4-FFF2-40B4-BE49-F238E27FC236}">
                <a16:creationId xmlns:a16="http://schemas.microsoft.com/office/drawing/2014/main" id="{13E0E152-89EE-D041-8208-22B1448FC3D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9" name="Picture 8" descr="CompTIA_logo.wmf">
            <a:extLst>
              <a:ext uri="{FF2B5EF4-FFF2-40B4-BE49-F238E27FC236}">
                <a16:creationId xmlns:a16="http://schemas.microsoft.com/office/drawing/2014/main" id="{1E765CB9-1B51-9D48-955D-6843AA1B95F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6" name="Picture 5" descr="CompTIA_logo.wmf">
            <a:extLst>
              <a:ext uri="{FF2B5EF4-FFF2-40B4-BE49-F238E27FC236}">
                <a16:creationId xmlns:a16="http://schemas.microsoft.com/office/drawing/2014/main" id="{3D9E2FBB-3E8A-498C-ABC7-F50C03D3EC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89515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Reflective Questions">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39B97F-4B6B-4623-8514-D7FD629FE24B}"/>
              </a:ext>
            </a:extLst>
          </p:cNvPr>
          <p:cNvSpPr>
            <a:spLocks noGrp="1"/>
          </p:cNvSpPr>
          <p:nvPr>
            <p:ph type="body" sz="quarter" idx="13" hasCustomPrompt="1"/>
          </p:nvPr>
        </p:nvSpPr>
        <p:spPr>
          <a:xfrm>
            <a:off x="341925" y="976531"/>
            <a:ext cx="8460150" cy="3394472"/>
          </a:xfrm>
        </p:spPr>
        <p:txBody>
          <a:bodyPr/>
          <a:lstStyle>
            <a:lvl1pPr>
              <a:spcAft>
                <a:spcPts val="1800"/>
              </a:spcAft>
              <a:buFont typeface="+mj-lt"/>
              <a:buAutoNum type="arabicPeriod"/>
              <a:defRPr sz="1800">
                <a:solidFill>
                  <a:srgbClr val="45545F"/>
                </a:solidFill>
              </a:defRPr>
            </a:lvl1pPr>
            <a:lvl2pPr marL="600075" indent="-257175">
              <a:buFont typeface="+mj-lt"/>
              <a:buAutoNum type="arabicPeriod"/>
              <a:defRPr/>
            </a:lvl2pPr>
            <a:lvl3pPr marL="942975" indent="-257175">
              <a:buFont typeface="+mj-lt"/>
              <a:buAutoNum type="arabicPeriod"/>
              <a:defRPr/>
            </a:lvl3pPr>
            <a:lvl4pPr marL="1371600" indent="-342900">
              <a:buFont typeface="+mj-lt"/>
              <a:buAutoNum type="arabicPeriod"/>
              <a:defRPr/>
            </a:lvl4pPr>
            <a:lvl5pPr marL="1714500" indent="-342900">
              <a:buFont typeface="+mj-lt"/>
              <a:buAutoNum type="arabicPeriod"/>
              <a:defRPr/>
            </a:lvl5pPr>
          </a:lstStyle>
          <a:p>
            <a:pPr lvl="0"/>
            <a:r>
              <a:rPr lang="en-US" dirty="0"/>
              <a:t>Insert Question #1</a:t>
            </a:r>
          </a:p>
          <a:p>
            <a:pPr lvl="0"/>
            <a:r>
              <a:rPr lang="en-US" dirty="0"/>
              <a:t>Insert Question #2</a:t>
            </a:r>
          </a:p>
          <a:p>
            <a:pPr lvl="0"/>
            <a:endParaRPr lang="en-US" dirty="0"/>
          </a:p>
        </p:txBody>
      </p:sp>
      <p:sp>
        <p:nvSpPr>
          <p:cNvPr id="7" name="TextBox 6">
            <a:extLst>
              <a:ext uri="{FF2B5EF4-FFF2-40B4-BE49-F238E27FC236}">
                <a16:creationId xmlns:a16="http://schemas.microsoft.com/office/drawing/2014/main" id="{50A4E754-7F02-4770-8121-961E43A23B05}"/>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sp>
        <p:nvSpPr>
          <p:cNvPr id="6" name="Slide Number Placeholder 5">
            <a:extLst>
              <a:ext uri="{FF2B5EF4-FFF2-40B4-BE49-F238E27FC236}">
                <a16:creationId xmlns:a16="http://schemas.microsoft.com/office/drawing/2014/main" id="{14A600C4-2AD2-7847-84E5-43FA5600D6B7}"/>
              </a:ext>
            </a:extLst>
          </p:cNvPr>
          <p:cNvSpPr txBox="1">
            <a:spLocks/>
          </p:cNvSpPr>
          <p:nvPr/>
        </p:nvSpPr>
        <p:spPr>
          <a:xfrm>
            <a:off x="-402655"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E5CC41E3-297F-AB42-B4CD-9E84AFB27EFB}"/>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descr="CompTIA_logo.wmf">
            <a:extLst>
              <a:ext uri="{FF2B5EF4-FFF2-40B4-BE49-F238E27FC236}">
                <a16:creationId xmlns:a16="http://schemas.microsoft.com/office/drawing/2014/main" id="{9EDA33E4-71A4-D841-BB71-AA1209C4CDB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52F70059-50E2-B24D-9AA3-145112C8E861}"/>
              </a:ext>
            </a:extLst>
          </p:cNvPr>
          <p:cNvPicPr>
            <a:picLocks noChangeAspect="1"/>
          </p:cNvPicPr>
          <p:nvPr/>
        </p:nvPicPr>
        <p:blipFill>
          <a:blip r:embed="rId3"/>
          <a:stretch>
            <a:fillRect/>
          </a:stretch>
        </p:blipFill>
        <p:spPr>
          <a:xfrm>
            <a:off x="6447759" y="3743863"/>
            <a:ext cx="2696240" cy="1402469"/>
          </a:xfrm>
          <a:prstGeom prst="rect">
            <a:avLst/>
          </a:prstGeom>
        </p:spPr>
      </p:pic>
      <p:sp>
        <p:nvSpPr>
          <p:cNvPr id="10" name="TextBox 9">
            <a:extLst>
              <a:ext uri="{FF2B5EF4-FFF2-40B4-BE49-F238E27FC236}">
                <a16:creationId xmlns:a16="http://schemas.microsoft.com/office/drawing/2014/main" id="{89E9F97B-539F-4D89-B0CE-FF1D3F3AB80F}"/>
              </a:ext>
            </a:extLst>
          </p:cNvPr>
          <p:cNvSpPr txBox="1"/>
          <p:nvPr userDrawn="1"/>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Reflective Questions</a:t>
            </a:r>
          </a:p>
        </p:txBody>
      </p:sp>
      <p:pic>
        <p:nvPicPr>
          <p:cNvPr id="11" name="Picture 10" descr="CompTIA_logo.wmf">
            <a:extLst>
              <a:ext uri="{FF2B5EF4-FFF2-40B4-BE49-F238E27FC236}">
                <a16:creationId xmlns:a16="http://schemas.microsoft.com/office/drawing/2014/main" id="{C9B0A4A1-75BA-4F8E-A936-6318F1DBCF1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2" name="Picture 11">
            <a:extLst>
              <a:ext uri="{FF2B5EF4-FFF2-40B4-BE49-F238E27FC236}">
                <a16:creationId xmlns:a16="http://schemas.microsoft.com/office/drawing/2014/main" id="{3386DEC8-94B4-47D4-9461-4FB172804B04}"/>
              </a:ext>
            </a:extLst>
          </p:cNvPr>
          <p:cNvPicPr>
            <a:picLocks noChangeAspect="1"/>
          </p:cNvPicPr>
          <p:nvPr userDrawn="1"/>
        </p:nvPicPr>
        <p:blipFill>
          <a:blip r:embed="rId3"/>
          <a:stretch>
            <a:fillRect/>
          </a:stretch>
        </p:blipFill>
        <p:spPr>
          <a:xfrm>
            <a:off x="6447759" y="3743863"/>
            <a:ext cx="2696240" cy="1402469"/>
          </a:xfrm>
          <a:prstGeom prst="rect">
            <a:avLst/>
          </a:prstGeom>
        </p:spPr>
      </p:pic>
    </p:spTree>
    <p:extLst>
      <p:ext uri="{BB962C8B-B14F-4D97-AF65-F5344CB8AC3E}">
        <p14:creationId xmlns:p14="http://schemas.microsoft.com/office/powerpoint/2010/main" val="1960377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645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8EA1DD50-6D65-4791-8522-888AC1BDA24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3189511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Content Placeholder 2"/>
          <p:cNvSpPr>
            <a:spLocks noGrp="1"/>
          </p:cNvSpPr>
          <p:nvPr>
            <p:ph sz="half" idx="1"/>
          </p:nvPr>
        </p:nvSpPr>
        <p:spPr>
          <a:xfrm>
            <a:off x="457200" y="1200151"/>
            <a:ext cx="4038600" cy="3394472"/>
          </a:xfrm>
        </p:spPr>
        <p:txBody>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200151"/>
            <a:ext cx="4038600" cy="3394472"/>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350"/>
            </a:lvl4pPr>
            <a:lvl5pPr>
              <a:defRPr sz="1350"/>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p:txBody>
      </p:sp>
      <p:sp>
        <p:nvSpPr>
          <p:cNvPr id="5" name="Slide Number Placeholder 5">
            <a:extLst>
              <a:ext uri="{FF2B5EF4-FFF2-40B4-BE49-F238E27FC236}">
                <a16:creationId xmlns:a16="http://schemas.microsoft.com/office/drawing/2014/main" id="{F5D94452-C962-A343-85AC-E3B4874697F0}"/>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AB226F9D-6293-B945-9CB4-7274CE8670A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953D7D55-FF4B-144A-9A47-F9B21A50C6A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9B5FD516-5BB0-4AD6-842A-D698856FA30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781053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descr="CompTIA_logo.wmf">
            <a:extLst>
              <a:ext uri="{FF2B5EF4-FFF2-40B4-BE49-F238E27FC236}">
                <a16:creationId xmlns:a16="http://schemas.microsoft.com/office/drawing/2014/main" id="{0BDC2C9C-1979-4A70-8E54-A675CF56087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0167412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72" y="80597"/>
            <a:ext cx="7797800" cy="615462"/>
          </a:xfrm>
        </p:spPr>
        <p:txBody>
          <a:bodyPr anchor="ctr" anchorCtr="0">
            <a:noAutofit/>
          </a:bodyPr>
          <a:lstStyle>
            <a:lvl1pPr algn="l">
              <a:defRPr sz="2400" b="1">
                <a:latin typeface="+mn-lt"/>
              </a:defRPr>
            </a:lvl1pPr>
          </a:lstStyle>
          <a:p>
            <a:r>
              <a:rPr lang="en-US" dirty="0"/>
              <a:t>Click to add title</a:t>
            </a:r>
          </a:p>
        </p:txBody>
      </p:sp>
      <p:sp>
        <p:nvSpPr>
          <p:cNvPr id="3" name="Content Placeholder 2"/>
          <p:cNvSpPr>
            <a:spLocks noGrp="1"/>
          </p:cNvSpPr>
          <p:nvPr>
            <p:ph idx="1"/>
          </p:nvPr>
        </p:nvSpPr>
        <p:spPr>
          <a:xfrm>
            <a:off x="3575050" y="1076327"/>
            <a:ext cx="5111750" cy="3518297"/>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1C1949C1-B925-B544-AA5E-2B852777C1B7}"/>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5C377139-E7E4-3D4D-86BD-7F66AB95747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40D7BB1-77D8-B148-9C19-407AE5F22E9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descr="CompTIA_logo.wmf">
            <a:extLst>
              <a:ext uri="{FF2B5EF4-FFF2-40B4-BE49-F238E27FC236}">
                <a16:creationId xmlns:a16="http://schemas.microsoft.com/office/drawing/2014/main" id="{72338E34-7547-4D49-A999-0351922C6E8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2331769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8" name="Slide Number Placeholder 5">
            <a:extLst>
              <a:ext uri="{FF2B5EF4-FFF2-40B4-BE49-F238E27FC236}">
                <a16:creationId xmlns:a16="http://schemas.microsoft.com/office/drawing/2014/main" id="{E860C62E-75B1-4C68-8AD9-26D73A3212B9}"/>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FD8AA40A-7B96-457E-BAF2-9C933C93A90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569605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No Fill Slide">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7" y="75202"/>
            <a:ext cx="8455567" cy="633458"/>
          </a:xfrm>
          <a:prstGeom prst="rect">
            <a:avLst/>
          </a:prstGeom>
        </p:spPr>
        <p:txBody>
          <a:bodyPr vert="horz" lIns="91440" tIns="45720" rIns="91440" bIns="45720" rtlCol="0" anchor="ctr">
            <a:noAutofit/>
          </a:bodyPr>
          <a:lstStyle>
            <a:lvl1pPr>
              <a:defRPr>
                <a:solidFill>
                  <a:srgbClr val="ED1C24"/>
                </a:solidFill>
              </a:defRPr>
            </a:lvl1pPr>
          </a:lstStyle>
          <a:p>
            <a:r>
              <a:rPr lang="en-US" dirty="0"/>
              <a:t>Click to add title</a:t>
            </a:r>
          </a:p>
        </p:txBody>
      </p:sp>
      <p:sp>
        <p:nvSpPr>
          <p:cNvPr id="11" name="Slide Number Placeholder 5">
            <a:extLst>
              <a:ext uri="{FF2B5EF4-FFF2-40B4-BE49-F238E27FC236}">
                <a16:creationId xmlns:a16="http://schemas.microsoft.com/office/drawing/2014/main" id="{AD1568E5-94C1-AF4C-A4BA-19730F022926}"/>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3" name="Slide Number Placeholder 5">
            <a:extLst>
              <a:ext uri="{FF2B5EF4-FFF2-40B4-BE49-F238E27FC236}">
                <a16:creationId xmlns:a16="http://schemas.microsoft.com/office/drawing/2014/main" id="{CD95E9CC-440B-FB49-9F80-F9E9877D32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72C6F783-9286-1544-850A-F82A0510B462}"/>
              </a:ext>
            </a:extLst>
          </p:cNvPr>
          <p:cNvSpPr>
            <a:spLocks noGrp="1"/>
          </p:cNvSpPr>
          <p:nvPr>
            <p:ph idx="1" hasCustomPrompt="1"/>
          </p:nvPr>
        </p:nvSpPr>
        <p:spPr>
          <a:xfrm>
            <a:off x="341924" y="980347"/>
            <a:ext cx="8460152" cy="3567590"/>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0" name="Picture 9" descr="CompTIA_logo.wmf">
            <a:extLst>
              <a:ext uri="{FF2B5EF4-FFF2-40B4-BE49-F238E27FC236}">
                <a16:creationId xmlns:a16="http://schemas.microsoft.com/office/drawing/2014/main" id="{BB89A167-2C0A-E142-A4E6-098E36FF4B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67291566-D07E-4A4C-B947-5EBB71A442C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776638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Vertical Text Placeholder 2"/>
          <p:cNvSpPr>
            <a:spLocks noGrp="1"/>
          </p:cNvSpPr>
          <p:nvPr>
            <p:ph type="body" orient="vert" idx="1"/>
          </p:nvPr>
        </p:nvSpPr>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DB01C9F3-3BDB-EE4F-8A30-9A2C41287F9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BFBB5713-2AA6-6A44-B019-28FDF5A1CE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863308DA-D7BC-384E-821F-8A3A2D1C8CE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A576D04A-6AE0-46E3-876D-9662AABE6D5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5250635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908539"/>
            <a:ext cx="2057400" cy="3686084"/>
          </a:xfrm>
        </p:spPr>
        <p:txBody>
          <a:bodyPr vert="eaVert"/>
          <a:lstStyle>
            <a:lvl1pPr>
              <a:defRPr b="1">
                <a:solidFill>
                  <a:srgbClr val="45545F"/>
                </a:solidFill>
                <a:latin typeface="+mn-lt"/>
              </a:defRPr>
            </a:lvl1pPr>
          </a:lstStyle>
          <a:p>
            <a:r>
              <a:rPr lang="en-US" dirty="0"/>
              <a:t>Click to add title</a:t>
            </a:r>
          </a:p>
        </p:txBody>
      </p:sp>
      <p:sp>
        <p:nvSpPr>
          <p:cNvPr id="3" name="Vertical Text Placeholder 2"/>
          <p:cNvSpPr>
            <a:spLocks noGrp="1"/>
          </p:cNvSpPr>
          <p:nvPr>
            <p:ph type="body" orient="vert" idx="1"/>
          </p:nvPr>
        </p:nvSpPr>
        <p:spPr>
          <a:xfrm>
            <a:off x="457200" y="908539"/>
            <a:ext cx="6019800" cy="3686084"/>
          </a:xfrm>
        </p:spPr>
        <p:txBody>
          <a:bodyPr vert="eaVert"/>
          <a:lstStyle>
            <a:lvl1pPr>
              <a:defRPr>
                <a:solidFill>
                  <a:srgbClr val="45545F"/>
                </a:solidFill>
              </a:defRPr>
            </a:lvl1pPr>
            <a:lvl2pPr>
              <a:defRPr>
                <a:solidFill>
                  <a:srgbClr val="45545F"/>
                </a:solidFill>
              </a:defRPr>
            </a:lvl2pPr>
            <a:lvl3pPr>
              <a:defRPr>
                <a:solidFill>
                  <a:srgbClr val="45545F"/>
                </a:solidFill>
              </a:defRPr>
            </a:lvl3pPr>
          </a:lstStyle>
          <a:p>
            <a:pPr lvl="0"/>
            <a:r>
              <a:rPr lang="en-US"/>
              <a:t>Edit Master text styles</a:t>
            </a:r>
          </a:p>
          <a:p>
            <a:pPr lvl="1"/>
            <a:r>
              <a:rPr lang="en-US"/>
              <a:t>Second level</a:t>
            </a:r>
          </a:p>
          <a:p>
            <a:pPr lvl="2"/>
            <a:r>
              <a:rPr lang="en-US"/>
              <a:t>Third level</a:t>
            </a:r>
          </a:p>
        </p:txBody>
      </p:sp>
      <p:sp>
        <p:nvSpPr>
          <p:cNvPr id="4" name="Slide Number Placeholder 5">
            <a:extLst>
              <a:ext uri="{FF2B5EF4-FFF2-40B4-BE49-F238E27FC236}">
                <a16:creationId xmlns:a16="http://schemas.microsoft.com/office/drawing/2014/main" id="{43BDB5AB-F661-7543-882F-AF797D8A21C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A8B1C3BD-5CFC-B54B-B06A-247C2168BA59}"/>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18730890-2F38-5A47-B746-C8A5D1CBF98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7" name="Picture 6" descr="CompTIA_logo.wmf">
            <a:extLst>
              <a:ext uri="{FF2B5EF4-FFF2-40B4-BE49-F238E27FC236}">
                <a16:creationId xmlns:a16="http://schemas.microsoft.com/office/drawing/2014/main" id="{630D4826-AE3D-42A3-93EF-DF207D775C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9960692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35901493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12C9C1D8-EBAB-9044-B613-CB1F1A3C1F30}"/>
              </a:ext>
            </a:extLst>
          </p:cNvPr>
          <p:cNvPicPr>
            <a:picLocks noChangeAspect="1"/>
          </p:cNvPicPr>
          <p:nvPr userDrawn="1"/>
        </p:nvPicPr>
        <p:blipFill>
          <a:blip r:embed="rId4"/>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41927650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userDrawn="1"/>
        </p:nvPicPr>
        <p:blipFill>
          <a:blip r:embed="rId2"/>
          <a:stretch>
            <a:fillRect/>
          </a:stretch>
        </p:blipFill>
        <p:spPr>
          <a:xfrm>
            <a:off x="7215509" y="3683725"/>
            <a:ext cx="1605177"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1895990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i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CE126EC4-13CC-5047-ACF1-7FCEABFB0D5E}"/>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73732324-F386-A84B-A341-691AB7D65C3E}"/>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2F9B869A-1F05-B84C-AA9E-6A7FD25F6D9A}"/>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B09C0D39-5E61-CE45-8FB8-F99FF19461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4" name="Picture 3">
            <a:extLst>
              <a:ext uri="{FF2B5EF4-FFF2-40B4-BE49-F238E27FC236}">
                <a16:creationId xmlns:a16="http://schemas.microsoft.com/office/drawing/2014/main" id="{954BC7E9-A100-5141-83FC-F271A0DDAEB8}"/>
              </a:ext>
            </a:extLst>
          </p:cNvPr>
          <p:cNvPicPr>
            <a:picLocks noChangeAspect="1"/>
          </p:cNvPicPr>
          <p:nvPr userDrawn="1"/>
        </p:nvPicPr>
        <p:blipFill>
          <a:blip r:embed="rId3"/>
          <a:stretch>
            <a:fillRect/>
          </a:stretch>
        </p:blipFill>
        <p:spPr>
          <a:xfrm>
            <a:off x="6853645" y="3619663"/>
            <a:ext cx="1959429" cy="1073318"/>
          </a:xfrm>
          <a:prstGeom prst="rect">
            <a:avLst/>
          </a:prstGeom>
        </p:spPr>
      </p:pic>
    </p:spTree>
    <p:extLst>
      <p:ext uri="{BB962C8B-B14F-4D97-AF65-F5344CB8AC3E}">
        <p14:creationId xmlns:p14="http://schemas.microsoft.com/office/powerpoint/2010/main" val="21958617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atin typeface="+mn-lt"/>
              </a:defRPr>
            </a:lvl1pPr>
          </a:lstStyle>
          <a:p>
            <a:r>
              <a:rPr lang="en-US"/>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800">
                <a:solidFill>
                  <a:srgbClr val="45545F"/>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Edit Master text styles</a:t>
            </a:r>
          </a:p>
        </p:txBody>
      </p:sp>
      <p:sp>
        <p:nvSpPr>
          <p:cNvPr id="4" name="Slide Number Placeholder 5">
            <a:extLst>
              <a:ext uri="{FF2B5EF4-FFF2-40B4-BE49-F238E27FC236}">
                <a16:creationId xmlns:a16="http://schemas.microsoft.com/office/drawing/2014/main" id="{0E3403EC-28B3-2848-96B2-0EB19ACC0D43}"/>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5" name="Slide Number Placeholder 5">
            <a:extLst>
              <a:ext uri="{FF2B5EF4-FFF2-40B4-BE49-F238E27FC236}">
                <a16:creationId xmlns:a16="http://schemas.microsoft.com/office/drawing/2014/main" id="{7D192D95-7954-EB43-B134-73EFED82A97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9" name="Picture 8" descr="CompTIA_logo.wmf">
            <a:extLst>
              <a:ext uri="{FF2B5EF4-FFF2-40B4-BE49-F238E27FC236}">
                <a16:creationId xmlns:a16="http://schemas.microsoft.com/office/drawing/2014/main" id="{58B37B13-2D80-ED4F-AA57-92F8720DF4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3180875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a:latin typeface="+mn-lt"/>
              </a:defRPr>
            </a:lvl1pPr>
          </a:lstStyle>
          <a:p>
            <a:r>
              <a:rPr lang="en-US" dirty="0"/>
              <a:t>Click to add title</a:t>
            </a:r>
          </a:p>
        </p:txBody>
      </p:sp>
      <p:sp>
        <p:nvSpPr>
          <p:cNvPr id="3" name="Text Placeholder 2"/>
          <p:cNvSpPr>
            <a:spLocks noGrp="1"/>
          </p:cNvSpPr>
          <p:nvPr>
            <p:ph type="body" idx="1"/>
          </p:nvPr>
        </p:nvSpPr>
        <p:spPr>
          <a:xfrm>
            <a:off x="457200" y="1151335"/>
            <a:ext cx="4040188" cy="479822"/>
          </a:xfrm>
        </p:spPr>
        <p:txBody>
          <a:bodyPr anchor="b">
            <a:noAutofit/>
          </a:bodyPr>
          <a:lstStyle>
            <a:lvl1pPr marL="0" indent="0" algn="l">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57200" y="1631156"/>
            <a:ext cx="4040188"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45028" y="1151335"/>
            <a:ext cx="4041775" cy="479822"/>
          </a:xfrm>
        </p:spPr>
        <p:txBody>
          <a:bodyPr anchor="b">
            <a:noAutofit/>
          </a:bodyPr>
          <a:lstStyle>
            <a:lvl1pPr marL="0" indent="0">
              <a:buNone/>
              <a:defRPr sz="1800" b="1">
                <a:solidFill>
                  <a:srgbClr val="45545F"/>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45028" y="1631156"/>
            <a:ext cx="4041775" cy="2963466"/>
          </a:xfrm>
        </p:spPr>
        <p:txBody>
          <a:bodyPr>
            <a:noAutofit/>
          </a:bodyPr>
          <a:lstStyle>
            <a:lvl1pPr>
              <a:defRPr sz="1800">
                <a:solidFill>
                  <a:srgbClr val="45545F"/>
                </a:solidFill>
              </a:defRPr>
            </a:lvl1pPr>
            <a:lvl2pPr>
              <a:defRPr sz="1600">
                <a:solidFill>
                  <a:srgbClr val="45545F"/>
                </a:solidFill>
              </a:defRPr>
            </a:lvl2pPr>
            <a:lvl3pPr>
              <a:defRPr sz="1400">
                <a:solidFill>
                  <a:srgbClr val="45545F"/>
                </a:solidFill>
              </a:defRPr>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p:txBody>
      </p:sp>
      <p:sp>
        <p:nvSpPr>
          <p:cNvPr id="7" name="Slide Number Placeholder 5">
            <a:extLst>
              <a:ext uri="{FF2B5EF4-FFF2-40B4-BE49-F238E27FC236}">
                <a16:creationId xmlns:a16="http://schemas.microsoft.com/office/drawing/2014/main" id="{465A5C3B-129C-D748-B860-AFF7226C86E0}"/>
              </a:ext>
            </a:extLst>
          </p:cNvPr>
          <p:cNvSpPr>
            <a:spLocks noGrp="1"/>
          </p:cNvSpPr>
          <p:nvPr>
            <p:ph type="sldNum" sz="quarter" idx="10"/>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8" name="Slide Number Placeholder 5">
            <a:extLst>
              <a:ext uri="{FF2B5EF4-FFF2-40B4-BE49-F238E27FC236}">
                <a16:creationId xmlns:a16="http://schemas.microsoft.com/office/drawing/2014/main" id="{F1D68FB8-E621-1848-9493-C38F1D7EBE28}"/>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2" name="Picture 11" descr="CompTIA_logo.wmf">
            <a:extLst>
              <a:ext uri="{FF2B5EF4-FFF2-40B4-BE49-F238E27FC236}">
                <a16:creationId xmlns:a16="http://schemas.microsoft.com/office/drawing/2014/main" id="{9E0A0277-6F7D-464A-B7AB-99B78E17BC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6223214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717679"/>
            <a:ext cx="5486400" cy="425054"/>
          </a:xfrm>
        </p:spPr>
        <p:txBody>
          <a:bodyPr anchor="b"/>
          <a:lstStyle>
            <a:lvl1pPr algn="l">
              <a:defRPr sz="1800" b="1">
                <a:latin typeface="+mn-lt"/>
              </a:defRPr>
            </a:lvl1pPr>
          </a:lstStyle>
          <a:p>
            <a:r>
              <a:rPr lang="en-US"/>
              <a:t>Click to edit Master title style</a:t>
            </a:r>
            <a:endParaRPr lang="en-US" dirty="0"/>
          </a:p>
        </p:txBody>
      </p:sp>
      <p:sp>
        <p:nvSpPr>
          <p:cNvPr id="3" name="Picture Placeholder 2"/>
          <p:cNvSpPr>
            <a:spLocks noGrp="1"/>
          </p:cNvSpPr>
          <p:nvPr>
            <p:ph type="pic" idx="1"/>
          </p:nvPr>
        </p:nvSpPr>
        <p:spPr>
          <a:xfrm>
            <a:off x="1792288" y="835270"/>
            <a:ext cx="5486400" cy="2827640"/>
          </a:xfrm>
        </p:spPr>
        <p:txBody>
          <a:bodyPr>
            <a:noAutofit/>
          </a:bodyPr>
          <a:lstStyle>
            <a:lvl1pPr marL="0" indent="0">
              <a:buNone/>
              <a:defRPr sz="1800">
                <a:solidFill>
                  <a:srgbClr val="45545F"/>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1792288" y="4142732"/>
            <a:ext cx="5486400" cy="603647"/>
          </a:xfrm>
        </p:spPr>
        <p:txBody>
          <a:bodyPr/>
          <a:lstStyle>
            <a:lvl1pPr marL="0" indent="0">
              <a:buNone/>
              <a:defRPr sz="1800">
                <a:solidFill>
                  <a:srgbClr val="45545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Edit Master text styles</a:t>
            </a:r>
          </a:p>
        </p:txBody>
      </p:sp>
      <p:sp>
        <p:nvSpPr>
          <p:cNvPr id="5" name="Slide Number Placeholder 5">
            <a:extLst>
              <a:ext uri="{FF2B5EF4-FFF2-40B4-BE49-F238E27FC236}">
                <a16:creationId xmlns:a16="http://schemas.microsoft.com/office/drawing/2014/main" id="{A43D6327-F44D-AF41-80D9-C8F881FE6F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6" name="Slide Number Placeholder 5">
            <a:extLst>
              <a:ext uri="{FF2B5EF4-FFF2-40B4-BE49-F238E27FC236}">
                <a16:creationId xmlns:a16="http://schemas.microsoft.com/office/drawing/2014/main" id="{1AF11E4D-3647-2042-8AA9-4ADEF03A889D}"/>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0" name="Picture 9" descr="CompTIA_logo.wmf">
            <a:extLst>
              <a:ext uri="{FF2B5EF4-FFF2-40B4-BE49-F238E27FC236}">
                <a16:creationId xmlns:a16="http://schemas.microsoft.com/office/drawing/2014/main" id="{864C3DE1-22DC-4B48-9954-09A38AB51EF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3509165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No Image or Icon">
    <p:spTree>
      <p:nvGrpSpPr>
        <p:cNvPr id="1" name=""/>
        <p:cNvGrpSpPr/>
        <p:nvPr/>
      </p:nvGrpSpPr>
      <p:grpSpPr>
        <a:xfrm>
          <a:off x="0" y="0"/>
          <a:ext cx="0" cy="0"/>
          <a:chOff x="0" y="0"/>
          <a:chExt cx="0" cy="0"/>
        </a:xfrm>
      </p:grpSpPr>
      <p:sp>
        <p:nvSpPr>
          <p:cNvPr id="9" name="Round Diagonal Corner Rectangle 8">
            <a:extLst>
              <a:ext uri="{FF2B5EF4-FFF2-40B4-BE49-F238E27FC236}">
                <a16:creationId xmlns:a16="http://schemas.microsoft.com/office/drawing/2014/main" id="{A6D98B26-BAB8-9248-A901-B3CA74DA7FAD}"/>
              </a:ext>
            </a:extLst>
          </p:cNvPr>
          <p:cNvSpPr/>
          <p:nvPr/>
        </p:nvSpPr>
        <p:spPr>
          <a:xfrm>
            <a:off x="408561" y="331611"/>
            <a:ext cx="8346333" cy="3443110"/>
          </a:xfrm>
          <a:prstGeom prst="round2DiagRect">
            <a:avLst>
              <a:gd name="adj1" fmla="val 0"/>
              <a:gd name="adj2" fmla="val 11792"/>
            </a:avLst>
          </a:prstGeom>
          <a:solidFill>
            <a:srgbClr val="007C9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Title 1">
            <a:extLst>
              <a:ext uri="{FF2B5EF4-FFF2-40B4-BE49-F238E27FC236}">
                <a16:creationId xmlns:a16="http://schemas.microsoft.com/office/drawing/2014/main" id="{B2FEEEDD-0751-854A-9852-93F3EA02290E}"/>
              </a:ext>
            </a:extLst>
          </p:cNvPr>
          <p:cNvSpPr>
            <a:spLocks noGrp="1"/>
          </p:cNvSpPr>
          <p:nvPr>
            <p:ph type="ctrTitle"/>
          </p:nvPr>
        </p:nvSpPr>
        <p:spPr>
          <a:xfrm>
            <a:off x="650366" y="1051278"/>
            <a:ext cx="7981244" cy="1100674"/>
          </a:xfrm>
        </p:spPr>
        <p:txBody>
          <a:bodyPr lIns="0" rIns="0" anchor="b">
            <a:noAutofit/>
          </a:bodyPr>
          <a:lstStyle>
            <a:lvl1pPr algn="l">
              <a:defRPr sz="3600" b="1">
                <a:solidFill>
                  <a:srgbClr val="FFFFFF"/>
                </a:solidFill>
                <a:latin typeface="+mn-lt"/>
              </a:defRPr>
            </a:lvl1pPr>
          </a:lstStyle>
          <a:p>
            <a:r>
              <a:rPr lang="en-US"/>
              <a:t>Click to edit Master title style</a:t>
            </a:r>
            <a:endParaRPr lang="en-US" dirty="0"/>
          </a:p>
        </p:txBody>
      </p:sp>
      <p:sp>
        <p:nvSpPr>
          <p:cNvPr id="14" name="Subtitle 2">
            <a:extLst>
              <a:ext uri="{FF2B5EF4-FFF2-40B4-BE49-F238E27FC236}">
                <a16:creationId xmlns:a16="http://schemas.microsoft.com/office/drawing/2014/main" id="{658038CC-5DF0-1545-A424-EA63B177F16F}"/>
              </a:ext>
            </a:extLst>
          </p:cNvPr>
          <p:cNvSpPr>
            <a:spLocks noGrp="1"/>
          </p:cNvSpPr>
          <p:nvPr>
            <p:ph type="subTitle" idx="1"/>
          </p:nvPr>
        </p:nvSpPr>
        <p:spPr>
          <a:xfrm>
            <a:off x="650366" y="2159007"/>
            <a:ext cx="6207634" cy="489656"/>
          </a:xfrm>
        </p:spPr>
        <p:txBody>
          <a:bodyPr lIns="0" rIns="0">
            <a:noAutofit/>
          </a:bodyPr>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5" name="Picture 14" descr="CompTIA_logo.wmf">
            <a:extLst>
              <a:ext uri="{FF2B5EF4-FFF2-40B4-BE49-F238E27FC236}">
                <a16:creationId xmlns:a16="http://schemas.microsoft.com/office/drawing/2014/main" id="{859BC51B-7E40-1041-A8C3-D54CE59B1CF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
        <p:nvSpPr>
          <p:cNvPr id="6" name="Round Diagonal Corner Rectangle 8">
            <a:extLst>
              <a:ext uri="{FF2B5EF4-FFF2-40B4-BE49-F238E27FC236}">
                <a16:creationId xmlns:a16="http://schemas.microsoft.com/office/drawing/2014/main" id="{7D375EA1-26F0-4B22-846A-A4890399B8B7}"/>
              </a:ext>
            </a:extLst>
          </p:cNvPr>
          <p:cNvSpPr/>
          <p:nvPr userDrawn="1"/>
        </p:nvSpPr>
        <p:spPr>
          <a:xfrm>
            <a:off x="408561" y="331611"/>
            <a:ext cx="8346333" cy="3443110"/>
          </a:xfrm>
          <a:prstGeom prst="round2DiagRect">
            <a:avLst>
              <a:gd name="adj1" fmla="val 0"/>
              <a:gd name="adj2" fmla="val 11792"/>
            </a:avLst>
          </a:prstGeom>
          <a:solidFill>
            <a:srgbClr val="0090B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CompTIA_logo.wmf">
            <a:extLst>
              <a:ext uri="{FF2B5EF4-FFF2-40B4-BE49-F238E27FC236}">
                <a16:creationId xmlns:a16="http://schemas.microsoft.com/office/drawing/2014/main" id="{F7EABE19-4F58-4F66-9823-9CF543BB0D9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97111" y="4369323"/>
            <a:ext cx="1684782" cy="360426"/>
          </a:xfrm>
          <a:prstGeom prst="rect">
            <a:avLst/>
          </a:prstGeom>
        </p:spPr>
      </p:pic>
    </p:spTree>
    <p:extLst>
      <p:ext uri="{BB962C8B-B14F-4D97-AF65-F5344CB8AC3E}">
        <p14:creationId xmlns:p14="http://schemas.microsoft.com/office/powerpoint/2010/main" val="1603546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ottom Fill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C2B283-1721-A54D-A0F1-D2BEA4930744}"/>
              </a:ext>
            </a:extLst>
          </p:cNvPr>
          <p:cNvPicPr>
            <a:picLocks/>
          </p:cNvPicPr>
          <p:nvPr/>
        </p:nvPicPr>
        <p:blipFill>
          <a:blip r:embed="rId2"/>
          <a:stretch>
            <a:fillRect/>
          </a:stretch>
        </p:blipFill>
        <p:spPr>
          <a:xfrm>
            <a:off x="-18288" y="4443006"/>
            <a:ext cx="9180576" cy="384048"/>
          </a:xfrm>
          <a:prstGeom prst="rect">
            <a:avLst/>
          </a:prstGeom>
        </p:spPr>
      </p:pic>
      <p:sp>
        <p:nvSpPr>
          <p:cNvPr id="9"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solidFill>
                  <a:srgbClr val="ED1C24"/>
                </a:solidFill>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EFBE5EB6-65FE-0E48-9452-A19FC7E53C3D}"/>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E99B5762-231E-5D48-BE77-49FAD4EC5C21}"/>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1" name="Text Placeholder 2">
            <a:extLst>
              <a:ext uri="{FF2B5EF4-FFF2-40B4-BE49-F238E27FC236}">
                <a16:creationId xmlns:a16="http://schemas.microsoft.com/office/drawing/2014/main" id="{DE834EAB-3654-8444-AD99-93CDAC63F3F4}"/>
              </a:ext>
            </a:extLst>
          </p:cNvPr>
          <p:cNvSpPr>
            <a:spLocks noGrp="1"/>
          </p:cNvSpPr>
          <p:nvPr>
            <p:ph idx="1" hasCustomPrompt="1"/>
          </p:nvPr>
        </p:nvSpPr>
        <p:spPr>
          <a:xfrm>
            <a:off x="341924" y="980349"/>
            <a:ext cx="8460152" cy="332214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6" name="Picture 15" descr="CompTIA_logo.wmf">
            <a:extLst>
              <a:ext uri="{FF2B5EF4-FFF2-40B4-BE49-F238E27FC236}">
                <a16:creationId xmlns:a16="http://schemas.microsoft.com/office/drawing/2014/main" id="{4944337A-3BE7-674E-B293-3D2844FE50B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8" name="Picture 7">
            <a:extLst>
              <a:ext uri="{FF2B5EF4-FFF2-40B4-BE49-F238E27FC236}">
                <a16:creationId xmlns:a16="http://schemas.microsoft.com/office/drawing/2014/main" id="{A8B8753C-E535-454D-9C75-75BC73A8AC7A}"/>
              </a:ext>
            </a:extLst>
          </p:cNvPr>
          <p:cNvPicPr>
            <a:picLocks noChangeAspect="1"/>
          </p:cNvPicPr>
          <p:nvPr userDrawn="1"/>
        </p:nvPicPr>
        <p:blipFill>
          <a:blip r:embed="rId4"/>
          <a:stretch>
            <a:fillRect/>
          </a:stretch>
        </p:blipFill>
        <p:spPr>
          <a:xfrm>
            <a:off x="-19050" y="4444093"/>
            <a:ext cx="9182100" cy="381633"/>
          </a:xfrm>
          <a:prstGeom prst="rect">
            <a:avLst/>
          </a:prstGeom>
        </p:spPr>
      </p:pic>
      <p:pic>
        <p:nvPicPr>
          <p:cNvPr id="10" name="Picture 9" descr="CompTIA_logo.wmf">
            <a:extLst>
              <a:ext uri="{FF2B5EF4-FFF2-40B4-BE49-F238E27FC236}">
                <a16:creationId xmlns:a16="http://schemas.microsoft.com/office/drawing/2014/main" id="{9D3E3975-3B43-4233-9CBB-E9F783B19A2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997793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rner Fill">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4937C02-723F-7449-9D91-D10D98479B38}"/>
              </a:ext>
            </a:extLst>
          </p:cNvPr>
          <p:cNvPicPr>
            <a:picLocks noChangeAspect="1"/>
          </p:cNvPicPr>
          <p:nvPr/>
        </p:nvPicPr>
        <p:blipFill>
          <a:blip r:embed="rId2"/>
          <a:stretch>
            <a:fillRect/>
          </a:stretch>
        </p:blipFill>
        <p:spPr>
          <a:xfrm>
            <a:off x="6950148" y="3143794"/>
            <a:ext cx="2193852" cy="1999706"/>
          </a:xfrm>
          <a:prstGeom prst="rect">
            <a:avLst/>
          </a:prstGeom>
        </p:spPr>
      </p:pic>
      <p:sp>
        <p:nvSpPr>
          <p:cNvPr id="11"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5" name="Slide Number Placeholder 5">
            <a:extLst>
              <a:ext uri="{FF2B5EF4-FFF2-40B4-BE49-F238E27FC236}">
                <a16:creationId xmlns:a16="http://schemas.microsoft.com/office/drawing/2014/main" id="{357115EB-6EB9-AD43-BF51-6238C42B69E2}"/>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7" name="Slide Number Placeholder 5">
            <a:extLst>
              <a:ext uri="{FF2B5EF4-FFF2-40B4-BE49-F238E27FC236}">
                <a16:creationId xmlns:a16="http://schemas.microsoft.com/office/drawing/2014/main" id="{AAD0C0EF-7038-634B-8024-2C277C80B02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5" name="Text Placeholder 2">
            <a:extLst>
              <a:ext uri="{FF2B5EF4-FFF2-40B4-BE49-F238E27FC236}">
                <a16:creationId xmlns:a16="http://schemas.microsoft.com/office/drawing/2014/main" id="{EACD82ED-3ACE-6B4E-AED2-34697AE09C35}"/>
              </a:ext>
            </a:extLst>
          </p:cNvPr>
          <p:cNvSpPr>
            <a:spLocks noGrp="1"/>
          </p:cNvSpPr>
          <p:nvPr>
            <p:ph idx="1" hasCustomPrompt="1"/>
          </p:nvPr>
        </p:nvSpPr>
        <p:spPr>
          <a:xfrm>
            <a:off x="341924" y="980348"/>
            <a:ext cx="8460152" cy="3589247"/>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4" name="Picture 13" descr="CompTIA_logo.wmf">
            <a:extLst>
              <a:ext uri="{FF2B5EF4-FFF2-40B4-BE49-F238E27FC236}">
                <a16:creationId xmlns:a16="http://schemas.microsoft.com/office/drawing/2014/main" id="{356AF006-7545-FE4E-BA37-FA9657065F3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9" name="Picture 8">
            <a:extLst>
              <a:ext uri="{FF2B5EF4-FFF2-40B4-BE49-F238E27FC236}">
                <a16:creationId xmlns:a16="http://schemas.microsoft.com/office/drawing/2014/main" id="{7A1A13F1-4733-4A43-B4AB-0A74ACB7474F}"/>
              </a:ext>
            </a:extLst>
          </p:cNvPr>
          <p:cNvPicPr>
            <a:picLocks noChangeAspect="1"/>
          </p:cNvPicPr>
          <p:nvPr userDrawn="1"/>
        </p:nvPicPr>
        <p:blipFill>
          <a:blip r:embed="rId4"/>
          <a:stretch>
            <a:fillRect/>
          </a:stretch>
        </p:blipFill>
        <p:spPr>
          <a:xfrm>
            <a:off x="6938442" y="3143794"/>
            <a:ext cx="2205558" cy="1999706"/>
          </a:xfrm>
          <a:prstGeom prst="rect">
            <a:avLst/>
          </a:prstGeom>
        </p:spPr>
      </p:pic>
      <p:pic>
        <p:nvPicPr>
          <p:cNvPr id="10" name="Picture 9" descr="CompTIA_logo.wmf">
            <a:extLst>
              <a:ext uri="{FF2B5EF4-FFF2-40B4-BE49-F238E27FC236}">
                <a16:creationId xmlns:a16="http://schemas.microsoft.com/office/drawing/2014/main" id="{9D5738CC-C266-4A70-A794-DC5025DC31E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1885256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Glossary Term Definition">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8455566"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7054516" cy="571500"/>
          </a:xfrm>
        </p:spPr>
        <p:txBody>
          <a:bodyPr/>
          <a:lstStyle>
            <a:lvl1pPr marL="0" indent="0" algn="l" defTabSz="342900" rtl="0" eaLnBrk="1" latinLnBrk="0" hangingPunct="1">
              <a:spcBef>
                <a:spcPct val="20000"/>
              </a:spcBef>
              <a:buClr>
                <a:schemeClr val="accent1"/>
              </a:buClr>
              <a:buFont typeface="Arial"/>
              <a:buNone/>
              <a:defRPr lang="en-US" sz="1800" b="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6" name="Slide Number Placeholder 5">
            <a:extLst>
              <a:ext uri="{FF2B5EF4-FFF2-40B4-BE49-F238E27FC236}">
                <a16:creationId xmlns:a16="http://schemas.microsoft.com/office/drawing/2014/main" id="{804186BA-5094-1448-BB57-AB5B0FEA3A02}"/>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1" name="Slide Number Placeholder 5">
            <a:extLst>
              <a:ext uri="{FF2B5EF4-FFF2-40B4-BE49-F238E27FC236}">
                <a16:creationId xmlns:a16="http://schemas.microsoft.com/office/drawing/2014/main" id="{57DCA484-9C40-334C-AD13-25B14530D4BF}"/>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4" name="Text Placeholder 2">
            <a:extLst>
              <a:ext uri="{FF2B5EF4-FFF2-40B4-BE49-F238E27FC236}">
                <a16:creationId xmlns:a16="http://schemas.microsoft.com/office/drawing/2014/main" id="{1C8B6186-7A8B-DC46-9466-DB72DE79C1AC}"/>
              </a:ext>
            </a:extLst>
          </p:cNvPr>
          <p:cNvSpPr>
            <a:spLocks noGrp="1"/>
          </p:cNvSpPr>
          <p:nvPr>
            <p:ph idx="1" hasCustomPrompt="1"/>
          </p:nvPr>
        </p:nvSpPr>
        <p:spPr>
          <a:xfrm>
            <a:off x="341924" y="1696454"/>
            <a:ext cx="8460152" cy="2956575"/>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17" name="Picture 16" descr="CompTIA_logo.wmf">
            <a:extLst>
              <a:ext uri="{FF2B5EF4-FFF2-40B4-BE49-F238E27FC236}">
                <a16:creationId xmlns:a16="http://schemas.microsoft.com/office/drawing/2014/main" id="{A660B38B-C7D9-D944-83F2-8500759A1BD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8" name="Picture 100" descr="book">
            <a:extLst>
              <a:ext uri="{FF2B5EF4-FFF2-40B4-BE49-F238E27FC236}">
                <a16:creationId xmlns:a16="http://schemas.microsoft.com/office/drawing/2014/main" id="{7659040C-5D30-DA49-B1E6-5E966016C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ompTIA_logo.wmf">
            <a:extLst>
              <a:ext uri="{FF2B5EF4-FFF2-40B4-BE49-F238E27FC236}">
                <a16:creationId xmlns:a16="http://schemas.microsoft.com/office/drawing/2014/main" id="{078EBBB5-AB04-4A8A-8A47-E74882DD662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100" descr="book">
            <a:extLst>
              <a:ext uri="{FF2B5EF4-FFF2-40B4-BE49-F238E27FC236}">
                <a16:creationId xmlns:a16="http://schemas.microsoft.com/office/drawing/2014/main" id="{68952D3F-106E-4268-8A8A-55B260F0B83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489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lossary Term Definition with Corner Fill">
    <p:spTree>
      <p:nvGrpSpPr>
        <p:cNvPr id="1" name=""/>
        <p:cNvGrpSpPr/>
        <p:nvPr/>
      </p:nvGrpSpPr>
      <p:grpSpPr>
        <a:xfrm>
          <a:off x="0" y="0"/>
          <a:ext cx="0" cy="0"/>
          <a:chOff x="0" y="0"/>
          <a:chExt cx="0" cy="0"/>
        </a:xfrm>
      </p:grpSpPr>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title</a:t>
            </a:r>
          </a:p>
        </p:txBody>
      </p:sp>
      <p:sp>
        <p:nvSpPr>
          <p:cNvPr id="13" name="Text Placeholder 12">
            <a:extLst>
              <a:ext uri="{FF2B5EF4-FFF2-40B4-BE49-F238E27FC236}">
                <a16:creationId xmlns:a16="http://schemas.microsoft.com/office/drawing/2014/main" id="{8FB19520-E82C-4B3B-A166-692B3551D135}"/>
              </a:ext>
            </a:extLst>
          </p:cNvPr>
          <p:cNvSpPr>
            <a:spLocks noGrp="1"/>
          </p:cNvSpPr>
          <p:nvPr>
            <p:ph type="body" sz="quarter" idx="13" hasCustomPrompt="1"/>
          </p:nvPr>
        </p:nvSpPr>
        <p:spPr>
          <a:xfrm>
            <a:off x="1752600" y="944984"/>
            <a:ext cx="6934200" cy="571500"/>
          </a:xfrm>
        </p:spPr>
        <p:txBody>
          <a:bodyPr/>
          <a:lstStyle>
            <a:lvl1pPr marL="0" indent="0" algn="l" defTabSz="342900" rtl="0" eaLnBrk="1" latinLnBrk="0" hangingPunct="1">
              <a:spcBef>
                <a:spcPct val="20000"/>
              </a:spcBef>
              <a:buClr>
                <a:schemeClr val="accent1"/>
              </a:buClr>
              <a:buFont typeface="Arial"/>
              <a:buNone/>
              <a:defRPr lang="en-US" sz="1800" kern="1200" dirty="0" smtClean="0">
                <a:solidFill>
                  <a:srgbClr val="ED1C24"/>
                </a:solidFill>
                <a:latin typeface="+mn-lt"/>
                <a:ea typeface="+mn-ea"/>
                <a:cs typeface="+mn-cs"/>
              </a:defRPr>
            </a:lvl1pPr>
            <a:lvl2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2pPr>
            <a:lvl3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3pPr>
            <a:lvl4pPr marL="0" indent="0" algn="l" defTabSz="342900" rtl="0" eaLnBrk="1" latinLnBrk="0" hangingPunct="1">
              <a:spcBef>
                <a:spcPct val="20000"/>
              </a:spcBef>
              <a:buClr>
                <a:schemeClr val="accent1"/>
              </a:buClr>
              <a:buFont typeface="Arial"/>
              <a:buNone/>
              <a:defRPr lang="en-US" sz="1350" kern="1200" dirty="0" smtClean="0">
                <a:solidFill>
                  <a:srgbClr val="0070C0"/>
                </a:solidFill>
                <a:latin typeface="+mn-lt"/>
                <a:ea typeface="+mn-ea"/>
                <a:cs typeface="+mn-cs"/>
              </a:defRPr>
            </a:lvl4pPr>
            <a:lvl5pPr marL="0" indent="0" algn="l" defTabSz="342900" rtl="0" eaLnBrk="1" latinLnBrk="0" hangingPunct="1">
              <a:spcBef>
                <a:spcPct val="20000"/>
              </a:spcBef>
              <a:buClr>
                <a:schemeClr val="accent1"/>
              </a:buClr>
              <a:buFont typeface="Arial"/>
              <a:buNone/>
              <a:defRPr lang="en-US" sz="1350" kern="1200" dirty="0">
                <a:solidFill>
                  <a:srgbClr val="0070C0"/>
                </a:solidFill>
                <a:latin typeface="+mn-lt"/>
                <a:ea typeface="+mn-ea"/>
                <a:cs typeface="+mn-cs"/>
              </a:defRPr>
            </a:lvl5pPr>
          </a:lstStyle>
          <a:p>
            <a:pPr lvl="0"/>
            <a:r>
              <a:rPr lang="en-US" dirty="0"/>
              <a:t>Term: definition. (Format “term” in bold.)</a:t>
            </a:r>
          </a:p>
        </p:txBody>
      </p:sp>
      <p:sp>
        <p:nvSpPr>
          <p:cNvPr id="11" name="Slide Number Placeholder 5">
            <a:extLst>
              <a:ext uri="{FF2B5EF4-FFF2-40B4-BE49-F238E27FC236}">
                <a16:creationId xmlns:a16="http://schemas.microsoft.com/office/drawing/2014/main" id="{BBD1DE29-ADE7-384D-809A-A52F9DD45FFD}"/>
              </a:ext>
            </a:extLst>
          </p:cNvPr>
          <p:cNvSpPr txBox="1">
            <a:spLocks/>
          </p:cNvSpPr>
          <p:nvPr/>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14" name="Slide Number Placeholder 5">
            <a:extLst>
              <a:ext uri="{FF2B5EF4-FFF2-40B4-BE49-F238E27FC236}">
                <a16:creationId xmlns:a16="http://schemas.microsoft.com/office/drawing/2014/main" id="{2E180A83-A907-544F-B0AF-DAD9FC2DF736}"/>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sp>
        <p:nvSpPr>
          <p:cNvPr id="16" name="Text Placeholder 2">
            <a:extLst>
              <a:ext uri="{FF2B5EF4-FFF2-40B4-BE49-F238E27FC236}">
                <a16:creationId xmlns:a16="http://schemas.microsoft.com/office/drawing/2014/main" id="{8B707612-480C-B144-82D3-40F98F576EEF}"/>
              </a:ext>
            </a:extLst>
          </p:cNvPr>
          <p:cNvSpPr>
            <a:spLocks noGrp="1"/>
          </p:cNvSpPr>
          <p:nvPr>
            <p:ph idx="1" hasCustomPrompt="1"/>
          </p:nvPr>
        </p:nvSpPr>
        <p:spPr>
          <a:xfrm>
            <a:off x="341924" y="1696453"/>
            <a:ext cx="8460152" cy="2985451"/>
          </a:xfrm>
          <a:prstGeom prst="rect">
            <a:avLst/>
          </a:prstGeom>
        </p:spPr>
        <p:txBody>
          <a:bodyPr vert="horz" lIns="91440" tIns="45720" rIns="91440" bIns="45720" rtlCol="0">
            <a:noAutofit/>
          </a:bodyPr>
          <a:lstStyle/>
          <a:p>
            <a:pPr lvl="0"/>
            <a:r>
              <a:rPr lang="en-US" dirty="0"/>
              <a:t>Click to edit Master text styles</a:t>
            </a:r>
          </a:p>
          <a:p>
            <a:pPr lvl="0"/>
            <a:r>
              <a:rPr lang="en-US" dirty="0"/>
              <a:t>Second level</a:t>
            </a:r>
          </a:p>
          <a:p>
            <a:pPr lvl="0"/>
            <a:r>
              <a:rPr lang="en-US" dirty="0"/>
              <a:t>Third level</a:t>
            </a:r>
          </a:p>
        </p:txBody>
      </p:sp>
      <p:pic>
        <p:nvPicPr>
          <p:cNvPr id="20" name="Picture 19" descr="CompTIA_logo.wmf">
            <a:extLst>
              <a:ext uri="{FF2B5EF4-FFF2-40B4-BE49-F238E27FC236}">
                <a16:creationId xmlns:a16="http://schemas.microsoft.com/office/drawing/2014/main" id="{31E12641-FDB9-264E-B844-D1FF43FEA4D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22" name="Picture 100" descr="book">
            <a:extLst>
              <a:ext uri="{FF2B5EF4-FFF2-40B4-BE49-F238E27FC236}">
                <a16:creationId xmlns:a16="http://schemas.microsoft.com/office/drawing/2014/main" id="{29E8A41D-6CE0-CC41-8C86-34EFB1EAFD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904E5AC-2C37-054D-B16D-0D8582A5ED69}"/>
              </a:ext>
            </a:extLst>
          </p:cNvPr>
          <p:cNvPicPr>
            <a:picLocks noChangeAspect="1"/>
          </p:cNvPicPr>
          <p:nvPr/>
        </p:nvPicPr>
        <p:blipFill>
          <a:blip r:embed="rId4"/>
          <a:stretch>
            <a:fillRect/>
          </a:stretch>
        </p:blipFill>
        <p:spPr>
          <a:xfrm>
            <a:off x="6950148" y="3143794"/>
            <a:ext cx="2193852" cy="1999706"/>
          </a:xfrm>
          <a:prstGeom prst="rect">
            <a:avLst/>
          </a:prstGeom>
        </p:spPr>
      </p:pic>
      <p:sp>
        <p:nvSpPr>
          <p:cNvPr id="12" name="Slide Number Placeholder 5">
            <a:extLst>
              <a:ext uri="{FF2B5EF4-FFF2-40B4-BE49-F238E27FC236}">
                <a16:creationId xmlns:a16="http://schemas.microsoft.com/office/drawing/2014/main" id="{195AD781-CAB0-4478-9032-D46D0BC1FFEC}"/>
              </a:ext>
            </a:extLst>
          </p:cNvPr>
          <p:cNvSpPr txBox="1">
            <a:spLocks/>
          </p:cNvSpPr>
          <p:nvPr userDrawn="1"/>
        </p:nvSpPr>
        <p:spPr>
          <a:xfrm>
            <a:off x="81975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5" name="Picture 14" descr="CompTIA_logo.wmf">
            <a:extLst>
              <a:ext uri="{FF2B5EF4-FFF2-40B4-BE49-F238E27FC236}">
                <a16:creationId xmlns:a16="http://schemas.microsoft.com/office/drawing/2014/main" id="{8E11A42D-347C-48B2-A896-087EE0AFBE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00" descr="book">
            <a:extLst>
              <a:ext uri="{FF2B5EF4-FFF2-40B4-BE49-F238E27FC236}">
                <a16:creationId xmlns:a16="http://schemas.microsoft.com/office/drawing/2014/main" id="{83EB9C8A-90A3-4305-9AD8-A051F508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28851" y="782499"/>
            <a:ext cx="911191" cy="79729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E3059A30-3306-432E-A9E6-2DCA19A07582}"/>
              </a:ext>
            </a:extLst>
          </p:cNvPr>
          <p:cNvPicPr>
            <a:picLocks noChangeAspect="1"/>
          </p:cNvPicPr>
          <p:nvPr userDrawn="1"/>
        </p:nvPicPr>
        <p:blipFill>
          <a:blip r:embed="rId5"/>
          <a:stretch>
            <a:fillRect/>
          </a:stretch>
        </p:blipFill>
        <p:spPr>
          <a:xfrm>
            <a:off x="6938442" y="3143794"/>
            <a:ext cx="2205558" cy="1999706"/>
          </a:xfrm>
          <a:prstGeom prst="rect">
            <a:avLst/>
          </a:prstGeom>
        </p:spPr>
      </p:pic>
    </p:spTree>
    <p:extLst>
      <p:ext uri="{BB962C8B-B14F-4D97-AF65-F5344CB8AC3E}">
        <p14:creationId xmlns:p14="http://schemas.microsoft.com/office/powerpoint/2010/main" val="2060046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ands-On Activity">
    <p:spTree>
      <p:nvGrpSpPr>
        <p:cNvPr id="1" name=""/>
        <p:cNvGrpSpPr/>
        <p:nvPr/>
      </p:nvGrpSpPr>
      <p:grpSpPr>
        <a:xfrm>
          <a:off x="0" y="0"/>
          <a:ext cx="0" cy="0"/>
          <a:chOff x="0" y="0"/>
          <a:chExt cx="0" cy="0"/>
        </a:xfrm>
      </p:grpSpPr>
      <p:sp>
        <p:nvSpPr>
          <p:cNvPr id="11" name="Text Placeholder 2">
            <a:extLst>
              <a:ext uri="{FF2B5EF4-FFF2-40B4-BE49-F238E27FC236}">
                <a16:creationId xmlns:a16="http://schemas.microsoft.com/office/drawing/2014/main" id="{62593A58-0959-CB4D-8C6B-BF10FB4E9B2C}"/>
              </a:ext>
            </a:extLst>
          </p:cNvPr>
          <p:cNvSpPr>
            <a:spLocks noGrp="1"/>
          </p:cNvSpPr>
          <p:nvPr>
            <p:ph idx="1" hasCustomPrompt="1"/>
          </p:nvPr>
        </p:nvSpPr>
        <p:spPr>
          <a:xfrm>
            <a:off x="341924" y="980348"/>
            <a:ext cx="8460152" cy="3701556"/>
          </a:xfrm>
          <a:prstGeom prst="rect">
            <a:avLst/>
          </a:prstGeom>
        </p:spPr>
        <p:txBody>
          <a:bodyPr vert="horz" lIns="91440" tIns="45720" rIns="91440" bIns="45720" rtlCol="0">
            <a:noAutofit/>
          </a:bodyPr>
          <a:lstStyle>
            <a:lvl1pPr>
              <a:defRPr>
                <a:solidFill>
                  <a:srgbClr val="45545F"/>
                </a:solidFill>
              </a:defRPr>
            </a:lvl1pPr>
          </a:lstStyle>
          <a:p>
            <a:pPr lvl="0"/>
            <a:r>
              <a:rPr lang="en-US" dirty="0"/>
              <a:t>Click to edit Master text styles</a:t>
            </a:r>
          </a:p>
          <a:p>
            <a:pPr lvl="0"/>
            <a:r>
              <a:rPr lang="en-US" dirty="0"/>
              <a:t>Second level</a:t>
            </a:r>
          </a:p>
          <a:p>
            <a:pPr lvl="0"/>
            <a:r>
              <a:rPr lang="en-US" dirty="0"/>
              <a:t>Third level</a:t>
            </a:r>
          </a:p>
        </p:txBody>
      </p:sp>
      <p:pic>
        <p:nvPicPr>
          <p:cNvPr id="4" name="Picture 3">
            <a:extLst>
              <a:ext uri="{FF2B5EF4-FFF2-40B4-BE49-F238E27FC236}">
                <a16:creationId xmlns:a16="http://schemas.microsoft.com/office/drawing/2014/main" id="{67C22BF4-CE2A-B54A-B1D6-2812AD7BCBD9}"/>
              </a:ext>
            </a:extLst>
          </p:cNvPr>
          <p:cNvPicPr>
            <a:picLocks noChangeAspect="1"/>
          </p:cNvPicPr>
          <p:nvPr/>
        </p:nvPicPr>
        <p:blipFill>
          <a:blip r:embed="rId2"/>
          <a:stretch>
            <a:fillRect/>
          </a:stretch>
        </p:blipFill>
        <p:spPr>
          <a:xfrm>
            <a:off x="7215509" y="3683725"/>
            <a:ext cx="1605176" cy="998219"/>
          </a:xfrm>
          <a:prstGeom prst="rect">
            <a:avLst/>
          </a:prstGeom>
        </p:spPr>
      </p:pic>
      <p:sp>
        <p:nvSpPr>
          <p:cNvPr id="8" name="Title Placeholder 1"/>
          <p:cNvSpPr>
            <a:spLocks noGrp="1"/>
          </p:cNvSpPr>
          <p:nvPr>
            <p:ph type="title" hasCustomPrompt="1"/>
          </p:nvPr>
        </p:nvSpPr>
        <p:spPr>
          <a:xfrm>
            <a:off x="341925" y="75202"/>
            <a:ext cx="7883768" cy="633458"/>
          </a:xfrm>
          <a:prstGeom prst="rect">
            <a:avLst/>
          </a:prstGeom>
        </p:spPr>
        <p:txBody>
          <a:bodyPr vert="horz" lIns="91440" tIns="45720" rIns="91440" bIns="45720" rtlCol="0" anchor="ctr">
            <a:noAutofit/>
          </a:bodyPr>
          <a:lstStyle>
            <a:lvl1pPr>
              <a:defRPr b="1">
                <a:latin typeface="+mn-lt"/>
              </a:defRPr>
            </a:lvl1pPr>
          </a:lstStyle>
          <a:p>
            <a:r>
              <a:rPr lang="en-US" dirty="0"/>
              <a:t>Click to add Activity title</a:t>
            </a:r>
          </a:p>
        </p:txBody>
      </p:sp>
      <p:sp>
        <p:nvSpPr>
          <p:cNvPr id="5" name="Slide Number Placeholder 5">
            <a:extLst>
              <a:ext uri="{FF2B5EF4-FFF2-40B4-BE49-F238E27FC236}">
                <a16:creationId xmlns:a16="http://schemas.microsoft.com/office/drawing/2014/main" id="{15727794-1D8F-EE4B-86CA-492FD31C8844}"/>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02E05C79-1716-3D41-94C9-03C7F4E93A4D}"/>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5" name="Picture 14" descr="CompTIA_logo.wmf">
            <a:extLst>
              <a:ext uri="{FF2B5EF4-FFF2-40B4-BE49-F238E27FC236}">
                <a16:creationId xmlns:a16="http://schemas.microsoft.com/office/drawing/2014/main" id="{7C6D3784-9980-4349-B5E5-5AAE6F7E51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0" name="Picture 9">
            <a:extLst>
              <a:ext uri="{FF2B5EF4-FFF2-40B4-BE49-F238E27FC236}">
                <a16:creationId xmlns:a16="http://schemas.microsoft.com/office/drawing/2014/main" id="{A3567952-13E0-4BDE-B595-82B6B4555215}"/>
              </a:ext>
            </a:extLst>
          </p:cNvPr>
          <p:cNvPicPr>
            <a:picLocks noChangeAspect="1"/>
          </p:cNvPicPr>
          <p:nvPr userDrawn="1"/>
        </p:nvPicPr>
        <p:blipFill>
          <a:blip r:embed="rId4"/>
          <a:stretch>
            <a:fillRect/>
          </a:stretch>
        </p:blipFill>
        <p:spPr>
          <a:xfrm>
            <a:off x="7215509" y="3683725"/>
            <a:ext cx="1605177" cy="998219"/>
          </a:xfrm>
          <a:prstGeom prst="rect">
            <a:avLst/>
          </a:prstGeom>
        </p:spPr>
      </p:pic>
      <p:sp>
        <p:nvSpPr>
          <p:cNvPr id="12" name="Slide Number Placeholder 5">
            <a:extLst>
              <a:ext uri="{FF2B5EF4-FFF2-40B4-BE49-F238E27FC236}">
                <a16:creationId xmlns:a16="http://schemas.microsoft.com/office/drawing/2014/main" id="{AE1EA44F-25E3-4AC1-BB8E-4965CAA61C7C}"/>
              </a:ext>
            </a:extLst>
          </p:cNvPr>
          <p:cNvSpPr txBox="1">
            <a:spLocks/>
          </p:cNvSpPr>
          <p:nvPr userDrawn="1"/>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pic>
        <p:nvPicPr>
          <p:cNvPr id="13" name="Picture 12" descr="CompTIA_logo.wmf">
            <a:extLst>
              <a:ext uri="{FF2B5EF4-FFF2-40B4-BE49-F238E27FC236}">
                <a16:creationId xmlns:a16="http://schemas.microsoft.com/office/drawing/2014/main" id="{AE0EDDEA-1AF8-47C4-99FE-461175D5E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Tree>
    <p:extLst>
      <p:ext uri="{BB962C8B-B14F-4D97-AF65-F5344CB8AC3E}">
        <p14:creationId xmlns:p14="http://schemas.microsoft.com/office/powerpoint/2010/main" val="2817682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ands-On Activity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0E79872-6410-E14A-8678-93C3DB88970C}"/>
              </a:ext>
            </a:extLst>
          </p:cNvPr>
          <p:cNvPicPr>
            <a:picLocks noChangeAspect="1"/>
          </p:cNvPicPr>
          <p:nvPr/>
        </p:nvPicPr>
        <p:blipFill>
          <a:blip r:embed="rId2"/>
          <a:stretch>
            <a:fillRect/>
          </a:stretch>
        </p:blipFill>
        <p:spPr>
          <a:xfrm>
            <a:off x="0" y="4514851"/>
            <a:ext cx="9144000" cy="341951"/>
          </a:xfrm>
          <a:prstGeom prst="rect">
            <a:avLst/>
          </a:prstGeom>
        </p:spPr>
      </p:pic>
      <p:sp>
        <p:nvSpPr>
          <p:cNvPr id="3" name="Text Placeholder 2">
            <a:extLst>
              <a:ext uri="{FF2B5EF4-FFF2-40B4-BE49-F238E27FC236}">
                <a16:creationId xmlns:a16="http://schemas.microsoft.com/office/drawing/2014/main" id="{4F915AE6-89DC-4B00-95C2-C09677B47DC6}"/>
              </a:ext>
            </a:extLst>
          </p:cNvPr>
          <p:cNvSpPr>
            <a:spLocks noGrp="1"/>
          </p:cNvSpPr>
          <p:nvPr>
            <p:ph type="body" sz="quarter" idx="13" hasCustomPrompt="1"/>
          </p:nvPr>
        </p:nvSpPr>
        <p:spPr>
          <a:xfrm>
            <a:off x="571500" y="3384616"/>
            <a:ext cx="8001000" cy="458390"/>
          </a:xfrm>
        </p:spPr>
        <p:txBody>
          <a:bodyPr/>
          <a:lstStyle>
            <a:lvl1pPr marL="0" indent="0" algn="ctr">
              <a:buNone/>
              <a:defRPr sz="2100">
                <a:solidFill>
                  <a:srgbClr val="45545F"/>
                </a:solidFill>
              </a:defRPr>
            </a:lvl1pPr>
          </a:lstStyle>
          <a:p>
            <a:pPr lvl="0"/>
            <a:r>
              <a:rPr lang="en-US" dirty="0"/>
              <a:t>Click to add Activity title</a:t>
            </a:r>
          </a:p>
        </p:txBody>
      </p:sp>
      <p:sp>
        <p:nvSpPr>
          <p:cNvPr id="11" name="TextBox 10">
            <a:extLst>
              <a:ext uri="{FF2B5EF4-FFF2-40B4-BE49-F238E27FC236}">
                <a16:creationId xmlns:a16="http://schemas.microsoft.com/office/drawing/2014/main" id="{C249395E-254B-4DF4-AD8F-137598C79946}"/>
              </a:ext>
            </a:extLst>
          </p:cNvPr>
          <p:cNvSpPr txBox="1"/>
          <p:nvPr/>
        </p:nvSpPr>
        <p:spPr>
          <a:xfrm>
            <a:off x="341925" y="218807"/>
            <a:ext cx="7883768" cy="461665"/>
          </a:xfrm>
          <a:prstGeom prst="rect">
            <a:avLst/>
          </a:prstGeom>
          <a:noFill/>
        </p:spPr>
        <p:txBody>
          <a:bodyPr wrap="square" rtlCol="0">
            <a:spAutoFit/>
          </a:bodyPr>
          <a:lstStyle/>
          <a:p>
            <a:r>
              <a:rPr lang="en-US" sz="2400" b="1" dirty="0">
                <a:solidFill>
                  <a:srgbClr val="ED1C24"/>
                </a:solidFill>
                <a:latin typeface="+mn-lt"/>
              </a:rPr>
              <a:t>Activity</a:t>
            </a:r>
          </a:p>
        </p:txBody>
      </p:sp>
      <p:sp>
        <p:nvSpPr>
          <p:cNvPr id="6" name="Slide Number Placeholder 5">
            <a:extLst>
              <a:ext uri="{FF2B5EF4-FFF2-40B4-BE49-F238E27FC236}">
                <a16:creationId xmlns:a16="http://schemas.microsoft.com/office/drawing/2014/main" id="{F628AF2C-F141-0F46-BA28-178577A16F7B}"/>
              </a:ext>
            </a:extLst>
          </p:cNvPr>
          <p:cNvSpPr txBox="1">
            <a:spLocks/>
          </p:cNvSpPr>
          <p:nvPr/>
        </p:nvSpPr>
        <p:spPr>
          <a:xfrm>
            <a:off x="3543702" y="4880968"/>
            <a:ext cx="4999948" cy="205383"/>
          </a:xfrm>
          <a:prstGeom prst="rect">
            <a:avLst/>
          </a:prstGeom>
        </p:spPr>
        <p:txBody>
          <a:bodyPr vert="horz" lIns="0" tIns="34290" rIns="0" bIns="34290" rtlCol="0" anchor="ctr">
            <a:noAutofit/>
          </a:bodyPr>
          <a:lstStyle>
            <a:defPPr>
              <a:defRPr lang="en-US"/>
            </a:defPPr>
            <a:lvl1pPr marL="0" algn="r" defTabSz="457200" rtl="0" eaLnBrk="1" latinLnBrk="0" hangingPunct="1">
              <a:defRPr sz="1050" kern="1200">
                <a:solidFill>
                  <a:srgbClr val="69727B"/>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tabLst/>
            </a:pPr>
            <a:r>
              <a:rPr lang="en-US" sz="675" dirty="0"/>
              <a:t>Copyright (c) 2018 CompTIA Properties, LLC. All Rights Reserved.  |  CompTIA.org</a:t>
            </a:r>
          </a:p>
        </p:txBody>
      </p:sp>
      <p:sp>
        <p:nvSpPr>
          <p:cNvPr id="9" name="Slide Number Placeholder 5">
            <a:extLst>
              <a:ext uri="{FF2B5EF4-FFF2-40B4-BE49-F238E27FC236}">
                <a16:creationId xmlns:a16="http://schemas.microsoft.com/office/drawing/2014/main" id="{6BA17A01-17DB-2540-9CD7-DEA1D2C76BF2}"/>
              </a:ext>
            </a:extLst>
          </p:cNvPr>
          <p:cNvSpPr>
            <a:spLocks noGrp="1"/>
          </p:cNvSpPr>
          <p:nvPr>
            <p:ph type="sldNum" sz="quarter" idx="4"/>
          </p:nvPr>
        </p:nvSpPr>
        <p:spPr>
          <a:xfrm>
            <a:off x="8577266" y="4880009"/>
            <a:ext cx="261937" cy="205383"/>
          </a:xfrm>
          <a:prstGeom prst="rect">
            <a:avLst/>
          </a:prstGeom>
        </p:spPr>
        <p:txBody>
          <a:bodyPr vert="horz" lIns="91440" tIns="45720" rIns="0" bIns="45720" rtlCol="0" anchor="ctr"/>
          <a:lstStyle>
            <a:lvl1pPr algn="r">
              <a:defRPr sz="675">
                <a:solidFill>
                  <a:srgbClr val="69727B"/>
                </a:solidFill>
              </a:defRPr>
            </a:lvl1pPr>
          </a:lstStyle>
          <a:p>
            <a:fld id="{2066355A-084C-D24E-9AD2-7E4FC41EA627}" type="slidenum">
              <a:rPr lang="en-US" smtClean="0"/>
              <a:pPr/>
              <a:t>‹#›</a:t>
            </a:fld>
            <a:endParaRPr lang="en-US" dirty="0"/>
          </a:p>
        </p:txBody>
      </p:sp>
      <p:pic>
        <p:nvPicPr>
          <p:cNvPr id="14" name="Picture 13">
            <a:extLst>
              <a:ext uri="{FF2B5EF4-FFF2-40B4-BE49-F238E27FC236}">
                <a16:creationId xmlns:a16="http://schemas.microsoft.com/office/drawing/2014/main" id="{2F141D98-3766-574F-B382-B3B62F9F0689}"/>
              </a:ext>
            </a:extLst>
          </p:cNvPr>
          <p:cNvPicPr>
            <a:picLocks noChangeAspect="1"/>
          </p:cNvPicPr>
          <p:nvPr/>
        </p:nvPicPr>
        <p:blipFill>
          <a:blip r:embed="rId2"/>
          <a:stretch>
            <a:fillRect/>
          </a:stretch>
        </p:blipFill>
        <p:spPr>
          <a:xfrm>
            <a:off x="0" y="4514851"/>
            <a:ext cx="9144000" cy="341951"/>
          </a:xfrm>
          <a:prstGeom prst="rect">
            <a:avLst/>
          </a:prstGeom>
        </p:spPr>
      </p:pic>
      <p:pic>
        <p:nvPicPr>
          <p:cNvPr id="18" name="Picture 17" descr="CompTIA_logo.wmf">
            <a:extLst>
              <a:ext uri="{FF2B5EF4-FFF2-40B4-BE49-F238E27FC236}">
                <a16:creationId xmlns:a16="http://schemas.microsoft.com/office/drawing/2014/main" id="{1E5018EB-5EA6-DB41-BB6E-BDD87D776F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pic>
        <p:nvPicPr>
          <p:cNvPr id="17" name="Picture 16">
            <a:extLst>
              <a:ext uri="{FF2B5EF4-FFF2-40B4-BE49-F238E27FC236}">
                <a16:creationId xmlns:a16="http://schemas.microsoft.com/office/drawing/2014/main" id="{24BDA0A4-50B6-2647-8936-3D1D66E5E7A5}"/>
              </a:ext>
            </a:extLst>
          </p:cNvPr>
          <p:cNvPicPr>
            <a:picLocks/>
          </p:cNvPicPr>
          <p:nvPr/>
        </p:nvPicPr>
        <p:blipFill>
          <a:blip r:embed="rId4"/>
          <a:stretch>
            <a:fillRect/>
          </a:stretch>
        </p:blipFill>
        <p:spPr>
          <a:xfrm>
            <a:off x="-18288" y="4511039"/>
            <a:ext cx="9180576" cy="347207"/>
          </a:xfrm>
          <a:prstGeom prst="rect">
            <a:avLst/>
          </a:prstGeom>
        </p:spPr>
      </p:pic>
      <p:pic>
        <p:nvPicPr>
          <p:cNvPr id="4" name="Picture 3">
            <a:extLst>
              <a:ext uri="{FF2B5EF4-FFF2-40B4-BE49-F238E27FC236}">
                <a16:creationId xmlns:a16="http://schemas.microsoft.com/office/drawing/2014/main" id="{D4A9D3A7-ED76-3242-8569-1F8CBACDFB92}"/>
              </a:ext>
            </a:extLst>
          </p:cNvPr>
          <p:cNvPicPr>
            <a:picLocks noChangeAspect="1"/>
          </p:cNvPicPr>
          <p:nvPr/>
        </p:nvPicPr>
        <p:blipFill>
          <a:blip r:embed="rId5"/>
          <a:stretch>
            <a:fillRect/>
          </a:stretch>
        </p:blipFill>
        <p:spPr>
          <a:xfrm>
            <a:off x="2978606" y="1406242"/>
            <a:ext cx="3186788" cy="1981784"/>
          </a:xfrm>
          <a:prstGeom prst="rect">
            <a:avLst/>
          </a:prstGeom>
        </p:spPr>
      </p:pic>
      <p:pic>
        <p:nvPicPr>
          <p:cNvPr id="12" name="Picture 11">
            <a:extLst>
              <a:ext uri="{FF2B5EF4-FFF2-40B4-BE49-F238E27FC236}">
                <a16:creationId xmlns:a16="http://schemas.microsoft.com/office/drawing/2014/main" id="{4868B100-7B86-4039-AF2F-12151308EDB8}"/>
              </a:ext>
            </a:extLst>
          </p:cNvPr>
          <p:cNvPicPr>
            <a:picLocks noChangeAspect="1"/>
          </p:cNvPicPr>
          <p:nvPr userDrawn="1"/>
        </p:nvPicPr>
        <p:blipFill>
          <a:blip r:embed="rId2"/>
          <a:stretch>
            <a:fillRect/>
          </a:stretch>
        </p:blipFill>
        <p:spPr>
          <a:xfrm>
            <a:off x="0" y="4514851"/>
            <a:ext cx="9144000" cy="341951"/>
          </a:xfrm>
          <a:prstGeom prst="rect">
            <a:avLst/>
          </a:prstGeom>
        </p:spPr>
      </p:pic>
      <p:pic>
        <p:nvPicPr>
          <p:cNvPr id="13" name="Picture 12" descr="CompTIA_logo.wmf">
            <a:extLst>
              <a:ext uri="{FF2B5EF4-FFF2-40B4-BE49-F238E27FC236}">
                <a16:creationId xmlns:a16="http://schemas.microsoft.com/office/drawing/2014/main" id="{3595DF0F-5E07-4F1D-9125-365E3878F5F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3301" y="4940322"/>
            <a:ext cx="612648" cy="131064"/>
          </a:xfrm>
          <a:prstGeom prst="rect">
            <a:avLst/>
          </a:prstGeom>
        </p:spPr>
      </p:pic>
      <p:sp>
        <p:nvSpPr>
          <p:cNvPr id="15" name="Rectangle: Single Corner Rounded 14">
            <a:extLst>
              <a:ext uri="{FF2B5EF4-FFF2-40B4-BE49-F238E27FC236}">
                <a16:creationId xmlns:a16="http://schemas.microsoft.com/office/drawing/2014/main" id="{0C05F730-5C1E-41A8-84E0-D425C75CDD15}"/>
              </a:ext>
            </a:extLst>
          </p:cNvPr>
          <p:cNvSpPr/>
          <p:nvPr userDrawn="1"/>
        </p:nvSpPr>
        <p:spPr>
          <a:xfrm>
            <a:off x="0" y="4514851"/>
            <a:ext cx="3053731" cy="341951"/>
          </a:xfrm>
          <a:prstGeom prst="round1Rect">
            <a:avLst>
              <a:gd name="adj" fmla="val 0"/>
            </a:avLst>
          </a:prstGeom>
          <a:solidFill>
            <a:srgbClr val="0090B9"/>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6" name="Rectangle: Single Corner Rounded 15">
            <a:extLst>
              <a:ext uri="{FF2B5EF4-FFF2-40B4-BE49-F238E27FC236}">
                <a16:creationId xmlns:a16="http://schemas.microsoft.com/office/drawing/2014/main" id="{193A11EF-AD71-44D7-AE67-E2732CA0CAC9}"/>
              </a:ext>
            </a:extLst>
          </p:cNvPr>
          <p:cNvSpPr/>
          <p:nvPr userDrawn="1"/>
        </p:nvSpPr>
        <p:spPr>
          <a:xfrm>
            <a:off x="3053731" y="4514851"/>
            <a:ext cx="3045965" cy="341951"/>
          </a:xfrm>
          <a:prstGeom prst="round1Rect">
            <a:avLst>
              <a:gd name="adj" fmla="val 0"/>
            </a:avLst>
          </a:prstGeom>
          <a:solidFill>
            <a:srgbClr val="B0B6BB"/>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Single Corner Rounded 18">
            <a:extLst>
              <a:ext uri="{FF2B5EF4-FFF2-40B4-BE49-F238E27FC236}">
                <a16:creationId xmlns:a16="http://schemas.microsoft.com/office/drawing/2014/main" id="{67223271-1C51-4A9D-8D07-2A2E641BE68F}"/>
              </a:ext>
            </a:extLst>
          </p:cNvPr>
          <p:cNvSpPr/>
          <p:nvPr userDrawn="1"/>
        </p:nvSpPr>
        <p:spPr>
          <a:xfrm>
            <a:off x="6099696" y="4514851"/>
            <a:ext cx="3045965" cy="341951"/>
          </a:xfrm>
          <a:prstGeom prst="round1Rect">
            <a:avLst>
              <a:gd name="adj" fmla="val 0"/>
            </a:avLst>
          </a:prstGeom>
          <a:solidFill>
            <a:srgbClr val="45545F"/>
          </a:solidFill>
          <a:ln w="28575" cap="flat" cmpd="sng" algn="ctr">
            <a:noFill/>
            <a:prstDash val="solid"/>
          </a:ln>
          <a:effectLst/>
        </p:spPr>
        <p:txBody>
          <a:bodyPr rtlCol="0" anchor="ctr"/>
          <a:lstStyle/>
          <a:p>
            <a:pPr algn="ctr" defTabSz="914400"/>
            <a:endParaRPr lang="en-US" sz="1100" b="1" kern="0" dirty="0">
              <a:solidFill>
                <a:srgbClr val="FF0000"/>
              </a:solidFill>
              <a:latin typeface="Arial"/>
            </a:endParaRPr>
          </a:p>
        </p:txBody>
      </p:sp>
      <p:pic>
        <p:nvPicPr>
          <p:cNvPr id="20" name="Picture 19">
            <a:extLst>
              <a:ext uri="{FF2B5EF4-FFF2-40B4-BE49-F238E27FC236}">
                <a16:creationId xmlns:a16="http://schemas.microsoft.com/office/drawing/2014/main" id="{9D4A36B7-453F-4932-8B2A-8CBABD7B8D6E}"/>
              </a:ext>
            </a:extLst>
          </p:cNvPr>
          <p:cNvPicPr>
            <a:picLocks noChangeAspect="1"/>
          </p:cNvPicPr>
          <p:nvPr userDrawn="1"/>
        </p:nvPicPr>
        <p:blipFill>
          <a:blip r:embed="rId6"/>
          <a:stretch>
            <a:fillRect/>
          </a:stretch>
        </p:blipFill>
        <p:spPr>
          <a:xfrm>
            <a:off x="2978605" y="1406242"/>
            <a:ext cx="3186790" cy="1981784"/>
          </a:xfrm>
          <a:prstGeom prst="rect">
            <a:avLst/>
          </a:prstGeom>
        </p:spPr>
      </p:pic>
    </p:spTree>
    <p:extLst>
      <p:ext uri="{BB962C8B-B14F-4D97-AF65-F5344CB8AC3E}">
        <p14:creationId xmlns:p14="http://schemas.microsoft.com/office/powerpoint/2010/main" val="1994288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1927" y="75202"/>
            <a:ext cx="8455567" cy="633458"/>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41924" y="980348"/>
            <a:ext cx="8460152" cy="3701556"/>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75604822"/>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 id="2147483860" r:id="rId15"/>
    <p:sldLayoutId id="2147483861" r:id="rId16"/>
    <p:sldLayoutId id="2147483862" r:id="rId17"/>
    <p:sldLayoutId id="2147483863" r:id="rId18"/>
    <p:sldLayoutId id="2147483864" r:id="rId19"/>
    <p:sldLayoutId id="2147483865" r:id="rId20"/>
    <p:sldLayoutId id="2147483866" r:id="rId21"/>
    <p:sldLayoutId id="2147483826" r:id="rId22"/>
    <p:sldLayoutId id="2147483830" r:id="rId23"/>
    <p:sldLayoutId id="2147483831" r:id="rId24"/>
    <p:sldLayoutId id="2147483833" r:id="rId25"/>
    <p:sldLayoutId id="2147483838" r:id="rId26"/>
    <p:sldLayoutId id="2147483840" r:id="rId27"/>
    <p:sldLayoutId id="2147483842" r:id="rId28"/>
  </p:sldLayoutIdLst>
  <p:hf hdr="0" ftr="0" dt="0"/>
  <p:txStyles>
    <p:titleStyle>
      <a:lvl1pPr algn="l" defTabSz="342900" rtl="0" eaLnBrk="1" latinLnBrk="0" hangingPunct="1">
        <a:spcBef>
          <a:spcPct val="0"/>
        </a:spcBef>
        <a:buNone/>
        <a:defRPr lang="en-US" sz="2400" b="1" kern="1200" dirty="0">
          <a:solidFill>
            <a:srgbClr val="ED1C24"/>
          </a:solidFill>
          <a:latin typeface="+mn-lt"/>
          <a:ea typeface="+mj-ea"/>
          <a:cs typeface="Open Sans SemiBold" panose="020B0706030804020204" pitchFamily="34" charset="0"/>
        </a:defRPr>
      </a:lvl1pPr>
    </p:titleStyle>
    <p:body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2.t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t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tif"/><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7.t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t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3.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9.ti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1.ti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3.ti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4.ti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8.t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48A97-5BDB-064D-951E-A5634C77D787}"/>
              </a:ext>
            </a:extLst>
          </p:cNvPr>
          <p:cNvSpPr>
            <a:spLocks noGrp="1"/>
          </p:cNvSpPr>
          <p:nvPr>
            <p:ph type="ctrTitle"/>
          </p:nvPr>
        </p:nvSpPr>
        <p:spPr/>
        <p:txBody>
          <a:bodyPr/>
          <a:lstStyle/>
          <a:p>
            <a:r>
              <a:rPr lang="en-US" dirty="0"/>
              <a:t>Installing, Configuring, and Maintaining Operating Systems</a:t>
            </a:r>
          </a:p>
        </p:txBody>
      </p:sp>
      <p:sp>
        <p:nvSpPr>
          <p:cNvPr id="3" name="Subtitle 2">
            <a:extLst>
              <a:ext uri="{FF2B5EF4-FFF2-40B4-BE49-F238E27FC236}">
                <a16:creationId xmlns:a16="http://schemas.microsoft.com/office/drawing/2014/main" id="{2FC5C12A-9F5E-FB4B-BA5D-049407789BCC}"/>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970741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237A4-2A06-4CFF-9917-CD35D5B145AF}"/>
              </a:ext>
            </a:extLst>
          </p:cNvPr>
          <p:cNvSpPr>
            <a:spLocks noGrp="1"/>
          </p:cNvSpPr>
          <p:nvPr>
            <p:ph type="title"/>
          </p:nvPr>
        </p:nvSpPr>
        <p:spPr/>
        <p:txBody>
          <a:bodyPr/>
          <a:lstStyle/>
          <a:p>
            <a:r>
              <a:rPr lang="en-US" dirty="0"/>
              <a:t>Linux Disk and File Management (Slide 1 of 5) </a:t>
            </a:r>
          </a:p>
        </p:txBody>
      </p:sp>
      <p:sp>
        <p:nvSpPr>
          <p:cNvPr id="5" name="Text Placeholder 4">
            <a:extLst>
              <a:ext uri="{FF2B5EF4-FFF2-40B4-BE49-F238E27FC236}">
                <a16:creationId xmlns:a16="http://schemas.microsoft.com/office/drawing/2014/main" id="{53DF9D3D-F439-4379-97B2-1E208AFA4E27}"/>
              </a:ext>
            </a:extLst>
          </p:cNvPr>
          <p:cNvSpPr>
            <a:spLocks noGrp="1"/>
          </p:cNvSpPr>
          <p:nvPr>
            <p:ph type="body" sz="quarter" idx="13"/>
          </p:nvPr>
        </p:nvSpPr>
        <p:spPr>
          <a:xfrm>
            <a:off x="1784687" y="708660"/>
            <a:ext cx="7054516" cy="571500"/>
          </a:xfrm>
        </p:spPr>
        <p:txBody>
          <a:bodyPr/>
          <a:lstStyle/>
          <a:p>
            <a:r>
              <a:rPr lang="en-US" b="1" dirty="0"/>
              <a:t>File System Hierarchy: </a:t>
            </a:r>
            <a:r>
              <a:rPr lang="en-US" dirty="0"/>
              <a:t>In Linux, the directory structure starting with the root directory (/) with directories and subdirectories below it to store files.</a:t>
            </a:r>
          </a:p>
          <a:p>
            <a:r>
              <a:rPr lang="en-US" b="1" dirty="0"/>
              <a:t>Unified file system: </a:t>
            </a:r>
            <a:r>
              <a:rPr lang="en-US" dirty="0"/>
              <a:t>Everything available to the Linux OS is represented as a file in the file system, including devices.</a:t>
            </a:r>
          </a:p>
          <a:p>
            <a:r>
              <a:rPr lang="en-US" b="1" dirty="0"/>
              <a:t>System kernel: </a:t>
            </a:r>
            <a:r>
              <a:rPr lang="en-US" dirty="0"/>
              <a:t>A low-level piece of code responsible for controlling the rest of the operating system.</a:t>
            </a:r>
          </a:p>
          <a:p>
            <a:r>
              <a:rPr lang="en-US" b="1" dirty="0"/>
              <a:t>Virtual file system: </a:t>
            </a:r>
            <a:r>
              <a:rPr lang="en-US" dirty="0"/>
              <a:t>A layer that sits between the actual file system and the kernel. It identifies the location of the persistent root partition from the appropriate storage device and loads the file system stored on the disk.</a:t>
            </a:r>
          </a:p>
          <a:p>
            <a:endParaRPr lang="en-US" b="1" dirty="0"/>
          </a:p>
        </p:txBody>
      </p:sp>
      <p:sp>
        <p:nvSpPr>
          <p:cNvPr id="3" name="Slide Number Placeholder 2">
            <a:extLst>
              <a:ext uri="{FF2B5EF4-FFF2-40B4-BE49-F238E27FC236}">
                <a16:creationId xmlns:a16="http://schemas.microsoft.com/office/drawing/2014/main" id="{40E2E778-2112-4A26-AFCC-C48888E73EE0}"/>
              </a:ext>
            </a:extLst>
          </p:cNvPr>
          <p:cNvSpPr>
            <a:spLocks noGrp="1"/>
          </p:cNvSpPr>
          <p:nvPr>
            <p:ph type="sldNum" sz="quarter" idx="4"/>
          </p:nvPr>
        </p:nvSpPr>
        <p:spPr/>
        <p:txBody>
          <a:bodyPr/>
          <a:lstStyle/>
          <a:p>
            <a:fld id="{2066355A-084C-D24E-9AD2-7E4FC41EA627}" type="slidenum">
              <a:rPr lang="en-US" smtClean="0"/>
              <a:pPr/>
              <a:t>10</a:t>
            </a:fld>
            <a:endParaRPr lang="en-US" dirty="0"/>
          </a:p>
        </p:txBody>
      </p:sp>
      <p:sp>
        <p:nvSpPr>
          <p:cNvPr id="4" name="Content Placeholder 3">
            <a:extLst>
              <a:ext uri="{FF2B5EF4-FFF2-40B4-BE49-F238E27FC236}">
                <a16:creationId xmlns:a16="http://schemas.microsoft.com/office/drawing/2014/main" id="{CAFE380A-E424-48C2-A4C4-C719FDF961C6}"/>
              </a:ext>
            </a:extLst>
          </p:cNvPr>
          <p:cNvSpPr>
            <a:spLocks noGrp="1"/>
          </p:cNvSpPr>
          <p:nvPr>
            <p:ph idx="1"/>
          </p:nvPr>
        </p:nvSpPr>
        <p:spPr>
          <a:xfrm>
            <a:off x="379051" y="4015407"/>
            <a:ext cx="8460152" cy="720436"/>
          </a:xfrm>
        </p:spPr>
        <p:txBody>
          <a:bodyPr/>
          <a:lstStyle/>
          <a:p>
            <a:r>
              <a:rPr lang="en-US" dirty="0"/>
              <a:t>Root of the file system is represented by /</a:t>
            </a:r>
          </a:p>
          <a:p>
            <a:r>
              <a:rPr lang="en-US" dirty="0"/>
              <a:t>Everything in Linux is represented as a file, including devices</a:t>
            </a:r>
          </a:p>
        </p:txBody>
      </p:sp>
    </p:spTree>
    <p:extLst>
      <p:ext uri="{BB962C8B-B14F-4D97-AF65-F5344CB8AC3E}">
        <p14:creationId xmlns:p14="http://schemas.microsoft.com/office/powerpoint/2010/main" val="34792785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1F009-36C8-4A0A-AB2F-9799D70C5915}"/>
              </a:ext>
            </a:extLst>
          </p:cNvPr>
          <p:cNvSpPr>
            <a:spLocks noGrp="1"/>
          </p:cNvSpPr>
          <p:nvPr>
            <p:ph type="title"/>
          </p:nvPr>
        </p:nvSpPr>
        <p:spPr/>
        <p:txBody>
          <a:bodyPr/>
          <a:lstStyle/>
          <a:p>
            <a:r>
              <a:rPr lang="en-US" dirty="0"/>
              <a:t>Linux Disk and File Management (Slide 2 of 5)</a:t>
            </a:r>
          </a:p>
        </p:txBody>
      </p:sp>
      <p:sp>
        <p:nvSpPr>
          <p:cNvPr id="3" name="Text Placeholder 2">
            <a:extLst>
              <a:ext uri="{FF2B5EF4-FFF2-40B4-BE49-F238E27FC236}">
                <a16:creationId xmlns:a16="http://schemas.microsoft.com/office/drawing/2014/main" id="{763B5E1E-9031-4F45-B81A-3D8DD00F829E}"/>
              </a:ext>
            </a:extLst>
          </p:cNvPr>
          <p:cNvSpPr>
            <a:spLocks noGrp="1"/>
          </p:cNvSpPr>
          <p:nvPr>
            <p:ph type="body" sz="quarter" idx="13"/>
          </p:nvPr>
        </p:nvSpPr>
        <p:spPr>
          <a:xfrm>
            <a:off x="1752600" y="935045"/>
            <a:ext cx="7054516" cy="571500"/>
          </a:xfrm>
        </p:spPr>
        <p:txBody>
          <a:bodyPr/>
          <a:lstStyle/>
          <a:p>
            <a:r>
              <a:rPr lang="en-US" b="1" dirty="0"/>
              <a:t>Mount point: </a:t>
            </a:r>
            <a:r>
              <a:rPr lang="en-US" dirty="0"/>
              <a:t>A partition or volume mapped to a folder in another file system rather than allocated a drive letter.</a:t>
            </a:r>
          </a:p>
        </p:txBody>
      </p:sp>
      <p:sp>
        <p:nvSpPr>
          <p:cNvPr id="4" name="Slide Number Placeholder 3">
            <a:extLst>
              <a:ext uri="{FF2B5EF4-FFF2-40B4-BE49-F238E27FC236}">
                <a16:creationId xmlns:a16="http://schemas.microsoft.com/office/drawing/2014/main" id="{D41F5958-610F-42BC-BC9C-0F0A8A34ADE3}"/>
              </a:ext>
            </a:extLst>
          </p:cNvPr>
          <p:cNvSpPr>
            <a:spLocks noGrp="1"/>
          </p:cNvSpPr>
          <p:nvPr>
            <p:ph type="sldNum" sz="quarter" idx="4"/>
          </p:nvPr>
        </p:nvSpPr>
        <p:spPr/>
        <p:txBody>
          <a:bodyPr/>
          <a:lstStyle/>
          <a:p>
            <a:fld id="{2066355A-084C-D24E-9AD2-7E4FC41EA627}" type="slidenum">
              <a:rPr lang="en-US" smtClean="0"/>
              <a:pPr/>
              <a:t>11</a:t>
            </a:fld>
            <a:endParaRPr lang="en-US" dirty="0"/>
          </a:p>
        </p:txBody>
      </p:sp>
      <p:sp>
        <p:nvSpPr>
          <p:cNvPr id="5" name="Content Placeholder 4">
            <a:extLst>
              <a:ext uri="{FF2B5EF4-FFF2-40B4-BE49-F238E27FC236}">
                <a16:creationId xmlns:a16="http://schemas.microsoft.com/office/drawing/2014/main" id="{2025D77D-FEB7-476C-A1C1-6F217202DB3B}"/>
              </a:ext>
            </a:extLst>
          </p:cNvPr>
          <p:cNvSpPr>
            <a:spLocks noGrp="1"/>
          </p:cNvSpPr>
          <p:nvPr>
            <p:ph idx="1"/>
          </p:nvPr>
        </p:nvSpPr>
        <p:spPr>
          <a:xfrm>
            <a:off x="164723" y="1767231"/>
            <a:ext cx="8460152" cy="2956575"/>
          </a:xfrm>
        </p:spPr>
        <p:txBody>
          <a:bodyPr/>
          <a:lstStyle/>
          <a:p>
            <a:r>
              <a:rPr lang="en-US" dirty="0"/>
              <a:t>The command:</a:t>
            </a:r>
          </a:p>
          <a:p>
            <a:pPr marL="0" indent="0" algn="ctr">
              <a:buNone/>
            </a:pPr>
            <a:r>
              <a:rPr lang="en-US" dirty="0"/>
              <a:t> </a:t>
            </a:r>
            <a:r>
              <a:rPr lang="en-US" dirty="0">
                <a:latin typeface="Cutive Mono" panose="020B0604020202020204" charset="0"/>
              </a:rPr>
              <a:t>mount /dev/sda1 /mnt/diskC</a:t>
            </a:r>
            <a:br>
              <a:rPr lang="en-US" dirty="0">
                <a:latin typeface="Cutive Mono" panose="020B0604020202020204" charset="0"/>
              </a:rPr>
            </a:br>
            <a:endParaRPr lang="en-US" dirty="0">
              <a:latin typeface="Cutive Mono" panose="020B0604020202020204" charset="0"/>
            </a:endParaRPr>
          </a:p>
          <a:p>
            <a:pPr lvl="1"/>
            <a:r>
              <a:rPr lang="en-US" dirty="0"/>
              <a:t>Mounts partition 1 on the mass storage device named </a:t>
            </a:r>
            <a:r>
              <a:rPr lang="en-US" dirty="0">
                <a:latin typeface="Cutive Mono" panose="020B0604020202020204" charset="0"/>
              </a:rPr>
              <a:t>sda</a:t>
            </a:r>
            <a:r>
              <a:rPr lang="en-US" dirty="0"/>
              <a:t> to the directory </a:t>
            </a:r>
            <a:r>
              <a:rPr lang="en-US" dirty="0">
                <a:latin typeface="Cutive Mono" panose="020B0604020202020204" charset="0"/>
              </a:rPr>
              <a:t>/mnt/diskC.</a:t>
            </a:r>
            <a:endParaRPr lang="en-US" dirty="0"/>
          </a:p>
          <a:p>
            <a:r>
              <a:rPr lang="en-US" dirty="0"/>
              <a:t>Mountable file systems are listed in the /etc/fstab file. </a:t>
            </a:r>
          </a:p>
        </p:txBody>
      </p:sp>
    </p:spTree>
    <p:extLst>
      <p:ext uri="{BB962C8B-B14F-4D97-AF65-F5344CB8AC3E}">
        <p14:creationId xmlns:p14="http://schemas.microsoft.com/office/powerpoint/2010/main" val="12715263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46B70-F825-492D-8E05-BF6EE474DA7D}"/>
              </a:ext>
            </a:extLst>
          </p:cNvPr>
          <p:cNvSpPr>
            <a:spLocks noGrp="1"/>
          </p:cNvSpPr>
          <p:nvPr>
            <p:ph type="title"/>
          </p:nvPr>
        </p:nvSpPr>
        <p:spPr/>
        <p:txBody>
          <a:bodyPr/>
          <a:lstStyle/>
          <a:p>
            <a:r>
              <a:rPr lang="en-US" dirty="0"/>
              <a:t>Linux Disk and File Management (Slide 3 of 5) </a:t>
            </a:r>
          </a:p>
        </p:txBody>
      </p:sp>
      <p:sp>
        <p:nvSpPr>
          <p:cNvPr id="3" name="Slide Number Placeholder 2">
            <a:extLst>
              <a:ext uri="{FF2B5EF4-FFF2-40B4-BE49-F238E27FC236}">
                <a16:creationId xmlns:a16="http://schemas.microsoft.com/office/drawing/2014/main" id="{75BFE0AD-23F5-45AF-9ECB-2C9180C66A30}"/>
              </a:ext>
            </a:extLst>
          </p:cNvPr>
          <p:cNvSpPr>
            <a:spLocks noGrp="1"/>
          </p:cNvSpPr>
          <p:nvPr>
            <p:ph type="sldNum" sz="quarter" idx="4"/>
          </p:nvPr>
        </p:nvSpPr>
        <p:spPr/>
        <p:txBody>
          <a:bodyPr/>
          <a:lstStyle/>
          <a:p>
            <a:fld id="{2066355A-084C-D24E-9AD2-7E4FC41EA627}" type="slidenum">
              <a:rPr lang="en-US" smtClean="0"/>
              <a:pPr/>
              <a:t>12</a:t>
            </a:fld>
            <a:endParaRPr lang="en-US" dirty="0"/>
          </a:p>
        </p:txBody>
      </p:sp>
      <p:sp>
        <p:nvSpPr>
          <p:cNvPr id="4" name="Content Placeholder 3">
            <a:extLst>
              <a:ext uri="{FF2B5EF4-FFF2-40B4-BE49-F238E27FC236}">
                <a16:creationId xmlns:a16="http://schemas.microsoft.com/office/drawing/2014/main" id="{6EEEC1CB-8565-481A-B3F4-CBFD6A4C5BE3}"/>
              </a:ext>
            </a:extLst>
          </p:cNvPr>
          <p:cNvSpPr>
            <a:spLocks noGrp="1"/>
          </p:cNvSpPr>
          <p:nvPr>
            <p:ph idx="1"/>
          </p:nvPr>
        </p:nvSpPr>
        <p:spPr/>
        <p:txBody>
          <a:bodyPr/>
          <a:lstStyle/>
          <a:p>
            <a:pPr marL="0" indent="0">
              <a:buNone/>
            </a:pPr>
            <a:r>
              <a:rPr lang="en-US" dirty="0"/>
              <a:t>Linux File Systems</a:t>
            </a:r>
          </a:p>
          <a:p>
            <a:r>
              <a:rPr lang="en-US" dirty="0"/>
              <a:t>ext file systems</a:t>
            </a:r>
          </a:p>
          <a:p>
            <a:pPr lvl="1"/>
            <a:r>
              <a:rPr lang="en-US" dirty="0"/>
              <a:t>ext3</a:t>
            </a:r>
          </a:p>
          <a:p>
            <a:pPr lvl="1"/>
            <a:r>
              <a:rPr lang="en-US" dirty="0"/>
              <a:t>ext4</a:t>
            </a:r>
          </a:p>
          <a:p>
            <a:r>
              <a:rPr lang="en-US" dirty="0"/>
              <a:t>VFAT</a:t>
            </a:r>
          </a:p>
          <a:p>
            <a:pPr lvl="1"/>
            <a:r>
              <a:rPr lang="en-US" dirty="0"/>
              <a:t>FAT/FAT32</a:t>
            </a:r>
          </a:p>
          <a:p>
            <a:r>
              <a:rPr lang="en-US" dirty="0"/>
              <a:t>NFS</a:t>
            </a:r>
          </a:p>
        </p:txBody>
      </p:sp>
      <p:pic>
        <p:nvPicPr>
          <p:cNvPr id="5" name="Content Placeholder 5">
            <a:extLst>
              <a:ext uri="{FF2B5EF4-FFF2-40B4-BE49-F238E27FC236}">
                <a16:creationId xmlns:a16="http://schemas.microsoft.com/office/drawing/2014/main" id="{A9130A8D-713B-4FAF-B8B0-1A9EC6A2C18C}"/>
              </a:ext>
            </a:extLst>
          </p:cNvPr>
          <p:cNvPicPr>
            <a:picLocks noChangeAspect="1"/>
          </p:cNvPicPr>
          <p:nvPr/>
        </p:nvPicPr>
        <p:blipFill>
          <a:blip r:embed="rId2"/>
          <a:stretch>
            <a:fillRect/>
          </a:stretch>
        </p:blipFill>
        <p:spPr>
          <a:xfrm>
            <a:off x="3952084" y="1228206"/>
            <a:ext cx="4756150" cy="3567112"/>
          </a:xfrm>
          <a:prstGeom prst="rect">
            <a:avLst/>
          </a:prstGeom>
        </p:spPr>
      </p:pic>
    </p:spTree>
    <p:extLst>
      <p:ext uri="{BB962C8B-B14F-4D97-AF65-F5344CB8AC3E}">
        <p14:creationId xmlns:p14="http://schemas.microsoft.com/office/powerpoint/2010/main" val="694349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46B70-F825-492D-8E05-BF6EE474DA7D}"/>
              </a:ext>
            </a:extLst>
          </p:cNvPr>
          <p:cNvSpPr>
            <a:spLocks noGrp="1"/>
          </p:cNvSpPr>
          <p:nvPr>
            <p:ph type="title"/>
          </p:nvPr>
        </p:nvSpPr>
        <p:spPr/>
        <p:txBody>
          <a:bodyPr/>
          <a:lstStyle/>
          <a:p>
            <a:r>
              <a:rPr lang="en-US" dirty="0"/>
              <a:t>Linux Disk and File Management (Slide 4 of 5)</a:t>
            </a:r>
          </a:p>
        </p:txBody>
      </p:sp>
      <p:sp>
        <p:nvSpPr>
          <p:cNvPr id="8" name="Text Placeholder 7">
            <a:extLst>
              <a:ext uri="{FF2B5EF4-FFF2-40B4-BE49-F238E27FC236}">
                <a16:creationId xmlns:a16="http://schemas.microsoft.com/office/drawing/2014/main" id="{A8AB39B3-E492-4E8E-8CDE-38935A1C9176}"/>
              </a:ext>
            </a:extLst>
          </p:cNvPr>
          <p:cNvSpPr>
            <a:spLocks noGrp="1"/>
          </p:cNvSpPr>
          <p:nvPr>
            <p:ph type="body" sz="quarter" idx="13"/>
          </p:nvPr>
        </p:nvSpPr>
        <p:spPr>
          <a:xfrm>
            <a:off x="1752600" y="795899"/>
            <a:ext cx="7054516" cy="571500"/>
          </a:xfrm>
        </p:spPr>
        <p:txBody>
          <a:bodyPr/>
          <a:lstStyle/>
          <a:p>
            <a:r>
              <a:rPr lang="en-US" b="1" dirty="0"/>
              <a:t>Swap partition: </a:t>
            </a:r>
            <a:r>
              <a:rPr lang="en-US" dirty="0"/>
              <a:t>A portion of the hard disk that is formatted with a minimal kind of file system and used in situations when Linux runs out of physical memory.</a:t>
            </a:r>
          </a:p>
        </p:txBody>
      </p:sp>
      <p:sp>
        <p:nvSpPr>
          <p:cNvPr id="3" name="Slide Number Placeholder 2">
            <a:extLst>
              <a:ext uri="{FF2B5EF4-FFF2-40B4-BE49-F238E27FC236}">
                <a16:creationId xmlns:a16="http://schemas.microsoft.com/office/drawing/2014/main" id="{75BFE0AD-23F5-45AF-9ECB-2C9180C66A30}"/>
              </a:ext>
            </a:extLst>
          </p:cNvPr>
          <p:cNvSpPr>
            <a:spLocks noGrp="1"/>
          </p:cNvSpPr>
          <p:nvPr>
            <p:ph type="sldNum" sz="quarter" idx="4"/>
          </p:nvPr>
        </p:nvSpPr>
        <p:spPr/>
        <p:txBody>
          <a:bodyPr/>
          <a:lstStyle/>
          <a:p>
            <a:fld id="{2066355A-084C-D24E-9AD2-7E4FC41EA627}" type="slidenum">
              <a:rPr lang="en-US" smtClean="0"/>
              <a:pPr/>
              <a:t>13</a:t>
            </a:fld>
            <a:endParaRPr lang="en-US" dirty="0"/>
          </a:p>
        </p:txBody>
      </p:sp>
      <p:sp>
        <p:nvSpPr>
          <p:cNvPr id="7" name="Content Placeholder 6">
            <a:extLst>
              <a:ext uri="{FF2B5EF4-FFF2-40B4-BE49-F238E27FC236}">
                <a16:creationId xmlns:a16="http://schemas.microsoft.com/office/drawing/2014/main" id="{9CA8C191-13E0-46B3-81C5-ABAB037A6E5A}"/>
              </a:ext>
            </a:extLst>
          </p:cNvPr>
          <p:cNvSpPr>
            <a:spLocks noGrp="1"/>
          </p:cNvSpPr>
          <p:nvPr>
            <p:ph idx="1"/>
          </p:nvPr>
        </p:nvSpPr>
        <p:spPr>
          <a:xfrm>
            <a:off x="341924" y="1910443"/>
            <a:ext cx="8460152" cy="2742586"/>
          </a:xfrm>
        </p:spPr>
        <p:txBody>
          <a:bodyPr/>
          <a:lstStyle/>
          <a:p>
            <a:r>
              <a:rPr lang="en-US" dirty="0"/>
              <a:t>Virtual memory supplements physical RAM.</a:t>
            </a:r>
          </a:p>
          <a:p>
            <a:r>
              <a:rPr lang="en-US" dirty="0"/>
              <a:t>Data is paged in and out of RAM to free up space.</a:t>
            </a:r>
          </a:p>
          <a:p>
            <a:r>
              <a:rPr lang="en-US" dirty="0"/>
              <a:t>Most Linux distros create a swap partition as swap space:</a:t>
            </a:r>
          </a:p>
          <a:p>
            <a:pPr lvl="1"/>
            <a:r>
              <a:rPr lang="en-US" dirty="0"/>
              <a:t>Has a minimal file system.</a:t>
            </a:r>
          </a:p>
          <a:p>
            <a:pPr lvl="1"/>
            <a:r>
              <a:rPr lang="en-US" dirty="0"/>
              <a:t>Can only be used by the memory manager.</a:t>
            </a:r>
          </a:p>
          <a:p>
            <a:pPr lvl="1"/>
            <a:r>
              <a:rPr lang="en-US" dirty="0"/>
              <a:t>Cannot store regular files in this space.</a:t>
            </a:r>
          </a:p>
        </p:txBody>
      </p:sp>
    </p:spTree>
    <p:extLst>
      <p:ext uri="{BB962C8B-B14F-4D97-AF65-F5344CB8AC3E}">
        <p14:creationId xmlns:p14="http://schemas.microsoft.com/office/powerpoint/2010/main" val="1423519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85A47-A3BE-4BEE-851E-2D55690125EC}"/>
              </a:ext>
            </a:extLst>
          </p:cNvPr>
          <p:cNvSpPr>
            <a:spLocks noGrp="1"/>
          </p:cNvSpPr>
          <p:nvPr>
            <p:ph type="title"/>
          </p:nvPr>
        </p:nvSpPr>
        <p:spPr/>
        <p:txBody>
          <a:bodyPr/>
          <a:lstStyle/>
          <a:p>
            <a:r>
              <a:rPr lang="en-US" dirty="0"/>
              <a:t>Linux Disk and File Management (Slide 5 of 5) </a:t>
            </a:r>
          </a:p>
        </p:txBody>
      </p:sp>
      <p:sp>
        <p:nvSpPr>
          <p:cNvPr id="3" name="Slide Number Placeholder 2">
            <a:extLst>
              <a:ext uri="{FF2B5EF4-FFF2-40B4-BE49-F238E27FC236}">
                <a16:creationId xmlns:a16="http://schemas.microsoft.com/office/drawing/2014/main" id="{877AEC68-7B38-445C-B17C-C3B0D03199BC}"/>
              </a:ext>
            </a:extLst>
          </p:cNvPr>
          <p:cNvSpPr>
            <a:spLocks noGrp="1"/>
          </p:cNvSpPr>
          <p:nvPr>
            <p:ph type="sldNum" sz="quarter" idx="4"/>
          </p:nvPr>
        </p:nvSpPr>
        <p:spPr/>
        <p:txBody>
          <a:bodyPr/>
          <a:lstStyle/>
          <a:p>
            <a:fld id="{2066355A-084C-D24E-9AD2-7E4FC41EA627}" type="slidenum">
              <a:rPr lang="en-US" smtClean="0"/>
              <a:pPr/>
              <a:t>14</a:t>
            </a:fld>
            <a:endParaRPr lang="en-US" dirty="0"/>
          </a:p>
        </p:txBody>
      </p:sp>
      <p:sp>
        <p:nvSpPr>
          <p:cNvPr id="4" name="Content Placeholder 3">
            <a:extLst>
              <a:ext uri="{FF2B5EF4-FFF2-40B4-BE49-F238E27FC236}">
                <a16:creationId xmlns:a16="http://schemas.microsoft.com/office/drawing/2014/main" id="{ABC279EA-1157-4021-87DB-E7E571A5247F}"/>
              </a:ext>
            </a:extLst>
          </p:cNvPr>
          <p:cNvSpPr>
            <a:spLocks noGrp="1"/>
          </p:cNvSpPr>
          <p:nvPr>
            <p:ph idx="1"/>
          </p:nvPr>
        </p:nvSpPr>
        <p:spPr/>
        <p:txBody>
          <a:bodyPr/>
          <a:lstStyle/>
          <a:p>
            <a:pPr marL="0" indent="0">
              <a:buNone/>
            </a:pPr>
            <a:r>
              <a:rPr lang="en-US" dirty="0"/>
              <a:t>Disk Management Commands</a:t>
            </a:r>
          </a:p>
          <a:p>
            <a:r>
              <a:rPr lang="en-US" dirty="0">
                <a:latin typeface="Cutive Mono" panose="020B0604020202020204" charset="0"/>
              </a:rPr>
              <a:t>fdisk</a:t>
            </a:r>
            <a:endParaRPr lang="en-US" sz="1600" dirty="0">
              <a:latin typeface="Cutive Mono" panose="020B0604020202020204" charset="0"/>
            </a:endParaRPr>
          </a:p>
          <a:p>
            <a:r>
              <a:rPr lang="en-US" dirty="0">
                <a:latin typeface="Cutive Mono" panose="020B0604020202020204" charset="0"/>
              </a:rPr>
              <a:t>mkfs</a:t>
            </a:r>
          </a:p>
          <a:p>
            <a:r>
              <a:rPr lang="en-US" dirty="0">
                <a:latin typeface="Cutive Mono" panose="020B0604020202020204" charset="0"/>
              </a:rPr>
              <a:t>mkswap</a:t>
            </a:r>
          </a:p>
          <a:p>
            <a:r>
              <a:rPr lang="en-US" dirty="0">
                <a:latin typeface="Cutive Mono" panose="020B0604020202020204" charset="0"/>
              </a:rPr>
              <a:t>dd</a:t>
            </a:r>
          </a:p>
          <a:p>
            <a:pPr lvl="1"/>
            <a:r>
              <a:rPr lang="en-US" sz="1800" dirty="0">
                <a:latin typeface="Cutive Mono" panose="020B0604020202020204" charset="0"/>
              </a:rPr>
              <a:t>if</a:t>
            </a:r>
            <a:r>
              <a:rPr lang="en-US" dirty="0"/>
              <a:t>=</a:t>
            </a:r>
          </a:p>
          <a:p>
            <a:pPr lvl="1"/>
            <a:r>
              <a:rPr lang="en-US" sz="1800" dirty="0">
                <a:latin typeface="Cutive Mono" panose="020B0604020202020204" charset="0"/>
              </a:rPr>
              <a:t>of</a:t>
            </a:r>
            <a:r>
              <a:rPr lang="en-US" dirty="0"/>
              <a:t>=</a:t>
            </a:r>
          </a:p>
        </p:txBody>
      </p:sp>
    </p:spTree>
    <p:extLst>
      <p:ext uri="{BB962C8B-B14F-4D97-AF65-F5344CB8AC3E}">
        <p14:creationId xmlns:p14="http://schemas.microsoft.com/office/powerpoint/2010/main" val="41743859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662C5-91CD-40AD-81AE-D5355BE00046}"/>
              </a:ext>
            </a:extLst>
          </p:cNvPr>
          <p:cNvSpPr>
            <a:spLocks noGrp="1"/>
          </p:cNvSpPr>
          <p:nvPr>
            <p:ph type="title"/>
          </p:nvPr>
        </p:nvSpPr>
        <p:spPr/>
        <p:txBody>
          <a:bodyPr/>
          <a:lstStyle/>
          <a:p>
            <a:r>
              <a:rPr lang="en-US" dirty="0"/>
              <a:t>Navigation in the Linux Directory Structure</a:t>
            </a:r>
          </a:p>
        </p:txBody>
      </p:sp>
      <p:sp>
        <p:nvSpPr>
          <p:cNvPr id="3" name="Slide Number Placeholder 2">
            <a:extLst>
              <a:ext uri="{FF2B5EF4-FFF2-40B4-BE49-F238E27FC236}">
                <a16:creationId xmlns:a16="http://schemas.microsoft.com/office/drawing/2014/main" id="{12EB8863-C917-4045-B01B-5994CA6B9EEF}"/>
              </a:ext>
            </a:extLst>
          </p:cNvPr>
          <p:cNvSpPr>
            <a:spLocks noGrp="1"/>
          </p:cNvSpPr>
          <p:nvPr>
            <p:ph type="sldNum" sz="quarter" idx="4"/>
          </p:nvPr>
        </p:nvSpPr>
        <p:spPr/>
        <p:txBody>
          <a:bodyPr/>
          <a:lstStyle/>
          <a:p>
            <a:fld id="{2066355A-084C-D24E-9AD2-7E4FC41EA627}" type="slidenum">
              <a:rPr lang="en-US" smtClean="0"/>
              <a:pPr/>
              <a:t>15</a:t>
            </a:fld>
            <a:endParaRPr lang="en-US" dirty="0"/>
          </a:p>
        </p:txBody>
      </p:sp>
      <p:graphicFrame>
        <p:nvGraphicFramePr>
          <p:cNvPr id="5" name="Group 23">
            <a:extLst>
              <a:ext uri="{FF2B5EF4-FFF2-40B4-BE49-F238E27FC236}">
                <a16:creationId xmlns:a16="http://schemas.microsoft.com/office/drawing/2014/main" id="{51393B8C-3533-4E48-B1F2-027441A8105E}"/>
              </a:ext>
            </a:extLst>
          </p:cNvPr>
          <p:cNvGraphicFramePr>
            <a:graphicFrameLocks noGrp="1"/>
          </p:cNvGraphicFramePr>
          <p:nvPr>
            <p:extLst>
              <p:ext uri="{D42A27DB-BD31-4B8C-83A1-F6EECF244321}">
                <p14:modId xmlns:p14="http://schemas.microsoft.com/office/powerpoint/2010/main" val="513014129"/>
              </p:ext>
            </p:extLst>
          </p:nvPr>
        </p:nvGraphicFramePr>
        <p:xfrm>
          <a:off x="950210" y="1014942"/>
          <a:ext cx="7239000" cy="2697529"/>
        </p:xfrm>
        <a:graphic>
          <a:graphicData uri="http://schemas.openxmlformats.org/drawingml/2006/table">
            <a:tbl>
              <a:tblPr/>
              <a:tblGrid>
                <a:gridCol w="2136547">
                  <a:extLst>
                    <a:ext uri="{9D8B030D-6E8A-4147-A177-3AD203B41FA5}">
                      <a16:colId xmlns:a16="http://schemas.microsoft.com/office/drawing/2014/main" val="20000"/>
                    </a:ext>
                  </a:extLst>
                </a:gridCol>
                <a:gridCol w="5102453">
                  <a:extLst>
                    <a:ext uri="{9D8B030D-6E8A-4147-A177-3AD203B41FA5}">
                      <a16:colId xmlns:a16="http://schemas.microsoft.com/office/drawing/2014/main" val="20001"/>
                    </a:ext>
                  </a:extLst>
                </a:gridCol>
              </a:tblGrid>
              <a:tr h="394760">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400" b="1" i="0" u="none" strike="noStrike" cap="none" normalizeH="0" baseline="0" dirty="0">
                          <a:ln>
                            <a:noFill/>
                          </a:ln>
                          <a:solidFill>
                            <a:schemeClr val="bg1"/>
                          </a:solidFill>
                          <a:effectLst/>
                          <a:latin typeface="+mn-lt"/>
                          <a:cs typeface="Calibri"/>
                        </a:rPr>
                        <a:t>Command</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Calibri"/>
                        </a:rPr>
                        <a:t>Used To</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0090B9"/>
                    </a:solidFill>
                  </a:tcPr>
                </a:tc>
                <a:extLst>
                  <a:ext uri="{0D108BD9-81ED-4DB2-BD59-A6C34878D82A}">
                    <a16:rowId xmlns:a16="http://schemas.microsoft.com/office/drawing/2014/main" val="10000"/>
                  </a:ext>
                </a:extLst>
              </a:tr>
              <a:tr h="328967">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200" b="1" i="0" u="none" strike="noStrike" cap="none" normalizeH="0" baseline="0" dirty="0">
                          <a:ln>
                            <a:noFill/>
                          </a:ln>
                          <a:solidFill>
                            <a:srgbClr val="45545F"/>
                          </a:solidFill>
                          <a:effectLst/>
                          <a:latin typeface="Cutive Mono" panose="020B0604020202020204" charset="0"/>
                          <a:cs typeface="Calibri"/>
                        </a:rPr>
                        <a:t>ls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pPr>
                      <a:r>
                        <a:rPr kumimoji="0" lang="en-US" sz="1200" b="0" i="0" u="none" strike="noStrike" cap="none" normalizeH="0" baseline="0" dirty="0">
                          <a:ln>
                            <a:noFill/>
                          </a:ln>
                          <a:solidFill>
                            <a:srgbClr val="45545F"/>
                          </a:solidFill>
                          <a:effectLst/>
                          <a:latin typeface="+mn-lt"/>
                          <a:cs typeface="Calibri"/>
                        </a:rPr>
                        <a:t>List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328967">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pwd</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lvl1pPr marL="0" algn="l" defTabSz="457200" rtl="0" eaLnBrk="1" latinLnBrk="0" hangingPunct="1">
                        <a:defRPr sz="1800" kern="1200">
                          <a:solidFill>
                            <a:schemeClr val="tx1"/>
                          </a:solidFill>
                          <a:latin typeface="Arial"/>
                        </a:defRPr>
                      </a:lvl1pPr>
                      <a:lvl2pPr marL="457200" algn="l" defTabSz="457200" rtl="0" eaLnBrk="1" latinLnBrk="0" hangingPunct="1">
                        <a:defRPr sz="1800" kern="1200">
                          <a:solidFill>
                            <a:schemeClr val="tx1"/>
                          </a:solidFill>
                          <a:latin typeface="Arial"/>
                        </a:defRPr>
                      </a:lvl2pPr>
                      <a:lvl3pPr marL="914400" algn="l" defTabSz="457200" rtl="0" eaLnBrk="1" latinLnBrk="0" hangingPunct="1">
                        <a:defRPr sz="1800" kern="1200">
                          <a:solidFill>
                            <a:schemeClr val="tx1"/>
                          </a:solidFill>
                          <a:latin typeface="Arial"/>
                        </a:defRPr>
                      </a:lvl3pPr>
                      <a:lvl4pPr marL="1371600" algn="l" defTabSz="457200" rtl="0" eaLnBrk="1" latinLnBrk="0" hangingPunct="1">
                        <a:defRPr sz="1800" kern="1200">
                          <a:solidFill>
                            <a:schemeClr val="tx1"/>
                          </a:solidFill>
                          <a:latin typeface="Arial"/>
                        </a:defRPr>
                      </a:lvl4pPr>
                      <a:lvl5pPr marL="1828800" algn="l" defTabSz="457200" rtl="0" eaLnBrk="1" latinLnBrk="0" hangingPunct="1">
                        <a:defRPr sz="1800" kern="1200">
                          <a:solidFill>
                            <a:schemeClr val="tx1"/>
                          </a:solidFill>
                          <a:latin typeface="Arial"/>
                        </a:defRPr>
                      </a:lvl5pPr>
                      <a:lvl6pPr marL="2286000" algn="l" defTabSz="457200" rtl="0" eaLnBrk="1" latinLnBrk="0" hangingPunct="1">
                        <a:defRPr sz="1800" kern="1200">
                          <a:solidFill>
                            <a:schemeClr val="tx1"/>
                          </a:solidFill>
                          <a:latin typeface="Arial"/>
                        </a:defRPr>
                      </a:lvl6pPr>
                      <a:lvl7pPr marL="2743200" algn="l" defTabSz="457200" rtl="0" eaLnBrk="1" latinLnBrk="0" hangingPunct="1">
                        <a:defRPr sz="1800" kern="1200">
                          <a:solidFill>
                            <a:schemeClr val="tx1"/>
                          </a:solidFill>
                          <a:latin typeface="Arial"/>
                        </a:defRPr>
                      </a:lvl7pPr>
                      <a:lvl8pPr marL="3200400" algn="l" defTabSz="457200" rtl="0" eaLnBrk="1" latinLnBrk="0" hangingPunct="1">
                        <a:defRPr sz="1800" kern="1200">
                          <a:solidFill>
                            <a:schemeClr val="tx1"/>
                          </a:solidFill>
                          <a:latin typeface="Arial"/>
                        </a:defRPr>
                      </a:lvl8pPr>
                      <a:lvl9pPr marL="3657600" algn="l" defTabSz="4572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Print working directory.</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3"/>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cd</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Change directory.</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997583953"/>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cp</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Copy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4029371171"/>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mv</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Move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14496150"/>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rm</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Remove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227708550"/>
                  </a:ext>
                </a:extLst>
              </a:tr>
              <a:tr h="328967">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Tx/>
                        <a:buNone/>
                        <a:tabLst/>
                      </a:pPr>
                      <a:r>
                        <a:rPr kumimoji="0" lang="en-US" sz="1400" b="1" i="0" u="none" strike="noStrike" kern="1200" cap="none" normalizeH="0" baseline="0" dirty="0">
                          <a:ln>
                            <a:noFill/>
                          </a:ln>
                          <a:solidFill>
                            <a:srgbClr val="45545F"/>
                          </a:solidFill>
                          <a:effectLst/>
                          <a:latin typeface="Cutive Mono" panose="020B0604020202020204" charset="0"/>
                          <a:ea typeface="+mn-ea"/>
                          <a:cs typeface="Calibri"/>
                        </a:rPr>
                        <a:t>grep</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
                          <a:srgbClr val="0090B9"/>
                        </a:buClr>
                        <a:buSzTx/>
                        <a:buFont typeface="Arial" panose="020B0604020202020204" pitchFamily="34" charset="0"/>
                        <a:buNone/>
                        <a:tabLst/>
                        <a:defRPr/>
                      </a:pPr>
                      <a:r>
                        <a:rPr kumimoji="0" lang="en-US" sz="1200" b="0" i="0" u="none" strike="noStrike" kern="1200" cap="none" normalizeH="0" baseline="0" dirty="0">
                          <a:ln>
                            <a:noFill/>
                          </a:ln>
                          <a:solidFill>
                            <a:srgbClr val="45545F"/>
                          </a:solidFill>
                          <a:effectLst/>
                          <a:latin typeface="+mn-lt"/>
                          <a:ea typeface="+mn-ea"/>
                          <a:cs typeface="Calibri"/>
                        </a:rPr>
                        <a:t>Filter files.</a:t>
                      </a:r>
                    </a:p>
                  </a:txBody>
                  <a:tcPr anchor="ct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027853730"/>
                  </a:ext>
                </a:extLst>
              </a:tr>
            </a:tbl>
          </a:graphicData>
        </a:graphic>
      </p:graphicFrame>
    </p:spTree>
    <p:extLst>
      <p:ext uri="{BB962C8B-B14F-4D97-AF65-F5344CB8AC3E}">
        <p14:creationId xmlns:p14="http://schemas.microsoft.com/office/powerpoint/2010/main" val="37206416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C3AAA-3D2D-47C2-A6A7-11DBA132E634}"/>
              </a:ext>
            </a:extLst>
          </p:cNvPr>
          <p:cNvSpPr>
            <a:spLocks noGrp="1"/>
          </p:cNvSpPr>
          <p:nvPr>
            <p:ph type="title"/>
          </p:nvPr>
        </p:nvSpPr>
        <p:spPr/>
        <p:txBody>
          <a:bodyPr/>
          <a:lstStyle/>
          <a:p>
            <a:r>
              <a:rPr lang="en-US" dirty="0"/>
              <a:t>Linux File Editors (Slide 1 of 2)</a:t>
            </a:r>
          </a:p>
        </p:txBody>
      </p:sp>
      <p:sp>
        <p:nvSpPr>
          <p:cNvPr id="3" name="Text Placeholder 2">
            <a:extLst>
              <a:ext uri="{FF2B5EF4-FFF2-40B4-BE49-F238E27FC236}">
                <a16:creationId xmlns:a16="http://schemas.microsoft.com/office/drawing/2014/main" id="{E2A6779E-2F69-43F7-8496-7E85D5D599E0}"/>
              </a:ext>
            </a:extLst>
          </p:cNvPr>
          <p:cNvSpPr>
            <a:spLocks noGrp="1"/>
          </p:cNvSpPr>
          <p:nvPr>
            <p:ph type="body" sz="quarter" idx="13"/>
          </p:nvPr>
        </p:nvSpPr>
        <p:spPr>
          <a:xfrm>
            <a:off x="1742975" y="725714"/>
            <a:ext cx="7054516" cy="571500"/>
          </a:xfrm>
        </p:spPr>
        <p:txBody>
          <a:bodyPr/>
          <a:lstStyle/>
          <a:p>
            <a:r>
              <a:rPr lang="en-US" b="1" dirty="0"/>
              <a:t>Command mode: </a:t>
            </a:r>
            <a:r>
              <a:rPr lang="en-US" dirty="0"/>
              <a:t>In Linux vi editor, the mode that allows users to perform different editing actions using single keystrokes.</a:t>
            </a:r>
          </a:p>
          <a:p>
            <a:r>
              <a:rPr lang="en-US" b="1" dirty="0"/>
              <a:t>Insert mode: </a:t>
            </a:r>
            <a:r>
              <a:rPr lang="en-US" dirty="0"/>
              <a:t>In Linux vi editor, the mode that allows users to insert text by typing.</a:t>
            </a:r>
          </a:p>
        </p:txBody>
      </p:sp>
      <p:sp>
        <p:nvSpPr>
          <p:cNvPr id="4" name="Slide Number Placeholder 3">
            <a:extLst>
              <a:ext uri="{FF2B5EF4-FFF2-40B4-BE49-F238E27FC236}">
                <a16:creationId xmlns:a16="http://schemas.microsoft.com/office/drawing/2014/main" id="{0684F31D-B14E-407A-BE4E-1468BE423D47}"/>
              </a:ext>
            </a:extLst>
          </p:cNvPr>
          <p:cNvSpPr>
            <a:spLocks noGrp="1"/>
          </p:cNvSpPr>
          <p:nvPr>
            <p:ph type="sldNum" sz="quarter" idx="4"/>
          </p:nvPr>
        </p:nvSpPr>
        <p:spPr/>
        <p:txBody>
          <a:bodyPr/>
          <a:lstStyle/>
          <a:p>
            <a:fld id="{2066355A-084C-D24E-9AD2-7E4FC41EA627}" type="slidenum">
              <a:rPr lang="en-US" smtClean="0"/>
              <a:pPr/>
              <a:t>16</a:t>
            </a:fld>
            <a:endParaRPr lang="en-US" dirty="0"/>
          </a:p>
        </p:txBody>
      </p:sp>
      <p:sp>
        <p:nvSpPr>
          <p:cNvPr id="5" name="Content Placeholder 4">
            <a:extLst>
              <a:ext uri="{FF2B5EF4-FFF2-40B4-BE49-F238E27FC236}">
                <a16:creationId xmlns:a16="http://schemas.microsoft.com/office/drawing/2014/main" id="{1DC4D6CB-A844-4D94-A6AE-A1DD7B2C78B6}"/>
              </a:ext>
            </a:extLst>
          </p:cNvPr>
          <p:cNvSpPr>
            <a:spLocks noGrp="1"/>
          </p:cNvSpPr>
          <p:nvPr>
            <p:ph idx="1"/>
          </p:nvPr>
        </p:nvSpPr>
        <p:spPr>
          <a:xfrm>
            <a:off x="337339" y="1823063"/>
            <a:ext cx="8460152" cy="2956575"/>
          </a:xfrm>
        </p:spPr>
        <p:txBody>
          <a:bodyPr/>
          <a:lstStyle/>
          <a:p>
            <a:r>
              <a:rPr lang="en-US" dirty="0"/>
              <a:t>vi or vim</a:t>
            </a:r>
          </a:p>
          <a:p>
            <a:pPr lvl="1"/>
            <a:r>
              <a:rPr lang="en-US" dirty="0"/>
              <a:t>o inserts a new line below the current line</a:t>
            </a:r>
          </a:p>
          <a:p>
            <a:pPr lvl="1"/>
            <a:r>
              <a:rPr lang="en-US" dirty="0"/>
              <a:t>O inserts a new line above the current line</a:t>
            </a:r>
          </a:p>
          <a:p>
            <a:pPr lvl="1"/>
            <a:r>
              <a:rPr lang="en-US" dirty="0"/>
              <a:t>dd deletes the current line</a:t>
            </a:r>
          </a:p>
          <a:p>
            <a:pPr lvl="1"/>
            <a:r>
              <a:rPr lang="en-US" dirty="0"/>
              <a:t>5dd deletes five lines including the current line</a:t>
            </a:r>
          </a:p>
          <a:p>
            <a:pPr lvl="1"/>
            <a:r>
              <a:rPr lang="en-US" dirty="0"/>
              <a:t>Esc key switches from command mode to insert mode</a:t>
            </a:r>
          </a:p>
          <a:p>
            <a:pPr lvl="1"/>
            <a:r>
              <a:rPr lang="en-US" dirty="0"/>
              <a:t>: switches from insert mode to command mode</a:t>
            </a:r>
          </a:p>
          <a:p>
            <a:pPr lvl="1"/>
            <a:r>
              <a:rPr lang="en-US" dirty="0"/>
              <a:t>:w writes a file</a:t>
            </a:r>
          </a:p>
          <a:p>
            <a:pPr lvl="1"/>
            <a:r>
              <a:rPr lang="en-US" dirty="0"/>
              <a:t>:wq writes a file and closes the editor</a:t>
            </a:r>
          </a:p>
          <a:p>
            <a:pPr lvl="1"/>
            <a:r>
              <a:rPr lang="en-US" dirty="0"/>
              <a:t>:q! closes the editor without saving file changes</a:t>
            </a:r>
          </a:p>
          <a:p>
            <a:endParaRPr lang="en-US" dirty="0"/>
          </a:p>
        </p:txBody>
      </p:sp>
    </p:spTree>
    <p:extLst>
      <p:ext uri="{BB962C8B-B14F-4D97-AF65-F5344CB8AC3E}">
        <p14:creationId xmlns:p14="http://schemas.microsoft.com/office/powerpoint/2010/main" val="22113116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C3AAA-3D2D-47C2-A6A7-11DBA132E634}"/>
              </a:ext>
            </a:extLst>
          </p:cNvPr>
          <p:cNvSpPr>
            <a:spLocks noGrp="1"/>
          </p:cNvSpPr>
          <p:nvPr>
            <p:ph type="title"/>
          </p:nvPr>
        </p:nvSpPr>
        <p:spPr/>
        <p:txBody>
          <a:bodyPr/>
          <a:lstStyle/>
          <a:p>
            <a:r>
              <a:rPr lang="en-US" dirty="0"/>
              <a:t>Linux File Editors (Slide 2 of 2)</a:t>
            </a:r>
          </a:p>
        </p:txBody>
      </p:sp>
      <p:sp>
        <p:nvSpPr>
          <p:cNvPr id="4" name="Slide Number Placeholder 3">
            <a:extLst>
              <a:ext uri="{FF2B5EF4-FFF2-40B4-BE49-F238E27FC236}">
                <a16:creationId xmlns:a16="http://schemas.microsoft.com/office/drawing/2014/main" id="{0684F31D-B14E-407A-BE4E-1468BE423D47}"/>
              </a:ext>
            </a:extLst>
          </p:cNvPr>
          <p:cNvSpPr>
            <a:spLocks noGrp="1"/>
          </p:cNvSpPr>
          <p:nvPr>
            <p:ph type="sldNum" sz="quarter" idx="4"/>
          </p:nvPr>
        </p:nvSpPr>
        <p:spPr/>
        <p:txBody>
          <a:bodyPr/>
          <a:lstStyle/>
          <a:p>
            <a:fld id="{2066355A-084C-D24E-9AD2-7E4FC41EA627}" type="slidenum">
              <a:rPr lang="en-US" smtClean="0"/>
              <a:pPr/>
              <a:t>17</a:t>
            </a:fld>
            <a:endParaRPr lang="en-US" dirty="0"/>
          </a:p>
        </p:txBody>
      </p:sp>
      <p:sp>
        <p:nvSpPr>
          <p:cNvPr id="5" name="Content Placeholder 4">
            <a:extLst>
              <a:ext uri="{FF2B5EF4-FFF2-40B4-BE49-F238E27FC236}">
                <a16:creationId xmlns:a16="http://schemas.microsoft.com/office/drawing/2014/main" id="{1DC4D6CB-A844-4D94-A6AE-A1DD7B2C78B6}"/>
              </a:ext>
            </a:extLst>
          </p:cNvPr>
          <p:cNvSpPr>
            <a:spLocks noGrp="1"/>
          </p:cNvSpPr>
          <p:nvPr>
            <p:ph idx="1"/>
          </p:nvPr>
        </p:nvSpPr>
        <p:spPr/>
        <p:txBody>
          <a:bodyPr/>
          <a:lstStyle/>
          <a:p>
            <a:r>
              <a:rPr lang="en-US" dirty="0"/>
              <a:t>Other editors</a:t>
            </a:r>
          </a:p>
          <a:p>
            <a:pPr lvl="1"/>
            <a:r>
              <a:rPr lang="en-US" dirty="0"/>
              <a:t>mcedit</a:t>
            </a:r>
          </a:p>
          <a:p>
            <a:pPr lvl="1"/>
            <a:r>
              <a:rPr lang="en-US" dirty="0"/>
              <a:t>nano</a:t>
            </a:r>
          </a:p>
          <a:p>
            <a:pPr lvl="1"/>
            <a:r>
              <a:rPr lang="en-US" dirty="0"/>
              <a:t>pico</a:t>
            </a:r>
          </a:p>
          <a:p>
            <a:pPr lvl="1"/>
            <a:r>
              <a:rPr lang="en-US" dirty="0"/>
              <a:t>joe</a:t>
            </a:r>
          </a:p>
        </p:txBody>
      </p:sp>
    </p:spTree>
    <p:extLst>
      <p:ext uri="{BB962C8B-B14F-4D97-AF65-F5344CB8AC3E}">
        <p14:creationId xmlns:p14="http://schemas.microsoft.com/office/powerpoint/2010/main" val="17601923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11A1A-1639-44FF-8C13-DEA0DEF98510}"/>
              </a:ext>
            </a:extLst>
          </p:cNvPr>
          <p:cNvSpPr>
            <a:spLocks noGrp="1"/>
          </p:cNvSpPr>
          <p:nvPr>
            <p:ph type="title"/>
          </p:nvPr>
        </p:nvSpPr>
        <p:spPr/>
        <p:txBody>
          <a:bodyPr/>
          <a:lstStyle/>
          <a:p>
            <a:r>
              <a:rPr lang="en-US" dirty="0"/>
              <a:t>Linux User Accounts (Slide 1 of 2)</a:t>
            </a:r>
          </a:p>
        </p:txBody>
      </p:sp>
      <p:sp>
        <p:nvSpPr>
          <p:cNvPr id="3" name="Text Placeholder 2">
            <a:extLst>
              <a:ext uri="{FF2B5EF4-FFF2-40B4-BE49-F238E27FC236}">
                <a16:creationId xmlns:a16="http://schemas.microsoft.com/office/drawing/2014/main" id="{112E92E2-F2F2-412C-8012-17CFAA46D3E6}"/>
              </a:ext>
            </a:extLst>
          </p:cNvPr>
          <p:cNvSpPr>
            <a:spLocks noGrp="1"/>
          </p:cNvSpPr>
          <p:nvPr>
            <p:ph type="body" sz="quarter" idx="13"/>
          </p:nvPr>
        </p:nvSpPr>
        <p:spPr/>
        <p:txBody>
          <a:bodyPr/>
          <a:lstStyle/>
          <a:p>
            <a:r>
              <a:rPr lang="en-US" b="1" dirty="0"/>
              <a:t>root user: </a:t>
            </a:r>
            <a:r>
              <a:rPr lang="en-US" dirty="0"/>
              <a:t>A user who has access rights to all files and resources on the system and is the default administrative account on a Linux system.</a:t>
            </a:r>
          </a:p>
          <a:p>
            <a:r>
              <a:rPr lang="en-US" b="1" dirty="0"/>
              <a:t>superuser: </a:t>
            </a:r>
            <a:r>
              <a:rPr lang="en-US" dirty="0"/>
              <a:t>Another term for the root user.</a:t>
            </a:r>
            <a:endParaRPr lang="en-US" b="1" dirty="0"/>
          </a:p>
          <a:p>
            <a:r>
              <a:rPr lang="en-US" b="1" dirty="0"/>
              <a:t>primary group: </a:t>
            </a:r>
            <a:r>
              <a:rPr lang="en-US" dirty="0"/>
              <a:t>In Linux, users can be members of one primary group and multiple supplemental groups.</a:t>
            </a:r>
          </a:p>
          <a:p>
            <a:r>
              <a:rPr lang="en-US" b="1" dirty="0"/>
              <a:t>effective group ID: </a:t>
            </a:r>
            <a:r>
              <a:rPr lang="en-US" dirty="0"/>
              <a:t>In Linux, the group ID used by the kernel in determining the group permissions a process has when accessing files and shared resources.</a:t>
            </a:r>
          </a:p>
        </p:txBody>
      </p:sp>
      <p:sp>
        <p:nvSpPr>
          <p:cNvPr id="4" name="Slide Number Placeholder 3">
            <a:extLst>
              <a:ext uri="{FF2B5EF4-FFF2-40B4-BE49-F238E27FC236}">
                <a16:creationId xmlns:a16="http://schemas.microsoft.com/office/drawing/2014/main" id="{0529EC93-1679-4DFD-BA87-C544B189A948}"/>
              </a:ext>
            </a:extLst>
          </p:cNvPr>
          <p:cNvSpPr>
            <a:spLocks noGrp="1"/>
          </p:cNvSpPr>
          <p:nvPr>
            <p:ph type="sldNum" sz="quarter" idx="4"/>
          </p:nvPr>
        </p:nvSpPr>
        <p:spPr/>
        <p:txBody>
          <a:bodyPr/>
          <a:lstStyle/>
          <a:p>
            <a:fld id="{2066355A-084C-D24E-9AD2-7E4FC41EA627}" type="slidenum">
              <a:rPr lang="en-US" smtClean="0"/>
              <a:pPr/>
              <a:t>18</a:t>
            </a:fld>
            <a:endParaRPr lang="en-US" dirty="0"/>
          </a:p>
        </p:txBody>
      </p:sp>
    </p:spTree>
    <p:extLst>
      <p:ext uri="{BB962C8B-B14F-4D97-AF65-F5344CB8AC3E}">
        <p14:creationId xmlns:p14="http://schemas.microsoft.com/office/powerpoint/2010/main" val="1010453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E0F2B-6853-40B9-AC7B-7442BF65C5EF}"/>
              </a:ext>
            </a:extLst>
          </p:cNvPr>
          <p:cNvSpPr>
            <a:spLocks noGrp="1"/>
          </p:cNvSpPr>
          <p:nvPr>
            <p:ph type="title"/>
          </p:nvPr>
        </p:nvSpPr>
        <p:spPr/>
        <p:txBody>
          <a:bodyPr/>
          <a:lstStyle/>
          <a:p>
            <a:r>
              <a:rPr lang="en-US" dirty="0"/>
              <a:t>Linux User Accounts (Slide 2 of 2) </a:t>
            </a:r>
          </a:p>
        </p:txBody>
      </p:sp>
      <p:sp>
        <p:nvSpPr>
          <p:cNvPr id="3" name="Slide Number Placeholder 2">
            <a:extLst>
              <a:ext uri="{FF2B5EF4-FFF2-40B4-BE49-F238E27FC236}">
                <a16:creationId xmlns:a16="http://schemas.microsoft.com/office/drawing/2014/main" id="{E7DF7EFA-AC4B-4797-8A32-ABC54626CE7F}"/>
              </a:ext>
            </a:extLst>
          </p:cNvPr>
          <p:cNvSpPr>
            <a:spLocks noGrp="1"/>
          </p:cNvSpPr>
          <p:nvPr>
            <p:ph type="sldNum" sz="quarter" idx="4"/>
          </p:nvPr>
        </p:nvSpPr>
        <p:spPr/>
        <p:txBody>
          <a:bodyPr/>
          <a:lstStyle/>
          <a:p>
            <a:fld id="{2066355A-084C-D24E-9AD2-7E4FC41EA627}" type="slidenum">
              <a:rPr lang="en-US" smtClean="0"/>
              <a:pPr/>
              <a:t>19</a:t>
            </a:fld>
            <a:endParaRPr lang="en-US" dirty="0"/>
          </a:p>
        </p:txBody>
      </p:sp>
      <p:sp>
        <p:nvSpPr>
          <p:cNvPr id="4" name="Content Placeholder 3">
            <a:extLst>
              <a:ext uri="{FF2B5EF4-FFF2-40B4-BE49-F238E27FC236}">
                <a16:creationId xmlns:a16="http://schemas.microsoft.com/office/drawing/2014/main" id="{2133DC35-ECA6-4D7D-8C88-B6B55608DDCD}"/>
              </a:ext>
            </a:extLst>
          </p:cNvPr>
          <p:cNvSpPr>
            <a:spLocks noGrp="1"/>
          </p:cNvSpPr>
          <p:nvPr>
            <p:ph idx="1"/>
          </p:nvPr>
        </p:nvSpPr>
        <p:spPr/>
        <p:txBody>
          <a:bodyPr/>
          <a:lstStyle/>
          <a:p>
            <a:r>
              <a:rPr lang="en-US" dirty="0"/>
              <a:t>Common user account </a:t>
            </a:r>
            <a:br>
              <a:rPr lang="en-US" dirty="0"/>
            </a:br>
            <a:r>
              <a:rPr lang="en-US" dirty="0"/>
              <a:t>commands:</a:t>
            </a:r>
          </a:p>
          <a:p>
            <a:pPr lvl="1"/>
            <a:r>
              <a:rPr lang="en-US" sz="1800" dirty="0">
                <a:latin typeface="Cutive Mono" panose="020B0604020202020204" charset="0"/>
              </a:rPr>
              <a:t>su</a:t>
            </a:r>
          </a:p>
          <a:p>
            <a:pPr lvl="1"/>
            <a:r>
              <a:rPr lang="en-US" sz="1800" dirty="0">
                <a:latin typeface="Cutive Mono" panose="020B0604020202020204" charset="0"/>
              </a:rPr>
              <a:t>sudo</a:t>
            </a:r>
          </a:p>
          <a:p>
            <a:pPr lvl="1"/>
            <a:r>
              <a:rPr lang="en-US" sz="1800" dirty="0">
                <a:latin typeface="Cutive Mono" panose="020B0604020202020204" charset="0"/>
              </a:rPr>
              <a:t>passwd</a:t>
            </a:r>
          </a:p>
        </p:txBody>
      </p:sp>
      <p:pic>
        <p:nvPicPr>
          <p:cNvPr id="6" name="Picture 5">
            <a:extLst>
              <a:ext uri="{FF2B5EF4-FFF2-40B4-BE49-F238E27FC236}">
                <a16:creationId xmlns:a16="http://schemas.microsoft.com/office/drawing/2014/main" id="{3586DC11-6029-479D-86F5-92057BABB36B}"/>
              </a:ext>
            </a:extLst>
          </p:cNvPr>
          <p:cNvPicPr>
            <a:picLocks noChangeAspect="1"/>
          </p:cNvPicPr>
          <p:nvPr/>
        </p:nvPicPr>
        <p:blipFill>
          <a:blip r:embed="rId2"/>
          <a:stretch>
            <a:fillRect/>
          </a:stretch>
        </p:blipFill>
        <p:spPr>
          <a:xfrm>
            <a:off x="4096318" y="980347"/>
            <a:ext cx="4480948" cy="3010161"/>
          </a:xfrm>
          <a:prstGeom prst="rect">
            <a:avLst/>
          </a:prstGeom>
        </p:spPr>
      </p:pic>
    </p:spTree>
    <p:extLst>
      <p:ext uri="{BB962C8B-B14F-4D97-AF65-F5344CB8AC3E}">
        <p14:creationId xmlns:p14="http://schemas.microsoft.com/office/powerpoint/2010/main" val="3723435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856E6-6417-3447-82E5-6D8AA1C7D089}"/>
              </a:ext>
            </a:extLst>
          </p:cNvPr>
          <p:cNvSpPr>
            <a:spLocks noGrp="1"/>
          </p:cNvSpPr>
          <p:nvPr>
            <p:ph type="title"/>
          </p:nvPr>
        </p:nvSpPr>
        <p:spPr>
          <a:xfrm>
            <a:off x="341927" y="105018"/>
            <a:ext cx="8652986" cy="600661"/>
          </a:xfrm>
        </p:spPr>
        <p:txBody>
          <a:bodyPr/>
          <a:lstStyle/>
          <a:p>
            <a:r>
              <a:rPr lang="en-US" dirty="0"/>
              <a:t>Installing, Configuring, and Maintaining Operating Systems</a:t>
            </a:r>
          </a:p>
        </p:txBody>
      </p:sp>
      <p:sp>
        <p:nvSpPr>
          <p:cNvPr id="3" name="Slide Number Placeholder 2">
            <a:extLst>
              <a:ext uri="{FF2B5EF4-FFF2-40B4-BE49-F238E27FC236}">
                <a16:creationId xmlns:a16="http://schemas.microsoft.com/office/drawing/2014/main" id="{D9B11B57-A0FD-F14B-98F1-108B29672924}"/>
              </a:ext>
            </a:extLst>
          </p:cNvPr>
          <p:cNvSpPr>
            <a:spLocks noGrp="1"/>
          </p:cNvSpPr>
          <p:nvPr>
            <p:ph type="sldNum" sz="quarter" idx="4"/>
          </p:nvPr>
        </p:nvSpPr>
        <p:spPr/>
        <p:txBody>
          <a:bodyPr/>
          <a:lstStyle/>
          <a:p>
            <a:fld id="{2066355A-084C-D24E-9AD2-7E4FC41EA627}" type="slidenum">
              <a:rPr lang="en-US" smtClean="0"/>
              <a:pPr/>
              <a:t>2</a:t>
            </a:fld>
            <a:endParaRPr lang="en-US" dirty="0"/>
          </a:p>
        </p:txBody>
      </p:sp>
      <p:sp>
        <p:nvSpPr>
          <p:cNvPr id="4" name="Content Placeholder 3">
            <a:extLst>
              <a:ext uri="{FF2B5EF4-FFF2-40B4-BE49-F238E27FC236}">
                <a16:creationId xmlns:a16="http://schemas.microsoft.com/office/drawing/2014/main" id="{1E07B3F2-41E7-A94B-B976-C957B5D73230}"/>
              </a:ext>
            </a:extLst>
          </p:cNvPr>
          <p:cNvSpPr>
            <a:spLocks noGrp="1"/>
          </p:cNvSpPr>
          <p:nvPr>
            <p:ph idx="1"/>
          </p:nvPr>
        </p:nvSpPr>
        <p:spPr>
          <a:xfrm>
            <a:off x="341924" y="841203"/>
            <a:ext cx="8460152" cy="2990074"/>
          </a:xfrm>
        </p:spPr>
        <p:txBody>
          <a:bodyPr/>
          <a:lstStyle/>
          <a:p>
            <a:r>
              <a:rPr lang="en-US" dirty="0">
                <a:solidFill>
                  <a:schemeClr val="tx1">
                    <a:lumMod val="85000"/>
                    <a:lumOff val="15000"/>
                  </a:schemeClr>
                </a:solidFill>
              </a:rPr>
              <a:t>Configure and Use Linux</a:t>
            </a:r>
          </a:p>
          <a:p>
            <a:r>
              <a:rPr lang="en-US" dirty="0">
                <a:solidFill>
                  <a:schemeClr val="tx1">
                    <a:lumMod val="85000"/>
                    <a:lumOff val="15000"/>
                  </a:schemeClr>
                </a:solidFill>
              </a:rPr>
              <a:t>Configure and Use macOS</a:t>
            </a:r>
          </a:p>
          <a:p>
            <a:r>
              <a:rPr lang="en-US" dirty="0">
                <a:solidFill>
                  <a:schemeClr val="tx1">
                    <a:lumMod val="85000"/>
                    <a:lumOff val="15000"/>
                  </a:schemeClr>
                </a:solidFill>
              </a:rPr>
              <a:t>Install and Upgrade Operating Systems</a:t>
            </a:r>
          </a:p>
          <a:p>
            <a:r>
              <a:rPr lang="en-US" dirty="0">
                <a:solidFill>
                  <a:schemeClr val="tx1">
                    <a:lumMod val="85000"/>
                    <a:lumOff val="15000"/>
                  </a:schemeClr>
                </a:solidFill>
              </a:rPr>
              <a:t>Maintain OSs</a:t>
            </a:r>
          </a:p>
        </p:txBody>
      </p:sp>
    </p:spTree>
    <p:extLst>
      <p:ext uri="{BB962C8B-B14F-4D97-AF65-F5344CB8AC3E}">
        <p14:creationId xmlns:p14="http://schemas.microsoft.com/office/powerpoint/2010/main" val="13784737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F436E-CA50-414E-9827-FAD348C50033}"/>
              </a:ext>
            </a:extLst>
          </p:cNvPr>
          <p:cNvSpPr>
            <a:spLocks noGrp="1"/>
          </p:cNvSpPr>
          <p:nvPr>
            <p:ph type="title"/>
          </p:nvPr>
        </p:nvSpPr>
        <p:spPr/>
        <p:txBody>
          <a:bodyPr/>
          <a:lstStyle/>
          <a:p>
            <a:r>
              <a:rPr lang="en-US" dirty="0"/>
              <a:t>Linux File System Permissions (Slide 1 of 2)</a:t>
            </a:r>
          </a:p>
        </p:txBody>
      </p:sp>
      <p:sp>
        <p:nvSpPr>
          <p:cNvPr id="3" name="Slide Number Placeholder 2">
            <a:extLst>
              <a:ext uri="{FF2B5EF4-FFF2-40B4-BE49-F238E27FC236}">
                <a16:creationId xmlns:a16="http://schemas.microsoft.com/office/drawing/2014/main" id="{721B57C0-9790-4DC3-A393-A56115B46540}"/>
              </a:ext>
            </a:extLst>
          </p:cNvPr>
          <p:cNvSpPr>
            <a:spLocks noGrp="1"/>
          </p:cNvSpPr>
          <p:nvPr>
            <p:ph type="sldNum" sz="quarter" idx="4"/>
          </p:nvPr>
        </p:nvSpPr>
        <p:spPr/>
        <p:txBody>
          <a:bodyPr/>
          <a:lstStyle/>
          <a:p>
            <a:fld id="{2066355A-084C-D24E-9AD2-7E4FC41EA627}" type="slidenum">
              <a:rPr lang="en-US" smtClean="0"/>
              <a:pPr/>
              <a:t>20</a:t>
            </a:fld>
            <a:endParaRPr lang="en-US" dirty="0"/>
          </a:p>
        </p:txBody>
      </p:sp>
      <p:sp>
        <p:nvSpPr>
          <p:cNvPr id="31" name="Content Placeholder 3">
            <a:extLst>
              <a:ext uri="{FF2B5EF4-FFF2-40B4-BE49-F238E27FC236}">
                <a16:creationId xmlns:a16="http://schemas.microsoft.com/office/drawing/2014/main" id="{02B270AD-566B-41C1-A367-7C650C01D41C}"/>
              </a:ext>
            </a:extLst>
          </p:cNvPr>
          <p:cNvSpPr>
            <a:spLocks noGrp="1"/>
          </p:cNvSpPr>
          <p:nvPr>
            <p:ph idx="1"/>
          </p:nvPr>
        </p:nvSpPr>
        <p:spPr>
          <a:xfrm>
            <a:off x="341926" y="2582764"/>
            <a:ext cx="8460152" cy="1896440"/>
          </a:xfrm>
        </p:spPr>
        <p:txBody>
          <a:bodyPr/>
          <a:lstStyle/>
          <a:p>
            <a:pPr marL="342900" indent="-342900">
              <a:buFont typeface="+mj-lt"/>
              <a:buAutoNum type="arabicPeriod"/>
            </a:pPr>
            <a:r>
              <a:rPr lang="en-US" dirty="0"/>
              <a:t>File (-) or directory (d)</a:t>
            </a:r>
          </a:p>
          <a:p>
            <a:pPr marL="342900" indent="-342900">
              <a:buFont typeface="+mj-lt"/>
              <a:buAutoNum type="arabicPeriod"/>
            </a:pPr>
            <a:r>
              <a:rPr lang="en-US" dirty="0"/>
              <a:t>User (owner) permissions</a:t>
            </a:r>
          </a:p>
          <a:p>
            <a:pPr marL="342900" indent="-342900">
              <a:buFont typeface="+mj-lt"/>
              <a:buAutoNum type="arabicPeriod"/>
            </a:pPr>
            <a:r>
              <a:rPr lang="en-US" dirty="0"/>
              <a:t>Group permissions</a:t>
            </a:r>
          </a:p>
          <a:p>
            <a:pPr marL="342900" indent="-342900">
              <a:buFont typeface="+mj-lt"/>
              <a:buAutoNum type="arabicPeriod"/>
            </a:pPr>
            <a:r>
              <a:rPr lang="en-US" dirty="0"/>
              <a:t>Other user permissions</a:t>
            </a:r>
          </a:p>
          <a:p>
            <a:pPr marL="342900" indent="-342900">
              <a:buFont typeface="+mj-lt"/>
              <a:buAutoNum type="arabicPeriod"/>
            </a:pPr>
            <a:r>
              <a:rPr lang="en-US" dirty="0"/>
              <a:t>SELinux ACL (.) or alternate ACLs (_)</a:t>
            </a:r>
          </a:p>
        </p:txBody>
      </p:sp>
      <p:grpSp>
        <p:nvGrpSpPr>
          <p:cNvPr id="6" name="Group 5">
            <a:extLst>
              <a:ext uri="{FF2B5EF4-FFF2-40B4-BE49-F238E27FC236}">
                <a16:creationId xmlns:a16="http://schemas.microsoft.com/office/drawing/2014/main" id="{11EDF724-343E-447A-A35E-E2466E26EB85}"/>
              </a:ext>
            </a:extLst>
          </p:cNvPr>
          <p:cNvGrpSpPr/>
          <p:nvPr/>
        </p:nvGrpSpPr>
        <p:grpSpPr>
          <a:xfrm>
            <a:off x="3279227" y="989476"/>
            <a:ext cx="2598735" cy="1118057"/>
            <a:chOff x="3279227" y="1672640"/>
            <a:chExt cx="2598735" cy="1118057"/>
          </a:xfrm>
        </p:grpSpPr>
        <p:sp>
          <p:nvSpPr>
            <p:cNvPr id="11" name="Text Box 16">
              <a:extLst>
                <a:ext uri="{FF2B5EF4-FFF2-40B4-BE49-F238E27FC236}">
                  <a16:creationId xmlns:a16="http://schemas.microsoft.com/office/drawing/2014/main" id="{BDE9C016-0730-42C7-8F38-80C6BE5F3ACF}"/>
                </a:ext>
              </a:extLst>
            </p:cNvPr>
            <p:cNvSpPr txBox="1">
              <a:spLocks noChangeArrowheads="1"/>
            </p:cNvSpPr>
            <p:nvPr/>
          </p:nvSpPr>
          <p:spPr bwMode="auto">
            <a:xfrm>
              <a:off x="3498743" y="1959299"/>
              <a:ext cx="21419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b="1" spc="300" dirty="0">
                  <a:latin typeface="Cutive Mono" panose="020B0604020202020204" charset="0"/>
                </a:rPr>
                <a:t>−rwxrwxrwx.</a:t>
              </a:r>
            </a:p>
          </p:txBody>
        </p:sp>
        <p:cxnSp>
          <p:nvCxnSpPr>
            <p:cNvPr id="5" name="Straight Connector 4">
              <a:extLst>
                <a:ext uri="{FF2B5EF4-FFF2-40B4-BE49-F238E27FC236}">
                  <a16:creationId xmlns:a16="http://schemas.microsoft.com/office/drawing/2014/main" id="{13B559C0-F5A0-42E8-9F5D-A6C163927D1F}"/>
                </a:ext>
              </a:extLst>
            </p:cNvPr>
            <p:cNvCxnSpPr/>
            <p:nvPr/>
          </p:nvCxnSpPr>
          <p:spPr>
            <a:xfrm>
              <a:off x="3783723" y="1672640"/>
              <a:ext cx="0" cy="942647"/>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085481DF-2814-4153-8C47-987018F042D6}"/>
                </a:ext>
              </a:extLst>
            </p:cNvPr>
            <p:cNvCxnSpPr/>
            <p:nvPr/>
          </p:nvCxnSpPr>
          <p:spPr>
            <a:xfrm>
              <a:off x="4314495" y="1672640"/>
              <a:ext cx="0" cy="942647"/>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C92B0A3-CE5D-43DE-8BBA-8614B533F097}"/>
                </a:ext>
              </a:extLst>
            </p:cNvPr>
            <p:cNvCxnSpPr/>
            <p:nvPr/>
          </p:nvCxnSpPr>
          <p:spPr>
            <a:xfrm>
              <a:off x="4850522" y="1672640"/>
              <a:ext cx="0" cy="942647"/>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1036E840-8503-4D35-94B1-273849770D20}"/>
                </a:ext>
              </a:extLst>
            </p:cNvPr>
            <p:cNvCxnSpPr/>
            <p:nvPr/>
          </p:nvCxnSpPr>
          <p:spPr>
            <a:xfrm>
              <a:off x="5376041" y="1672640"/>
              <a:ext cx="0" cy="942647"/>
            </a:xfrm>
            <a:prstGeom prst="line">
              <a:avLst/>
            </a:prstGeom>
            <a:ln w="19050">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23" name="Rectangle: Diagonal Corners Rounded 22">
              <a:extLst>
                <a:ext uri="{FF2B5EF4-FFF2-40B4-BE49-F238E27FC236}">
                  <a16:creationId xmlns:a16="http://schemas.microsoft.com/office/drawing/2014/main" id="{659CD780-1938-4963-86A8-E4BD74DECA12}"/>
                </a:ext>
              </a:extLst>
            </p:cNvPr>
            <p:cNvSpPr/>
            <p:nvPr/>
          </p:nvSpPr>
          <p:spPr>
            <a:xfrm>
              <a:off x="3279227" y="2342401"/>
              <a:ext cx="448296" cy="448296"/>
            </a:xfrm>
            <a:prstGeom prst="round2DiagRect">
              <a:avLst/>
            </a:prstGeom>
            <a:solidFill>
              <a:srgbClr val="0090B9"/>
            </a:solidFill>
            <a:ln w="28575" cap="flat" cmpd="sng" algn="ctr">
              <a:noFill/>
              <a:prstDash val="solid"/>
            </a:ln>
            <a:effectLst/>
          </p:spPr>
          <p:txBody>
            <a:bodyPr rtlCol="0" anchor="ctr"/>
            <a:lstStyle/>
            <a:p>
              <a:pPr algn="ctr" defTabSz="914400"/>
              <a:r>
                <a:rPr lang="en-US" sz="2000" kern="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rPr>
                <a:t>1</a:t>
              </a:r>
            </a:p>
          </p:txBody>
        </p:sp>
        <p:sp>
          <p:nvSpPr>
            <p:cNvPr id="24" name="Rectangle: Diagonal Corners Rounded 23">
              <a:extLst>
                <a:ext uri="{FF2B5EF4-FFF2-40B4-BE49-F238E27FC236}">
                  <a16:creationId xmlns:a16="http://schemas.microsoft.com/office/drawing/2014/main" id="{B8565FF4-E5FA-426A-A971-09350F1711BC}"/>
                </a:ext>
              </a:extLst>
            </p:cNvPr>
            <p:cNvSpPr/>
            <p:nvPr/>
          </p:nvSpPr>
          <p:spPr>
            <a:xfrm>
              <a:off x="3816837" y="2342401"/>
              <a:ext cx="448296" cy="448296"/>
            </a:xfrm>
            <a:prstGeom prst="round2DiagRect">
              <a:avLst/>
            </a:prstGeom>
            <a:solidFill>
              <a:srgbClr val="0090B9"/>
            </a:solidFill>
            <a:ln w="28575" cap="flat" cmpd="sng" algn="ctr">
              <a:noFill/>
              <a:prstDash val="solid"/>
            </a:ln>
            <a:effectLst/>
          </p:spPr>
          <p:txBody>
            <a:bodyPr rtlCol="0" anchor="ctr"/>
            <a:lstStyle/>
            <a:p>
              <a:pPr algn="ctr" defTabSz="914400"/>
              <a:r>
                <a:rPr lang="en-US" sz="2000" kern="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rPr>
                <a:t>2</a:t>
              </a:r>
            </a:p>
          </p:txBody>
        </p:sp>
        <p:sp>
          <p:nvSpPr>
            <p:cNvPr id="25" name="Rectangle: Diagonal Corners Rounded 24">
              <a:extLst>
                <a:ext uri="{FF2B5EF4-FFF2-40B4-BE49-F238E27FC236}">
                  <a16:creationId xmlns:a16="http://schemas.microsoft.com/office/drawing/2014/main" id="{5291D2B0-EE03-4091-82AC-C2E50062C048}"/>
                </a:ext>
              </a:extLst>
            </p:cNvPr>
            <p:cNvSpPr/>
            <p:nvPr/>
          </p:nvSpPr>
          <p:spPr>
            <a:xfrm>
              <a:off x="4354447" y="2342401"/>
              <a:ext cx="448296" cy="448296"/>
            </a:xfrm>
            <a:prstGeom prst="round2DiagRect">
              <a:avLst/>
            </a:prstGeom>
            <a:solidFill>
              <a:srgbClr val="0090B9"/>
            </a:solidFill>
            <a:ln w="28575" cap="flat" cmpd="sng" algn="ctr">
              <a:noFill/>
              <a:prstDash val="solid"/>
            </a:ln>
            <a:effectLst/>
          </p:spPr>
          <p:txBody>
            <a:bodyPr rtlCol="0" anchor="ctr"/>
            <a:lstStyle/>
            <a:p>
              <a:pPr algn="ctr" defTabSz="914400"/>
              <a:r>
                <a:rPr lang="en-US" sz="2000" kern="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rPr>
                <a:t>3</a:t>
              </a:r>
            </a:p>
          </p:txBody>
        </p:sp>
        <p:sp>
          <p:nvSpPr>
            <p:cNvPr id="26" name="Rectangle: Diagonal Corners Rounded 25">
              <a:extLst>
                <a:ext uri="{FF2B5EF4-FFF2-40B4-BE49-F238E27FC236}">
                  <a16:creationId xmlns:a16="http://schemas.microsoft.com/office/drawing/2014/main" id="{10E038D4-6347-41A2-B35E-01E2EB665E80}"/>
                </a:ext>
              </a:extLst>
            </p:cNvPr>
            <p:cNvSpPr/>
            <p:nvPr/>
          </p:nvSpPr>
          <p:spPr>
            <a:xfrm>
              <a:off x="4892057" y="2342401"/>
              <a:ext cx="448296" cy="448296"/>
            </a:xfrm>
            <a:prstGeom prst="round2DiagRect">
              <a:avLst/>
            </a:prstGeom>
            <a:solidFill>
              <a:srgbClr val="0090B9"/>
            </a:solidFill>
            <a:ln w="28575" cap="flat" cmpd="sng" algn="ctr">
              <a:noFill/>
              <a:prstDash val="solid"/>
            </a:ln>
            <a:effectLst/>
          </p:spPr>
          <p:txBody>
            <a:bodyPr rtlCol="0" anchor="ctr"/>
            <a:lstStyle/>
            <a:p>
              <a:pPr algn="ctr" defTabSz="914400"/>
              <a:r>
                <a:rPr lang="en-US" sz="2000" kern="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rPr>
                <a:t>4</a:t>
              </a:r>
            </a:p>
          </p:txBody>
        </p:sp>
        <p:sp>
          <p:nvSpPr>
            <p:cNvPr id="27" name="Rectangle: Diagonal Corners Rounded 26">
              <a:extLst>
                <a:ext uri="{FF2B5EF4-FFF2-40B4-BE49-F238E27FC236}">
                  <a16:creationId xmlns:a16="http://schemas.microsoft.com/office/drawing/2014/main" id="{3BC407BC-78F0-4FB2-A2DF-9C5ABA083292}"/>
                </a:ext>
              </a:extLst>
            </p:cNvPr>
            <p:cNvSpPr/>
            <p:nvPr/>
          </p:nvSpPr>
          <p:spPr>
            <a:xfrm>
              <a:off x="5429666" y="2342401"/>
              <a:ext cx="448296" cy="448296"/>
            </a:xfrm>
            <a:prstGeom prst="round2DiagRect">
              <a:avLst/>
            </a:prstGeom>
            <a:solidFill>
              <a:srgbClr val="0090B9"/>
            </a:solidFill>
            <a:ln w="28575" cap="flat" cmpd="sng" algn="ctr">
              <a:noFill/>
              <a:prstDash val="solid"/>
            </a:ln>
            <a:effectLst/>
          </p:spPr>
          <p:txBody>
            <a:bodyPr rtlCol="0" anchor="ctr"/>
            <a:lstStyle/>
            <a:p>
              <a:pPr algn="ctr" defTabSz="914400"/>
              <a:r>
                <a:rPr lang="en-US" sz="2000" kern="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rPr>
                <a:t>5</a:t>
              </a:r>
            </a:p>
          </p:txBody>
        </p:sp>
      </p:grpSp>
    </p:spTree>
    <p:extLst>
      <p:ext uri="{BB962C8B-B14F-4D97-AF65-F5344CB8AC3E}">
        <p14:creationId xmlns:p14="http://schemas.microsoft.com/office/powerpoint/2010/main" val="19390471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276242E-3139-4B0E-9840-F960BE8A74A9}"/>
              </a:ext>
            </a:extLst>
          </p:cNvPr>
          <p:cNvPicPr>
            <a:picLocks noChangeAspect="1"/>
          </p:cNvPicPr>
          <p:nvPr/>
        </p:nvPicPr>
        <p:blipFill>
          <a:blip r:embed="rId2"/>
          <a:stretch>
            <a:fillRect/>
          </a:stretch>
        </p:blipFill>
        <p:spPr>
          <a:xfrm>
            <a:off x="421479" y="873333"/>
            <a:ext cx="8296461" cy="3396833"/>
          </a:xfrm>
          <a:prstGeom prst="rect">
            <a:avLst/>
          </a:prstGeom>
        </p:spPr>
      </p:pic>
      <p:sp>
        <p:nvSpPr>
          <p:cNvPr id="2" name="Title 1">
            <a:extLst>
              <a:ext uri="{FF2B5EF4-FFF2-40B4-BE49-F238E27FC236}">
                <a16:creationId xmlns:a16="http://schemas.microsoft.com/office/drawing/2014/main" id="{A87F436E-CA50-414E-9827-FAD348C50033}"/>
              </a:ext>
            </a:extLst>
          </p:cNvPr>
          <p:cNvSpPr>
            <a:spLocks noGrp="1"/>
          </p:cNvSpPr>
          <p:nvPr>
            <p:ph type="title"/>
          </p:nvPr>
        </p:nvSpPr>
        <p:spPr/>
        <p:txBody>
          <a:bodyPr/>
          <a:lstStyle/>
          <a:p>
            <a:r>
              <a:rPr lang="en-US" dirty="0"/>
              <a:t>Linux File System Permissions (Slide 2 of 2)</a:t>
            </a:r>
          </a:p>
        </p:txBody>
      </p:sp>
      <p:sp>
        <p:nvSpPr>
          <p:cNvPr id="3" name="Slide Number Placeholder 2">
            <a:extLst>
              <a:ext uri="{FF2B5EF4-FFF2-40B4-BE49-F238E27FC236}">
                <a16:creationId xmlns:a16="http://schemas.microsoft.com/office/drawing/2014/main" id="{721B57C0-9790-4DC3-A393-A56115B46540}"/>
              </a:ext>
            </a:extLst>
          </p:cNvPr>
          <p:cNvSpPr>
            <a:spLocks noGrp="1"/>
          </p:cNvSpPr>
          <p:nvPr>
            <p:ph type="sldNum" sz="quarter" idx="4"/>
          </p:nvPr>
        </p:nvSpPr>
        <p:spPr/>
        <p:txBody>
          <a:bodyPr/>
          <a:lstStyle/>
          <a:p>
            <a:fld id="{2066355A-084C-D24E-9AD2-7E4FC41EA627}" type="slidenum">
              <a:rPr lang="en-US" smtClean="0"/>
              <a:pPr/>
              <a:t>21</a:t>
            </a:fld>
            <a:endParaRPr lang="en-US" dirty="0"/>
          </a:p>
        </p:txBody>
      </p:sp>
    </p:spTree>
    <p:extLst>
      <p:ext uri="{BB962C8B-B14F-4D97-AF65-F5344CB8AC3E}">
        <p14:creationId xmlns:p14="http://schemas.microsoft.com/office/powerpoint/2010/main" val="3150549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9A222-6DAF-419E-A119-B47D8B40BCF4}"/>
              </a:ext>
            </a:extLst>
          </p:cNvPr>
          <p:cNvSpPr>
            <a:spLocks noGrp="1"/>
          </p:cNvSpPr>
          <p:nvPr>
            <p:ph type="title"/>
          </p:nvPr>
        </p:nvSpPr>
        <p:spPr/>
        <p:txBody>
          <a:bodyPr/>
          <a:lstStyle/>
          <a:p>
            <a:r>
              <a:rPr lang="en-US" dirty="0"/>
              <a:t>Linux Software Management (Slide 1 of 2)</a:t>
            </a:r>
          </a:p>
        </p:txBody>
      </p:sp>
      <p:sp>
        <p:nvSpPr>
          <p:cNvPr id="3" name="Text Placeholder 2">
            <a:extLst>
              <a:ext uri="{FF2B5EF4-FFF2-40B4-BE49-F238E27FC236}">
                <a16:creationId xmlns:a16="http://schemas.microsoft.com/office/drawing/2014/main" id="{ED0DD739-F6A1-4E34-9BD9-F233EA10233D}"/>
              </a:ext>
            </a:extLst>
          </p:cNvPr>
          <p:cNvSpPr>
            <a:spLocks noGrp="1"/>
          </p:cNvSpPr>
          <p:nvPr>
            <p:ph type="body" sz="quarter" idx="13"/>
          </p:nvPr>
        </p:nvSpPr>
        <p:spPr>
          <a:xfrm>
            <a:off x="1653717" y="725714"/>
            <a:ext cx="7279267" cy="571500"/>
          </a:xfrm>
        </p:spPr>
        <p:txBody>
          <a:bodyPr/>
          <a:lstStyle/>
          <a:p>
            <a:r>
              <a:rPr lang="en-US" b="1" dirty="0"/>
              <a:t>MD5 hash: </a:t>
            </a:r>
            <a:r>
              <a:rPr lang="en-US" dirty="0"/>
              <a:t>A 128-bit bash value.</a:t>
            </a:r>
            <a:endParaRPr lang="en-US" b="1" dirty="0"/>
          </a:p>
          <a:p>
            <a:r>
              <a:rPr lang="en-US" b="1" dirty="0"/>
              <a:t>rpm: </a:t>
            </a:r>
            <a:r>
              <a:rPr lang="en-US" dirty="0"/>
              <a:t>A tool for maintaining packages in Red Hat Linux systems.</a:t>
            </a:r>
          </a:p>
          <a:p>
            <a:r>
              <a:rPr lang="en-US" b="1" dirty="0"/>
              <a:t>apt: </a:t>
            </a:r>
            <a:r>
              <a:rPr lang="en-US" dirty="0"/>
              <a:t>A tool for maintaining packages in Debian-based Linux systems.</a:t>
            </a:r>
          </a:p>
          <a:p>
            <a:r>
              <a:rPr lang="en-US" b="1" dirty="0"/>
              <a:t>yum: </a:t>
            </a:r>
            <a:r>
              <a:rPr lang="en-US" dirty="0"/>
              <a:t>A tool for maintaining packages in Fedora-based Linux systems.</a:t>
            </a:r>
          </a:p>
        </p:txBody>
      </p:sp>
      <p:sp>
        <p:nvSpPr>
          <p:cNvPr id="4" name="Slide Number Placeholder 3">
            <a:extLst>
              <a:ext uri="{FF2B5EF4-FFF2-40B4-BE49-F238E27FC236}">
                <a16:creationId xmlns:a16="http://schemas.microsoft.com/office/drawing/2014/main" id="{C201E50D-871E-4AC7-9520-C0C44F672BD9}"/>
              </a:ext>
            </a:extLst>
          </p:cNvPr>
          <p:cNvSpPr>
            <a:spLocks noGrp="1"/>
          </p:cNvSpPr>
          <p:nvPr>
            <p:ph type="sldNum" sz="quarter" idx="4"/>
          </p:nvPr>
        </p:nvSpPr>
        <p:spPr/>
        <p:txBody>
          <a:bodyPr/>
          <a:lstStyle/>
          <a:p>
            <a:fld id="{2066355A-084C-D24E-9AD2-7E4FC41EA627}" type="slidenum">
              <a:rPr lang="en-US" smtClean="0"/>
              <a:pPr/>
              <a:t>22</a:t>
            </a:fld>
            <a:endParaRPr lang="en-US" dirty="0"/>
          </a:p>
        </p:txBody>
      </p:sp>
      <p:sp>
        <p:nvSpPr>
          <p:cNvPr id="6" name="Content Placeholder 5">
            <a:extLst>
              <a:ext uri="{FF2B5EF4-FFF2-40B4-BE49-F238E27FC236}">
                <a16:creationId xmlns:a16="http://schemas.microsoft.com/office/drawing/2014/main" id="{07458978-920B-4ED8-A0A0-DFF9EE9C2855}"/>
              </a:ext>
            </a:extLst>
          </p:cNvPr>
          <p:cNvSpPr>
            <a:spLocks noGrp="1"/>
          </p:cNvSpPr>
          <p:nvPr>
            <p:ph idx="1"/>
          </p:nvPr>
        </p:nvSpPr>
        <p:spPr>
          <a:xfrm>
            <a:off x="341924" y="2819400"/>
            <a:ext cx="8460152" cy="1833629"/>
          </a:xfrm>
        </p:spPr>
        <p:txBody>
          <a:bodyPr/>
          <a:lstStyle/>
          <a:p>
            <a:r>
              <a:rPr lang="en-US" dirty="0">
                <a:latin typeface="Cutive Mono" panose="020B0604020202020204" charset="0"/>
              </a:rPr>
              <a:t>apt-get update</a:t>
            </a:r>
          </a:p>
          <a:p>
            <a:r>
              <a:rPr lang="en-US" dirty="0">
                <a:latin typeface="Cutive Mono" panose="020B0604020202020204" charset="0"/>
              </a:rPr>
              <a:t>apt-get upgrade</a:t>
            </a:r>
          </a:p>
          <a:p>
            <a:r>
              <a:rPr lang="en-US" dirty="0">
                <a:latin typeface="Cutive Mono" panose="020B0604020202020204" charset="0"/>
              </a:rPr>
              <a:t>apt-get install </a:t>
            </a:r>
            <a:r>
              <a:rPr lang="en-US" i="1" dirty="0">
                <a:latin typeface="Cutive Mono" panose="020B0604020202020204" charset="0"/>
              </a:rPr>
              <a:t>PackageName</a:t>
            </a:r>
          </a:p>
        </p:txBody>
      </p:sp>
    </p:spTree>
    <p:extLst>
      <p:ext uri="{BB962C8B-B14F-4D97-AF65-F5344CB8AC3E}">
        <p14:creationId xmlns:p14="http://schemas.microsoft.com/office/powerpoint/2010/main" val="3121131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00818-E771-416E-B2AF-E3EA154B4B56}"/>
              </a:ext>
            </a:extLst>
          </p:cNvPr>
          <p:cNvSpPr>
            <a:spLocks noGrp="1"/>
          </p:cNvSpPr>
          <p:nvPr>
            <p:ph type="title"/>
          </p:nvPr>
        </p:nvSpPr>
        <p:spPr/>
        <p:txBody>
          <a:bodyPr/>
          <a:lstStyle/>
          <a:p>
            <a:r>
              <a:rPr lang="en-US" dirty="0"/>
              <a:t>Linux Software Management (Slide 2 of 2)</a:t>
            </a:r>
          </a:p>
        </p:txBody>
      </p:sp>
      <p:sp>
        <p:nvSpPr>
          <p:cNvPr id="3" name="Slide Number Placeholder 2">
            <a:extLst>
              <a:ext uri="{FF2B5EF4-FFF2-40B4-BE49-F238E27FC236}">
                <a16:creationId xmlns:a16="http://schemas.microsoft.com/office/drawing/2014/main" id="{24DA0CE8-F71C-4FAA-AF98-E4374594165D}"/>
              </a:ext>
            </a:extLst>
          </p:cNvPr>
          <p:cNvSpPr>
            <a:spLocks noGrp="1"/>
          </p:cNvSpPr>
          <p:nvPr>
            <p:ph type="sldNum" sz="quarter" idx="4"/>
          </p:nvPr>
        </p:nvSpPr>
        <p:spPr/>
        <p:txBody>
          <a:bodyPr/>
          <a:lstStyle/>
          <a:p>
            <a:fld id="{2066355A-084C-D24E-9AD2-7E4FC41EA627}" type="slidenum">
              <a:rPr lang="en-US" smtClean="0"/>
              <a:pPr/>
              <a:t>23</a:t>
            </a:fld>
            <a:endParaRPr lang="en-US" dirty="0"/>
          </a:p>
        </p:txBody>
      </p:sp>
      <p:pic>
        <p:nvPicPr>
          <p:cNvPr id="6" name="Content Placeholder 5">
            <a:extLst>
              <a:ext uri="{FF2B5EF4-FFF2-40B4-BE49-F238E27FC236}">
                <a16:creationId xmlns:a16="http://schemas.microsoft.com/office/drawing/2014/main" id="{49F5D37A-2816-4949-99D0-6A28EDF7E11D}"/>
              </a:ext>
            </a:extLst>
          </p:cNvPr>
          <p:cNvPicPr>
            <a:picLocks noGrp="1" noChangeAspect="1"/>
          </p:cNvPicPr>
          <p:nvPr>
            <p:ph idx="1"/>
          </p:nvPr>
        </p:nvPicPr>
        <p:blipFill>
          <a:blip r:embed="rId2"/>
          <a:stretch>
            <a:fillRect/>
          </a:stretch>
        </p:blipFill>
        <p:spPr>
          <a:xfrm>
            <a:off x="2193925" y="981075"/>
            <a:ext cx="4756150" cy="3567112"/>
          </a:xfrm>
        </p:spPr>
      </p:pic>
    </p:spTree>
    <p:extLst>
      <p:ext uri="{BB962C8B-B14F-4D97-AF65-F5344CB8AC3E}">
        <p14:creationId xmlns:p14="http://schemas.microsoft.com/office/powerpoint/2010/main" val="38732036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33AD7-5A03-4B90-AC6C-7FEC06218EE3}"/>
              </a:ext>
            </a:extLst>
          </p:cNvPr>
          <p:cNvSpPr>
            <a:spLocks noGrp="1"/>
          </p:cNvSpPr>
          <p:nvPr>
            <p:ph type="title"/>
          </p:nvPr>
        </p:nvSpPr>
        <p:spPr/>
        <p:txBody>
          <a:bodyPr/>
          <a:lstStyle/>
          <a:p>
            <a:r>
              <a:rPr lang="en-US" dirty="0"/>
              <a:t>Linux System Commands</a:t>
            </a:r>
          </a:p>
        </p:txBody>
      </p:sp>
      <p:sp>
        <p:nvSpPr>
          <p:cNvPr id="5" name="Text Placeholder 4">
            <a:extLst>
              <a:ext uri="{FF2B5EF4-FFF2-40B4-BE49-F238E27FC236}">
                <a16:creationId xmlns:a16="http://schemas.microsoft.com/office/drawing/2014/main" id="{5E5B5BED-9C12-4182-B968-D632910E9028}"/>
              </a:ext>
            </a:extLst>
          </p:cNvPr>
          <p:cNvSpPr>
            <a:spLocks noGrp="1"/>
          </p:cNvSpPr>
          <p:nvPr>
            <p:ph type="body" sz="quarter" idx="13"/>
          </p:nvPr>
        </p:nvSpPr>
        <p:spPr>
          <a:xfrm>
            <a:off x="1742975" y="935640"/>
            <a:ext cx="7054516" cy="760814"/>
          </a:xfrm>
        </p:spPr>
        <p:txBody>
          <a:bodyPr/>
          <a:lstStyle/>
          <a:p>
            <a:r>
              <a:rPr lang="en-US" b="1" dirty="0"/>
              <a:t>Linux processes: </a:t>
            </a:r>
            <a:r>
              <a:rPr lang="en-US" dirty="0"/>
              <a:t>An instance of a running program that</a:t>
            </a:r>
          </a:p>
          <a:p>
            <a:r>
              <a:rPr lang="en-US" dirty="0"/>
              <a:t>performs a data processing task.</a:t>
            </a:r>
            <a:endParaRPr lang="en-US" b="1" dirty="0"/>
          </a:p>
          <a:p>
            <a:r>
              <a:rPr lang="en-US" b="1" dirty="0"/>
              <a:t>Process ID: </a:t>
            </a:r>
            <a:r>
              <a:rPr lang="en-US" dirty="0"/>
              <a:t>The number assigned to a Linux process. </a:t>
            </a:r>
          </a:p>
        </p:txBody>
      </p:sp>
      <p:sp>
        <p:nvSpPr>
          <p:cNvPr id="3" name="Slide Number Placeholder 2">
            <a:extLst>
              <a:ext uri="{FF2B5EF4-FFF2-40B4-BE49-F238E27FC236}">
                <a16:creationId xmlns:a16="http://schemas.microsoft.com/office/drawing/2014/main" id="{D2CB95B6-B000-4902-8696-47DA7DB34DC2}"/>
              </a:ext>
            </a:extLst>
          </p:cNvPr>
          <p:cNvSpPr>
            <a:spLocks noGrp="1"/>
          </p:cNvSpPr>
          <p:nvPr>
            <p:ph type="sldNum" sz="quarter" idx="4"/>
          </p:nvPr>
        </p:nvSpPr>
        <p:spPr/>
        <p:txBody>
          <a:bodyPr/>
          <a:lstStyle/>
          <a:p>
            <a:fld id="{2066355A-084C-D24E-9AD2-7E4FC41EA627}" type="slidenum">
              <a:rPr lang="en-US" smtClean="0"/>
              <a:pPr/>
              <a:t>24</a:t>
            </a:fld>
            <a:endParaRPr lang="en-US" dirty="0"/>
          </a:p>
        </p:txBody>
      </p:sp>
      <p:sp>
        <p:nvSpPr>
          <p:cNvPr id="4" name="Content Placeholder 3">
            <a:extLst>
              <a:ext uri="{FF2B5EF4-FFF2-40B4-BE49-F238E27FC236}">
                <a16:creationId xmlns:a16="http://schemas.microsoft.com/office/drawing/2014/main" id="{9C088BB1-160F-4527-A171-02C50FF8982D}"/>
              </a:ext>
            </a:extLst>
          </p:cNvPr>
          <p:cNvSpPr>
            <a:spLocks noGrp="1"/>
          </p:cNvSpPr>
          <p:nvPr>
            <p:ph idx="1"/>
          </p:nvPr>
        </p:nvSpPr>
        <p:spPr>
          <a:xfrm>
            <a:off x="341924" y="1923434"/>
            <a:ext cx="8460152" cy="2729595"/>
          </a:xfrm>
        </p:spPr>
        <p:txBody>
          <a:bodyPr/>
          <a:lstStyle/>
          <a:p>
            <a:r>
              <a:rPr lang="en-US" dirty="0">
                <a:latin typeface="Cutive Mono" panose="020B0604020202020204" charset="0"/>
              </a:rPr>
              <a:t>ps</a:t>
            </a:r>
          </a:p>
          <a:p>
            <a:r>
              <a:rPr lang="en-US" dirty="0">
                <a:latin typeface="Cutive Mono" panose="020B0604020202020204" charset="0"/>
              </a:rPr>
              <a:t>kill</a:t>
            </a:r>
          </a:p>
          <a:p>
            <a:r>
              <a:rPr lang="en-US" dirty="0">
                <a:latin typeface="Cutive Mono" panose="020B0604020202020204" charset="0"/>
              </a:rPr>
              <a:t>ifconfig</a:t>
            </a:r>
          </a:p>
          <a:p>
            <a:r>
              <a:rPr lang="en-US" dirty="0">
                <a:latin typeface="Cutive Mono" panose="020B0604020202020204" charset="0"/>
              </a:rPr>
              <a:t>iwconfig</a:t>
            </a:r>
          </a:p>
          <a:p>
            <a:r>
              <a:rPr lang="en-US" dirty="0">
                <a:latin typeface="Cutive Mono" panose="020B0604020202020204" charset="0"/>
              </a:rPr>
              <a:t>shutdown</a:t>
            </a:r>
          </a:p>
          <a:p>
            <a:pPr lvl="1"/>
            <a:r>
              <a:rPr lang="en-US" sz="1800" dirty="0">
                <a:latin typeface="Cutive Mono" panose="020B0604020202020204" charset="0"/>
              </a:rPr>
              <a:t>-h</a:t>
            </a:r>
          </a:p>
          <a:p>
            <a:pPr lvl="1"/>
            <a:r>
              <a:rPr lang="en-US" sz="1800" dirty="0">
                <a:latin typeface="Cutive Mono" panose="020B0604020202020204" charset="0"/>
              </a:rPr>
              <a:t>-r</a:t>
            </a:r>
          </a:p>
        </p:txBody>
      </p:sp>
    </p:spTree>
    <p:extLst>
      <p:ext uri="{BB962C8B-B14F-4D97-AF65-F5344CB8AC3E}">
        <p14:creationId xmlns:p14="http://schemas.microsoft.com/office/powerpoint/2010/main" val="42495760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FC07E99-6C17-42BE-8C43-A834C5457869}"/>
              </a:ext>
            </a:extLst>
          </p:cNvPr>
          <p:cNvSpPr>
            <a:spLocks noGrp="1"/>
          </p:cNvSpPr>
          <p:nvPr>
            <p:ph type="body" sz="quarter" idx="13"/>
          </p:nvPr>
        </p:nvSpPr>
        <p:spPr/>
        <p:txBody>
          <a:bodyPr/>
          <a:lstStyle/>
          <a:p>
            <a:r>
              <a:rPr lang="en-US" dirty="0"/>
              <a:t>Discussing Linux Configuration and Use</a:t>
            </a:r>
          </a:p>
        </p:txBody>
      </p:sp>
      <p:sp>
        <p:nvSpPr>
          <p:cNvPr id="2" name="Slide Number Placeholder 1">
            <a:extLst>
              <a:ext uri="{FF2B5EF4-FFF2-40B4-BE49-F238E27FC236}">
                <a16:creationId xmlns:a16="http://schemas.microsoft.com/office/drawing/2014/main" id="{4D04049E-6C3E-4980-A0CC-3B462447D844}"/>
              </a:ext>
            </a:extLst>
          </p:cNvPr>
          <p:cNvSpPr>
            <a:spLocks noGrp="1"/>
          </p:cNvSpPr>
          <p:nvPr>
            <p:ph type="sldNum" sz="quarter" idx="4"/>
          </p:nvPr>
        </p:nvSpPr>
        <p:spPr>
          <a:prstGeom prst="rect">
            <a:avLst/>
          </a:prstGeom>
        </p:spPr>
        <p:txBody>
          <a:bodyPr/>
          <a:lstStyle/>
          <a:p>
            <a:fld id="{A8160BDD-7155-D744-B749-9730458604AD}" type="slidenum">
              <a:rPr lang="en-US" smtClean="0"/>
              <a:pPr/>
              <a:t>25</a:t>
            </a:fld>
            <a:endParaRPr lang="en-US" dirty="0"/>
          </a:p>
        </p:txBody>
      </p:sp>
    </p:spTree>
    <p:extLst>
      <p:ext uri="{BB962C8B-B14F-4D97-AF65-F5344CB8AC3E}">
        <p14:creationId xmlns:p14="http://schemas.microsoft.com/office/powerpoint/2010/main" val="3958474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13CB3FD-1B1A-4C90-A69B-DC2BF6DE0E90}"/>
              </a:ext>
            </a:extLst>
          </p:cNvPr>
          <p:cNvSpPr>
            <a:spLocks noGrp="1"/>
          </p:cNvSpPr>
          <p:nvPr>
            <p:ph type="body" sz="quarter" idx="13"/>
          </p:nvPr>
        </p:nvSpPr>
        <p:spPr/>
        <p:txBody>
          <a:bodyPr/>
          <a:lstStyle/>
          <a:p>
            <a:r>
              <a:rPr lang="en-US" dirty="0"/>
              <a:t>Configuring and Using Linux</a:t>
            </a:r>
          </a:p>
        </p:txBody>
      </p:sp>
      <p:sp>
        <p:nvSpPr>
          <p:cNvPr id="3" name="Slide Number Placeholder 2">
            <a:extLst>
              <a:ext uri="{FF2B5EF4-FFF2-40B4-BE49-F238E27FC236}">
                <a16:creationId xmlns:a16="http://schemas.microsoft.com/office/drawing/2014/main" id="{5CB8AAF9-D733-4EE0-9C2E-14ABC13A197B}"/>
              </a:ext>
            </a:extLst>
          </p:cNvPr>
          <p:cNvSpPr>
            <a:spLocks noGrp="1"/>
          </p:cNvSpPr>
          <p:nvPr>
            <p:ph type="sldNum" sz="quarter" idx="4"/>
          </p:nvPr>
        </p:nvSpPr>
        <p:spPr/>
        <p:txBody>
          <a:bodyPr/>
          <a:lstStyle/>
          <a:p>
            <a:fld id="{2066355A-084C-D24E-9AD2-7E4FC41EA627}" type="slidenum">
              <a:rPr lang="en-US" smtClean="0"/>
              <a:pPr/>
              <a:t>26</a:t>
            </a:fld>
            <a:endParaRPr lang="en-US" dirty="0"/>
          </a:p>
        </p:txBody>
      </p:sp>
    </p:spTree>
    <p:extLst>
      <p:ext uri="{BB962C8B-B14F-4D97-AF65-F5344CB8AC3E}">
        <p14:creationId xmlns:p14="http://schemas.microsoft.com/office/powerpoint/2010/main" val="3908823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B9DB87-EAD0-482A-97E9-62315BE8691D}"/>
              </a:ext>
            </a:extLst>
          </p:cNvPr>
          <p:cNvSpPr>
            <a:spLocks noGrp="1"/>
          </p:cNvSpPr>
          <p:nvPr>
            <p:ph type="title"/>
          </p:nvPr>
        </p:nvSpPr>
        <p:spPr/>
        <p:txBody>
          <a:bodyPr/>
          <a:lstStyle/>
          <a:p>
            <a:r>
              <a:rPr lang="en-US" dirty="0"/>
              <a:t>Apple Macs and macOS (Slide 1 of 2)</a:t>
            </a:r>
          </a:p>
        </p:txBody>
      </p:sp>
      <p:sp>
        <p:nvSpPr>
          <p:cNvPr id="3" name="Text Placeholder 2">
            <a:extLst>
              <a:ext uri="{FF2B5EF4-FFF2-40B4-BE49-F238E27FC236}">
                <a16:creationId xmlns:a16="http://schemas.microsoft.com/office/drawing/2014/main" id="{C4CA388F-77CE-4D07-9BF2-4BFD2E6A768E}"/>
              </a:ext>
            </a:extLst>
          </p:cNvPr>
          <p:cNvSpPr>
            <a:spLocks noGrp="1"/>
          </p:cNvSpPr>
          <p:nvPr>
            <p:ph type="body" sz="quarter" idx="13"/>
          </p:nvPr>
        </p:nvSpPr>
        <p:spPr>
          <a:xfrm>
            <a:off x="1653718" y="942573"/>
            <a:ext cx="7054516" cy="633458"/>
          </a:xfrm>
        </p:spPr>
        <p:txBody>
          <a:bodyPr/>
          <a:lstStyle/>
          <a:p>
            <a:r>
              <a:rPr lang="en-US" b="1" dirty="0"/>
              <a:t>macOS:</a:t>
            </a:r>
            <a:r>
              <a:rPr lang="en-US" dirty="0"/>
              <a:t> Operating system designed by Apple for their range of iMac computers, Mac workstations, and MacBook portables.</a:t>
            </a:r>
          </a:p>
          <a:p>
            <a:endParaRPr lang="en-US" b="1" dirty="0"/>
          </a:p>
        </p:txBody>
      </p:sp>
      <p:sp>
        <p:nvSpPr>
          <p:cNvPr id="4" name="Slide Number Placeholder 3">
            <a:extLst>
              <a:ext uri="{FF2B5EF4-FFF2-40B4-BE49-F238E27FC236}">
                <a16:creationId xmlns:a16="http://schemas.microsoft.com/office/drawing/2014/main" id="{7135637C-B4FD-4243-BB62-4C97D07EE255}"/>
              </a:ext>
            </a:extLst>
          </p:cNvPr>
          <p:cNvSpPr>
            <a:spLocks noGrp="1"/>
          </p:cNvSpPr>
          <p:nvPr>
            <p:ph type="sldNum" sz="quarter" idx="4"/>
          </p:nvPr>
        </p:nvSpPr>
        <p:spPr/>
        <p:txBody>
          <a:bodyPr/>
          <a:lstStyle/>
          <a:p>
            <a:fld id="{2066355A-084C-D24E-9AD2-7E4FC41EA627}" type="slidenum">
              <a:rPr lang="en-US" smtClean="0"/>
              <a:pPr/>
              <a:t>27</a:t>
            </a:fld>
            <a:endParaRPr lang="en-US" dirty="0"/>
          </a:p>
        </p:txBody>
      </p:sp>
      <p:sp>
        <p:nvSpPr>
          <p:cNvPr id="6" name="Content Placeholder 5">
            <a:extLst>
              <a:ext uri="{FF2B5EF4-FFF2-40B4-BE49-F238E27FC236}">
                <a16:creationId xmlns:a16="http://schemas.microsoft.com/office/drawing/2014/main" id="{B0A19F27-B505-44F0-B33E-77D9D2E2E6BC}"/>
              </a:ext>
            </a:extLst>
          </p:cNvPr>
          <p:cNvSpPr>
            <a:spLocks noGrp="1"/>
          </p:cNvSpPr>
          <p:nvPr>
            <p:ph idx="1"/>
          </p:nvPr>
        </p:nvSpPr>
        <p:spPr>
          <a:xfrm>
            <a:off x="337339" y="1857173"/>
            <a:ext cx="8460152" cy="2508919"/>
          </a:xfrm>
        </p:spPr>
        <p:txBody>
          <a:bodyPr/>
          <a:lstStyle/>
          <a:p>
            <a:r>
              <a:rPr lang="en-US" dirty="0"/>
              <a:t>Timeline: Mac OS (until 2001), then OS X (2001-2016), then macOS (2016-present).</a:t>
            </a:r>
          </a:p>
          <a:p>
            <a:r>
              <a:rPr lang="en-US" dirty="0"/>
              <a:t>Based on UNIX.</a:t>
            </a:r>
          </a:p>
          <a:p>
            <a:r>
              <a:rPr lang="en-US" dirty="0"/>
              <a:t>Designed for installation on Apple hardware.</a:t>
            </a:r>
          </a:p>
          <a:p>
            <a:r>
              <a:rPr lang="en-US" dirty="0"/>
              <a:t>Versions.</a:t>
            </a:r>
          </a:p>
          <a:p>
            <a:r>
              <a:rPr lang="en-US" dirty="0"/>
              <a:t>Input devices:</a:t>
            </a:r>
          </a:p>
          <a:p>
            <a:pPr lvl="1"/>
            <a:r>
              <a:rPr lang="en-US" dirty="0"/>
              <a:t>Apple keyboards and mice.</a:t>
            </a:r>
          </a:p>
          <a:p>
            <a:pPr lvl="1"/>
            <a:r>
              <a:rPr lang="en-US" dirty="0"/>
              <a:t>Trackpad and gesture support.</a:t>
            </a:r>
          </a:p>
        </p:txBody>
      </p:sp>
    </p:spTree>
    <p:extLst>
      <p:ext uri="{BB962C8B-B14F-4D97-AF65-F5344CB8AC3E}">
        <p14:creationId xmlns:p14="http://schemas.microsoft.com/office/powerpoint/2010/main" val="3659575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E3717-86DC-41A0-BF96-4FFFB01E3AC5}"/>
              </a:ext>
            </a:extLst>
          </p:cNvPr>
          <p:cNvSpPr>
            <a:spLocks noGrp="1"/>
          </p:cNvSpPr>
          <p:nvPr>
            <p:ph type="title"/>
          </p:nvPr>
        </p:nvSpPr>
        <p:spPr/>
        <p:txBody>
          <a:bodyPr/>
          <a:lstStyle/>
          <a:p>
            <a:r>
              <a:rPr lang="en-US" dirty="0"/>
              <a:t>Apple Macs and macOS (Slide 2 of 2)</a:t>
            </a:r>
          </a:p>
        </p:txBody>
      </p:sp>
      <p:sp>
        <p:nvSpPr>
          <p:cNvPr id="4" name="Slide Number Placeholder 3">
            <a:extLst>
              <a:ext uri="{FF2B5EF4-FFF2-40B4-BE49-F238E27FC236}">
                <a16:creationId xmlns:a16="http://schemas.microsoft.com/office/drawing/2014/main" id="{35312959-B576-41A7-BF73-5F2B77CC4B16}"/>
              </a:ext>
            </a:extLst>
          </p:cNvPr>
          <p:cNvSpPr>
            <a:spLocks noGrp="1"/>
          </p:cNvSpPr>
          <p:nvPr>
            <p:ph type="sldNum" sz="quarter" idx="4"/>
          </p:nvPr>
        </p:nvSpPr>
        <p:spPr/>
        <p:txBody>
          <a:bodyPr/>
          <a:lstStyle/>
          <a:p>
            <a:fld id="{2066355A-084C-D24E-9AD2-7E4FC41EA627}" type="slidenum">
              <a:rPr lang="en-US" smtClean="0"/>
              <a:pPr/>
              <a:t>28</a:t>
            </a:fld>
            <a:endParaRPr lang="en-US" dirty="0"/>
          </a:p>
        </p:txBody>
      </p:sp>
      <p:pic>
        <p:nvPicPr>
          <p:cNvPr id="15" name="Content Placeholder 14">
            <a:extLst>
              <a:ext uri="{FF2B5EF4-FFF2-40B4-BE49-F238E27FC236}">
                <a16:creationId xmlns:a16="http://schemas.microsoft.com/office/drawing/2014/main" id="{06F2DED9-60D9-4017-8EBB-11B3B4C70E63}"/>
              </a:ext>
            </a:extLst>
          </p:cNvPr>
          <p:cNvPicPr>
            <a:picLocks noGrp="1" noChangeAspect="1"/>
          </p:cNvPicPr>
          <p:nvPr>
            <p:ph idx="1"/>
          </p:nvPr>
        </p:nvPicPr>
        <p:blipFill>
          <a:blip r:embed="rId2"/>
          <a:stretch>
            <a:fillRect/>
          </a:stretch>
        </p:blipFill>
        <p:spPr>
          <a:xfrm>
            <a:off x="2258384" y="981075"/>
            <a:ext cx="4627232" cy="3567112"/>
          </a:xfrm>
        </p:spPr>
      </p:pic>
    </p:spTree>
    <p:extLst>
      <p:ext uri="{BB962C8B-B14F-4D97-AF65-F5344CB8AC3E}">
        <p14:creationId xmlns:p14="http://schemas.microsoft.com/office/powerpoint/2010/main" val="29546252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BCCD2-7435-4FD0-A63A-1964943840CF}"/>
              </a:ext>
            </a:extLst>
          </p:cNvPr>
          <p:cNvSpPr>
            <a:spLocks noGrp="1"/>
          </p:cNvSpPr>
          <p:nvPr>
            <p:ph type="title"/>
          </p:nvPr>
        </p:nvSpPr>
        <p:spPr/>
        <p:txBody>
          <a:bodyPr/>
          <a:lstStyle/>
          <a:p>
            <a:r>
              <a:rPr lang="en-US" dirty="0"/>
              <a:t>macOS Features (Slide 1 of 6)</a:t>
            </a:r>
          </a:p>
        </p:txBody>
      </p:sp>
      <p:sp>
        <p:nvSpPr>
          <p:cNvPr id="3" name="Slide Number Placeholder 2">
            <a:extLst>
              <a:ext uri="{FF2B5EF4-FFF2-40B4-BE49-F238E27FC236}">
                <a16:creationId xmlns:a16="http://schemas.microsoft.com/office/drawing/2014/main" id="{736ED2E3-8AA4-4033-9B01-4DD2220FEEB4}"/>
              </a:ext>
            </a:extLst>
          </p:cNvPr>
          <p:cNvSpPr>
            <a:spLocks noGrp="1"/>
          </p:cNvSpPr>
          <p:nvPr>
            <p:ph type="sldNum" sz="quarter" idx="4"/>
          </p:nvPr>
        </p:nvSpPr>
        <p:spPr/>
        <p:txBody>
          <a:bodyPr/>
          <a:lstStyle/>
          <a:p>
            <a:fld id="{2066355A-084C-D24E-9AD2-7E4FC41EA627}" type="slidenum">
              <a:rPr lang="en-US" smtClean="0"/>
              <a:pPr/>
              <a:t>29</a:t>
            </a:fld>
            <a:endParaRPr lang="en-US" dirty="0"/>
          </a:p>
        </p:txBody>
      </p:sp>
      <p:sp>
        <p:nvSpPr>
          <p:cNvPr id="4" name="Content Placeholder 3">
            <a:extLst>
              <a:ext uri="{FF2B5EF4-FFF2-40B4-BE49-F238E27FC236}">
                <a16:creationId xmlns:a16="http://schemas.microsoft.com/office/drawing/2014/main" id="{850EE5DC-CFD3-466C-B84F-316EDAF891CF}"/>
              </a:ext>
            </a:extLst>
          </p:cNvPr>
          <p:cNvSpPr>
            <a:spLocks noGrp="1"/>
          </p:cNvSpPr>
          <p:nvPr>
            <p:ph idx="1"/>
          </p:nvPr>
        </p:nvSpPr>
        <p:spPr/>
        <p:txBody>
          <a:bodyPr/>
          <a:lstStyle/>
          <a:p>
            <a:r>
              <a:rPr lang="en-US" dirty="0"/>
              <a:t>Desktop and user interface.</a:t>
            </a:r>
          </a:p>
          <a:p>
            <a:pPr lvl="1"/>
            <a:r>
              <a:rPr lang="en-US" dirty="0"/>
              <a:t>In some ways, very similar to the Windows experience.</a:t>
            </a:r>
          </a:p>
          <a:p>
            <a:pPr lvl="1"/>
            <a:r>
              <a:rPr lang="en-US" dirty="0"/>
              <a:t>In other ways, very different.</a:t>
            </a:r>
          </a:p>
          <a:p>
            <a:r>
              <a:rPr lang="en-US" dirty="0"/>
              <a:t>Menu bar changes depending on what apps are running.</a:t>
            </a:r>
            <a:br>
              <a:rPr lang="en-US" dirty="0"/>
            </a:br>
            <a:br>
              <a:rPr lang="en-US" dirty="0"/>
            </a:br>
            <a:br>
              <a:rPr lang="en-US" dirty="0"/>
            </a:br>
            <a:br>
              <a:rPr lang="en-US" dirty="0"/>
            </a:br>
            <a:endParaRPr lang="en-US" dirty="0"/>
          </a:p>
        </p:txBody>
      </p:sp>
      <p:pic>
        <p:nvPicPr>
          <p:cNvPr id="7" name="Picture 6">
            <a:extLst>
              <a:ext uri="{FF2B5EF4-FFF2-40B4-BE49-F238E27FC236}">
                <a16:creationId xmlns:a16="http://schemas.microsoft.com/office/drawing/2014/main" id="{4BF8CB1A-1B2D-41A9-96E9-496D644523AA}"/>
              </a:ext>
            </a:extLst>
          </p:cNvPr>
          <p:cNvPicPr>
            <a:picLocks noChangeAspect="1"/>
          </p:cNvPicPr>
          <p:nvPr/>
        </p:nvPicPr>
        <p:blipFill>
          <a:blip r:embed="rId2"/>
          <a:stretch>
            <a:fillRect/>
          </a:stretch>
        </p:blipFill>
        <p:spPr>
          <a:xfrm>
            <a:off x="1792982" y="2501125"/>
            <a:ext cx="5553456" cy="1475232"/>
          </a:xfrm>
          <a:prstGeom prst="rect">
            <a:avLst/>
          </a:prstGeom>
        </p:spPr>
      </p:pic>
    </p:spTree>
    <p:extLst>
      <p:ext uri="{BB962C8B-B14F-4D97-AF65-F5344CB8AC3E}">
        <p14:creationId xmlns:p14="http://schemas.microsoft.com/office/powerpoint/2010/main" val="628781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7AEA1-BB20-491B-9242-4BD067276768}"/>
              </a:ext>
            </a:extLst>
          </p:cNvPr>
          <p:cNvSpPr>
            <a:spLocks noGrp="1"/>
          </p:cNvSpPr>
          <p:nvPr>
            <p:ph type="title"/>
          </p:nvPr>
        </p:nvSpPr>
        <p:spPr/>
        <p:txBody>
          <a:bodyPr/>
          <a:lstStyle/>
          <a:p>
            <a:r>
              <a:rPr lang="en-US" dirty="0"/>
              <a:t>The Linux Operating System</a:t>
            </a:r>
          </a:p>
        </p:txBody>
      </p:sp>
      <p:sp>
        <p:nvSpPr>
          <p:cNvPr id="3" name="Text Placeholder 2">
            <a:extLst>
              <a:ext uri="{FF2B5EF4-FFF2-40B4-BE49-F238E27FC236}">
                <a16:creationId xmlns:a16="http://schemas.microsoft.com/office/drawing/2014/main" id="{587402D7-5586-4A09-A280-F1CC77EF19AB}"/>
              </a:ext>
            </a:extLst>
          </p:cNvPr>
          <p:cNvSpPr>
            <a:spLocks noGrp="1"/>
          </p:cNvSpPr>
          <p:nvPr>
            <p:ph type="body" sz="quarter" idx="13"/>
          </p:nvPr>
        </p:nvSpPr>
        <p:spPr/>
        <p:txBody>
          <a:bodyPr/>
          <a:lstStyle/>
          <a:p>
            <a:r>
              <a:rPr lang="en-US" b="1" dirty="0"/>
              <a:t>Linux: </a:t>
            </a:r>
            <a:r>
              <a:rPr lang="en-US" dirty="0"/>
              <a:t>An open-source operating system supported by a wide range of hardware and software vendors.</a:t>
            </a:r>
          </a:p>
        </p:txBody>
      </p:sp>
      <p:sp>
        <p:nvSpPr>
          <p:cNvPr id="4" name="Slide Number Placeholder 3">
            <a:extLst>
              <a:ext uri="{FF2B5EF4-FFF2-40B4-BE49-F238E27FC236}">
                <a16:creationId xmlns:a16="http://schemas.microsoft.com/office/drawing/2014/main" id="{4785D6E7-248C-4C6C-98F9-E5B72F4535B7}"/>
              </a:ext>
            </a:extLst>
          </p:cNvPr>
          <p:cNvSpPr>
            <a:spLocks noGrp="1"/>
          </p:cNvSpPr>
          <p:nvPr>
            <p:ph type="sldNum" sz="quarter" idx="4"/>
          </p:nvPr>
        </p:nvSpPr>
        <p:spPr/>
        <p:txBody>
          <a:bodyPr/>
          <a:lstStyle/>
          <a:p>
            <a:fld id="{2066355A-084C-D24E-9AD2-7E4FC41EA627}" type="slidenum">
              <a:rPr lang="en-US" smtClean="0"/>
              <a:pPr/>
              <a:t>3</a:t>
            </a:fld>
            <a:endParaRPr lang="en-US" dirty="0"/>
          </a:p>
        </p:txBody>
      </p:sp>
      <p:pic>
        <p:nvPicPr>
          <p:cNvPr id="7" name="Content Placeholder 6">
            <a:extLst>
              <a:ext uri="{FF2B5EF4-FFF2-40B4-BE49-F238E27FC236}">
                <a16:creationId xmlns:a16="http://schemas.microsoft.com/office/drawing/2014/main" id="{BA03AF07-BB56-4593-822D-5E0860E04869}"/>
              </a:ext>
            </a:extLst>
          </p:cNvPr>
          <p:cNvPicPr>
            <a:picLocks noGrp="1" noChangeAspect="1"/>
          </p:cNvPicPr>
          <p:nvPr>
            <p:ph idx="1"/>
          </p:nvPr>
        </p:nvPicPr>
        <p:blipFill>
          <a:blip r:embed="rId2"/>
          <a:stretch>
            <a:fillRect/>
          </a:stretch>
        </p:blipFill>
        <p:spPr>
          <a:xfrm>
            <a:off x="3285578" y="1697038"/>
            <a:ext cx="2572844" cy="2984500"/>
          </a:xfrm>
        </p:spPr>
      </p:pic>
    </p:spTree>
    <p:extLst>
      <p:ext uri="{BB962C8B-B14F-4D97-AF65-F5344CB8AC3E}">
        <p14:creationId xmlns:p14="http://schemas.microsoft.com/office/powerpoint/2010/main" val="24394676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18E95-CE2D-40A7-B37D-7F7766AA3753}"/>
              </a:ext>
            </a:extLst>
          </p:cNvPr>
          <p:cNvSpPr>
            <a:spLocks noGrp="1"/>
          </p:cNvSpPr>
          <p:nvPr>
            <p:ph type="title"/>
          </p:nvPr>
        </p:nvSpPr>
        <p:spPr/>
        <p:txBody>
          <a:bodyPr/>
          <a:lstStyle/>
          <a:p>
            <a:r>
              <a:rPr lang="en-US" dirty="0"/>
              <a:t>macOS Features (Slide 2 of 6)</a:t>
            </a:r>
          </a:p>
        </p:txBody>
      </p:sp>
      <p:sp>
        <p:nvSpPr>
          <p:cNvPr id="3" name="Slide Number Placeholder 2">
            <a:extLst>
              <a:ext uri="{FF2B5EF4-FFF2-40B4-BE49-F238E27FC236}">
                <a16:creationId xmlns:a16="http://schemas.microsoft.com/office/drawing/2014/main" id="{BC647532-8E1F-401B-91BC-2F8EA519E2E5}"/>
              </a:ext>
            </a:extLst>
          </p:cNvPr>
          <p:cNvSpPr>
            <a:spLocks noGrp="1"/>
          </p:cNvSpPr>
          <p:nvPr>
            <p:ph type="sldNum" sz="quarter" idx="4"/>
          </p:nvPr>
        </p:nvSpPr>
        <p:spPr/>
        <p:txBody>
          <a:bodyPr/>
          <a:lstStyle/>
          <a:p>
            <a:fld id="{2066355A-084C-D24E-9AD2-7E4FC41EA627}" type="slidenum">
              <a:rPr lang="en-US" smtClean="0"/>
              <a:pPr/>
              <a:t>30</a:t>
            </a:fld>
            <a:endParaRPr lang="en-US" dirty="0"/>
          </a:p>
        </p:txBody>
      </p:sp>
      <p:sp>
        <p:nvSpPr>
          <p:cNvPr id="7" name="Content Placeholder 6">
            <a:extLst>
              <a:ext uri="{FF2B5EF4-FFF2-40B4-BE49-F238E27FC236}">
                <a16:creationId xmlns:a16="http://schemas.microsoft.com/office/drawing/2014/main" id="{2890248F-D448-438D-B40B-B94CCCECF2D4}"/>
              </a:ext>
            </a:extLst>
          </p:cNvPr>
          <p:cNvSpPr>
            <a:spLocks noGrp="1"/>
          </p:cNvSpPr>
          <p:nvPr>
            <p:ph idx="1"/>
          </p:nvPr>
        </p:nvSpPr>
        <p:spPr/>
        <p:txBody>
          <a:bodyPr/>
          <a:lstStyle/>
          <a:p>
            <a:endParaRPr lang="en-US" dirty="0"/>
          </a:p>
          <a:p>
            <a:endParaRPr lang="en-US" dirty="0"/>
          </a:p>
        </p:txBody>
      </p:sp>
      <p:pic>
        <p:nvPicPr>
          <p:cNvPr id="11" name="Picture 10">
            <a:extLst>
              <a:ext uri="{FF2B5EF4-FFF2-40B4-BE49-F238E27FC236}">
                <a16:creationId xmlns:a16="http://schemas.microsoft.com/office/drawing/2014/main" id="{7F2CA822-7018-4090-8FDB-1300DEB85A24}"/>
              </a:ext>
            </a:extLst>
          </p:cNvPr>
          <p:cNvPicPr>
            <a:picLocks noChangeAspect="1"/>
          </p:cNvPicPr>
          <p:nvPr/>
        </p:nvPicPr>
        <p:blipFill>
          <a:blip r:embed="rId2"/>
          <a:stretch>
            <a:fillRect/>
          </a:stretch>
        </p:blipFill>
        <p:spPr>
          <a:xfrm>
            <a:off x="3769681" y="1457402"/>
            <a:ext cx="4472940" cy="2696149"/>
          </a:xfrm>
          <a:prstGeom prst="rect">
            <a:avLst/>
          </a:prstGeom>
        </p:spPr>
      </p:pic>
      <p:sp>
        <p:nvSpPr>
          <p:cNvPr id="8" name="Content Placeholder 5">
            <a:extLst>
              <a:ext uri="{FF2B5EF4-FFF2-40B4-BE49-F238E27FC236}">
                <a16:creationId xmlns:a16="http://schemas.microsoft.com/office/drawing/2014/main" id="{EA66129E-6DFA-49D5-8D30-2B79E37BBDC8}"/>
              </a:ext>
            </a:extLst>
          </p:cNvPr>
          <p:cNvSpPr txBox="1">
            <a:spLocks/>
          </p:cNvSpPr>
          <p:nvPr/>
        </p:nvSpPr>
        <p:spPr>
          <a:xfrm>
            <a:off x="379051" y="1049045"/>
            <a:ext cx="8460152" cy="2508919"/>
          </a:xfrm>
          <a:prstGeom prst="rect">
            <a:avLst/>
          </a:prstGeom>
        </p:spPr>
        <p:txBody>
          <a:bodyPr vert="horz" lIns="91440" tIns="45720" rIns="91440" bIns="45720" rtlCol="0">
            <a:noAutofit/>
          </a:bodyPr>
          <a:lstStyle>
            <a:lvl1pPr marL="257175" indent="-257175" algn="l" defTabSz="342900" rtl="0" eaLnBrk="1" latinLnBrk="0" hangingPunct="1">
              <a:spcBef>
                <a:spcPct val="20000"/>
              </a:spcBef>
              <a:buClr>
                <a:srgbClr val="ED1C24"/>
              </a:buClr>
              <a:buFont typeface="Arial"/>
              <a:buChar char="•"/>
              <a:defRPr sz="1800" kern="1200">
                <a:solidFill>
                  <a:srgbClr val="45545F"/>
                </a:solidFill>
                <a:latin typeface="+mn-lt"/>
                <a:ea typeface="+mn-ea"/>
                <a:cs typeface="+mn-cs"/>
              </a:defRPr>
            </a:lvl1pPr>
            <a:lvl2pPr marL="557213" indent="-214313" algn="l" defTabSz="342900" rtl="0" eaLnBrk="1" latinLnBrk="0" hangingPunct="1">
              <a:spcBef>
                <a:spcPct val="20000"/>
              </a:spcBef>
              <a:buClr>
                <a:srgbClr val="ED1C24"/>
              </a:buClr>
              <a:buFont typeface="Arial"/>
              <a:buChar char="•"/>
              <a:defRPr sz="1600" kern="1200">
                <a:solidFill>
                  <a:srgbClr val="45545F"/>
                </a:solidFill>
                <a:latin typeface="+mn-lt"/>
                <a:ea typeface="+mn-ea"/>
                <a:cs typeface="+mn-cs"/>
              </a:defRPr>
            </a:lvl2pPr>
            <a:lvl3pPr marL="857250" indent="-171450" algn="l" defTabSz="342900" rtl="0" eaLnBrk="1" latinLnBrk="0" hangingPunct="1">
              <a:spcBef>
                <a:spcPct val="20000"/>
              </a:spcBef>
              <a:buClr>
                <a:srgbClr val="ED1C24"/>
              </a:buClr>
              <a:buFont typeface="Arial"/>
              <a:buChar char="•"/>
              <a:defRPr sz="1400" kern="1200">
                <a:solidFill>
                  <a:srgbClr val="45545F"/>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dirty="0"/>
              <a:t>Apple menu:</a:t>
            </a:r>
          </a:p>
          <a:p>
            <a:pPr lvl="1"/>
            <a:r>
              <a:rPr lang="en-US" dirty="0"/>
              <a:t>About this Mac</a:t>
            </a:r>
          </a:p>
          <a:p>
            <a:pPr lvl="1"/>
            <a:r>
              <a:rPr lang="en-US" dirty="0"/>
              <a:t>Displays</a:t>
            </a:r>
          </a:p>
          <a:p>
            <a:pPr lvl="1"/>
            <a:r>
              <a:rPr lang="en-US" dirty="0"/>
              <a:t>Storage</a:t>
            </a:r>
          </a:p>
          <a:p>
            <a:pPr lvl="1"/>
            <a:r>
              <a:rPr lang="en-US" dirty="0"/>
              <a:t>Service</a:t>
            </a:r>
          </a:p>
        </p:txBody>
      </p:sp>
      <p:sp>
        <p:nvSpPr>
          <p:cNvPr id="10" name="Rectangle 9">
            <a:extLst>
              <a:ext uri="{FF2B5EF4-FFF2-40B4-BE49-F238E27FC236}">
                <a16:creationId xmlns:a16="http://schemas.microsoft.com/office/drawing/2014/main" id="{8F35BED1-A95D-44FD-8C21-3256AE8B5D57}"/>
              </a:ext>
            </a:extLst>
          </p:cNvPr>
          <p:cNvSpPr/>
          <p:nvPr/>
        </p:nvSpPr>
        <p:spPr>
          <a:xfrm>
            <a:off x="5079455" y="1087405"/>
            <a:ext cx="1853392"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About this Mac</a:t>
            </a:r>
          </a:p>
        </p:txBody>
      </p:sp>
    </p:spTree>
    <p:extLst>
      <p:ext uri="{BB962C8B-B14F-4D97-AF65-F5344CB8AC3E}">
        <p14:creationId xmlns:p14="http://schemas.microsoft.com/office/powerpoint/2010/main" val="2279480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18E95-CE2D-40A7-B37D-7F7766AA3753}"/>
              </a:ext>
            </a:extLst>
          </p:cNvPr>
          <p:cNvSpPr>
            <a:spLocks noGrp="1"/>
          </p:cNvSpPr>
          <p:nvPr>
            <p:ph type="title"/>
          </p:nvPr>
        </p:nvSpPr>
        <p:spPr/>
        <p:txBody>
          <a:bodyPr/>
          <a:lstStyle/>
          <a:p>
            <a:r>
              <a:rPr lang="en-US" dirty="0"/>
              <a:t>macOS Features (Slide 3 of 6)</a:t>
            </a:r>
          </a:p>
        </p:txBody>
      </p:sp>
      <p:sp>
        <p:nvSpPr>
          <p:cNvPr id="3" name="Slide Number Placeholder 2">
            <a:extLst>
              <a:ext uri="{FF2B5EF4-FFF2-40B4-BE49-F238E27FC236}">
                <a16:creationId xmlns:a16="http://schemas.microsoft.com/office/drawing/2014/main" id="{BC647532-8E1F-401B-91BC-2F8EA519E2E5}"/>
              </a:ext>
            </a:extLst>
          </p:cNvPr>
          <p:cNvSpPr>
            <a:spLocks noGrp="1"/>
          </p:cNvSpPr>
          <p:nvPr>
            <p:ph type="sldNum" sz="quarter" idx="4"/>
          </p:nvPr>
        </p:nvSpPr>
        <p:spPr/>
        <p:txBody>
          <a:bodyPr/>
          <a:lstStyle/>
          <a:p>
            <a:fld id="{2066355A-084C-D24E-9AD2-7E4FC41EA627}" type="slidenum">
              <a:rPr lang="en-US" smtClean="0"/>
              <a:pPr/>
              <a:t>31</a:t>
            </a:fld>
            <a:endParaRPr lang="en-US" dirty="0"/>
          </a:p>
        </p:txBody>
      </p:sp>
      <p:sp>
        <p:nvSpPr>
          <p:cNvPr id="7" name="Content Placeholder 6">
            <a:extLst>
              <a:ext uri="{FF2B5EF4-FFF2-40B4-BE49-F238E27FC236}">
                <a16:creationId xmlns:a16="http://schemas.microsoft.com/office/drawing/2014/main" id="{2890248F-D448-438D-B40B-B94CCCECF2D4}"/>
              </a:ext>
            </a:extLst>
          </p:cNvPr>
          <p:cNvSpPr>
            <a:spLocks noGrp="1"/>
          </p:cNvSpPr>
          <p:nvPr>
            <p:ph idx="1"/>
          </p:nvPr>
        </p:nvSpPr>
        <p:spPr/>
        <p:txBody>
          <a:bodyPr/>
          <a:lstStyle/>
          <a:p>
            <a:r>
              <a:rPr lang="en-US" dirty="0"/>
              <a:t>Status menu</a:t>
            </a:r>
          </a:p>
          <a:p>
            <a:pPr lvl="1"/>
            <a:r>
              <a:rPr lang="en-US" dirty="0"/>
              <a:t>Quick access to key apps and features</a:t>
            </a:r>
          </a:p>
          <a:p>
            <a:pPr lvl="1"/>
            <a:r>
              <a:rPr lang="en-US" dirty="0"/>
              <a:t>Keyboard Preferences</a:t>
            </a:r>
          </a:p>
          <a:p>
            <a:pPr lvl="1"/>
            <a:r>
              <a:rPr lang="en-US" dirty="0"/>
              <a:t>Day/Time</a:t>
            </a:r>
          </a:p>
          <a:p>
            <a:pPr lvl="1"/>
            <a:r>
              <a:rPr lang="en-US" dirty="0"/>
              <a:t>Spotlight Search</a:t>
            </a:r>
          </a:p>
          <a:p>
            <a:pPr lvl="1"/>
            <a:r>
              <a:rPr lang="en-US" dirty="0"/>
              <a:t>Notification Center</a:t>
            </a:r>
          </a:p>
          <a:p>
            <a:endParaRPr lang="en-US" dirty="0"/>
          </a:p>
          <a:p>
            <a:endParaRPr lang="en-US" dirty="0"/>
          </a:p>
          <a:p>
            <a:endParaRPr lang="en-US" dirty="0"/>
          </a:p>
        </p:txBody>
      </p:sp>
      <p:pic>
        <p:nvPicPr>
          <p:cNvPr id="5" name="Picture 4">
            <a:extLst>
              <a:ext uri="{FF2B5EF4-FFF2-40B4-BE49-F238E27FC236}">
                <a16:creationId xmlns:a16="http://schemas.microsoft.com/office/drawing/2014/main" id="{195648A2-3F1E-4318-ADBC-2229198B48E3}"/>
              </a:ext>
            </a:extLst>
          </p:cNvPr>
          <p:cNvPicPr>
            <a:picLocks noChangeAspect="1"/>
          </p:cNvPicPr>
          <p:nvPr/>
        </p:nvPicPr>
        <p:blipFill>
          <a:blip r:embed="rId2"/>
          <a:stretch>
            <a:fillRect/>
          </a:stretch>
        </p:blipFill>
        <p:spPr>
          <a:xfrm>
            <a:off x="927985" y="3121809"/>
            <a:ext cx="7283450" cy="279400"/>
          </a:xfrm>
          <a:prstGeom prst="rect">
            <a:avLst/>
          </a:prstGeom>
        </p:spPr>
      </p:pic>
      <p:sp>
        <p:nvSpPr>
          <p:cNvPr id="6" name="Rectangle 5">
            <a:extLst>
              <a:ext uri="{FF2B5EF4-FFF2-40B4-BE49-F238E27FC236}">
                <a16:creationId xmlns:a16="http://schemas.microsoft.com/office/drawing/2014/main" id="{3DB4BC77-78E6-4A52-8DFD-A8BC34417732}"/>
              </a:ext>
            </a:extLst>
          </p:cNvPr>
          <p:cNvSpPr/>
          <p:nvPr/>
        </p:nvSpPr>
        <p:spPr>
          <a:xfrm>
            <a:off x="3777666" y="3488230"/>
            <a:ext cx="1584088"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Status Menu</a:t>
            </a:r>
          </a:p>
        </p:txBody>
      </p:sp>
    </p:spTree>
    <p:extLst>
      <p:ext uri="{BB962C8B-B14F-4D97-AF65-F5344CB8AC3E}">
        <p14:creationId xmlns:p14="http://schemas.microsoft.com/office/powerpoint/2010/main" val="28763038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DE31A-AD01-4321-B21C-F420637437E0}"/>
              </a:ext>
            </a:extLst>
          </p:cNvPr>
          <p:cNvSpPr>
            <a:spLocks noGrp="1"/>
          </p:cNvSpPr>
          <p:nvPr>
            <p:ph type="title"/>
          </p:nvPr>
        </p:nvSpPr>
        <p:spPr/>
        <p:txBody>
          <a:bodyPr/>
          <a:lstStyle/>
          <a:p>
            <a:r>
              <a:rPr lang="en-US" dirty="0"/>
              <a:t>macOS Features (Slide 4 of 6)</a:t>
            </a:r>
          </a:p>
        </p:txBody>
      </p:sp>
      <p:sp>
        <p:nvSpPr>
          <p:cNvPr id="3" name="Text Placeholder 2">
            <a:extLst>
              <a:ext uri="{FF2B5EF4-FFF2-40B4-BE49-F238E27FC236}">
                <a16:creationId xmlns:a16="http://schemas.microsoft.com/office/drawing/2014/main" id="{83CAF987-3D48-4D4D-96FF-3996E4BC4FD7}"/>
              </a:ext>
            </a:extLst>
          </p:cNvPr>
          <p:cNvSpPr>
            <a:spLocks noGrp="1"/>
          </p:cNvSpPr>
          <p:nvPr>
            <p:ph type="body" sz="quarter" idx="13"/>
          </p:nvPr>
        </p:nvSpPr>
        <p:spPr>
          <a:xfrm>
            <a:off x="1752600" y="944983"/>
            <a:ext cx="7054516" cy="1362787"/>
          </a:xfrm>
        </p:spPr>
        <p:txBody>
          <a:bodyPr/>
          <a:lstStyle/>
          <a:p>
            <a:r>
              <a:rPr lang="en-US" b="1" dirty="0"/>
              <a:t>Dock: </a:t>
            </a:r>
            <a:r>
              <a:rPr lang="en-US" dirty="0"/>
              <a:t>macOS feature for managing applications from the desktop, similar to the Windows taskbar.</a:t>
            </a:r>
          </a:p>
          <a:p>
            <a:r>
              <a:rPr lang="en-US" b="1" dirty="0"/>
              <a:t>Spotlight Search: </a:t>
            </a:r>
            <a:r>
              <a:rPr lang="en-US" dirty="0"/>
              <a:t>File system search feature in macOS.</a:t>
            </a:r>
          </a:p>
        </p:txBody>
      </p:sp>
      <p:sp>
        <p:nvSpPr>
          <p:cNvPr id="4" name="Slide Number Placeholder 3">
            <a:extLst>
              <a:ext uri="{FF2B5EF4-FFF2-40B4-BE49-F238E27FC236}">
                <a16:creationId xmlns:a16="http://schemas.microsoft.com/office/drawing/2014/main" id="{13AFA602-FA92-4ED2-9E9A-1734EA5E6199}"/>
              </a:ext>
            </a:extLst>
          </p:cNvPr>
          <p:cNvSpPr>
            <a:spLocks noGrp="1"/>
          </p:cNvSpPr>
          <p:nvPr>
            <p:ph type="sldNum" sz="quarter" idx="4"/>
          </p:nvPr>
        </p:nvSpPr>
        <p:spPr/>
        <p:txBody>
          <a:bodyPr/>
          <a:lstStyle/>
          <a:p>
            <a:fld id="{2066355A-084C-D24E-9AD2-7E4FC41EA627}" type="slidenum">
              <a:rPr lang="en-US" smtClean="0"/>
              <a:pPr/>
              <a:t>32</a:t>
            </a:fld>
            <a:endParaRPr lang="en-US" dirty="0"/>
          </a:p>
        </p:txBody>
      </p:sp>
      <p:pic>
        <p:nvPicPr>
          <p:cNvPr id="7" name="Content Placeholder 6">
            <a:extLst>
              <a:ext uri="{FF2B5EF4-FFF2-40B4-BE49-F238E27FC236}">
                <a16:creationId xmlns:a16="http://schemas.microsoft.com/office/drawing/2014/main" id="{5F15FE6E-0228-405E-BF6E-E6F9F30FBC03}"/>
              </a:ext>
            </a:extLst>
          </p:cNvPr>
          <p:cNvPicPr>
            <a:picLocks noGrp="1" noChangeAspect="1"/>
          </p:cNvPicPr>
          <p:nvPr>
            <p:ph idx="1"/>
          </p:nvPr>
        </p:nvPicPr>
        <p:blipFill>
          <a:blip r:embed="rId2"/>
          <a:stretch>
            <a:fillRect/>
          </a:stretch>
        </p:blipFill>
        <p:spPr>
          <a:xfrm>
            <a:off x="3388608" y="2463800"/>
            <a:ext cx="2362200" cy="660399"/>
          </a:xfrm>
        </p:spPr>
      </p:pic>
      <p:sp>
        <p:nvSpPr>
          <p:cNvPr id="6" name="Rectangle 5">
            <a:extLst>
              <a:ext uri="{FF2B5EF4-FFF2-40B4-BE49-F238E27FC236}">
                <a16:creationId xmlns:a16="http://schemas.microsoft.com/office/drawing/2014/main" id="{650E12A2-5D3E-49D8-B38A-5D64154FC696}"/>
              </a:ext>
            </a:extLst>
          </p:cNvPr>
          <p:cNvSpPr/>
          <p:nvPr/>
        </p:nvSpPr>
        <p:spPr>
          <a:xfrm>
            <a:off x="3965215" y="3170127"/>
            <a:ext cx="1208985"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The Dock</a:t>
            </a:r>
          </a:p>
        </p:txBody>
      </p:sp>
    </p:spTree>
    <p:extLst>
      <p:ext uri="{BB962C8B-B14F-4D97-AF65-F5344CB8AC3E}">
        <p14:creationId xmlns:p14="http://schemas.microsoft.com/office/powerpoint/2010/main" val="33918253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596E3-8097-4D08-BEE7-39D5BBBDDA69}"/>
              </a:ext>
            </a:extLst>
          </p:cNvPr>
          <p:cNvSpPr>
            <a:spLocks noGrp="1"/>
          </p:cNvSpPr>
          <p:nvPr>
            <p:ph type="title"/>
          </p:nvPr>
        </p:nvSpPr>
        <p:spPr/>
        <p:txBody>
          <a:bodyPr/>
          <a:lstStyle/>
          <a:p>
            <a:r>
              <a:rPr lang="en-US" dirty="0"/>
              <a:t>macOS Features (Slide 5 of 6)</a:t>
            </a:r>
          </a:p>
        </p:txBody>
      </p:sp>
      <p:sp>
        <p:nvSpPr>
          <p:cNvPr id="3" name="Slide Number Placeholder 2">
            <a:extLst>
              <a:ext uri="{FF2B5EF4-FFF2-40B4-BE49-F238E27FC236}">
                <a16:creationId xmlns:a16="http://schemas.microsoft.com/office/drawing/2014/main" id="{B0368810-12C6-44AD-A385-9963E6CA7D11}"/>
              </a:ext>
            </a:extLst>
          </p:cNvPr>
          <p:cNvSpPr>
            <a:spLocks noGrp="1"/>
          </p:cNvSpPr>
          <p:nvPr>
            <p:ph type="sldNum" sz="quarter" idx="4"/>
          </p:nvPr>
        </p:nvSpPr>
        <p:spPr/>
        <p:txBody>
          <a:bodyPr/>
          <a:lstStyle/>
          <a:p>
            <a:fld id="{2066355A-084C-D24E-9AD2-7E4FC41EA627}" type="slidenum">
              <a:rPr lang="en-US" smtClean="0"/>
              <a:pPr/>
              <a:t>33</a:t>
            </a:fld>
            <a:endParaRPr lang="en-US" dirty="0"/>
          </a:p>
        </p:txBody>
      </p:sp>
      <p:sp>
        <p:nvSpPr>
          <p:cNvPr id="4" name="Content Placeholder 3">
            <a:extLst>
              <a:ext uri="{FF2B5EF4-FFF2-40B4-BE49-F238E27FC236}">
                <a16:creationId xmlns:a16="http://schemas.microsoft.com/office/drawing/2014/main" id="{6F7FA5F5-311D-4FCB-B205-7B73EBA34265}"/>
              </a:ext>
            </a:extLst>
          </p:cNvPr>
          <p:cNvSpPr>
            <a:spLocks noGrp="1"/>
          </p:cNvSpPr>
          <p:nvPr>
            <p:ph idx="1"/>
          </p:nvPr>
        </p:nvSpPr>
        <p:spPr/>
        <p:txBody>
          <a:bodyPr/>
          <a:lstStyle/>
          <a:p>
            <a:r>
              <a:rPr lang="en-US" dirty="0"/>
              <a:t>System Preferences</a:t>
            </a:r>
          </a:p>
        </p:txBody>
      </p:sp>
      <p:pic>
        <p:nvPicPr>
          <p:cNvPr id="7" name="Content Placeholder 5">
            <a:extLst>
              <a:ext uri="{FF2B5EF4-FFF2-40B4-BE49-F238E27FC236}">
                <a16:creationId xmlns:a16="http://schemas.microsoft.com/office/drawing/2014/main" id="{2272E75E-7392-409A-B5C1-7ECD530781EE}"/>
              </a:ext>
            </a:extLst>
          </p:cNvPr>
          <p:cNvPicPr>
            <a:picLocks noChangeAspect="1"/>
          </p:cNvPicPr>
          <p:nvPr/>
        </p:nvPicPr>
        <p:blipFill>
          <a:blip r:embed="rId2"/>
          <a:stretch>
            <a:fillRect/>
          </a:stretch>
        </p:blipFill>
        <p:spPr>
          <a:xfrm>
            <a:off x="4592598" y="1040732"/>
            <a:ext cx="3984668" cy="3567112"/>
          </a:xfrm>
          <a:prstGeom prst="rect">
            <a:avLst/>
          </a:prstGeom>
        </p:spPr>
      </p:pic>
    </p:spTree>
    <p:extLst>
      <p:ext uri="{BB962C8B-B14F-4D97-AF65-F5344CB8AC3E}">
        <p14:creationId xmlns:p14="http://schemas.microsoft.com/office/powerpoint/2010/main" val="9546012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1F3B2-F115-43CE-8F87-8D266AED4F96}"/>
              </a:ext>
            </a:extLst>
          </p:cNvPr>
          <p:cNvSpPr>
            <a:spLocks noGrp="1"/>
          </p:cNvSpPr>
          <p:nvPr>
            <p:ph type="title"/>
          </p:nvPr>
        </p:nvSpPr>
        <p:spPr/>
        <p:txBody>
          <a:bodyPr/>
          <a:lstStyle/>
          <a:p>
            <a:r>
              <a:rPr lang="en-US" dirty="0"/>
              <a:t>macOS Features (Slide 6 of 6)</a:t>
            </a:r>
          </a:p>
        </p:txBody>
      </p:sp>
      <p:sp>
        <p:nvSpPr>
          <p:cNvPr id="3" name="Text Placeholder 2">
            <a:extLst>
              <a:ext uri="{FF2B5EF4-FFF2-40B4-BE49-F238E27FC236}">
                <a16:creationId xmlns:a16="http://schemas.microsoft.com/office/drawing/2014/main" id="{501FC08A-CAB3-46D5-8D67-8E94797E888C}"/>
              </a:ext>
            </a:extLst>
          </p:cNvPr>
          <p:cNvSpPr>
            <a:spLocks noGrp="1"/>
          </p:cNvSpPr>
          <p:nvPr>
            <p:ph type="body" sz="quarter" idx="13"/>
          </p:nvPr>
        </p:nvSpPr>
        <p:spPr>
          <a:xfrm>
            <a:off x="1742975" y="760517"/>
            <a:ext cx="7054516" cy="1000420"/>
          </a:xfrm>
        </p:spPr>
        <p:txBody>
          <a:bodyPr/>
          <a:lstStyle/>
          <a:p>
            <a:r>
              <a:rPr lang="en-US" b="1" dirty="0"/>
              <a:t>Multiple desktops: </a:t>
            </a:r>
            <a:r>
              <a:rPr lang="en-US" dirty="0"/>
              <a:t>A feature that enables users to set up one or more desktops with different sets of apps, backgrounds.</a:t>
            </a:r>
          </a:p>
          <a:p>
            <a:r>
              <a:rPr lang="en-US" b="1" dirty="0"/>
              <a:t>Mission Control: </a:t>
            </a:r>
            <a:r>
              <a:rPr lang="en-US" dirty="0"/>
              <a:t>App facilitating multiple desktops in macOS.</a:t>
            </a:r>
          </a:p>
        </p:txBody>
      </p:sp>
      <p:sp>
        <p:nvSpPr>
          <p:cNvPr id="4" name="Slide Number Placeholder 3">
            <a:extLst>
              <a:ext uri="{FF2B5EF4-FFF2-40B4-BE49-F238E27FC236}">
                <a16:creationId xmlns:a16="http://schemas.microsoft.com/office/drawing/2014/main" id="{C596BFF3-EDAA-4DF9-A8A6-7465A49E3683}"/>
              </a:ext>
            </a:extLst>
          </p:cNvPr>
          <p:cNvSpPr>
            <a:spLocks noGrp="1"/>
          </p:cNvSpPr>
          <p:nvPr>
            <p:ph type="sldNum" sz="quarter" idx="4"/>
          </p:nvPr>
        </p:nvSpPr>
        <p:spPr/>
        <p:txBody>
          <a:bodyPr/>
          <a:lstStyle/>
          <a:p>
            <a:fld id="{2066355A-084C-D24E-9AD2-7E4FC41EA627}" type="slidenum">
              <a:rPr lang="en-US" smtClean="0"/>
              <a:pPr/>
              <a:t>34</a:t>
            </a:fld>
            <a:endParaRPr lang="en-US" dirty="0"/>
          </a:p>
        </p:txBody>
      </p:sp>
      <p:pic>
        <p:nvPicPr>
          <p:cNvPr id="7" name="Content Placeholder 6">
            <a:extLst>
              <a:ext uri="{FF2B5EF4-FFF2-40B4-BE49-F238E27FC236}">
                <a16:creationId xmlns:a16="http://schemas.microsoft.com/office/drawing/2014/main" id="{F30B86EB-58B9-4025-84C5-EF5E72C9271D}"/>
              </a:ext>
            </a:extLst>
          </p:cNvPr>
          <p:cNvPicPr>
            <a:picLocks noGrp="1" noChangeAspect="1"/>
          </p:cNvPicPr>
          <p:nvPr>
            <p:ph idx="1"/>
          </p:nvPr>
        </p:nvPicPr>
        <p:blipFill>
          <a:blip r:embed="rId2"/>
          <a:stretch>
            <a:fillRect/>
          </a:stretch>
        </p:blipFill>
        <p:spPr>
          <a:xfrm>
            <a:off x="421809" y="1842511"/>
            <a:ext cx="5252383" cy="2955924"/>
          </a:xfrm>
        </p:spPr>
      </p:pic>
      <p:pic>
        <p:nvPicPr>
          <p:cNvPr id="9" name="Picture 8">
            <a:extLst>
              <a:ext uri="{FF2B5EF4-FFF2-40B4-BE49-F238E27FC236}">
                <a16:creationId xmlns:a16="http://schemas.microsoft.com/office/drawing/2014/main" id="{654615C0-B9EE-4B8F-866E-97C5829196BD}"/>
              </a:ext>
            </a:extLst>
          </p:cNvPr>
          <p:cNvPicPr>
            <a:picLocks noChangeAspect="1"/>
          </p:cNvPicPr>
          <p:nvPr/>
        </p:nvPicPr>
        <p:blipFill>
          <a:blip r:embed="rId3"/>
          <a:stretch>
            <a:fillRect/>
          </a:stretch>
        </p:blipFill>
        <p:spPr>
          <a:xfrm>
            <a:off x="5767631" y="2257963"/>
            <a:ext cx="3169821" cy="2125019"/>
          </a:xfrm>
          <a:prstGeom prst="rect">
            <a:avLst/>
          </a:prstGeom>
        </p:spPr>
      </p:pic>
    </p:spTree>
    <p:extLst>
      <p:ext uri="{BB962C8B-B14F-4D97-AF65-F5344CB8AC3E}">
        <p14:creationId xmlns:p14="http://schemas.microsoft.com/office/powerpoint/2010/main" val="35276536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4A342-D3F2-4893-AF56-A6A52C1211AC}"/>
              </a:ext>
            </a:extLst>
          </p:cNvPr>
          <p:cNvSpPr>
            <a:spLocks noGrp="1"/>
          </p:cNvSpPr>
          <p:nvPr>
            <p:ph type="title"/>
          </p:nvPr>
        </p:nvSpPr>
        <p:spPr/>
        <p:txBody>
          <a:bodyPr/>
          <a:lstStyle/>
          <a:p>
            <a:r>
              <a:rPr lang="en-US" dirty="0"/>
              <a:t>macOS File Management (Slide 1 of 3)</a:t>
            </a:r>
          </a:p>
        </p:txBody>
      </p:sp>
      <p:sp>
        <p:nvSpPr>
          <p:cNvPr id="3" name="Slide Number Placeholder 2">
            <a:extLst>
              <a:ext uri="{FF2B5EF4-FFF2-40B4-BE49-F238E27FC236}">
                <a16:creationId xmlns:a16="http://schemas.microsoft.com/office/drawing/2014/main" id="{D62CC18B-7A92-426D-98F9-EAEAA8391677}"/>
              </a:ext>
            </a:extLst>
          </p:cNvPr>
          <p:cNvSpPr>
            <a:spLocks noGrp="1"/>
          </p:cNvSpPr>
          <p:nvPr>
            <p:ph type="sldNum" sz="quarter" idx="4"/>
          </p:nvPr>
        </p:nvSpPr>
        <p:spPr/>
        <p:txBody>
          <a:bodyPr/>
          <a:lstStyle/>
          <a:p>
            <a:fld id="{2066355A-084C-D24E-9AD2-7E4FC41EA627}" type="slidenum">
              <a:rPr lang="en-US" smtClean="0"/>
              <a:pPr/>
              <a:t>35</a:t>
            </a:fld>
            <a:endParaRPr lang="en-US" dirty="0"/>
          </a:p>
        </p:txBody>
      </p:sp>
      <p:pic>
        <p:nvPicPr>
          <p:cNvPr id="6" name="Content Placeholder 5">
            <a:extLst>
              <a:ext uri="{FF2B5EF4-FFF2-40B4-BE49-F238E27FC236}">
                <a16:creationId xmlns:a16="http://schemas.microsoft.com/office/drawing/2014/main" id="{037EEB26-1E5C-4CC8-86C0-EB3A69FED331}"/>
              </a:ext>
            </a:extLst>
          </p:cNvPr>
          <p:cNvPicPr>
            <a:picLocks noGrp="1" noChangeAspect="1"/>
          </p:cNvPicPr>
          <p:nvPr>
            <p:ph idx="1"/>
          </p:nvPr>
        </p:nvPicPr>
        <p:blipFill>
          <a:blip r:embed="rId2"/>
          <a:stretch>
            <a:fillRect/>
          </a:stretch>
        </p:blipFill>
        <p:spPr>
          <a:xfrm>
            <a:off x="2396935" y="981075"/>
            <a:ext cx="6059660" cy="3567112"/>
          </a:xfrm>
        </p:spPr>
      </p:pic>
      <p:pic>
        <p:nvPicPr>
          <p:cNvPr id="8" name="Picture 7">
            <a:extLst>
              <a:ext uri="{FF2B5EF4-FFF2-40B4-BE49-F238E27FC236}">
                <a16:creationId xmlns:a16="http://schemas.microsoft.com/office/drawing/2014/main" id="{EEA0EB49-AF18-4A5F-8DAF-DBA81604BC2B}"/>
              </a:ext>
            </a:extLst>
          </p:cNvPr>
          <p:cNvPicPr>
            <a:picLocks noChangeAspect="1"/>
          </p:cNvPicPr>
          <p:nvPr/>
        </p:nvPicPr>
        <p:blipFill>
          <a:blip r:embed="rId3"/>
          <a:stretch>
            <a:fillRect/>
          </a:stretch>
        </p:blipFill>
        <p:spPr>
          <a:xfrm>
            <a:off x="812210" y="1858806"/>
            <a:ext cx="495325" cy="469924"/>
          </a:xfrm>
          <a:prstGeom prst="rect">
            <a:avLst/>
          </a:prstGeom>
        </p:spPr>
      </p:pic>
      <p:sp>
        <p:nvSpPr>
          <p:cNvPr id="7" name="Rectangle 6">
            <a:extLst>
              <a:ext uri="{FF2B5EF4-FFF2-40B4-BE49-F238E27FC236}">
                <a16:creationId xmlns:a16="http://schemas.microsoft.com/office/drawing/2014/main" id="{144D8B5C-B2B3-4AE7-A0BC-73BA887B24A1}"/>
              </a:ext>
            </a:extLst>
          </p:cNvPr>
          <p:cNvSpPr/>
          <p:nvPr/>
        </p:nvSpPr>
        <p:spPr>
          <a:xfrm>
            <a:off x="341927" y="2328730"/>
            <a:ext cx="1425390"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Finder Icon</a:t>
            </a:r>
          </a:p>
        </p:txBody>
      </p:sp>
    </p:spTree>
    <p:extLst>
      <p:ext uri="{BB962C8B-B14F-4D97-AF65-F5344CB8AC3E}">
        <p14:creationId xmlns:p14="http://schemas.microsoft.com/office/powerpoint/2010/main" val="3127690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C2C86-2E71-492A-B849-BD1B6D23717A}"/>
              </a:ext>
            </a:extLst>
          </p:cNvPr>
          <p:cNvSpPr>
            <a:spLocks noGrp="1"/>
          </p:cNvSpPr>
          <p:nvPr>
            <p:ph type="title"/>
          </p:nvPr>
        </p:nvSpPr>
        <p:spPr/>
        <p:txBody>
          <a:bodyPr/>
          <a:lstStyle/>
          <a:p>
            <a:r>
              <a:rPr lang="en-US" dirty="0"/>
              <a:t>macOS File Management (Slide 2 of 3)</a:t>
            </a:r>
          </a:p>
        </p:txBody>
      </p:sp>
      <p:sp>
        <p:nvSpPr>
          <p:cNvPr id="3" name="Text Placeholder 2">
            <a:extLst>
              <a:ext uri="{FF2B5EF4-FFF2-40B4-BE49-F238E27FC236}">
                <a16:creationId xmlns:a16="http://schemas.microsoft.com/office/drawing/2014/main" id="{4AC2718F-5E00-4499-86C5-CF1DB9CF276D}"/>
              </a:ext>
            </a:extLst>
          </p:cNvPr>
          <p:cNvSpPr>
            <a:spLocks noGrp="1"/>
          </p:cNvSpPr>
          <p:nvPr>
            <p:ph type="body" sz="quarter" idx="13"/>
          </p:nvPr>
        </p:nvSpPr>
        <p:spPr>
          <a:xfrm>
            <a:off x="1752600" y="805838"/>
            <a:ext cx="7054516" cy="571500"/>
          </a:xfrm>
        </p:spPr>
        <p:txBody>
          <a:bodyPr/>
          <a:lstStyle/>
          <a:p>
            <a:r>
              <a:rPr lang="en-US" b="1" dirty="0"/>
              <a:t>Extended Hierarchical File System (HFS Plus): </a:t>
            </a:r>
            <a:r>
              <a:rPr lang="en-US" dirty="0"/>
              <a:t>The file system used by Apple Mac workstations and laptops.</a:t>
            </a:r>
          </a:p>
          <a:p>
            <a:r>
              <a:rPr lang="en-US" b="1" dirty="0"/>
              <a:t>iCloud: </a:t>
            </a:r>
            <a:r>
              <a:rPr lang="en-US" dirty="0"/>
              <a:t>Cloud storage service operated by Apple and closely integrated with macOS and iOS.</a:t>
            </a:r>
          </a:p>
          <a:p>
            <a:r>
              <a:rPr lang="en-US" b="1" dirty="0"/>
              <a:t>Keychain password cache: </a:t>
            </a:r>
            <a:r>
              <a:rPr lang="en-US" dirty="0"/>
              <a:t>macOS app for managing passwords cached by the OS and supported browser/web applications</a:t>
            </a:r>
          </a:p>
        </p:txBody>
      </p:sp>
      <p:sp>
        <p:nvSpPr>
          <p:cNvPr id="4" name="Slide Number Placeholder 3">
            <a:extLst>
              <a:ext uri="{FF2B5EF4-FFF2-40B4-BE49-F238E27FC236}">
                <a16:creationId xmlns:a16="http://schemas.microsoft.com/office/drawing/2014/main" id="{7FEF27D7-E88E-4EAD-9E5A-2B0519D3D3FC}"/>
              </a:ext>
            </a:extLst>
          </p:cNvPr>
          <p:cNvSpPr>
            <a:spLocks noGrp="1"/>
          </p:cNvSpPr>
          <p:nvPr>
            <p:ph type="sldNum" sz="quarter" idx="4"/>
          </p:nvPr>
        </p:nvSpPr>
        <p:spPr/>
        <p:txBody>
          <a:bodyPr/>
          <a:lstStyle/>
          <a:p>
            <a:fld id="{2066355A-084C-D24E-9AD2-7E4FC41EA627}" type="slidenum">
              <a:rPr lang="en-US" smtClean="0"/>
              <a:pPr/>
              <a:t>36</a:t>
            </a:fld>
            <a:endParaRPr lang="en-US" dirty="0"/>
          </a:p>
        </p:txBody>
      </p:sp>
      <p:sp>
        <p:nvSpPr>
          <p:cNvPr id="5" name="Content Placeholder 4">
            <a:extLst>
              <a:ext uri="{FF2B5EF4-FFF2-40B4-BE49-F238E27FC236}">
                <a16:creationId xmlns:a16="http://schemas.microsoft.com/office/drawing/2014/main" id="{4B9540DE-9963-4CCE-8CAC-6F68ABBFCA46}"/>
              </a:ext>
            </a:extLst>
          </p:cNvPr>
          <p:cNvSpPr>
            <a:spLocks noGrp="1"/>
          </p:cNvSpPr>
          <p:nvPr>
            <p:ph idx="1"/>
          </p:nvPr>
        </p:nvSpPr>
        <p:spPr>
          <a:xfrm>
            <a:off x="341924" y="2819963"/>
            <a:ext cx="8460152" cy="1614407"/>
          </a:xfrm>
        </p:spPr>
        <p:txBody>
          <a:bodyPr/>
          <a:lstStyle/>
          <a:p>
            <a:r>
              <a:rPr lang="en-US" dirty="0"/>
              <a:t>HFS Plus</a:t>
            </a:r>
          </a:p>
          <a:p>
            <a:r>
              <a:rPr lang="en-US" dirty="0"/>
              <a:t>APFS</a:t>
            </a:r>
          </a:p>
          <a:p>
            <a:r>
              <a:rPr lang="en-US" dirty="0"/>
              <a:t>Remote Disc</a:t>
            </a:r>
          </a:p>
          <a:p>
            <a:r>
              <a:rPr lang="en-US" dirty="0"/>
              <a:t>iCloud</a:t>
            </a:r>
          </a:p>
        </p:txBody>
      </p:sp>
    </p:spTree>
    <p:extLst>
      <p:ext uri="{BB962C8B-B14F-4D97-AF65-F5344CB8AC3E}">
        <p14:creationId xmlns:p14="http://schemas.microsoft.com/office/powerpoint/2010/main" val="22142004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4AC4C-AE8A-4617-B437-8892B28A1FA8}"/>
              </a:ext>
            </a:extLst>
          </p:cNvPr>
          <p:cNvSpPr>
            <a:spLocks noGrp="1"/>
          </p:cNvSpPr>
          <p:nvPr>
            <p:ph type="title"/>
          </p:nvPr>
        </p:nvSpPr>
        <p:spPr/>
        <p:txBody>
          <a:bodyPr/>
          <a:lstStyle/>
          <a:p>
            <a:r>
              <a:rPr lang="en-US" dirty="0"/>
              <a:t>macOS File Management (Slide 3 of 3)</a:t>
            </a:r>
          </a:p>
        </p:txBody>
      </p:sp>
      <p:sp>
        <p:nvSpPr>
          <p:cNvPr id="3" name="Slide Number Placeholder 2">
            <a:extLst>
              <a:ext uri="{FF2B5EF4-FFF2-40B4-BE49-F238E27FC236}">
                <a16:creationId xmlns:a16="http://schemas.microsoft.com/office/drawing/2014/main" id="{C56368D1-85CE-49EB-B202-E5A269D12935}"/>
              </a:ext>
            </a:extLst>
          </p:cNvPr>
          <p:cNvSpPr>
            <a:spLocks noGrp="1"/>
          </p:cNvSpPr>
          <p:nvPr>
            <p:ph type="sldNum" sz="quarter" idx="4"/>
          </p:nvPr>
        </p:nvSpPr>
        <p:spPr/>
        <p:txBody>
          <a:bodyPr/>
          <a:lstStyle/>
          <a:p>
            <a:fld id="{2066355A-084C-D24E-9AD2-7E4FC41EA627}" type="slidenum">
              <a:rPr lang="en-US" smtClean="0"/>
              <a:pPr/>
              <a:t>37</a:t>
            </a:fld>
            <a:endParaRPr lang="en-US" dirty="0"/>
          </a:p>
        </p:txBody>
      </p:sp>
      <p:pic>
        <p:nvPicPr>
          <p:cNvPr id="6" name="Content Placeholder 5">
            <a:extLst>
              <a:ext uri="{FF2B5EF4-FFF2-40B4-BE49-F238E27FC236}">
                <a16:creationId xmlns:a16="http://schemas.microsoft.com/office/drawing/2014/main" id="{42162985-EB23-49F7-9C9D-94CC6D516144}"/>
              </a:ext>
            </a:extLst>
          </p:cNvPr>
          <p:cNvPicPr>
            <a:picLocks noGrp="1" noChangeAspect="1"/>
          </p:cNvPicPr>
          <p:nvPr>
            <p:ph idx="1"/>
          </p:nvPr>
        </p:nvPicPr>
        <p:blipFill>
          <a:blip r:embed="rId2"/>
          <a:stretch>
            <a:fillRect/>
          </a:stretch>
        </p:blipFill>
        <p:spPr>
          <a:xfrm>
            <a:off x="2622758" y="981075"/>
            <a:ext cx="3898484" cy="3567112"/>
          </a:xfrm>
        </p:spPr>
      </p:pic>
    </p:spTree>
    <p:extLst>
      <p:ext uri="{BB962C8B-B14F-4D97-AF65-F5344CB8AC3E}">
        <p14:creationId xmlns:p14="http://schemas.microsoft.com/office/powerpoint/2010/main" val="333495459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2218E-2B14-4848-A649-6FE75411DB3E}"/>
              </a:ext>
            </a:extLst>
          </p:cNvPr>
          <p:cNvSpPr>
            <a:spLocks noGrp="1"/>
          </p:cNvSpPr>
          <p:nvPr>
            <p:ph type="title"/>
          </p:nvPr>
        </p:nvSpPr>
        <p:spPr/>
        <p:txBody>
          <a:bodyPr/>
          <a:lstStyle/>
          <a:p>
            <a:r>
              <a:rPr lang="en-US" dirty="0"/>
              <a:t>macOS Users and Passwords (Slide 1 of 3)</a:t>
            </a:r>
          </a:p>
        </p:txBody>
      </p:sp>
      <p:sp>
        <p:nvSpPr>
          <p:cNvPr id="3" name="Text Placeholder 2">
            <a:extLst>
              <a:ext uri="{FF2B5EF4-FFF2-40B4-BE49-F238E27FC236}">
                <a16:creationId xmlns:a16="http://schemas.microsoft.com/office/drawing/2014/main" id="{F57A8C75-A9F6-41CA-A291-042E8AF88FAA}"/>
              </a:ext>
            </a:extLst>
          </p:cNvPr>
          <p:cNvSpPr>
            <a:spLocks noGrp="1"/>
          </p:cNvSpPr>
          <p:nvPr>
            <p:ph type="body" sz="quarter" idx="13"/>
          </p:nvPr>
        </p:nvSpPr>
        <p:spPr>
          <a:xfrm>
            <a:off x="1752600" y="944983"/>
            <a:ext cx="7054516" cy="1282277"/>
          </a:xfrm>
        </p:spPr>
        <p:txBody>
          <a:bodyPr/>
          <a:lstStyle/>
          <a:p>
            <a:r>
              <a:rPr lang="en-US" b="1" dirty="0"/>
              <a:t>Apple ID:  </a:t>
            </a:r>
            <a:r>
              <a:rPr lang="en-US" dirty="0"/>
              <a:t>A user account on an Apple device based on the sign-in email address that is used to sign-in to the App Store, access iCloud, and other Apple features and functions.</a:t>
            </a:r>
          </a:p>
          <a:p>
            <a:r>
              <a:rPr lang="en-US" b="1" dirty="0"/>
              <a:t>iCloud Keychain: </a:t>
            </a:r>
            <a:r>
              <a:rPr lang="en-US" dirty="0"/>
              <a:t>A Keychain feature that makes the same passwords securely available across all macOS and iOS devices.</a:t>
            </a:r>
            <a:endParaRPr lang="en-US" b="1" dirty="0"/>
          </a:p>
        </p:txBody>
      </p:sp>
      <p:sp>
        <p:nvSpPr>
          <p:cNvPr id="4" name="Slide Number Placeholder 3">
            <a:extLst>
              <a:ext uri="{FF2B5EF4-FFF2-40B4-BE49-F238E27FC236}">
                <a16:creationId xmlns:a16="http://schemas.microsoft.com/office/drawing/2014/main" id="{3A89D4A4-F455-4637-9C8C-BDF000A83506}"/>
              </a:ext>
            </a:extLst>
          </p:cNvPr>
          <p:cNvSpPr>
            <a:spLocks noGrp="1"/>
          </p:cNvSpPr>
          <p:nvPr>
            <p:ph type="sldNum" sz="quarter" idx="4"/>
          </p:nvPr>
        </p:nvSpPr>
        <p:spPr/>
        <p:txBody>
          <a:bodyPr/>
          <a:lstStyle/>
          <a:p>
            <a:fld id="{2066355A-084C-D24E-9AD2-7E4FC41EA627}" type="slidenum">
              <a:rPr lang="en-US" smtClean="0"/>
              <a:pPr/>
              <a:t>38</a:t>
            </a:fld>
            <a:endParaRPr lang="en-US" dirty="0"/>
          </a:p>
        </p:txBody>
      </p:sp>
      <p:sp>
        <p:nvSpPr>
          <p:cNvPr id="5" name="Content Placeholder 4">
            <a:extLst>
              <a:ext uri="{FF2B5EF4-FFF2-40B4-BE49-F238E27FC236}">
                <a16:creationId xmlns:a16="http://schemas.microsoft.com/office/drawing/2014/main" id="{8B155CFD-CD98-4C84-A9B1-A7BE50EE7756}"/>
              </a:ext>
            </a:extLst>
          </p:cNvPr>
          <p:cNvSpPr>
            <a:spLocks noGrp="1"/>
          </p:cNvSpPr>
          <p:nvPr>
            <p:ph idx="1"/>
          </p:nvPr>
        </p:nvSpPr>
        <p:spPr>
          <a:xfrm>
            <a:off x="379051" y="2383975"/>
            <a:ext cx="8460152" cy="2339320"/>
          </a:xfrm>
        </p:spPr>
        <p:txBody>
          <a:bodyPr/>
          <a:lstStyle/>
          <a:p>
            <a:r>
              <a:rPr lang="en-US" dirty="0"/>
              <a:t>Default accounts: Administrator and Guest User.</a:t>
            </a:r>
          </a:p>
          <a:p>
            <a:r>
              <a:rPr lang="en-US" dirty="0"/>
              <a:t>New accounts created through </a:t>
            </a:r>
            <a:r>
              <a:rPr lang="en-US" b="1" dirty="0"/>
              <a:t>System Preferences→Users &amp; Groups</a:t>
            </a:r>
          </a:p>
          <a:p>
            <a:r>
              <a:rPr lang="en-US" dirty="0"/>
              <a:t>Account types:</a:t>
            </a:r>
          </a:p>
          <a:p>
            <a:pPr lvl="1"/>
            <a:r>
              <a:rPr lang="en-US" dirty="0"/>
              <a:t>Administrator</a:t>
            </a:r>
          </a:p>
          <a:p>
            <a:pPr lvl="1"/>
            <a:r>
              <a:rPr lang="en-US" dirty="0"/>
              <a:t>Standard</a:t>
            </a:r>
          </a:p>
          <a:p>
            <a:pPr lvl="1"/>
            <a:r>
              <a:rPr lang="en-US" dirty="0"/>
              <a:t>Managed with Parental Controls</a:t>
            </a:r>
          </a:p>
          <a:p>
            <a:pPr lvl="1"/>
            <a:r>
              <a:rPr lang="en-US" dirty="0"/>
              <a:t>Sharing Only</a:t>
            </a:r>
          </a:p>
        </p:txBody>
      </p:sp>
    </p:spTree>
    <p:extLst>
      <p:ext uri="{BB962C8B-B14F-4D97-AF65-F5344CB8AC3E}">
        <p14:creationId xmlns:p14="http://schemas.microsoft.com/office/powerpoint/2010/main" val="34711943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08DCB-9F30-4CC9-90BC-728E10292479}"/>
              </a:ext>
            </a:extLst>
          </p:cNvPr>
          <p:cNvSpPr>
            <a:spLocks noGrp="1"/>
          </p:cNvSpPr>
          <p:nvPr>
            <p:ph type="title"/>
          </p:nvPr>
        </p:nvSpPr>
        <p:spPr/>
        <p:txBody>
          <a:bodyPr/>
          <a:lstStyle/>
          <a:p>
            <a:r>
              <a:rPr lang="en-US" dirty="0"/>
              <a:t>macOS Users and Passwords (Slide 2 of 3)</a:t>
            </a:r>
          </a:p>
        </p:txBody>
      </p:sp>
      <p:sp>
        <p:nvSpPr>
          <p:cNvPr id="4" name="Text Placeholder 3">
            <a:extLst>
              <a:ext uri="{FF2B5EF4-FFF2-40B4-BE49-F238E27FC236}">
                <a16:creationId xmlns:a16="http://schemas.microsoft.com/office/drawing/2014/main" id="{E0E6079D-DBA0-4E8A-9CFC-61853096F6C6}"/>
              </a:ext>
            </a:extLst>
          </p:cNvPr>
          <p:cNvSpPr>
            <a:spLocks noGrp="1"/>
          </p:cNvSpPr>
          <p:nvPr>
            <p:ph type="body" sz="quarter" idx="13"/>
          </p:nvPr>
        </p:nvSpPr>
        <p:spPr/>
        <p:txBody>
          <a:bodyPr/>
          <a:lstStyle/>
          <a:p>
            <a:r>
              <a:rPr lang="en-US" b="1" dirty="0"/>
              <a:t>Keychain:</a:t>
            </a:r>
            <a:r>
              <a:rPr lang="en-US" dirty="0"/>
              <a:t> macOS app for managing passwords cached by the OS and supported browser/web applications.</a:t>
            </a:r>
          </a:p>
        </p:txBody>
      </p:sp>
      <p:sp>
        <p:nvSpPr>
          <p:cNvPr id="3" name="Slide Number Placeholder 2">
            <a:extLst>
              <a:ext uri="{FF2B5EF4-FFF2-40B4-BE49-F238E27FC236}">
                <a16:creationId xmlns:a16="http://schemas.microsoft.com/office/drawing/2014/main" id="{299BEF61-E6D8-4DBC-BB5D-C52474DB163E}"/>
              </a:ext>
            </a:extLst>
          </p:cNvPr>
          <p:cNvSpPr>
            <a:spLocks noGrp="1"/>
          </p:cNvSpPr>
          <p:nvPr>
            <p:ph type="sldNum" sz="quarter" idx="4"/>
          </p:nvPr>
        </p:nvSpPr>
        <p:spPr/>
        <p:txBody>
          <a:bodyPr/>
          <a:lstStyle/>
          <a:p>
            <a:fld id="{2066355A-084C-D24E-9AD2-7E4FC41EA627}" type="slidenum">
              <a:rPr lang="en-US" smtClean="0"/>
              <a:pPr/>
              <a:t>39</a:t>
            </a:fld>
            <a:endParaRPr lang="en-US" dirty="0"/>
          </a:p>
        </p:txBody>
      </p:sp>
      <p:pic>
        <p:nvPicPr>
          <p:cNvPr id="6" name="Content Placeholder 5">
            <a:extLst>
              <a:ext uri="{FF2B5EF4-FFF2-40B4-BE49-F238E27FC236}">
                <a16:creationId xmlns:a16="http://schemas.microsoft.com/office/drawing/2014/main" id="{25006FB6-399E-442F-942E-AC0172E2715A}"/>
              </a:ext>
            </a:extLst>
          </p:cNvPr>
          <p:cNvPicPr>
            <a:picLocks noGrp="1" noChangeAspect="1"/>
          </p:cNvPicPr>
          <p:nvPr>
            <p:ph idx="1"/>
          </p:nvPr>
        </p:nvPicPr>
        <p:blipFill>
          <a:blip r:embed="rId2"/>
          <a:stretch>
            <a:fillRect/>
          </a:stretch>
        </p:blipFill>
        <p:spPr>
          <a:xfrm>
            <a:off x="2407526" y="1774921"/>
            <a:ext cx="4324363" cy="2955924"/>
          </a:xfrm>
        </p:spPr>
      </p:pic>
    </p:spTree>
    <p:extLst>
      <p:ext uri="{BB962C8B-B14F-4D97-AF65-F5344CB8AC3E}">
        <p14:creationId xmlns:p14="http://schemas.microsoft.com/office/powerpoint/2010/main" val="3857789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918FB-D7ED-430B-9312-58ED404EAF6B}"/>
              </a:ext>
            </a:extLst>
          </p:cNvPr>
          <p:cNvSpPr>
            <a:spLocks noGrp="1"/>
          </p:cNvSpPr>
          <p:nvPr>
            <p:ph type="title"/>
          </p:nvPr>
        </p:nvSpPr>
        <p:spPr/>
        <p:txBody>
          <a:bodyPr/>
          <a:lstStyle/>
          <a:p>
            <a:r>
              <a:rPr lang="en-US" dirty="0"/>
              <a:t>Distributions (Slide 1 of 4)</a:t>
            </a:r>
          </a:p>
        </p:txBody>
      </p:sp>
      <p:sp>
        <p:nvSpPr>
          <p:cNvPr id="3" name="Text Placeholder 2">
            <a:extLst>
              <a:ext uri="{FF2B5EF4-FFF2-40B4-BE49-F238E27FC236}">
                <a16:creationId xmlns:a16="http://schemas.microsoft.com/office/drawing/2014/main" id="{BC99DFAB-A7AF-4917-90B4-ABBFB7DB9684}"/>
              </a:ext>
            </a:extLst>
          </p:cNvPr>
          <p:cNvSpPr>
            <a:spLocks noGrp="1"/>
          </p:cNvSpPr>
          <p:nvPr>
            <p:ph type="body" sz="quarter" idx="13"/>
          </p:nvPr>
        </p:nvSpPr>
        <p:spPr>
          <a:xfrm>
            <a:off x="1752600" y="766082"/>
            <a:ext cx="6934200" cy="571500"/>
          </a:xfrm>
        </p:spPr>
        <p:txBody>
          <a:bodyPr/>
          <a:lstStyle/>
          <a:p>
            <a:r>
              <a:rPr lang="en-US" b="1" dirty="0"/>
              <a:t>Distributions (distros): </a:t>
            </a:r>
            <a:r>
              <a:rPr lang="en-US" dirty="0"/>
              <a:t>A complete Linux implementation, including kernel, shell, applications, and utilities, that is packaged, distributed, and supported by a software vendor. </a:t>
            </a:r>
          </a:p>
        </p:txBody>
      </p:sp>
      <p:sp>
        <p:nvSpPr>
          <p:cNvPr id="4" name="Slide Number Placeholder 3">
            <a:extLst>
              <a:ext uri="{FF2B5EF4-FFF2-40B4-BE49-F238E27FC236}">
                <a16:creationId xmlns:a16="http://schemas.microsoft.com/office/drawing/2014/main" id="{3457C1A0-187F-4E35-AD0F-76D095CEA3A2}"/>
              </a:ext>
            </a:extLst>
          </p:cNvPr>
          <p:cNvSpPr>
            <a:spLocks noGrp="1"/>
          </p:cNvSpPr>
          <p:nvPr>
            <p:ph type="sldNum" sz="quarter" idx="4"/>
          </p:nvPr>
        </p:nvSpPr>
        <p:spPr/>
        <p:txBody>
          <a:bodyPr/>
          <a:lstStyle/>
          <a:p>
            <a:fld id="{2066355A-084C-D24E-9AD2-7E4FC41EA627}" type="slidenum">
              <a:rPr lang="en-US" smtClean="0"/>
              <a:pPr/>
              <a:t>4</a:t>
            </a:fld>
            <a:endParaRPr lang="en-US" dirty="0"/>
          </a:p>
        </p:txBody>
      </p:sp>
      <p:sp>
        <p:nvSpPr>
          <p:cNvPr id="5" name="Content Placeholder 4">
            <a:extLst>
              <a:ext uri="{FF2B5EF4-FFF2-40B4-BE49-F238E27FC236}">
                <a16:creationId xmlns:a16="http://schemas.microsoft.com/office/drawing/2014/main" id="{6D4826B9-CA1D-4821-A5BE-964FA50EE1DD}"/>
              </a:ext>
            </a:extLst>
          </p:cNvPr>
          <p:cNvSpPr>
            <a:spLocks noGrp="1"/>
          </p:cNvSpPr>
          <p:nvPr>
            <p:ph idx="1"/>
          </p:nvPr>
        </p:nvSpPr>
        <p:spPr>
          <a:xfrm>
            <a:off x="341924" y="1951264"/>
            <a:ext cx="8460152" cy="2730640"/>
          </a:xfrm>
        </p:spPr>
        <p:txBody>
          <a:bodyPr/>
          <a:lstStyle/>
          <a:p>
            <a:r>
              <a:rPr lang="en-US" dirty="0"/>
              <a:t>Red Hat/CentOS</a:t>
            </a:r>
          </a:p>
          <a:p>
            <a:r>
              <a:rPr lang="en-US" dirty="0"/>
              <a:t>SUSE</a:t>
            </a:r>
          </a:p>
          <a:p>
            <a:r>
              <a:rPr lang="en-US" dirty="0"/>
              <a:t>Debian/Ubuntu</a:t>
            </a:r>
          </a:p>
          <a:p>
            <a:r>
              <a:rPr lang="en-US" dirty="0"/>
              <a:t>Knoppix</a:t>
            </a:r>
          </a:p>
        </p:txBody>
      </p:sp>
    </p:spTree>
    <p:extLst>
      <p:ext uri="{BB962C8B-B14F-4D97-AF65-F5344CB8AC3E}">
        <p14:creationId xmlns:p14="http://schemas.microsoft.com/office/powerpoint/2010/main" val="42084183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08DCB-9F30-4CC9-90BC-728E10292479}"/>
              </a:ext>
            </a:extLst>
          </p:cNvPr>
          <p:cNvSpPr>
            <a:spLocks noGrp="1"/>
          </p:cNvSpPr>
          <p:nvPr>
            <p:ph type="title"/>
          </p:nvPr>
        </p:nvSpPr>
        <p:spPr/>
        <p:txBody>
          <a:bodyPr/>
          <a:lstStyle/>
          <a:p>
            <a:r>
              <a:rPr lang="en-US" dirty="0"/>
              <a:t>macOS Users and Passwords (</a:t>
            </a:r>
            <a:r>
              <a:rPr lang="en-US"/>
              <a:t>Slide 3 of 3)</a:t>
            </a:r>
            <a:endParaRPr lang="en-US" dirty="0"/>
          </a:p>
        </p:txBody>
      </p:sp>
      <p:sp>
        <p:nvSpPr>
          <p:cNvPr id="3" name="Slide Number Placeholder 2">
            <a:extLst>
              <a:ext uri="{FF2B5EF4-FFF2-40B4-BE49-F238E27FC236}">
                <a16:creationId xmlns:a16="http://schemas.microsoft.com/office/drawing/2014/main" id="{299BEF61-E6D8-4DBC-BB5D-C52474DB163E}"/>
              </a:ext>
            </a:extLst>
          </p:cNvPr>
          <p:cNvSpPr>
            <a:spLocks noGrp="1"/>
          </p:cNvSpPr>
          <p:nvPr>
            <p:ph type="sldNum" sz="quarter" idx="4"/>
          </p:nvPr>
        </p:nvSpPr>
        <p:spPr/>
        <p:txBody>
          <a:bodyPr/>
          <a:lstStyle/>
          <a:p>
            <a:fld id="{2066355A-084C-D24E-9AD2-7E4FC41EA627}" type="slidenum">
              <a:rPr lang="en-US" smtClean="0"/>
              <a:pPr/>
              <a:t>40</a:t>
            </a:fld>
            <a:endParaRPr lang="en-US" dirty="0"/>
          </a:p>
        </p:txBody>
      </p:sp>
      <p:pic>
        <p:nvPicPr>
          <p:cNvPr id="8" name="Content Placeholder 7">
            <a:extLst>
              <a:ext uri="{FF2B5EF4-FFF2-40B4-BE49-F238E27FC236}">
                <a16:creationId xmlns:a16="http://schemas.microsoft.com/office/drawing/2014/main" id="{755B4E96-D3B0-49B9-B908-80721B1CFB52}"/>
              </a:ext>
            </a:extLst>
          </p:cNvPr>
          <p:cNvPicPr>
            <a:picLocks noGrp="1" noChangeAspect="1"/>
          </p:cNvPicPr>
          <p:nvPr>
            <p:ph idx="1"/>
          </p:nvPr>
        </p:nvPicPr>
        <p:blipFill>
          <a:blip r:embed="rId2"/>
          <a:stretch>
            <a:fillRect/>
          </a:stretch>
        </p:blipFill>
        <p:spPr>
          <a:xfrm>
            <a:off x="1663551" y="1519967"/>
            <a:ext cx="5816899" cy="2489328"/>
          </a:xfrm>
        </p:spPr>
      </p:pic>
    </p:spTree>
    <p:extLst>
      <p:ext uri="{BB962C8B-B14F-4D97-AF65-F5344CB8AC3E}">
        <p14:creationId xmlns:p14="http://schemas.microsoft.com/office/powerpoint/2010/main" val="17684161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0C41E-E9DB-4AEB-AD92-A1040AE1EAB9}"/>
              </a:ext>
            </a:extLst>
          </p:cNvPr>
          <p:cNvSpPr>
            <a:spLocks noGrp="1"/>
          </p:cNvSpPr>
          <p:nvPr>
            <p:ph type="title"/>
          </p:nvPr>
        </p:nvSpPr>
        <p:spPr/>
        <p:txBody>
          <a:bodyPr/>
          <a:lstStyle/>
          <a:p>
            <a:r>
              <a:rPr lang="en-US" dirty="0"/>
              <a:t>macOS Software Management (Slide 1 of 4)</a:t>
            </a:r>
          </a:p>
        </p:txBody>
      </p:sp>
      <p:sp>
        <p:nvSpPr>
          <p:cNvPr id="3" name="Slide Number Placeholder 2">
            <a:extLst>
              <a:ext uri="{FF2B5EF4-FFF2-40B4-BE49-F238E27FC236}">
                <a16:creationId xmlns:a16="http://schemas.microsoft.com/office/drawing/2014/main" id="{F8E0482C-2583-429B-B65B-1B2A701FBD18}"/>
              </a:ext>
            </a:extLst>
          </p:cNvPr>
          <p:cNvSpPr>
            <a:spLocks noGrp="1"/>
          </p:cNvSpPr>
          <p:nvPr>
            <p:ph type="sldNum" sz="quarter" idx="4"/>
          </p:nvPr>
        </p:nvSpPr>
        <p:spPr/>
        <p:txBody>
          <a:bodyPr/>
          <a:lstStyle/>
          <a:p>
            <a:fld id="{2066355A-084C-D24E-9AD2-7E4FC41EA627}" type="slidenum">
              <a:rPr lang="en-US" smtClean="0"/>
              <a:pPr/>
              <a:t>41</a:t>
            </a:fld>
            <a:endParaRPr lang="en-US" dirty="0"/>
          </a:p>
        </p:txBody>
      </p:sp>
      <p:pic>
        <p:nvPicPr>
          <p:cNvPr id="6" name="Content Placeholder 5">
            <a:extLst>
              <a:ext uri="{FF2B5EF4-FFF2-40B4-BE49-F238E27FC236}">
                <a16:creationId xmlns:a16="http://schemas.microsoft.com/office/drawing/2014/main" id="{61A30538-12E5-4080-BFD6-BAAA5B28656A}"/>
              </a:ext>
            </a:extLst>
          </p:cNvPr>
          <p:cNvPicPr>
            <a:picLocks noGrp="1" noChangeAspect="1"/>
          </p:cNvPicPr>
          <p:nvPr>
            <p:ph idx="1"/>
          </p:nvPr>
        </p:nvPicPr>
        <p:blipFill>
          <a:blip r:embed="rId2"/>
          <a:stretch>
            <a:fillRect/>
          </a:stretch>
        </p:blipFill>
        <p:spPr>
          <a:xfrm>
            <a:off x="1456444" y="1176933"/>
            <a:ext cx="4097513" cy="3567112"/>
          </a:xfrm>
        </p:spPr>
      </p:pic>
      <p:pic>
        <p:nvPicPr>
          <p:cNvPr id="8" name="Picture 7">
            <a:extLst>
              <a:ext uri="{FF2B5EF4-FFF2-40B4-BE49-F238E27FC236}">
                <a16:creationId xmlns:a16="http://schemas.microsoft.com/office/drawing/2014/main" id="{904F6314-6A6A-4DE6-88A8-C3FE6354575D}"/>
              </a:ext>
            </a:extLst>
          </p:cNvPr>
          <p:cNvPicPr>
            <a:picLocks noChangeAspect="1"/>
          </p:cNvPicPr>
          <p:nvPr/>
        </p:nvPicPr>
        <p:blipFill>
          <a:blip r:embed="rId3"/>
          <a:stretch>
            <a:fillRect/>
          </a:stretch>
        </p:blipFill>
        <p:spPr>
          <a:xfrm>
            <a:off x="542043" y="1176933"/>
            <a:ext cx="660434" cy="825542"/>
          </a:xfrm>
          <a:prstGeom prst="rect">
            <a:avLst/>
          </a:prstGeom>
        </p:spPr>
      </p:pic>
      <p:pic>
        <p:nvPicPr>
          <p:cNvPr id="10" name="Picture 9">
            <a:extLst>
              <a:ext uri="{FF2B5EF4-FFF2-40B4-BE49-F238E27FC236}">
                <a16:creationId xmlns:a16="http://schemas.microsoft.com/office/drawing/2014/main" id="{8228D5D3-7E78-4519-863C-68761F5086B6}"/>
              </a:ext>
            </a:extLst>
          </p:cNvPr>
          <p:cNvPicPr>
            <a:picLocks noChangeAspect="1"/>
          </p:cNvPicPr>
          <p:nvPr/>
        </p:nvPicPr>
        <p:blipFill>
          <a:blip r:embed="rId4"/>
          <a:stretch>
            <a:fillRect/>
          </a:stretch>
        </p:blipFill>
        <p:spPr>
          <a:xfrm>
            <a:off x="6725481" y="1126021"/>
            <a:ext cx="1924149" cy="2467102"/>
          </a:xfrm>
          <a:prstGeom prst="rect">
            <a:avLst/>
          </a:prstGeom>
        </p:spPr>
      </p:pic>
      <p:sp>
        <p:nvSpPr>
          <p:cNvPr id="9" name="Rectangle 8">
            <a:extLst>
              <a:ext uri="{FF2B5EF4-FFF2-40B4-BE49-F238E27FC236}">
                <a16:creationId xmlns:a16="http://schemas.microsoft.com/office/drawing/2014/main" id="{8034E76A-05AF-4A1E-8097-69016928EEB4}"/>
              </a:ext>
            </a:extLst>
          </p:cNvPr>
          <p:cNvSpPr/>
          <p:nvPr/>
        </p:nvSpPr>
        <p:spPr>
          <a:xfrm>
            <a:off x="1896934" y="755102"/>
            <a:ext cx="1739772"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The App Store</a:t>
            </a:r>
          </a:p>
        </p:txBody>
      </p:sp>
      <p:sp>
        <p:nvSpPr>
          <p:cNvPr id="13" name="Rectangle 12">
            <a:extLst>
              <a:ext uri="{FF2B5EF4-FFF2-40B4-BE49-F238E27FC236}">
                <a16:creationId xmlns:a16="http://schemas.microsoft.com/office/drawing/2014/main" id="{88580D35-9118-4FCD-BFAA-D4EC42B02470}"/>
              </a:ext>
            </a:extLst>
          </p:cNvPr>
          <p:cNvSpPr/>
          <p:nvPr/>
        </p:nvSpPr>
        <p:spPr>
          <a:xfrm>
            <a:off x="6653117" y="755102"/>
            <a:ext cx="1853392"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Disk Image File</a:t>
            </a:r>
          </a:p>
        </p:txBody>
      </p:sp>
    </p:spTree>
    <p:extLst>
      <p:ext uri="{BB962C8B-B14F-4D97-AF65-F5344CB8AC3E}">
        <p14:creationId xmlns:p14="http://schemas.microsoft.com/office/powerpoint/2010/main" val="5387799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0C41E-E9DB-4AEB-AD92-A1040AE1EAB9}"/>
              </a:ext>
            </a:extLst>
          </p:cNvPr>
          <p:cNvSpPr>
            <a:spLocks noGrp="1"/>
          </p:cNvSpPr>
          <p:nvPr>
            <p:ph type="title"/>
          </p:nvPr>
        </p:nvSpPr>
        <p:spPr/>
        <p:txBody>
          <a:bodyPr/>
          <a:lstStyle/>
          <a:p>
            <a:r>
              <a:rPr lang="en-US" dirty="0"/>
              <a:t>macOS Software Management (Slide 2 of 4)</a:t>
            </a:r>
          </a:p>
        </p:txBody>
      </p:sp>
      <p:sp>
        <p:nvSpPr>
          <p:cNvPr id="3" name="Slide Number Placeholder 2">
            <a:extLst>
              <a:ext uri="{FF2B5EF4-FFF2-40B4-BE49-F238E27FC236}">
                <a16:creationId xmlns:a16="http://schemas.microsoft.com/office/drawing/2014/main" id="{F8E0482C-2583-429B-B65B-1B2A701FBD18}"/>
              </a:ext>
            </a:extLst>
          </p:cNvPr>
          <p:cNvSpPr>
            <a:spLocks noGrp="1"/>
          </p:cNvSpPr>
          <p:nvPr>
            <p:ph type="sldNum" sz="quarter" idx="4"/>
          </p:nvPr>
        </p:nvSpPr>
        <p:spPr/>
        <p:txBody>
          <a:bodyPr/>
          <a:lstStyle/>
          <a:p>
            <a:fld id="{2066355A-084C-D24E-9AD2-7E4FC41EA627}" type="slidenum">
              <a:rPr lang="en-US" smtClean="0"/>
              <a:pPr/>
              <a:t>42</a:t>
            </a:fld>
            <a:endParaRPr lang="en-US" dirty="0"/>
          </a:p>
        </p:txBody>
      </p:sp>
      <p:sp>
        <p:nvSpPr>
          <p:cNvPr id="5" name="Content Placeholder 4">
            <a:extLst>
              <a:ext uri="{FF2B5EF4-FFF2-40B4-BE49-F238E27FC236}">
                <a16:creationId xmlns:a16="http://schemas.microsoft.com/office/drawing/2014/main" id="{28D24F6E-26A0-4937-94F4-21989529245E}"/>
              </a:ext>
            </a:extLst>
          </p:cNvPr>
          <p:cNvSpPr>
            <a:spLocks noGrp="1"/>
          </p:cNvSpPr>
          <p:nvPr>
            <p:ph idx="1"/>
          </p:nvPr>
        </p:nvSpPr>
        <p:spPr/>
        <p:txBody>
          <a:bodyPr/>
          <a:lstStyle/>
          <a:p>
            <a:r>
              <a:rPr lang="en-US" dirty="0"/>
              <a:t>Application compatibility between versions</a:t>
            </a:r>
          </a:p>
          <a:p>
            <a:pPr lvl="1"/>
            <a:r>
              <a:rPr lang="en-US" dirty="0"/>
              <a:t>Classic environment: OS 9</a:t>
            </a:r>
          </a:p>
          <a:p>
            <a:pPr lvl="1"/>
            <a:r>
              <a:rPr lang="en-US" dirty="0"/>
              <a:t>OS X</a:t>
            </a:r>
          </a:p>
          <a:p>
            <a:pPr lvl="1"/>
            <a:r>
              <a:rPr lang="en-US" dirty="0"/>
              <a:t>macOS</a:t>
            </a:r>
          </a:p>
          <a:p>
            <a:r>
              <a:rPr lang="en-US" dirty="0"/>
              <a:t>Boot Camp and Windows</a:t>
            </a:r>
          </a:p>
          <a:p>
            <a:pPr lvl="1"/>
            <a:r>
              <a:rPr lang="en-US" dirty="0"/>
              <a:t>Boot Camp Assistant: </a:t>
            </a:r>
            <a:r>
              <a:rPr lang="en-US" b="1" dirty="0"/>
              <a:t>Applications→Utilities</a:t>
            </a:r>
          </a:p>
          <a:p>
            <a:pPr lvl="1"/>
            <a:r>
              <a:rPr lang="en-US" dirty="0"/>
              <a:t>Boot to Windows: hold down o</a:t>
            </a:r>
            <a:r>
              <a:rPr lang="en-US" b="1" dirty="0"/>
              <a:t>ption </a:t>
            </a:r>
            <a:r>
              <a:rPr lang="en-US" dirty="0"/>
              <a:t>key during boot up</a:t>
            </a:r>
          </a:p>
          <a:p>
            <a:pPr lvl="2"/>
            <a:r>
              <a:rPr lang="en-US" dirty="0"/>
              <a:t>Select </a:t>
            </a:r>
            <a:r>
              <a:rPr lang="en-US" b="1" dirty="0"/>
              <a:t>Windows </a:t>
            </a:r>
            <a:r>
              <a:rPr lang="en-US" dirty="0"/>
              <a:t>partition in </a:t>
            </a:r>
            <a:r>
              <a:rPr lang="en-US" b="1" dirty="0"/>
              <a:t>Startup Manager</a:t>
            </a:r>
            <a:endParaRPr lang="en-US" dirty="0"/>
          </a:p>
        </p:txBody>
      </p:sp>
    </p:spTree>
    <p:extLst>
      <p:ext uri="{BB962C8B-B14F-4D97-AF65-F5344CB8AC3E}">
        <p14:creationId xmlns:p14="http://schemas.microsoft.com/office/powerpoint/2010/main" val="15282650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0C41E-E9DB-4AEB-AD92-A1040AE1EAB9}"/>
              </a:ext>
            </a:extLst>
          </p:cNvPr>
          <p:cNvSpPr>
            <a:spLocks noGrp="1"/>
          </p:cNvSpPr>
          <p:nvPr>
            <p:ph type="title"/>
          </p:nvPr>
        </p:nvSpPr>
        <p:spPr/>
        <p:txBody>
          <a:bodyPr/>
          <a:lstStyle/>
          <a:p>
            <a:r>
              <a:rPr lang="en-US" dirty="0"/>
              <a:t>macOS Software Management (Slide 3 of 4)</a:t>
            </a:r>
          </a:p>
        </p:txBody>
      </p:sp>
      <p:sp>
        <p:nvSpPr>
          <p:cNvPr id="3" name="Slide Number Placeholder 2">
            <a:extLst>
              <a:ext uri="{FF2B5EF4-FFF2-40B4-BE49-F238E27FC236}">
                <a16:creationId xmlns:a16="http://schemas.microsoft.com/office/drawing/2014/main" id="{F8E0482C-2583-429B-B65B-1B2A701FBD18}"/>
              </a:ext>
            </a:extLst>
          </p:cNvPr>
          <p:cNvSpPr>
            <a:spLocks noGrp="1"/>
          </p:cNvSpPr>
          <p:nvPr>
            <p:ph type="sldNum" sz="quarter" idx="4"/>
          </p:nvPr>
        </p:nvSpPr>
        <p:spPr/>
        <p:txBody>
          <a:bodyPr/>
          <a:lstStyle/>
          <a:p>
            <a:fld id="{2066355A-084C-D24E-9AD2-7E4FC41EA627}" type="slidenum">
              <a:rPr lang="en-US" smtClean="0"/>
              <a:pPr/>
              <a:t>43</a:t>
            </a:fld>
            <a:endParaRPr lang="en-US" dirty="0"/>
          </a:p>
        </p:txBody>
      </p:sp>
      <p:sp>
        <p:nvSpPr>
          <p:cNvPr id="5" name="Content Placeholder 4">
            <a:extLst>
              <a:ext uri="{FF2B5EF4-FFF2-40B4-BE49-F238E27FC236}">
                <a16:creationId xmlns:a16="http://schemas.microsoft.com/office/drawing/2014/main" id="{28D24F6E-26A0-4937-94F4-21989529245E}"/>
              </a:ext>
            </a:extLst>
          </p:cNvPr>
          <p:cNvSpPr>
            <a:spLocks noGrp="1"/>
          </p:cNvSpPr>
          <p:nvPr>
            <p:ph idx="1"/>
          </p:nvPr>
        </p:nvSpPr>
        <p:spPr/>
        <p:txBody>
          <a:bodyPr/>
          <a:lstStyle/>
          <a:p>
            <a:r>
              <a:rPr lang="en-US" dirty="0"/>
              <a:t>App crashes and Force Quit.</a:t>
            </a:r>
          </a:p>
          <a:p>
            <a:pPr lvl="1"/>
            <a:r>
              <a:rPr lang="en-US" dirty="0"/>
              <a:t>Apple menu→</a:t>
            </a:r>
            <a:r>
              <a:rPr lang="en-US" b="1" dirty="0"/>
              <a:t>Force Quit</a:t>
            </a:r>
          </a:p>
          <a:p>
            <a:pPr lvl="1"/>
            <a:r>
              <a:rPr lang="en-US" b="1" dirty="0"/>
              <a:t>Command + Option + Esc</a:t>
            </a:r>
            <a:r>
              <a:rPr lang="en-US" dirty="0"/>
              <a:t> key</a:t>
            </a:r>
            <a:br>
              <a:rPr lang="en-US" dirty="0"/>
            </a:br>
            <a:r>
              <a:rPr lang="en-US" dirty="0"/>
              <a:t>combination.</a:t>
            </a:r>
          </a:p>
        </p:txBody>
      </p:sp>
      <p:pic>
        <p:nvPicPr>
          <p:cNvPr id="6" name="Picture 5">
            <a:extLst>
              <a:ext uri="{FF2B5EF4-FFF2-40B4-BE49-F238E27FC236}">
                <a16:creationId xmlns:a16="http://schemas.microsoft.com/office/drawing/2014/main" id="{14C53971-8C3B-4444-A080-814F5467D613}"/>
              </a:ext>
            </a:extLst>
          </p:cNvPr>
          <p:cNvPicPr>
            <a:picLocks noChangeAspect="1"/>
          </p:cNvPicPr>
          <p:nvPr/>
        </p:nvPicPr>
        <p:blipFill>
          <a:blip r:embed="rId2"/>
          <a:stretch>
            <a:fillRect/>
          </a:stretch>
        </p:blipFill>
        <p:spPr>
          <a:xfrm>
            <a:off x="3996292" y="1041317"/>
            <a:ext cx="4302581" cy="3838690"/>
          </a:xfrm>
          <a:prstGeom prst="rect">
            <a:avLst/>
          </a:prstGeom>
        </p:spPr>
      </p:pic>
    </p:spTree>
    <p:extLst>
      <p:ext uri="{BB962C8B-B14F-4D97-AF65-F5344CB8AC3E}">
        <p14:creationId xmlns:p14="http://schemas.microsoft.com/office/powerpoint/2010/main" val="19992331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5C0F4-0521-41B1-849E-E1D1901F27C0}"/>
              </a:ext>
            </a:extLst>
          </p:cNvPr>
          <p:cNvSpPr>
            <a:spLocks noGrp="1"/>
          </p:cNvSpPr>
          <p:nvPr>
            <p:ph type="title"/>
          </p:nvPr>
        </p:nvSpPr>
        <p:spPr/>
        <p:txBody>
          <a:bodyPr/>
          <a:lstStyle/>
          <a:p>
            <a:r>
              <a:rPr lang="en-US" dirty="0"/>
              <a:t>macOS Software Management (Slide 4 of 4)</a:t>
            </a:r>
          </a:p>
        </p:txBody>
      </p:sp>
      <p:sp>
        <p:nvSpPr>
          <p:cNvPr id="3" name="Slide Number Placeholder 2">
            <a:extLst>
              <a:ext uri="{FF2B5EF4-FFF2-40B4-BE49-F238E27FC236}">
                <a16:creationId xmlns:a16="http://schemas.microsoft.com/office/drawing/2014/main" id="{B8C2E7E5-F980-49B4-9F21-B4C20FE00370}"/>
              </a:ext>
            </a:extLst>
          </p:cNvPr>
          <p:cNvSpPr>
            <a:spLocks noGrp="1"/>
          </p:cNvSpPr>
          <p:nvPr>
            <p:ph type="sldNum" sz="quarter" idx="4"/>
          </p:nvPr>
        </p:nvSpPr>
        <p:spPr/>
        <p:txBody>
          <a:bodyPr/>
          <a:lstStyle/>
          <a:p>
            <a:fld id="{2066355A-084C-D24E-9AD2-7E4FC41EA627}" type="slidenum">
              <a:rPr lang="en-US" smtClean="0"/>
              <a:pPr/>
              <a:t>44</a:t>
            </a:fld>
            <a:endParaRPr lang="en-US" dirty="0"/>
          </a:p>
        </p:txBody>
      </p:sp>
      <p:sp>
        <p:nvSpPr>
          <p:cNvPr id="4" name="Content Placeholder 3">
            <a:extLst>
              <a:ext uri="{FF2B5EF4-FFF2-40B4-BE49-F238E27FC236}">
                <a16:creationId xmlns:a16="http://schemas.microsoft.com/office/drawing/2014/main" id="{8B043DAA-D93D-493C-BC3F-52F25F5ED587}"/>
              </a:ext>
            </a:extLst>
          </p:cNvPr>
          <p:cNvSpPr>
            <a:spLocks noGrp="1"/>
          </p:cNvSpPr>
          <p:nvPr>
            <p:ph idx="1"/>
          </p:nvPr>
        </p:nvSpPr>
        <p:spPr/>
        <p:txBody>
          <a:bodyPr/>
          <a:lstStyle/>
          <a:p>
            <a:r>
              <a:rPr lang="en-US" dirty="0"/>
              <a:t>Troubleshooting app crashes:</a:t>
            </a:r>
          </a:p>
          <a:p>
            <a:pPr lvl="1"/>
            <a:r>
              <a:rPr lang="en-US" dirty="0"/>
              <a:t>Ensure the latest version of the app is installed.</a:t>
            </a:r>
          </a:p>
          <a:p>
            <a:pPr lvl="1"/>
            <a:r>
              <a:rPr lang="en-US" dirty="0"/>
              <a:t>If the crash happens only with a specific document or file, try recreating that file in case it is corrupt.</a:t>
            </a:r>
          </a:p>
          <a:p>
            <a:pPr lvl="1"/>
            <a:r>
              <a:rPr lang="en-US" dirty="0"/>
              <a:t>Uninstall the app (by dragging it to Trash) and then reinstall it.</a:t>
            </a:r>
          </a:p>
          <a:p>
            <a:pPr lvl="2"/>
            <a:r>
              <a:rPr lang="en-US" dirty="0"/>
              <a:t>From the App Store, or  </a:t>
            </a:r>
          </a:p>
          <a:p>
            <a:pPr lvl="2"/>
            <a:r>
              <a:rPr lang="en-US" dirty="0"/>
              <a:t>From the third-party vendor's site</a:t>
            </a:r>
          </a:p>
        </p:txBody>
      </p:sp>
    </p:spTree>
    <p:extLst>
      <p:ext uri="{BB962C8B-B14F-4D97-AF65-F5344CB8AC3E}">
        <p14:creationId xmlns:p14="http://schemas.microsoft.com/office/powerpoint/2010/main" val="8623865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093F4-1741-4A1D-A83A-80C91D2EB3CB}"/>
              </a:ext>
            </a:extLst>
          </p:cNvPr>
          <p:cNvSpPr>
            <a:spLocks noGrp="1"/>
          </p:cNvSpPr>
          <p:nvPr>
            <p:ph type="title"/>
          </p:nvPr>
        </p:nvSpPr>
        <p:spPr/>
        <p:txBody>
          <a:bodyPr/>
          <a:lstStyle/>
          <a:p>
            <a:r>
              <a:rPr lang="en-US" dirty="0"/>
              <a:t>macOS Diagnostic Utilities (Slide 1 of 3)</a:t>
            </a:r>
          </a:p>
        </p:txBody>
      </p:sp>
      <p:sp>
        <p:nvSpPr>
          <p:cNvPr id="3" name="Slide Number Placeholder 2">
            <a:extLst>
              <a:ext uri="{FF2B5EF4-FFF2-40B4-BE49-F238E27FC236}">
                <a16:creationId xmlns:a16="http://schemas.microsoft.com/office/drawing/2014/main" id="{1D1EF860-3BDC-4C88-9067-0ABD4416D770}"/>
              </a:ext>
            </a:extLst>
          </p:cNvPr>
          <p:cNvSpPr>
            <a:spLocks noGrp="1"/>
          </p:cNvSpPr>
          <p:nvPr>
            <p:ph type="sldNum" sz="quarter" idx="4"/>
          </p:nvPr>
        </p:nvSpPr>
        <p:spPr/>
        <p:txBody>
          <a:bodyPr/>
          <a:lstStyle/>
          <a:p>
            <a:fld id="{2066355A-084C-D24E-9AD2-7E4FC41EA627}" type="slidenum">
              <a:rPr lang="en-US" smtClean="0"/>
              <a:pPr/>
              <a:t>45</a:t>
            </a:fld>
            <a:endParaRPr lang="en-US" dirty="0"/>
          </a:p>
        </p:txBody>
      </p:sp>
      <p:sp>
        <p:nvSpPr>
          <p:cNvPr id="4" name="Content Placeholder 3">
            <a:extLst>
              <a:ext uri="{FF2B5EF4-FFF2-40B4-BE49-F238E27FC236}">
                <a16:creationId xmlns:a16="http://schemas.microsoft.com/office/drawing/2014/main" id="{368960CA-0344-4F4F-B22F-7225BAFE0489}"/>
              </a:ext>
            </a:extLst>
          </p:cNvPr>
          <p:cNvSpPr>
            <a:spLocks noGrp="1"/>
          </p:cNvSpPr>
          <p:nvPr>
            <p:ph idx="1"/>
          </p:nvPr>
        </p:nvSpPr>
        <p:spPr/>
        <p:txBody>
          <a:bodyPr/>
          <a:lstStyle/>
          <a:p>
            <a:r>
              <a:rPr lang="en-US" dirty="0"/>
              <a:t>System Information</a:t>
            </a:r>
          </a:p>
          <a:p>
            <a:r>
              <a:rPr lang="en-US" dirty="0"/>
              <a:t>Screen Sharing</a:t>
            </a:r>
          </a:p>
          <a:p>
            <a:r>
              <a:rPr lang="en-US" dirty="0"/>
              <a:t>Activity Monitor</a:t>
            </a:r>
          </a:p>
          <a:p>
            <a:pPr lvl="1"/>
            <a:endParaRPr lang="en-US" dirty="0"/>
          </a:p>
        </p:txBody>
      </p:sp>
      <p:pic>
        <p:nvPicPr>
          <p:cNvPr id="6" name="Picture 5">
            <a:extLst>
              <a:ext uri="{FF2B5EF4-FFF2-40B4-BE49-F238E27FC236}">
                <a16:creationId xmlns:a16="http://schemas.microsoft.com/office/drawing/2014/main" id="{4D5CD880-0511-45CB-AB57-8B2F2FD7FB8A}"/>
              </a:ext>
            </a:extLst>
          </p:cNvPr>
          <p:cNvPicPr>
            <a:picLocks noChangeAspect="1"/>
          </p:cNvPicPr>
          <p:nvPr/>
        </p:nvPicPr>
        <p:blipFill>
          <a:blip r:embed="rId2"/>
          <a:stretch>
            <a:fillRect/>
          </a:stretch>
        </p:blipFill>
        <p:spPr>
          <a:xfrm>
            <a:off x="3539836" y="1068530"/>
            <a:ext cx="4918363" cy="3688772"/>
          </a:xfrm>
          <a:prstGeom prst="rect">
            <a:avLst/>
          </a:prstGeom>
        </p:spPr>
      </p:pic>
    </p:spTree>
    <p:extLst>
      <p:ext uri="{BB962C8B-B14F-4D97-AF65-F5344CB8AC3E}">
        <p14:creationId xmlns:p14="http://schemas.microsoft.com/office/powerpoint/2010/main" val="3183586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093F4-1741-4A1D-A83A-80C91D2EB3CB}"/>
              </a:ext>
            </a:extLst>
          </p:cNvPr>
          <p:cNvSpPr>
            <a:spLocks noGrp="1"/>
          </p:cNvSpPr>
          <p:nvPr>
            <p:ph type="title"/>
          </p:nvPr>
        </p:nvSpPr>
        <p:spPr/>
        <p:txBody>
          <a:bodyPr/>
          <a:lstStyle/>
          <a:p>
            <a:r>
              <a:rPr lang="en-US" dirty="0"/>
              <a:t>macOS Diagnostic Utilities (Slide 2 of 3)</a:t>
            </a:r>
          </a:p>
        </p:txBody>
      </p:sp>
      <p:sp>
        <p:nvSpPr>
          <p:cNvPr id="3" name="Slide Number Placeholder 2">
            <a:extLst>
              <a:ext uri="{FF2B5EF4-FFF2-40B4-BE49-F238E27FC236}">
                <a16:creationId xmlns:a16="http://schemas.microsoft.com/office/drawing/2014/main" id="{1D1EF860-3BDC-4C88-9067-0ABD4416D770}"/>
              </a:ext>
            </a:extLst>
          </p:cNvPr>
          <p:cNvSpPr>
            <a:spLocks noGrp="1"/>
          </p:cNvSpPr>
          <p:nvPr>
            <p:ph type="sldNum" sz="quarter" idx="4"/>
          </p:nvPr>
        </p:nvSpPr>
        <p:spPr/>
        <p:txBody>
          <a:bodyPr/>
          <a:lstStyle/>
          <a:p>
            <a:fld id="{2066355A-084C-D24E-9AD2-7E4FC41EA627}" type="slidenum">
              <a:rPr lang="en-US" smtClean="0"/>
              <a:pPr/>
              <a:t>46</a:t>
            </a:fld>
            <a:endParaRPr lang="en-US" dirty="0"/>
          </a:p>
        </p:txBody>
      </p:sp>
      <p:sp>
        <p:nvSpPr>
          <p:cNvPr id="4" name="Content Placeholder 3">
            <a:extLst>
              <a:ext uri="{FF2B5EF4-FFF2-40B4-BE49-F238E27FC236}">
                <a16:creationId xmlns:a16="http://schemas.microsoft.com/office/drawing/2014/main" id="{368960CA-0344-4F4F-B22F-7225BAFE0489}"/>
              </a:ext>
            </a:extLst>
          </p:cNvPr>
          <p:cNvSpPr>
            <a:spLocks noGrp="1"/>
          </p:cNvSpPr>
          <p:nvPr>
            <p:ph idx="1"/>
          </p:nvPr>
        </p:nvSpPr>
        <p:spPr/>
        <p:txBody>
          <a:bodyPr/>
          <a:lstStyle/>
          <a:p>
            <a:r>
              <a:rPr lang="en-US" dirty="0"/>
              <a:t>Console</a:t>
            </a:r>
          </a:p>
          <a:p>
            <a:pPr lvl="1"/>
            <a:endParaRPr lang="en-US" dirty="0"/>
          </a:p>
        </p:txBody>
      </p:sp>
      <p:pic>
        <p:nvPicPr>
          <p:cNvPr id="6" name="Picture 5">
            <a:extLst>
              <a:ext uri="{FF2B5EF4-FFF2-40B4-BE49-F238E27FC236}">
                <a16:creationId xmlns:a16="http://schemas.microsoft.com/office/drawing/2014/main" id="{4D5CD880-0511-45CB-AB57-8B2F2FD7FB8A}"/>
              </a:ext>
            </a:extLst>
          </p:cNvPr>
          <p:cNvPicPr>
            <a:picLocks noChangeAspect="1"/>
          </p:cNvPicPr>
          <p:nvPr/>
        </p:nvPicPr>
        <p:blipFill>
          <a:blip r:embed="rId2"/>
          <a:stretch>
            <a:fillRect/>
          </a:stretch>
        </p:blipFill>
        <p:spPr>
          <a:xfrm>
            <a:off x="2876374" y="980347"/>
            <a:ext cx="5581824" cy="3454529"/>
          </a:xfrm>
          <a:prstGeom prst="rect">
            <a:avLst/>
          </a:prstGeom>
        </p:spPr>
      </p:pic>
    </p:spTree>
    <p:extLst>
      <p:ext uri="{BB962C8B-B14F-4D97-AF65-F5344CB8AC3E}">
        <p14:creationId xmlns:p14="http://schemas.microsoft.com/office/powerpoint/2010/main" val="17518555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093F4-1741-4A1D-A83A-80C91D2EB3CB}"/>
              </a:ext>
            </a:extLst>
          </p:cNvPr>
          <p:cNvSpPr>
            <a:spLocks noGrp="1"/>
          </p:cNvSpPr>
          <p:nvPr>
            <p:ph type="title"/>
          </p:nvPr>
        </p:nvSpPr>
        <p:spPr/>
        <p:txBody>
          <a:bodyPr/>
          <a:lstStyle/>
          <a:p>
            <a:r>
              <a:rPr lang="en-US" dirty="0"/>
              <a:t>macOS Diagnostic Utilities (Slide 3 of 3)</a:t>
            </a:r>
          </a:p>
        </p:txBody>
      </p:sp>
      <p:sp>
        <p:nvSpPr>
          <p:cNvPr id="3" name="Slide Number Placeholder 2">
            <a:extLst>
              <a:ext uri="{FF2B5EF4-FFF2-40B4-BE49-F238E27FC236}">
                <a16:creationId xmlns:a16="http://schemas.microsoft.com/office/drawing/2014/main" id="{1D1EF860-3BDC-4C88-9067-0ABD4416D770}"/>
              </a:ext>
            </a:extLst>
          </p:cNvPr>
          <p:cNvSpPr>
            <a:spLocks noGrp="1"/>
          </p:cNvSpPr>
          <p:nvPr>
            <p:ph type="sldNum" sz="quarter" idx="4"/>
          </p:nvPr>
        </p:nvSpPr>
        <p:spPr/>
        <p:txBody>
          <a:bodyPr/>
          <a:lstStyle/>
          <a:p>
            <a:fld id="{2066355A-084C-D24E-9AD2-7E4FC41EA627}" type="slidenum">
              <a:rPr lang="en-US" smtClean="0"/>
              <a:pPr/>
              <a:t>47</a:t>
            </a:fld>
            <a:endParaRPr lang="en-US" dirty="0"/>
          </a:p>
        </p:txBody>
      </p:sp>
      <p:sp>
        <p:nvSpPr>
          <p:cNvPr id="4" name="Content Placeholder 3">
            <a:extLst>
              <a:ext uri="{FF2B5EF4-FFF2-40B4-BE49-F238E27FC236}">
                <a16:creationId xmlns:a16="http://schemas.microsoft.com/office/drawing/2014/main" id="{368960CA-0344-4F4F-B22F-7225BAFE0489}"/>
              </a:ext>
            </a:extLst>
          </p:cNvPr>
          <p:cNvSpPr>
            <a:spLocks noGrp="1"/>
          </p:cNvSpPr>
          <p:nvPr>
            <p:ph idx="1"/>
          </p:nvPr>
        </p:nvSpPr>
        <p:spPr/>
        <p:txBody>
          <a:bodyPr/>
          <a:lstStyle/>
          <a:p>
            <a:r>
              <a:rPr lang="en-US" dirty="0"/>
              <a:t>Terminal</a:t>
            </a:r>
          </a:p>
          <a:p>
            <a:pPr lvl="1"/>
            <a:endParaRPr lang="en-US" dirty="0"/>
          </a:p>
        </p:txBody>
      </p:sp>
      <p:pic>
        <p:nvPicPr>
          <p:cNvPr id="6" name="Picture 5">
            <a:extLst>
              <a:ext uri="{FF2B5EF4-FFF2-40B4-BE49-F238E27FC236}">
                <a16:creationId xmlns:a16="http://schemas.microsoft.com/office/drawing/2014/main" id="{4D5CD880-0511-45CB-AB57-8B2F2FD7FB8A}"/>
              </a:ext>
            </a:extLst>
          </p:cNvPr>
          <p:cNvPicPr>
            <a:picLocks noChangeAspect="1"/>
          </p:cNvPicPr>
          <p:nvPr/>
        </p:nvPicPr>
        <p:blipFill>
          <a:blip r:embed="rId2"/>
          <a:stretch>
            <a:fillRect/>
          </a:stretch>
        </p:blipFill>
        <p:spPr>
          <a:xfrm>
            <a:off x="2922105" y="980347"/>
            <a:ext cx="5546332" cy="3561686"/>
          </a:xfrm>
          <a:prstGeom prst="rect">
            <a:avLst/>
          </a:prstGeom>
        </p:spPr>
      </p:pic>
    </p:spTree>
    <p:extLst>
      <p:ext uri="{BB962C8B-B14F-4D97-AF65-F5344CB8AC3E}">
        <p14:creationId xmlns:p14="http://schemas.microsoft.com/office/powerpoint/2010/main" val="23176307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B6D08-A7C6-4C2C-BD33-B87AC4A6A5B3}"/>
              </a:ext>
            </a:extLst>
          </p:cNvPr>
          <p:cNvSpPr>
            <a:spLocks noGrp="1"/>
          </p:cNvSpPr>
          <p:nvPr>
            <p:ph type="title"/>
          </p:nvPr>
        </p:nvSpPr>
        <p:spPr/>
        <p:txBody>
          <a:bodyPr/>
          <a:lstStyle/>
          <a:p>
            <a:r>
              <a:rPr lang="en-US" dirty="0"/>
              <a:t>macOS Recovery</a:t>
            </a:r>
          </a:p>
        </p:txBody>
      </p:sp>
      <p:sp>
        <p:nvSpPr>
          <p:cNvPr id="3" name="Slide Number Placeholder 2">
            <a:extLst>
              <a:ext uri="{FF2B5EF4-FFF2-40B4-BE49-F238E27FC236}">
                <a16:creationId xmlns:a16="http://schemas.microsoft.com/office/drawing/2014/main" id="{9C1C4A17-CE21-4A6A-855F-F50E3DBF3ED1}"/>
              </a:ext>
            </a:extLst>
          </p:cNvPr>
          <p:cNvSpPr>
            <a:spLocks noGrp="1"/>
          </p:cNvSpPr>
          <p:nvPr>
            <p:ph type="sldNum" sz="quarter" idx="4"/>
          </p:nvPr>
        </p:nvSpPr>
        <p:spPr/>
        <p:txBody>
          <a:bodyPr/>
          <a:lstStyle/>
          <a:p>
            <a:fld id="{2066355A-084C-D24E-9AD2-7E4FC41EA627}" type="slidenum">
              <a:rPr lang="en-US" smtClean="0"/>
              <a:pPr/>
              <a:t>48</a:t>
            </a:fld>
            <a:endParaRPr lang="en-US" dirty="0"/>
          </a:p>
        </p:txBody>
      </p:sp>
      <p:sp>
        <p:nvSpPr>
          <p:cNvPr id="4" name="Content Placeholder 3">
            <a:extLst>
              <a:ext uri="{FF2B5EF4-FFF2-40B4-BE49-F238E27FC236}">
                <a16:creationId xmlns:a16="http://schemas.microsoft.com/office/drawing/2014/main" id="{8FFEF054-448D-4660-9E28-06CA4566A55B}"/>
              </a:ext>
            </a:extLst>
          </p:cNvPr>
          <p:cNvSpPr>
            <a:spLocks noGrp="1"/>
          </p:cNvSpPr>
          <p:nvPr>
            <p:ph idx="1"/>
          </p:nvPr>
        </p:nvSpPr>
        <p:spPr>
          <a:xfrm>
            <a:off x="341927" y="883365"/>
            <a:ext cx="8460152" cy="3567590"/>
          </a:xfrm>
        </p:spPr>
        <p:txBody>
          <a:bodyPr/>
          <a:lstStyle/>
          <a:p>
            <a:r>
              <a:rPr lang="en-US" dirty="0"/>
              <a:t>Time Machine backup program</a:t>
            </a:r>
          </a:p>
          <a:p>
            <a:r>
              <a:rPr lang="en-US" dirty="0"/>
              <a:t>Recovery menu</a:t>
            </a:r>
          </a:p>
          <a:p>
            <a:r>
              <a:rPr lang="en-US" dirty="0"/>
              <a:t>.DMG file restore point</a:t>
            </a:r>
          </a:p>
        </p:txBody>
      </p:sp>
      <p:pic>
        <p:nvPicPr>
          <p:cNvPr id="6" name="Picture 5">
            <a:extLst>
              <a:ext uri="{FF2B5EF4-FFF2-40B4-BE49-F238E27FC236}">
                <a16:creationId xmlns:a16="http://schemas.microsoft.com/office/drawing/2014/main" id="{ECDE88FB-3BFD-4D94-BAEA-DBD57B583CB8}"/>
              </a:ext>
            </a:extLst>
          </p:cNvPr>
          <p:cNvPicPr>
            <a:picLocks noChangeAspect="1"/>
          </p:cNvPicPr>
          <p:nvPr/>
        </p:nvPicPr>
        <p:blipFill>
          <a:blip r:embed="rId2"/>
          <a:stretch>
            <a:fillRect/>
          </a:stretch>
        </p:blipFill>
        <p:spPr>
          <a:xfrm>
            <a:off x="3609536" y="1270179"/>
            <a:ext cx="5229667" cy="3509687"/>
          </a:xfrm>
          <a:prstGeom prst="rect">
            <a:avLst/>
          </a:prstGeom>
        </p:spPr>
      </p:pic>
    </p:spTree>
    <p:extLst>
      <p:ext uri="{BB962C8B-B14F-4D97-AF65-F5344CB8AC3E}">
        <p14:creationId xmlns:p14="http://schemas.microsoft.com/office/powerpoint/2010/main" val="33167689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FC07E99-6C17-42BE-8C43-A834C5457869}"/>
              </a:ext>
            </a:extLst>
          </p:cNvPr>
          <p:cNvSpPr>
            <a:spLocks noGrp="1"/>
          </p:cNvSpPr>
          <p:nvPr>
            <p:ph type="body" sz="quarter" idx="13"/>
          </p:nvPr>
        </p:nvSpPr>
        <p:spPr/>
        <p:txBody>
          <a:bodyPr/>
          <a:lstStyle/>
          <a:p>
            <a:r>
              <a:rPr lang="en-US" dirty="0"/>
              <a:t>Discussing macOS Features and Tools</a:t>
            </a:r>
          </a:p>
        </p:txBody>
      </p:sp>
      <p:sp>
        <p:nvSpPr>
          <p:cNvPr id="2" name="Slide Number Placeholder 1">
            <a:extLst>
              <a:ext uri="{FF2B5EF4-FFF2-40B4-BE49-F238E27FC236}">
                <a16:creationId xmlns:a16="http://schemas.microsoft.com/office/drawing/2014/main" id="{4D04049E-6C3E-4980-A0CC-3B462447D844}"/>
              </a:ext>
            </a:extLst>
          </p:cNvPr>
          <p:cNvSpPr>
            <a:spLocks noGrp="1"/>
          </p:cNvSpPr>
          <p:nvPr>
            <p:ph type="sldNum" sz="quarter" idx="4"/>
          </p:nvPr>
        </p:nvSpPr>
        <p:spPr>
          <a:prstGeom prst="rect">
            <a:avLst/>
          </a:prstGeom>
        </p:spPr>
        <p:txBody>
          <a:bodyPr/>
          <a:lstStyle/>
          <a:p>
            <a:fld id="{A8160BDD-7155-D744-B749-9730458604AD}" type="slidenum">
              <a:rPr lang="en-US" smtClean="0"/>
              <a:pPr/>
              <a:t>49</a:t>
            </a:fld>
            <a:endParaRPr lang="en-US" dirty="0"/>
          </a:p>
        </p:txBody>
      </p:sp>
    </p:spTree>
    <p:extLst>
      <p:ext uri="{BB962C8B-B14F-4D97-AF65-F5344CB8AC3E}">
        <p14:creationId xmlns:p14="http://schemas.microsoft.com/office/powerpoint/2010/main" val="4110342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291D8-7CE3-403C-B8FC-E84677C7B885}"/>
              </a:ext>
            </a:extLst>
          </p:cNvPr>
          <p:cNvSpPr>
            <a:spLocks noGrp="1"/>
          </p:cNvSpPr>
          <p:nvPr>
            <p:ph type="title"/>
          </p:nvPr>
        </p:nvSpPr>
        <p:spPr/>
        <p:txBody>
          <a:bodyPr/>
          <a:lstStyle/>
          <a:p>
            <a:r>
              <a:rPr lang="en-US" dirty="0"/>
              <a:t>Distributions (Slide 2 of 4)</a:t>
            </a:r>
          </a:p>
        </p:txBody>
      </p:sp>
      <p:sp>
        <p:nvSpPr>
          <p:cNvPr id="3" name="Text Placeholder 2">
            <a:extLst>
              <a:ext uri="{FF2B5EF4-FFF2-40B4-BE49-F238E27FC236}">
                <a16:creationId xmlns:a16="http://schemas.microsoft.com/office/drawing/2014/main" id="{10A7EF87-806D-47A6-8A6F-B4D4059E6D12}"/>
              </a:ext>
            </a:extLst>
          </p:cNvPr>
          <p:cNvSpPr>
            <a:spLocks noGrp="1"/>
          </p:cNvSpPr>
          <p:nvPr>
            <p:ph type="body" sz="quarter" idx="13"/>
          </p:nvPr>
        </p:nvSpPr>
        <p:spPr>
          <a:xfrm>
            <a:off x="1784687" y="761191"/>
            <a:ext cx="7054516" cy="571500"/>
          </a:xfrm>
        </p:spPr>
        <p:txBody>
          <a:bodyPr/>
          <a:lstStyle/>
          <a:p>
            <a:r>
              <a:rPr lang="en-US" b="1" dirty="0"/>
              <a:t>CLI:</a:t>
            </a:r>
            <a:r>
              <a:rPr lang="en-US" dirty="0"/>
              <a:t> Text interface where commands are entered to the OS.</a:t>
            </a:r>
          </a:p>
          <a:p>
            <a:r>
              <a:rPr lang="en-US" b="1" dirty="0"/>
              <a:t>Shell: </a:t>
            </a:r>
            <a:r>
              <a:rPr lang="en-US" dirty="0"/>
              <a:t>An OS component that interacts directly with users and functions as the command interpreter for operating systems.</a:t>
            </a:r>
          </a:p>
          <a:p>
            <a:r>
              <a:rPr lang="en-US" b="1" dirty="0"/>
              <a:t>UNIX: </a:t>
            </a:r>
            <a:r>
              <a:rPr lang="en-US" dirty="0"/>
              <a:t>A well-known operating system originally developed by AT&amp;T's Bell Labs in the 1970s.</a:t>
            </a:r>
            <a:endParaRPr lang="en-US" b="1" dirty="0"/>
          </a:p>
          <a:p>
            <a:r>
              <a:rPr lang="en-US" b="1" dirty="0"/>
              <a:t>Terminal window: </a:t>
            </a:r>
            <a:r>
              <a:rPr lang="en-US" dirty="0"/>
              <a:t>A computer interface for text entry and display, where information is displayed.</a:t>
            </a:r>
          </a:p>
        </p:txBody>
      </p:sp>
      <p:sp>
        <p:nvSpPr>
          <p:cNvPr id="4" name="Slide Number Placeholder 3">
            <a:extLst>
              <a:ext uri="{FF2B5EF4-FFF2-40B4-BE49-F238E27FC236}">
                <a16:creationId xmlns:a16="http://schemas.microsoft.com/office/drawing/2014/main" id="{8EB08435-5232-43A4-9381-2438E31F0977}"/>
              </a:ext>
            </a:extLst>
          </p:cNvPr>
          <p:cNvSpPr>
            <a:spLocks noGrp="1"/>
          </p:cNvSpPr>
          <p:nvPr>
            <p:ph type="sldNum" sz="quarter" idx="4"/>
          </p:nvPr>
        </p:nvSpPr>
        <p:spPr/>
        <p:txBody>
          <a:bodyPr/>
          <a:lstStyle/>
          <a:p>
            <a:fld id="{2066355A-084C-D24E-9AD2-7E4FC41EA627}" type="slidenum">
              <a:rPr lang="en-US" smtClean="0"/>
              <a:pPr/>
              <a:t>5</a:t>
            </a:fld>
            <a:endParaRPr lang="en-US" dirty="0"/>
          </a:p>
        </p:txBody>
      </p:sp>
      <p:sp>
        <p:nvSpPr>
          <p:cNvPr id="8" name="Content Placeholder 7">
            <a:extLst>
              <a:ext uri="{FF2B5EF4-FFF2-40B4-BE49-F238E27FC236}">
                <a16:creationId xmlns:a16="http://schemas.microsoft.com/office/drawing/2014/main" id="{3C5E00C5-682F-4275-900D-E68C8739B227}"/>
              </a:ext>
            </a:extLst>
          </p:cNvPr>
          <p:cNvSpPr>
            <a:spLocks noGrp="1"/>
          </p:cNvSpPr>
          <p:nvPr>
            <p:ph idx="1"/>
          </p:nvPr>
        </p:nvSpPr>
        <p:spPr>
          <a:xfrm>
            <a:off x="304797" y="3021771"/>
            <a:ext cx="8460152" cy="2006811"/>
          </a:xfrm>
        </p:spPr>
        <p:txBody>
          <a:bodyPr/>
          <a:lstStyle/>
          <a:p>
            <a:pPr marL="0" indent="0">
              <a:buNone/>
            </a:pPr>
            <a:r>
              <a:rPr lang="en-US" dirty="0"/>
              <a:t>Shells:</a:t>
            </a:r>
          </a:p>
          <a:p>
            <a:r>
              <a:rPr lang="en-US" dirty="0"/>
              <a:t>bash</a:t>
            </a:r>
          </a:p>
          <a:p>
            <a:r>
              <a:rPr lang="en-US" dirty="0"/>
              <a:t>Bourne (sh)</a:t>
            </a:r>
          </a:p>
          <a:p>
            <a:r>
              <a:rPr lang="en-US" dirty="0"/>
              <a:t>C Shell (csh)</a:t>
            </a:r>
          </a:p>
          <a:p>
            <a:r>
              <a:rPr lang="en-US" dirty="0"/>
              <a:t>Korn (ksh)</a:t>
            </a:r>
          </a:p>
        </p:txBody>
      </p:sp>
    </p:spTree>
    <p:extLst>
      <p:ext uri="{BB962C8B-B14F-4D97-AF65-F5344CB8AC3E}">
        <p14:creationId xmlns:p14="http://schemas.microsoft.com/office/powerpoint/2010/main" val="23431024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E727-2475-449C-AC11-3EBF92B1F7F1}"/>
              </a:ext>
            </a:extLst>
          </p:cNvPr>
          <p:cNvSpPr>
            <a:spLocks noGrp="1"/>
          </p:cNvSpPr>
          <p:nvPr>
            <p:ph type="title"/>
          </p:nvPr>
        </p:nvSpPr>
        <p:spPr/>
        <p:txBody>
          <a:bodyPr/>
          <a:lstStyle/>
          <a:p>
            <a:r>
              <a:rPr lang="en-US" dirty="0"/>
              <a:t>OS Installation Types (Slide 1 of 3) </a:t>
            </a:r>
          </a:p>
        </p:txBody>
      </p:sp>
      <p:sp>
        <p:nvSpPr>
          <p:cNvPr id="3" name="Slide Number Placeholder 2">
            <a:extLst>
              <a:ext uri="{FF2B5EF4-FFF2-40B4-BE49-F238E27FC236}">
                <a16:creationId xmlns:a16="http://schemas.microsoft.com/office/drawing/2014/main" id="{E7A5FB63-DE1B-4A7E-969A-4B955D8FC7C8}"/>
              </a:ext>
            </a:extLst>
          </p:cNvPr>
          <p:cNvSpPr>
            <a:spLocks noGrp="1"/>
          </p:cNvSpPr>
          <p:nvPr>
            <p:ph type="sldNum" sz="quarter" idx="4"/>
          </p:nvPr>
        </p:nvSpPr>
        <p:spPr/>
        <p:txBody>
          <a:bodyPr/>
          <a:lstStyle/>
          <a:p>
            <a:fld id="{2066355A-084C-D24E-9AD2-7E4FC41EA627}" type="slidenum">
              <a:rPr lang="en-US" smtClean="0"/>
              <a:pPr/>
              <a:t>50</a:t>
            </a:fld>
            <a:endParaRPr lang="en-US" dirty="0"/>
          </a:p>
        </p:txBody>
      </p:sp>
      <p:sp>
        <p:nvSpPr>
          <p:cNvPr id="4" name="Content Placeholder 3">
            <a:extLst>
              <a:ext uri="{FF2B5EF4-FFF2-40B4-BE49-F238E27FC236}">
                <a16:creationId xmlns:a16="http://schemas.microsoft.com/office/drawing/2014/main" id="{72AE869B-DB3B-4AED-82A0-0C57F2DC4831}"/>
              </a:ext>
            </a:extLst>
          </p:cNvPr>
          <p:cNvSpPr>
            <a:spLocks noGrp="1"/>
          </p:cNvSpPr>
          <p:nvPr>
            <p:ph idx="1"/>
          </p:nvPr>
        </p:nvSpPr>
        <p:spPr/>
        <p:txBody>
          <a:bodyPr/>
          <a:lstStyle/>
          <a:p>
            <a:pPr marL="0" indent="0">
              <a:buNone/>
            </a:pPr>
            <a:r>
              <a:rPr lang="en-US" b="1" dirty="0"/>
              <a:t>OS Installation Overview:</a:t>
            </a:r>
          </a:p>
          <a:p>
            <a:r>
              <a:rPr lang="en-US" dirty="0"/>
              <a:t>Select an installation method.</a:t>
            </a:r>
          </a:p>
          <a:p>
            <a:pPr lvl="1"/>
            <a:r>
              <a:rPr lang="en-US" dirty="0"/>
              <a:t>Clean install or in-place upgrade.</a:t>
            </a:r>
          </a:p>
          <a:p>
            <a:r>
              <a:rPr lang="en-US" dirty="0"/>
              <a:t>Check compatibility.</a:t>
            </a:r>
          </a:p>
          <a:p>
            <a:pPr lvl="1"/>
            <a:r>
              <a:rPr lang="en-US" dirty="0"/>
              <a:t>Hardware, peripherals, and applications.</a:t>
            </a:r>
          </a:p>
          <a:p>
            <a:r>
              <a:rPr lang="en-US" dirty="0"/>
              <a:t>If you are upgrading, back up existing data and settings.</a:t>
            </a:r>
          </a:p>
          <a:p>
            <a:r>
              <a:rPr lang="en-US" dirty="0"/>
              <a:t>Choose a boot method for loading the OS setup files.</a:t>
            </a:r>
          </a:p>
          <a:p>
            <a:r>
              <a:rPr lang="en-US" dirty="0"/>
              <a:t>Prepare the fixed disk, and copy the setup files to the target.</a:t>
            </a:r>
          </a:p>
          <a:p>
            <a:r>
              <a:rPr lang="en-US" dirty="0"/>
              <a:t>Configure installation options.</a:t>
            </a:r>
          </a:p>
          <a:p>
            <a:r>
              <a:rPr lang="en-US" dirty="0"/>
              <a:t>Verify the installation was successful.</a:t>
            </a:r>
          </a:p>
          <a:p>
            <a:pPr lvl="1"/>
            <a:endParaRPr lang="en-US" dirty="0"/>
          </a:p>
          <a:p>
            <a:endParaRPr lang="en-US" dirty="0"/>
          </a:p>
        </p:txBody>
      </p:sp>
    </p:spTree>
    <p:extLst>
      <p:ext uri="{BB962C8B-B14F-4D97-AF65-F5344CB8AC3E}">
        <p14:creationId xmlns:p14="http://schemas.microsoft.com/office/powerpoint/2010/main" val="25272653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91BB4-EAB9-4E4C-8771-184FE884463C}"/>
              </a:ext>
            </a:extLst>
          </p:cNvPr>
          <p:cNvSpPr>
            <a:spLocks noGrp="1"/>
          </p:cNvSpPr>
          <p:nvPr>
            <p:ph type="title"/>
          </p:nvPr>
        </p:nvSpPr>
        <p:spPr/>
        <p:txBody>
          <a:bodyPr/>
          <a:lstStyle/>
          <a:p>
            <a:r>
              <a:rPr lang="en-US" dirty="0"/>
              <a:t>OS Installation Types (Slide 2 of 3) </a:t>
            </a:r>
          </a:p>
        </p:txBody>
      </p:sp>
      <p:sp>
        <p:nvSpPr>
          <p:cNvPr id="5" name="Text Placeholder 4">
            <a:extLst>
              <a:ext uri="{FF2B5EF4-FFF2-40B4-BE49-F238E27FC236}">
                <a16:creationId xmlns:a16="http://schemas.microsoft.com/office/drawing/2014/main" id="{999DFEFC-9724-4982-B01F-24892F3EF2BD}"/>
              </a:ext>
            </a:extLst>
          </p:cNvPr>
          <p:cNvSpPr>
            <a:spLocks noGrp="1"/>
          </p:cNvSpPr>
          <p:nvPr>
            <p:ph type="body" sz="quarter" idx="13"/>
          </p:nvPr>
        </p:nvSpPr>
        <p:spPr>
          <a:xfrm>
            <a:off x="1742975" y="799511"/>
            <a:ext cx="7054516" cy="1358897"/>
          </a:xfrm>
        </p:spPr>
        <p:txBody>
          <a:bodyPr/>
          <a:lstStyle/>
          <a:p>
            <a:r>
              <a:rPr lang="en-US" b="1" dirty="0"/>
              <a:t>Attended installation: </a:t>
            </a:r>
            <a:r>
              <a:rPr lang="en-US" dirty="0"/>
              <a:t>A software or operating system installation where the installer inputs the configuration information in response to prompts from a setup program.</a:t>
            </a:r>
          </a:p>
          <a:p>
            <a:r>
              <a:rPr lang="en-US" b="1" dirty="0"/>
              <a:t>Unattended installation: </a:t>
            </a:r>
            <a:r>
              <a:rPr lang="en-US" dirty="0"/>
              <a:t>A software or operating system installation where the configuration information is derived from an input file.</a:t>
            </a:r>
          </a:p>
        </p:txBody>
      </p:sp>
      <p:sp>
        <p:nvSpPr>
          <p:cNvPr id="3" name="Slide Number Placeholder 2">
            <a:extLst>
              <a:ext uri="{FF2B5EF4-FFF2-40B4-BE49-F238E27FC236}">
                <a16:creationId xmlns:a16="http://schemas.microsoft.com/office/drawing/2014/main" id="{8F924CD1-5ABC-49C2-B5AB-E3553C98D315}"/>
              </a:ext>
            </a:extLst>
          </p:cNvPr>
          <p:cNvSpPr>
            <a:spLocks noGrp="1"/>
          </p:cNvSpPr>
          <p:nvPr>
            <p:ph type="sldNum" sz="quarter" idx="4"/>
          </p:nvPr>
        </p:nvSpPr>
        <p:spPr/>
        <p:txBody>
          <a:bodyPr/>
          <a:lstStyle/>
          <a:p>
            <a:fld id="{2066355A-084C-D24E-9AD2-7E4FC41EA627}" type="slidenum">
              <a:rPr lang="en-US" smtClean="0"/>
              <a:pPr/>
              <a:t>51</a:t>
            </a:fld>
            <a:endParaRPr lang="en-US" dirty="0"/>
          </a:p>
        </p:txBody>
      </p:sp>
    </p:spTree>
    <p:extLst>
      <p:ext uri="{BB962C8B-B14F-4D97-AF65-F5344CB8AC3E}">
        <p14:creationId xmlns:p14="http://schemas.microsoft.com/office/powerpoint/2010/main" val="41549300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91BB4-EAB9-4E4C-8771-184FE884463C}"/>
              </a:ext>
            </a:extLst>
          </p:cNvPr>
          <p:cNvSpPr>
            <a:spLocks noGrp="1"/>
          </p:cNvSpPr>
          <p:nvPr>
            <p:ph type="title"/>
          </p:nvPr>
        </p:nvSpPr>
        <p:spPr/>
        <p:txBody>
          <a:bodyPr/>
          <a:lstStyle/>
          <a:p>
            <a:r>
              <a:rPr lang="en-US" dirty="0"/>
              <a:t>OS Installation Types (Slide 3 of 3)</a:t>
            </a:r>
          </a:p>
        </p:txBody>
      </p:sp>
      <p:sp>
        <p:nvSpPr>
          <p:cNvPr id="5" name="Text Placeholder 4">
            <a:extLst>
              <a:ext uri="{FF2B5EF4-FFF2-40B4-BE49-F238E27FC236}">
                <a16:creationId xmlns:a16="http://schemas.microsoft.com/office/drawing/2014/main" id="{999DFEFC-9724-4982-B01F-24892F3EF2BD}"/>
              </a:ext>
            </a:extLst>
          </p:cNvPr>
          <p:cNvSpPr>
            <a:spLocks noGrp="1"/>
          </p:cNvSpPr>
          <p:nvPr>
            <p:ph type="body" sz="quarter" idx="13"/>
          </p:nvPr>
        </p:nvSpPr>
        <p:spPr>
          <a:xfrm>
            <a:off x="1911787" y="637733"/>
            <a:ext cx="7054516" cy="571500"/>
          </a:xfrm>
        </p:spPr>
        <p:txBody>
          <a:bodyPr/>
          <a:lstStyle/>
          <a:p>
            <a:r>
              <a:rPr lang="en-US" b="1" dirty="0"/>
              <a:t>Clean install: </a:t>
            </a:r>
            <a:r>
              <a:rPr lang="en-US" dirty="0"/>
              <a:t>Installing the OS, replacing the OS software on a computer, and in the process, deleting existing applications, user settings, and data files.</a:t>
            </a:r>
          </a:p>
          <a:p>
            <a:r>
              <a:rPr lang="en-US" b="1" dirty="0"/>
              <a:t>In-place upgrade: </a:t>
            </a:r>
            <a:r>
              <a:rPr lang="en-US" dirty="0"/>
              <a:t>Installing the OS on top of an existing version of the OS, retaining applications, user settings, and data files.</a:t>
            </a:r>
          </a:p>
        </p:txBody>
      </p:sp>
      <p:sp>
        <p:nvSpPr>
          <p:cNvPr id="3" name="Slide Number Placeholder 2">
            <a:extLst>
              <a:ext uri="{FF2B5EF4-FFF2-40B4-BE49-F238E27FC236}">
                <a16:creationId xmlns:a16="http://schemas.microsoft.com/office/drawing/2014/main" id="{8F924CD1-5ABC-49C2-B5AB-E3553C98D315}"/>
              </a:ext>
            </a:extLst>
          </p:cNvPr>
          <p:cNvSpPr>
            <a:spLocks noGrp="1"/>
          </p:cNvSpPr>
          <p:nvPr>
            <p:ph type="sldNum" sz="quarter" idx="4"/>
          </p:nvPr>
        </p:nvSpPr>
        <p:spPr/>
        <p:txBody>
          <a:bodyPr/>
          <a:lstStyle/>
          <a:p>
            <a:fld id="{2066355A-084C-D24E-9AD2-7E4FC41EA627}" type="slidenum">
              <a:rPr lang="en-US" smtClean="0"/>
              <a:pPr/>
              <a:t>52</a:t>
            </a:fld>
            <a:endParaRPr lang="en-US" dirty="0"/>
          </a:p>
        </p:txBody>
      </p:sp>
      <p:sp>
        <p:nvSpPr>
          <p:cNvPr id="4" name="Content Placeholder 3">
            <a:extLst>
              <a:ext uri="{FF2B5EF4-FFF2-40B4-BE49-F238E27FC236}">
                <a16:creationId xmlns:a16="http://schemas.microsoft.com/office/drawing/2014/main" id="{56ADC30E-181F-4280-90E9-1FC7DF7BCB5B}"/>
              </a:ext>
            </a:extLst>
          </p:cNvPr>
          <p:cNvSpPr>
            <a:spLocks noGrp="1"/>
          </p:cNvSpPr>
          <p:nvPr>
            <p:ph idx="1"/>
          </p:nvPr>
        </p:nvSpPr>
        <p:spPr>
          <a:xfrm>
            <a:off x="341924" y="1955859"/>
            <a:ext cx="8460152" cy="2664902"/>
          </a:xfrm>
        </p:spPr>
        <p:txBody>
          <a:bodyPr/>
          <a:lstStyle/>
          <a:p>
            <a:r>
              <a:rPr lang="en-US" dirty="0"/>
              <a:t>Clean install:</a:t>
            </a:r>
          </a:p>
          <a:p>
            <a:pPr lvl="1"/>
            <a:r>
              <a:rPr lang="en-US" dirty="0"/>
              <a:t>Install OS to a new computer.</a:t>
            </a:r>
          </a:p>
          <a:p>
            <a:pPr lvl="1"/>
            <a:r>
              <a:rPr lang="en-US" dirty="0"/>
              <a:t>Replace existing OS on a computer.</a:t>
            </a:r>
          </a:p>
          <a:p>
            <a:pPr lvl="1"/>
            <a:r>
              <a:rPr lang="en-US" dirty="0"/>
              <a:t>Generally more reliable than upgrading.</a:t>
            </a:r>
          </a:p>
          <a:p>
            <a:pPr lvl="1"/>
            <a:r>
              <a:rPr lang="en-US" dirty="0"/>
              <a:t>In mid- to large-size organizations, usually performed using images.</a:t>
            </a:r>
          </a:p>
          <a:p>
            <a:r>
              <a:rPr lang="en-US" dirty="0"/>
              <a:t>In-place upgrade:</a:t>
            </a:r>
          </a:p>
          <a:p>
            <a:pPr lvl="1"/>
            <a:r>
              <a:rPr lang="en-US" dirty="0"/>
              <a:t>Installs on top of existing OS.</a:t>
            </a:r>
          </a:p>
          <a:p>
            <a:pPr lvl="1"/>
            <a:r>
              <a:rPr lang="en-US" dirty="0"/>
              <a:t>Retains applications, user settings, data files.</a:t>
            </a:r>
          </a:p>
          <a:p>
            <a:pPr lvl="2"/>
            <a:r>
              <a:rPr lang="en-US" dirty="0"/>
              <a:t>Be sure to back up first!</a:t>
            </a:r>
          </a:p>
          <a:p>
            <a:pPr lvl="1"/>
            <a:r>
              <a:rPr lang="en-US" dirty="0"/>
              <a:t>Usually performed on home systems.</a:t>
            </a:r>
          </a:p>
        </p:txBody>
      </p:sp>
    </p:spTree>
    <p:extLst>
      <p:ext uri="{BB962C8B-B14F-4D97-AF65-F5344CB8AC3E}">
        <p14:creationId xmlns:p14="http://schemas.microsoft.com/office/powerpoint/2010/main" val="34702043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8461D-F91A-4C65-85A6-ED03027C65B8}"/>
              </a:ext>
            </a:extLst>
          </p:cNvPr>
          <p:cNvSpPr>
            <a:spLocks noGrp="1"/>
          </p:cNvSpPr>
          <p:nvPr>
            <p:ph type="title"/>
          </p:nvPr>
        </p:nvSpPr>
        <p:spPr/>
        <p:txBody>
          <a:bodyPr/>
          <a:lstStyle/>
          <a:p>
            <a:r>
              <a:rPr lang="en-US" dirty="0"/>
              <a:t>Compatibility Considerations</a:t>
            </a:r>
          </a:p>
        </p:txBody>
      </p:sp>
      <p:sp>
        <p:nvSpPr>
          <p:cNvPr id="3" name="Text Placeholder 2">
            <a:extLst>
              <a:ext uri="{FF2B5EF4-FFF2-40B4-BE49-F238E27FC236}">
                <a16:creationId xmlns:a16="http://schemas.microsoft.com/office/drawing/2014/main" id="{2036450C-08B7-47CC-9CD3-C02C98102569}"/>
              </a:ext>
            </a:extLst>
          </p:cNvPr>
          <p:cNvSpPr>
            <a:spLocks noGrp="1"/>
          </p:cNvSpPr>
          <p:nvPr>
            <p:ph type="body" sz="quarter" idx="13"/>
          </p:nvPr>
        </p:nvSpPr>
        <p:spPr/>
        <p:txBody>
          <a:bodyPr/>
          <a:lstStyle/>
          <a:p>
            <a:r>
              <a:rPr lang="en-US" b="1" dirty="0"/>
              <a:t>Windows Logo’d Product List (LPL) </a:t>
            </a:r>
            <a:r>
              <a:rPr lang="en-US" dirty="0"/>
              <a:t>and </a:t>
            </a:r>
          </a:p>
          <a:p>
            <a:r>
              <a:rPr lang="en-US" b="1" dirty="0"/>
              <a:t>Hardware Compatibility List (HCL): </a:t>
            </a:r>
            <a:r>
              <a:rPr lang="en-US" dirty="0"/>
              <a:t>PC components have been tested for compatibility with Windows OSs.</a:t>
            </a:r>
          </a:p>
        </p:txBody>
      </p:sp>
      <p:sp>
        <p:nvSpPr>
          <p:cNvPr id="4" name="Slide Number Placeholder 3">
            <a:extLst>
              <a:ext uri="{FF2B5EF4-FFF2-40B4-BE49-F238E27FC236}">
                <a16:creationId xmlns:a16="http://schemas.microsoft.com/office/drawing/2014/main" id="{B0E26B31-06A0-448C-AA86-F8C4ED42F3E9}"/>
              </a:ext>
            </a:extLst>
          </p:cNvPr>
          <p:cNvSpPr>
            <a:spLocks noGrp="1"/>
          </p:cNvSpPr>
          <p:nvPr>
            <p:ph type="sldNum" sz="quarter" idx="4"/>
          </p:nvPr>
        </p:nvSpPr>
        <p:spPr/>
        <p:txBody>
          <a:bodyPr/>
          <a:lstStyle/>
          <a:p>
            <a:fld id="{2066355A-084C-D24E-9AD2-7E4FC41EA627}" type="slidenum">
              <a:rPr lang="en-US" smtClean="0"/>
              <a:pPr/>
              <a:t>53</a:t>
            </a:fld>
            <a:endParaRPr lang="en-US" dirty="0"/>
          </a:p>
        </p:txBody>
      </p:sp>
      <p:sp>
        <p:nvSpPr>
          <p:cNvPr id="5" name="Content Placeholder 4">
            <a:extLst>
              <a:ext uri="{FF2B5EF4-FFF2-40B4-BE49-F238E27FC236}">
                <a16:creationId xmlns:a16="http://schemas.microsoft.com/office/drawing/2014/main" id="{02B64B8B-3624-4C9A-A765-D517DE5FB242}"/>
              </a:ext>
            </a:extLst>
          </p:cNvPr>
          <p:cNvSpPr>
            <a:spLocks noGrp="1"/>
          </p:cNvSpPr>
          <p:nvPr>
            <p:ph idx="1"/>
          </p:nvPr>
        </p:nvSpPr>
        <p:spPr>
          <a:xfrm>
            <a:off x="304797" y="1923434"/>
            <a:ext cx="8460152" cy="2956575"/>
          </a:xfrm>
        </p:spPr>
        <p:txBody>
          <a:bodyPr/>
          <a:lstStyle/>
          <a:p>
            <a:r>
              <a:rPr lang="en-US" dirty="0"/>
              <a:t>OS compatibility</a:t>
            </a:r>
          </a:p>
          <a:p>
            <a:r>
              <a:rPr lang="en-US" dirty="0"/>
              <a:t>Upgrade path</a:t>
            </a:r>
          </a:p>
          <a:p>
            <a:r>
              <a:rPr lang="en-US" dirty="0"/>
              <a:t>Hardware compatibility</a:t>
            </a:r>
          </a:p>
          <a:p>
            <a:r>
              <a:rPr lang="en-US" dirty="0"/>
              <a:t>Application compatibility</a:t>
            </a:r>
          </a:p>
          <a:p>
            <a:r>
              <a:rPr lang="en-US" dirty="0"/>
              <a:t>Upgrade advisor software</a:t>
            </a:r>
          </a:p>
          <a:p>
            <a:r>
              <a:rPr lang="en-US" dirty="0"/>
              <a:t>Linux installation and compatibility</a:t>
            </a:r>
          </a:p>
        </p:txBody>
      </p:sp>
    </p:spTree>
    <p:extLst>
      <p:ext uri="{BB962C8B-B14F-4D97-AF65-F5344CB8AC3E}">
        <p14:creationId xmlns:p14="http://schemas.microsoft.com/office/powerpoint/2010/main" val="22156984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C75C8-1945-4877-A87C-BD6736C0D4EB}"/>
              </a:ext>
            </a:extLst>
          </p:cNvPr>
          <p:cNvSpPr>
            <a:spLocks noGrp="1"/>
          </p:cNvSpPr>
          <p:nvPr>
            <p:ph type="title"/>
          </p:nvPr>
        </p:nvSpPr>
        <p:spPr/>
        <p:txBody>
          <a:bodyPr/>
          <a:lstStyle/>
          <a:p>
            <a:r>
              <a:rPr lang="en-US" dirty="0"/>
              <a:t>Installation Boot Methods (Slide 1 of 2)</a:t>
            </a:r>
          </a:p>
        </p:txBody>
      </p:sp>
      <p:sp>
        <p:nvSpPr>
          <p:cNvPr id="4" name="Text Placeholder 3">
            <a:extLst>
              <a:ext uri="{FF2B5EF4-FFF2-40B4-BE49-F238E27FC236}">
                <a16:creationId xmlns:a16="http://schemas.microsoft.com/office/drawing/2014/main" id="{F6ED9564-308B-45ED-AB40-FE755CC27702}"/>
              </a:ext>
            </a:extLst>
          </p:cNvPr>
          <p:cNvSpPr>
            <a:spLocks noGrp="1"/>
          </p:cNvSpPr>
          <p:nvPr>
            <p:ph type="body" sz="quarter" idx="13"/>
          </p:nvPr>
        </p:nvSpPr>
        <p:spPr/>
        <p:txBody>
          <a:bodyPr/>
          <a:lstStyle/>
          <a:p>
            <a:r>
              <a:rPr lang="en-US" b="1" dirty="0"/>
              <a:t>Installation boot method: </a:t>
            </a:r>
            <a:r>
              <a:rPr lang="en-US" dirty="0"/>
              <a:t>How an installation program and settings are loaded onto a PC.</a:t>
            </a:r>
            <a:endParaRPr lang="en-US" b="1" dirty="0"/>
          </a:p>
        </p:txBody>
      </p:sp>
      <p:sp>
        <p:nvSpPr>
          <p:cNvPr id="3" name="Slide Number Placeholder 2">
            <a:extLst>
              <a:ext uri="{FF2B5EF4-FFF2-40B4-BE49-F238E27FC236}">
                <a16:creationId xmlns:a16="http://schemas.microsoft.com/office/drawing/2014/main" id="{D28E6682-E269-4184-BB79-69FCF0AA1C61}"/>
              </a:ext>
            </a:extLst>
          </p:cNvPr>
          <p:cNvSpPr>
            <a:spLocks noGrp="1"/>
          </p:cNvSpPr>
          <p:nvPr>
            <p:ph type="sldNum" sz="quarter" idx="4"/>
          </p:nvPr>
        </p:nvSpPr>
        <p:spPr/>
        <p:txBody>
          <a:bodyPr/>
          <a:lstStyle/>
          <a:p>
            <a:fld id="{2066355A-084C-D24E-9AD2-7E4FC41EA627}" type="slidenum">
              <a:rPr lang="en-US" smtClean="0"/>
              <a:pPr/>
              <a:t>54</a:t>
            </a:fld>
            <a:endParaRPr lang="en-US" dirty="0"/>
          </a:p>
        </p:txBody>
      </p:sp>
      <p:sp>
        <p:nvSpPr>
          <p:cNvPr id="5" name="Content Placeholder 5">
            <a:extLst>
              <a:ext uri="{FF2B5EF4-FFF2-40B4-BE49-F238E27FC236}">
                <a16:creationId xmlns:a16="http://schemas.microsoft.com/office/drawing/2014/main" id="{EDDA0394-F744-44C0-A167-D73E25A9E916}"/>
              </a:ext>
            </a:extLst>
          </p:cNvPr>
          <p:cNvSpPr>
            <a:spLocks noGrp="1"/>
          </p:cNvSpPr>
          <p:nvPr>
            <p:ph idx="1"/>
          </p:nvPr>
        </p:nvSpPr>
        <p:spPr/>
        <p:txBody>
          <a:bodyPr/>
          <a:lstStyle/>
          <a:p>
            <a:r>
              <a:rPr lang="en-US" dirty="0"/>
              <a:t>Set up and prioritize boot </a:t>
            </a:r>
            <a:br>
              <a:rPr lang="en-US" dirty="0"/>
            </a:br>
            <a:r>
              <a:rPr lang="en-US" dirty="0"/>
              <a:t>methods in firmware setup.</a:t>
            </a:r>
          </a:p>
          <a:p>
            <a:pPr lvl="1"/>
            <a:r>
              <a:rPr lang="en-US" dirty="0"/>
              <a:t>Optical disc (ISO file)</a:t>
            </a:r>
          </a:p>
          <a:p>
            <a:pPr lvl="1"/>
            <a:r>
              <a:rPr lang="en-US" dirty="0"/>
              <a:t>External disk/Flash drive </a:t>
            </a:r>
            <a:br>
              <a:rPr lang="en-US" dirty="0"/>
            </a:br>
            <a:r>
              <a:rPr lang="en-US" dirty="0"/>
              <a:t>(slipstreamed media)</a:t>
            </a:r>
          </a:p>
          <a:p>
            <a:pPr lvl="1"/>
            <a:r>
              <a:rPr lang="en-US" dirty="0"/>
              <a:t>Network boot (PXE)</a:t>
            </a:r>
          </a:p>
          <a:p>
            <a:r>
              <a:rPr lang="en-US" dirty="0"/>
              <a:t>Re-prioritize boot order after </a:t>
            </a:r>
            <a:br>
              <a:rPr lang="en-US" dirty="0"/>
            </a:br>
            <a:r>
              <a:rPr lang="en-US" dirty="0"/>
              <a:t>installation.</a:t>
            </a:r>
          </a:p>
          <a:p>
            <a:pPr lvl="1"/>
            <a:r>
              <a:rPr lang="en-US" dirty="0"/>
              <a:t>Internal fixed disk or partition </a:t>
            </a:r>
          </a:p>
          <a:p>
            <a:pPr lvl="1"/>
            <a:endParaRPr lang="en-US" dirty="0"/>
          </a:p>
        </p:txBody>
      </p:sp>
      <p:pic>
        <p:nvPicPr>
          <p:cNvPr id="8" name="Content Placeholder 5">
            <a:extLst>
              <a:ext uri="{FF2B5EF4-FFF2-40B4-BE49-F238E27FC236}">
                <a16:creationId xmlns:a16="http://schemas.microsoft.com/office/drawing/2014/main" id="{7136D3F7-E50C-42BE-94B7-931B2D48A782}"/>
              </a:ext>
            </a:extLst>
          </p:cNvPr>
          <p:cNvPicPr>
            <a:picLocks noChangeAspect="1"/>
          </p:cNvPicPr>
          <p:nvPr/>
        </p:nvPicPr>
        <p:blipFill>
          <a:blip r:embed="rId2"/>
          <a:stretch>
            <a:fillRect/>
          </a:stretch>
        </p:blipFill>
        <p:spPr>
          <a:xfrm>
            <a:off x="4476346" y="1578246"/>
            <a:ext cx="4362857" cy="3239999"/>
          </a:xfrm>
          <a:prstGeom prst="rect">
            <a:avLst/>
          </a:prstGeom>
        </p:spPr>
      </p:pic>
    </p:spTree>
    <p:extLst>
      <p:ext uri="{BB962C8B-B14F-4D97-AF65-F5344CB8AC3E}">
        <p14:creationId xmlns:p14="http://schemas.microsoft.com/office/powerpoint/2010/main" val="27359581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26C09FF-24CB-4345-8A24-ABDFAF3D09CE}"/>
              </a:ext>
            </a:extLst>
          </p:cNvPr>
          <p:cNvSpPr>
            <a:spLocks noGrp="1"/>
          </p:cNvSpPr>
          <p:nvPr>
            <p:ph type="title"/>
          </p:nvPr>
        </p:nvSpPr>
        <p:spPr/>
        <p:txBody>
          <a:bodyPr/>
          <a:lstStyle/>
          <a:p>
            <a:r>
              <a:rPr lang="en-US" dirty="0"/>
              <a:t>Installation Boot Methods (Slide 2 of 2)</a:t>
            </a:r>
          </a:p>
        </p:txBody>
      </p:sp>
      <p:sp>
        <p:nvSpPr>
          <p:cNvPr id="3" name="Slide Number Placeholder 2">
            <a:extLst>
              <a:ext uri="{FF2B5EF4-FFF2-40B4-BE49-F238E27FC236}">
                <a16:creationId xmlns:a16="http://schemas.microsoft.com/office/drawing/2014/main" id="{F4A0BC5C-28B7-4F99-B910-6078B47F0BE4}"/>
              </a:ext>
            </a:extLst>
          </p:cNvPr>
          <p:cNvSpPr>
            <a:spLocks noGrp="1"/>
          </p:cNvSpPr>
          <p:nvPr>
            <p:ph type="sldNum" sz="quarter" idx="4"/>
          </p:nvPr>
        </p:nvSpPr>
        <p:spPr/>
        <p:txBody>
          <a:bodyPr/>
          <a:lstStyle/>
          <a:p>
            <a:fld id="{2066355A-084C-D24E-9AD2-7E4FC41EA627}" type="slidenum">
              <a:rPr lang="en-US" smtClean="0"/>
              <a:pPr/>
              <a:t>55</a:t>
            </a:fld>
            <a:endParaRPr lang="en-US" dirty="0"/>
          </a:p>
        </p:txBody>
      </p:sp>
      <p:sp>
        <p:nvSpPr>
          <p:cNvPr id="6" name="Content Placeholder 5">
            <a:extLst>
              <a:ext uri="{FF2B5EF4-FFF2-40B4-BE49-F238E27FC236}">
                <a16:creationId xmlns:a16="http://schemas.microsoft.com/office/drawing/2014/main" id="{C2EA5C9F-A606-4D9D-8F18-B4C9998508CE}"/>
              </a:ext>
            </a:extLst>
          </p:cNvPr>
          <p:cNvSpPr>
            <a:spLocks noGrp="1"/>
          </p:cNvSpPr>
          <p:nvPr>
            <p:ph idx="1"/>
          </p:nvPr>
        </p:nvSpPr>
        <p:spPr/>
        <p:txBody>
          <a:bodyPr/>
          <a:lstStyle/>
          <a:p>
            <a:r>
              <a:rPr lang="en-US" dirty="0"/>
              <a:t>Secure Boot option.</a:t>
            </a:r>
          </a:p>
          <a:p>
            <a:pPr lvl="1"/>
            <a:r>
              <a:rPr lang="en-US" dirty="0"/>
              <a:t>Available in UEFI firmware.</a:t>
            </a:r>
          </a:p>
          <a:p>
            <a:pPr lvl="1"/>
            <a:r>
              <a:rPr lang="en-US" dirty="0"/>
              <a:t>Restricts OS installation to </a:t>
            </a:r>
            <a:br>
              <a:rPr lang="en-US" dirty="0"/>
            </a:br>
            <a:r>
              <a:rPr lang="en-US" dirty="0"/>
              <a:t>trusted software.</a:t>
            </a:r>
          </a:p>
          <a:p>
            <a:pPr lvl="1"/>
            <a:r>
              <a:rPr lang="en-US" dirty="0"/>
              <a:t>Might need to disable to install </a:t>
            </a:r>
            <a:br>
              <a:rPr lang="en-US" dirty="0"/>
            </a:br>
            <a:r>
              <a:rPr lang="en-US" dirty="0"/>
              <a:t>some OSs.</a:t>
            </a:r>
          </a:p>
          <a:p>
            <a:endParaRPr lang="en-US" dirty="0"/>
          </a:p>
        </p:txBody>
      </p:sp>
      <p:pic>
        <p:nvPicPr>
          <p:cNvPr id="4" name="Picture 3">
            <a:extLst>
              <a:ext uri="{FF2B5EF4-FFF2-40B4-BE49-F238E27FC236}">
                <a16:creationId xmlns:a16="http://schemas.microsoft.com/office/drawing/2014/main" id="{57915487-40A9-40E3-9A31-D07F9DAF132B}"/>
              </a:ext>
            </a:extLst>
          </p:cNvPr>
          <p:cNvPicPr>
            <a:picLocks noChangeAspect="1"/>
          </p:cNvPicPr>
          <p:nvPr/>
        </p:nvPicPr>
        <p:blipFill>
          <a:blip r:embed="rId2"/>
          <a:stretch>
            <a:fillRect/>
          </a:stretch>
        </p:blipFill>
        <p:spPr>
          <a:xfrm>
            <a:off x="4252466" y="1367455"/>
            <a:ext cx="4362857" cy="3239999"/>
          </a:xfrm>
          <a:prstGeom prst="rect">
            <a:avLst/>
          </a:prstGeom>
        </p:spPr>
      </p:pic>
    </p:spTree>
    <p:extLst>
      <p:ext uri="{BB962C8B-B14F-4D97-AF65-F5344CB8AC3E}">
        <p14:creationId xmlns:p14="http://schemas.microsoft.com/office/powerpoint/2010/main" val="19675022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69C6CA-9829-420E-BC7B-4CFB5AF1C106}"/>
              </a:ext>
            </a:extLst>
          </p:cNvPr>
          <p:cNvSpPr>
            <a:spLocks noGrp="1"/>
          </p:cNvSpPr>
          <p:nvPr>
            <p:ph type="title"/>
          </p:nvPr>
        </p:nvSpPr>
        <p:spPr/>
        <p:txBody>
          <a:bodyPr/>
          <a:lstStyle/>
          <a:p>
            <a:r>
              <a:rPr lang="en-US" dirty="0"/>
              <a:t>Disk Formatting and Partitioning (Slide 1 of 5)</a:t>
            </a:r>
          </a:p>
        </p:txBody>
      </p:sp>
      <p:sp>
        <p:nvSpPr>
          <p:cNvPr id="6" name="Text Placeholder 5">
            <a:extLst>
              <a:ext uri="{FF2B5EF4-FFF2-40B4-BE49-F238E27FC236}">
                <a16:creationId xmlns:a16="http://schemas.microsoft.com/office/drawing/2014/main" id="{1046F478-7432-4010-97C7-4226A9B7BE86}"/>
              </a:ext>
            </a:extLst>
          </p:cNvPr>
          <p:cNvSpPr>
            <a:spLocks noGrp="1"/>
          </p:cNvSpPr>
          <p:nvPr>
            <p:ph type="body" sz="quarter" idx="13"/>
          </p:nvPr>
        </p:nvSpPr>
        <p:spPr/>
        <p:txBody>
          <a:bodyPr/>
          <a:lstStyle/>
          <a:p>
            <a:r>
              <a:rPr lang="en-US" b="1" dirty="0"/>
              <a:t>System partition: </a:t>
            </a:r>
            <a:r>
              <a:rPr lang="en-US" dirty="0"/>
              <a:t>The bootable partition on the hard disk. </a:t>
            </a:r>
          </a:p>
          <a:p>
            <a:r>
              <a:rPr lang="en-US" b="1" dirty="0"/>
              <a:t>Boot partition: </a:t>
            </a:r>
            <a:r>
              <a:rPr lang="en-US" dirty="0"/>
              <a:t>The partition that contains the operating system.</a:t>
            </a:r>
          </a:p>
        </p:txBody>
      </p:sp>
      <p:sp>
        <p:nvSpPr>
          <p:cNvPr id="3" name="Slide Number Placeholder 2">
            <a:extLst>
              <a:ext uri="{FF2B5EF4-FFF2-40B4-BE49-F238E27FC236}">
                <a16:creationId xmlns:a16="http://schemas.microsoft.com/office/drawing/2014/main" id="{F4D63B29-A35F-447D-AC7B-F27EEBC226DA}"/>
              </a:ext>
            </a:extLst>
          </p:cNvPr>
          <p:cNvSpPr>
            <a:spLocks noGrp="1"/>
          </p:cNvSpPr>
          <p:nvPr>
            <p:ph type="sldNum" sz="quarter" idx="4"/>
          </p:nvPr>
        </p:nvSpPr>
        <p:spPr/>
        <p:txBody>
          <a:bodyPr/>
          <a:lstStyle/>
          <a:p>
            <a:fld id="{2066355A-084C-D24E-9AD2-7E4FC41EA627}" type="slidenum">
              <a:rPr lang="en-US" smtClean="0"/>
              <a:pPr/>
              <a:t>56</a:t>
            </a:fld>
            <a:endParaRPr lang="en-US" dirty="0"/>
          </a:p>
        </p:txBody>
      </p:sp>
      <p:sp>
        <p:nvSpPr>
          <p:cNvPr id="5" name="Content Placeholder 4">
            <a:extLst>
              <a:ext uri="{FF2B5EF4-FFF2-40B4-BE49-F238E27FC236}">
                <a16:creationId xmlns:a16="http://schemas.microsoft.com/office/drawing/2014/main" id="{72A391FE-F9AC-4E0B-964D-F0547E321746}"/>
              </a:ext>
            </a:extLst>
          </p:cNvPr>
          <p:cNvSpPr>
            <a:spLocks noGrp="1"/>
          </p:cNvSpPr>
          <p:nvPr>
            <p:ph idx="1"/>
          </p:nvPr>
        </p:nvSpPr>
        <p:spPr/>
        <p:txBody>
          <a:bodyPr/>
          <a:lstStyle/>
          <a:p>
            <a:pPr marL="0" indent="0">
              <a:buNone/>
            </a:pPr>
            <a:r>
              <a:rPr lang="en-US" dirty="0"/>
              <a:t>Determine how the computer will be used:</a:t>
            </a:r>
          </a:p>
          <a:p>
            <a:r>
              <a:rPr lang="en-US" dirty="0"/>
              <a:t>Multiboot?</a:t>
            </a:r>
          </a:p>
          <a:p>
            <a:r>
              <a:rPr lang="en-US" dirty="0"/>
              <a:t>Does the boot partition have room for growth?</a:t>
            </a:r>
          </a:p>
          <a:p>
            <a:r>
              <a:rPr lang="en-US" dirty="0"/>
              <a:t>Will RAID be implemented?</a:t>
            </a:r>
          </a:p>
          <a:p>
            <a:r>
              <a:rPr lang="en-US" dirty="0"/>
              <a:t>Is an SSD or hybrid SSD being used?</a:t>
            </a:r>
          </a:p>
          <a:p>
            <a:endParaRPr lang="en-US" dirty="0"/>
          </a:p>
        </p:txBody>
      </p:sp>
    </p:spTree>
    <p:extLst>
      <p:ext uri="{BB962C8B-B14F-4D97-AF65-F5344CB8AC3E}">
        <p14:creationId xmlns:p14="http://schemas.microsoft.com/office/powerpoint/2010/main" val="41353767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097C80-9333-42F7-8986-0E38F45187F5}"/>
              </a:ext>
            </a:extLst>
          </p:cNvPr>
          <p:cNvSpPr>
            <a:spLocks noGrp="1"/>
          </p:cNvSpPr>
          <p:nvPr>
            <p:ph type="title"/>
          </p:nvPr>
        </p:nvSpPr>
        <p:spPr/>
        <p:txBody>
          <a:bodyPr/>
          <a:lstStyle/>
          <a:p>
            <a:r>
              <a:rPr lang="en-US" dirty="0"/>
              <a:t>Disk Formatting and Partitioning (Slide 2 of 5)</a:t>
            </a:r>
          </a:p>
        </p:txBody>
      </p:sp>
      <p:sp>
        <p:nvSpPr>
          <p:cNvPr id="3" name="Text Placeholder 2">
            <a:extLst>
              <a:ext uri="{FF2B5EF4-FFF2-40B4-BE49-F238E27FC236}">
                <a16:creationId xmlns:a16="http://schemas.microsoft.com/office/drawing/2014/main" id="{BAFA01B2-6E9A-498C-B784-E8904CFDA9BC}"/>
              </a:ext>
            </a:extLst>
          </p:cNvPr>
          <p:cNvSpPr>
            <a:spLocks noGrp="1"/>
          </p:cNvSpPr>
          <p:nvPr>
            <p:ph type="body" sz="quarter" idx="13"/>
          </p:nvPr>
        </p:nvSpPr>
        <p:spPr/>
        <p:txBody>
          <a:bodyPr/>
          <a:lstStyle/>
          <a:p>
            <a:r>
              <a:rPr lang="en-US" b="1" dirty="0"/>
              <a:t>Multiboot: </a:t>
            </a:r>
            <a:r>
              <a:rPr lang="en-US" dirty="0"/>
              <a:t>A computer with multiple operating systems installed on a single computer, each installed in a separate partition.</a:t>
            </a:r>
            <a:endParaRPr lang="en-US" b="1" dirty="0"/>
          </a:p>
        </p:txBody>
      </p:sp>
      <p:sp>
        <p:nvSpPr>
          <p:cNvPr id="4" name="Slide Number Placeholder 3">
            <a:extLst>
              <a:ext uri="{FF2B5EF4-FFF2-40B4-BE49-F238E27FC236}">
                <a16:creationId xmlns:a16="http://schemas.microsoft.com/office/drawing/2014/main" id="{588573D8-D220-4686-8E99-2A0D5955A534}"/>
              </a:ext>
            </a:extLst>
          </p:cNvPr>
          <p:cNvSpPr>
            <a:spLocks noGrp="1"/>
          </p:cNvSpPr>
          <p:nvPr>
            <p:ph type="sldNum" sz="quarter" idx="4"/>
          </p:nvPr>
        </p:nvSpPr>
        <p:spPr/>
        <p:txBody>
          <a:bodyPr/>
          <a:lstStyle/>
          <a:p>
            <a:fld id="{2066355A-084C-D24E-9AD2-7E4FC41EA627}" type="slidenum">
              <a:rPr lang="en-US" smtClean="0"/>
              <a:pPr/>
              <a:t>57</a:t>
            </a:fld>
            <a:endParaRPr lang="en-US" dirty="0"/>
          </a:p>
        </p:txBody>
      </p:sp>
      <p:sp>
        <p:nvSpPr>
          <p:cNvPr id="5" name="Content Placeholder 4">
            <a:extLst>
              <a:ext uri="{FF2B5EF4-FFF2-40B4-BE49-F238E27FC236}">
                <a16:creationId xmlns:a16="http://schemas.microsoft.com/office/drawing/2014/main" id="{907644F7-4C2D-44DD-9B29-E00214C64F8C}"/>
              </a:ext>
            </a:extLst>
          </p:cNvPr>
          <p:cNvSpPr>
            <a:spLocks noGrp="1"/>
          </p:cNvSpPr>
          <p:nvPr>
            <p:ph idx="1"/>
          </p:nvPr>
        </p:nvSpPr>
        <p:spPr/>
        <p:txBody>
          <a:bodyPr/>
          <a:lstStyle/>
          <a:p>
            <a:r>
              <a:rPr lang="en-US" dirty="0"/>
              <a:t>Each OS installed to separate boot partitions.</a:t>
            </a:r>
          </a:p>
          <a:p>
            <a:r>
              <a:rPr lang="en-US" dirty="0"/>
              <a:t>System partition accessible to each OS.</a:t>
            </a:r>
          </a:p>
          <a:p>
            <a:r>
              <a:rPr lang="en-US" dirty="0"/>
              <a:t>Don’t overwrite the boot manager.</a:t>
            </a:r>
          </a:p>
          <a:p>
            <a:r>
              <a:rPr lang="en-US" dirty="0"/>
              <a:t>Consider using virtualization instead.</a:t>
            </a:r>
          </a:p>
        </p:txBody>
      </p:sp>
    </p:spTree>
    <p:extLst>
      <p:ext uri="{BB962C8B-B14F-4D97-AF65-F5344CB8AC3E}">
        <p14:creationId xmlns:p14="http://schemas.microsoft.com/office/powerpoint/2010/main" val="14369683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D1C10-9893-4C67-89EC-48601C739444}"/>
              </a:ext>
            </a:extLst>
          </p:cNvPr>
          <p:cNvSpPr>
            <a:spLocks noGrp="1"/>
          </p:cNvSpPr>
          <p:nvPr>
            <p:ph type="title"/>
          </p:nvPr>
        </p:nvSpPr>
        <p:spPr/>
        <p:txBody>
          <a:bodyPr/>
          <a:lstStyle/>
          <a:p>
            <a:r>
              <a:rPr lang="en-US" dirty="0"/>
              <a:t>Disk Formatting and Partitioning (Slide 3 of 5)</a:t>
            </a:r>
          </a:p>
        </p:txBody>
      </p:sp>
      <p:sp>
        <p:nvSpPr>
          <p:cNvPr id="3" name="Slide Number Placeholder 2">
            <a:extLst>
              <a:ext uri="{FF2B5EF4-FFF2-40B4-BE49-F238E27FC236}">
                <a16:creationId xmlns:a16="http://schemas.microsoft.com/office/drawing/2014/main" id="{14FE203D-F88E-4617-AEFA-A761BFC7B77B}"/>
              </a:ext>
            </a:extLst>
          </p:cNvPr>
          <p:cNvSpPr>
            <a:spLocks noGrp="1"/>
          </p:cNvSpPr>
          <p:nvPr>
            <p:ph type="sldNum" sz="quarter" idx="4"/>
          </p:nvPr>
        </p:nvSpPr>
        <p:spPr/>
        <p:txBody>
          <a:bodyPr/>
          <a:lstStyle/>
          <a:p>
            <a:fld id="{2066355A-084C-D24E-9AD2-7E4FC41EA627}" type="slidenum">
              <a:rPr lang="en-US" smtClean="0"/>
              <a:pPr/>
              <a:t>58</a:t>
            </a:fld>
            <a:endParaRPr lang="en-US" dirty="0"/>
          </a:p>
        </p:txBody>
      </p:sp>
      <p:pic>
        <p:nvPicPr>
          <p:cNvPr id="6" name="Content Placeholder 5">
            <a:extLst>
              <a:ext uri="{FF2B5EF4-FFF2-40B4-BE49-F238E27FC236}">
                <a16:creationId xmlns:a16="http://schemas.microsoft.com/office/drawing/2014/main" id="{532570F4-C974-4D92-8D86-8B18E32A4428}"/>
              </a:ext>
            </a:extLst>
          </p:cNvPr>
          <p:cNvPicPr>
            <a:picLocks noGrp="1" noChangeAspect="1"/>
          </p:cNvPicPr>
          <p:nvPr>
            <p:ph idx="1"/>
          </p:nvPr>
        </p:nvPicPr>
        <p:blipFill>
          <a:blip r:embed="rId2"/>
          <a:stretch>
            <a:fillRect/>
          </a:stretch>
        </p:blipFill>
        <p:spPr>
          <a:xfrm>
            <a:off x="1862367" y="981075"/>
            <a:ext cx="5419267" cy="3567112"/>
          </a:xfrm>
        </p:spPr>
      </p:pic>
    </p:spTree>
    <p:extLst>
      <p:ext uri="{BB962C8B-B14F-4D97-AF65-F5344CB8AC3E}">
        <p14:creationId xmlns:p14="http://schemas.microsoft.com/office/powerpoint/2010/main" val="22310619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3D3CA-EDB5-46CD-B9CF-AE10AA20B959}"/>
              </a:ext>
            </a:extLst>
          </p:cNvPr>
          <p:cNvSpPr>
            <a:spLocks noGrp="1"/>
          </p:cNvSpPr>
          <p:nvPr>
            <p:ph type="title"/>
          </p:nvPr>
        </p:nvSpPr>
        <p:spPr/>
        <p:txBody>
          <a:bodyPr/>
          <a:lstStyle/>
          <a:p>
            <a:r>
              <a:rPr lang="en-US" dirty="0"/>
              <a:t>Disk Formatting and Partitioning (Slide 4 of 5)</a:t>
            </a:r>
          </a:p>
        </p:txBody>
      </p:sp>
      <p:sp>
        <p:nvSpPr>
          <p:cNvPr id="3" name="Slide Number Placeholder 2">
            <a:extLst>
              <a:ext uri="{FF2B5EF4-FFF2-40B4-BE49-F238E27FC236}">
                <a16:creationId xmlns:a16="http://schemas.microsoft.com/office/drawing/2014/main" id="{F26905F2-9650-4F17-8585-1DC23057574F}"/>
              </a:ext>
            </a:extLst>
          </p:cNvPr>
          <p:cNvSpPr>
            <a:spLocks noGrp="1"/>
          </p:cNvSpPr>
          <p:nvPr>
            <p:ph type="sldNum" sz="quarter" idx="4"/>
          </p:nvPr>
        </p:nvSpPr>
        <p:spPr/>
        <p:txBody>
          <a:bodyPr/>
          <a:lstStyle/>
          <a:p>
            <a:fld id="{2066355A-084C-D24E-9AD2-7E4FC41EA627}" type="slidenum">
              <a:rPr lang="en-US" smtClean="0"/>
              <a:pPr/>
              <a:t>59</a:t>
            </a:fld>
            <a:endParaRPr lang="en-US" dirty="0"/>
          </a:p>
        </p:txBody>
      </p:sp>
      <p:pic>
        <p:nvPicPr>
          <p:cNvPr id="6" name="Content Placeholder 5">
            <a:extLst>
              <a:ext uri="{FF2B5EF4-FFF2-40B4-BE49-F238E27FC236}">
                <a16:creationId xmlns:a16="http://schemas.microsoft.com/office/drawing/2014/main" id="{989EC6DD-649C-493E-A5AD-ACB23423F946}"/>
              </a:ext>
            </a:extLst>
          </p:cNvPr>
          <p:cNvPicPr>
            <a:picLocks noGrp="1" noChangeAspect="1"/>
          </p:cNvPicPr>
          <p:nvPr>
            <p:ph idx="1"/>
          </p:nvPr>
        </p:nvPicPr>
        <p:blipFill>
          <a:blip r:embed="rId2"/>
          <a:stretch>
            <a:fillRect/>
          </a:stretch>
        </p:blipFill>
        <p:spPr>
          <a:xfrm>
            <a:off x="1877164" y="981075"/>
            <a:ext cx="5389673" cy="3567113"/>
          </a:xfrm>
        </p:spPr>
      </p:pic>
    </p:spTree>
    <p:extLst>
      <p:ext uri="{BB962C8B-B14F-4D97-AF65-F5344CB8AC3E}">
        <p14:creationId xmlns:p14="http://schemas.microsoft.com/office/powerpoint/2010/main" val="1127475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291D8-7CE3-403C-B8FC-E84677C7B885}"/>
              </a:ext>
            </a:extLst>
          </p:cNvPr>
          <p:cNvSpPr>
            <a:spLocks noGrp="1"/>
          </p:cNvSpPr>
          <p:nvPr>
            <p:ph type="title"/>
          </p:nvPr>
        </p:nvSpPr>
        <p:spPr/>
        <p:txBody>
          <a:bodyPr/>
          <a:lstStyle/>
          <a:p>
            <a:r>
              <a:rPr lang="en-US" dirty="0"/>
              <a:t>Distributions (Slide 3 of 4)</a:t>
            </a:r>
          </a:p>
        </p:txBody>
      </p:sp>
      <p:sp>
        <p:nvSpPr>
          <p:cNvPr id="3" name="Text Placeholder 2">
            <a:extLst>
              <a:ext uri="{FF2B5EF4-FFF2-40B4-BE49-F238E27FC236}">
                <a16:creationId xmlns:a16="http://schemas.microsoft.com/office/drawing/2014/main" id="{10A7EF87-806D-47A6-8A6F-B4D4059E6D12}"/>
              </a:ext>
            </a:extLst>
          </p:cNvPr>
          <p:cNvSpPr>
            <a:spLocks noGrp="1"/>
          </p:cNvSpPr>
          <p:nvPr>
            <p:ph type="body" sz="quarter" idx="13"/>
          </p:nvPr>
        </p:nvSpPr>
        <p:spPr>
          <a:xfrm>
            <a:off x="1742975" y="771815"/>
            <a:ext cx="7054516" cy="571500"/>
          </a:xfrm>
        </p:spPr>
        <p:txBody>
          <a:bodyPr/>
          <a:lstStyle/>
          <a:p>
            <a:r>
              <a:rPr lang="en-US" b="1" dirty="0"/>
              <a:t>GNU: </a:t>
            </a:r>
            <a:r>
              <a:rPr lang="en-US" dirty="0"/>
              <a:t>A recursive acronym standing for "GNU is Not UNIX."</a:t>
            </a:r>
          </a:p>
          <a:p>
            <a:r>
              <a:rPr lang="en-US" b="1" dirty="0"/>
              <a:t>Gnome: </a:t>
            </a:r>
            <a:r>
              <a:rPr lang="en-US" dirty="0"/>
              <a:t>A popular Linux GUI desktop.</a:t>
            </a:r>
          </a:p>
          <a:p>
            <a:r>
              <a:rPr lang="en-US" b="1" dirty="0"/>
              <a:t>Virtual desktop: </a:t>
            </a:r>
            <a:r>
              <a:rPr lang="en-US" dirty="0"/>
              <a:t>Copy of the desktop with separate icons, background, and programs if desired.</a:t>
            </a:r>
            <a:endParaRPr lang="en-US" b="1" dirty="0"/>
          </a:p>
        </p:txBody>
      </p:sp>
      <p:sp>
        <p:nvSpPr>
          <p:cNvPr id="4" name="Slide Number Placeholder 3">
            <a:extLst>
              <a:ext uri="{FF2B5EF4-FFF2-40B4-BE49-F238E27FC236}">
                <a16:creationId xmlns:a16="http://schemas.microsoft.com/office/drawing/2014/main" id="{8EB08435-5232-43A4-9381-2438E31F0977}"/>
              </a:ext>
            </a:extLst>
          </p:cNvPr>
          <p:cNvSpPr>
            <a:spLocks noGrp="1"/>
          </p:cNvSpPr>
          <p:nvPr>
            <p:ph type="sldNum" sz="quarter" idx="4"/>
          </p:nvPr>
        </p:nvSpPr>
        <p:spPr/>
        <p:txBody>
          <a:bodyPr/>
          <a:lstStyle/>
          <a:p>
            <a:fld id="{2066355A-084C-D24E-9AD2-7E4FC41EA627}" type="slidenum">
              <a:rPr lang="en-US" smtClean="0"/>
              <a:pPr/>
              <a:t>6</a:t>
            </a:fld>
            <a:endParaRPr lang="en-US" dirty="0"/>
          </a:p>
        </p:txBody>
      </p:sp>
      <p:sp>
        <p:nvSpPr>
          <p:cNvPr id="8" name="Content Placeholder 7">
            <a:extLst>
              <a:ext uri="{FF2B5EF4-FFF2-40B4-BE49-F238E27FC236}">
                <a16:creationId xmlns:a16="http://schemas.microsoft.com/office/drawing/2014/main" id="{3C5E00C5-682F-4275-900D-E68C8739B227}"/>
              </a:ext>
            </a:extLst>
          </p:cNvPr>
          <p:cNvSpPr>
            <a:spLocks noGrp="1"/>
          </p:cNvSpPr>
          <p:nvPr>
            <p:ph idx="1"/>
          </p:nvPr>
        </p:nvSpPr>
        <p:spPr>
          <a:xfrm>
            <a:off x="379051" y="2108256"/>
            <a:ext cx="8460152" cy="2006811"/>
          </a:xfrm>
        </p:spPr>
        <p:txBody>
          <a:bodyPr/>
          <a:lstStyle/>
          <a:p>
            <a:pPr marL="0" indent="0">
              <a:buNone/>
            </a:pPr>
            <a:r>
              <a:rPr lang="en-US" dirty="0"/>
              <a:t>Popular Linux GUIs:</a:t>
            </a:r>
          </a:p>
          <a:p>
            <a:r>
              <a:rPr lang="en-US" dirty="0"/>
              <a:t>Gnome</a:t>
            </a:r>
          </a:p>
          <a:p>
            <a:r>
              <a:rPr lang="en-US" dirty="0"/>
              <a:t>KDE</a:t>
            </a:r>
          </a:p>
          <a:p>
            <a:r>
              <a:rPr lang="en-US" dirty="0"/>
              <a:t>Cinnamon</a:t>
            </a:r>
          </a:p>
          <a:p>
            <a:r>
              <a:rPr lang="en-US" dirty="0"/>
              <a:t>Xfce</a:t>
            </a:r>
          </a:p>
        </p:txBody>
      </p:sp>
      <p:pic>
        <p:nvPicPr>
          <p:cNvPr id="6" name="Picture 5">
            <a:extLst>
              <a:ext uri="{FF2B5EF4-FFF2-40B4-BE49-F238E27FC236}">
                <a16:creationId xmlns:a16="http://schemas.microsoft.com/office/drawing/2014/main" id="{A2F1BC00-DF8A-47C5-A53D-D17C0D0CC220}"/>
              </a:ext>
            </a:extLst>
          </p:cNvPr>
          <p:cNvPicPr>
            <a:picLocks noChangeAspect="1"/>
          </p:cNvPicPr>
          <p:nvPr/>
        </p:nvPicPr>
        <p:blipFill>
          <a:blip r:embed="rId2"/>
          <a:stretch>
            <a:fillRect/>
          </a:stretch>
        </p:blipFill>
        <p:spPr>
          <a:xfrm>
            <a:off x="3235119" y="2079380"/>
            <a:ext cx="3734172" cy="2800629"/>
          </a:xfrm>
          <a:prstGeom prst="rect">
            <a:avLst/>
          </a:prstGeom>
        </p:spPr>
      </p:pic>
    </p:spTree>
    <p:extLst>
      <p:ext uri="{BB962C8B-B14F-4D97-AF65-F5344CB8AC3E}">
        <p14:creationId xmlns:p14="http://schemas.microsoft.com/office/powerpoint/2010/main" val="15409268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3D3CA-EDB5-46CD-B9CF-AE10AA20B959}"/>
              </a:ext>
            </a:extLst>
          </p:cNvPr>
          <p:cNvSpPr>
            <a:spLocks noGrp="1"/>
          </p:cNvSpPr>
          <p:nvPr>
            <p:ph type="title"/>
          </p:nvPr>
        </p:nvSpPr>
        <p:spPr/>
        <p:txBody>
          <a:bodyPr/>
          <a:lstStyle/>
          <a:p>
            <a:r>
              <a:rPr lang="en-US" dirty="0"/>
              <a:t>Disk Formatting and Partitioning (Slide 5 of 5)</a:t>
            </a:r>
          </a:p>
        </p:txBody>
      </p:sp>
      <p:sp>
        <p:nvSpPr>
          <p:cNvPr id="3" name="Slide Number Placeholder 2">
            <a:extLst>
              <a:ext uri="{FF2B5EF4-FFF2-40B4-BE49-F238E27FC236}">
                <a16:creationId xmlns:a16="http://schemas.microsoft.com/office/drawing/2014/main" id="{F26905F2-9650-4F17-8585-1DC23057574F}"/>
              </a:ext>
            </a:extLst>
          </p:cNvPr>
          <p:cNvSpPr>
            <a:spLocks noGrp="1"/>
          </p:cNvSpPr>
          <p:nvPr>
            <p:ph type="sldNum" sz="quarter" idx="4"/>
          </p:nvPr>
        </p:nvSpPr>
        <p:spPr/>
        <p:txBody>
          <a:bodyPr/>
          <a:lstStyle/>
          <a:p>
            <a:fld id="{2066355A-084C-D24E-9AD2-7E4FC41EA627}" type="slidenum">
              <a:rPr lang="en-US" smtClean="0"/>
              <a:pPr/>
              <a:t>60</a:t>
            </a:fld>
            <a:endParaRPr lang="en-US" dirty="0"/>
          </a:p>
        </p:txBody>
      </p:sp>
      <p:pic>
        <p:nvPicPr>
          <p:cNvPr id="11" name="Content Placeholder 10">
            <a:extLst>
              <a:ext uri="{FF2B5EF4-FFF2-40B4-BE49-F238E27FC236}">
                <a16:creationId xmlns:a16="http://schemas.microsoft.com/office/drawing/2014/main" id="{B7E08FD8-0C7E-403F-8F77-4C5F0601858F}"/>
              </a:ext>
            </a:extLst>
          </p:cNvPr>
          <p:cNvPicPr>
            <a:picLocks noGrp="1" noChangeAspect="1"/>
          </p:cNvPicPr>
          <p:nvPr>
            <p:ph idx="1"/>
          </p:nvPr>
        </p:nvPicPr>
        <p:blipFill>
          <a:blip r:embed="rId2"/>
          <a:stretch>
            <a:fillRect/>
          </a:stretch>
        </p:blipFill>
        <p:spPr>
          <a:xfrm>
            <a:off x="2340498" y="1079595"/>
            <a:ext cx="4572638" cy="3429478"/>
          </a:xfrm>
        </p:spPr>
      </p:pic>
    </p:spTree>
    <p:extLst>
      <p:ext uri="{BB962C8B-B14F-4D97-AF65-F5344CB8AC3E}">
        <p14:creationId xmlns:p14="http://schemas.microsoft.com/office/powerpoint/2010/main" val="15846454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EBE8C-F8D0-4BAD-B933-FAFFC4BAF1BB}"/>
              </a:ext>
            </a:extLst>
          </p:cNvPr>
          <p:cNvSpPr>
            <a:spLocks noGrp="1"/>
          </p:cNvSpPr>
          <p:nvPr>
            <p:ph type="title"/>
          </p:nvPr>
        </p:nvSpPr>
        <p:spPr/>
        <p:txBody>
          <a:bodyPr/>
          <a:lstStyle/>
          <a:p>
            <a:r>
              <a:rPr lang="en-US" dirty="0"/>
              <a:t>Locale Settings and Software Selection (Slide 1 of 2)</a:t>
            </a:r>
          </a:p>
        </p:txBody>
      </p:sp>
      <p:sp>
        <p:nvSpPr>
          <p:cNvPr id="3" name="Slide Number Placeholder 2">
            <a:extLst>
              <a:ext uri="{FF2B5EF4-FFF2-40B4-BE49-F238E27FC236}">
                <a16:creationId xmlns:a16="http://schemas.microsoft.com/office/drawing/2014/main" id="{F00FC42C-7431-42A5-AFF6-9F013E9288AE}"/>
              </a:ext>
            </a:extLst>
          </p:cNvPr>
          <p:cNvSpPr>
            <a:spLocks noGrp="1"/>
          </p:cNvSpPr>
          <p:nvPr>
            <p:ph type="sldNum" sz="quarter" idx="4"/>
          </p:nvPr>
        </p:nvSpPr>
        <p:spPr/>
        <p:txBody>
          <a:bodyPr/>
          <a:lstStyle/>
          <a:p>
            <a:fld id="{2066355A-084C-D24E-9AD2-7E4FC41EA627}" type="slidenum">
              <a:rPr lang="en-US" smtClean="0"/>
              <a:pPr/>
              <a:t>61</a:t>
            </a:fld>
            <a:endParaRPr lang="en-US" dirty="0"/>
          </a:p>
        </p:txBody>
      </p:sp>
      <p:sp>
        <p:nvSpPr>
          <p:cNvPr id="4" name="Content Placeholder 3">
            <a:extLst>
              <a:ext uri="{FF2B5EF4-FFF2-40B4-BE49-F238E27FC236}">
                <a16:creationId xmlns:a16="http://schemas.microsoft.com/office/drawing/2014/main" id="{19F1FB9C-6D71-4E39-B6EF-877C4475137C}"/>
              </a:ext>
            </a:extLst>
          </p:cNvPr>
          <p:cNvSpPr>
            <a:spLocks noGrp="1"/>
          </p:cNvSpPr>
          <p:nvPr>
            <p:ph idx="1"/>
          </p:nvPr>
        </p:nvSpPr>
        <p:spPr/>
        <p:txBody>
          <a:bodyPr/>
          <a:lstStyle/>
          <a:p>
            <a:r>
              <a:rPr lang="en-US" dirty="0"/>
              <a:t>Attended Windows installations:</a:t>
            </a:r>
          </a:p>
          <a:p>
            <a:pPr lvl="1"/>
            <a:r>
              <a:rPr lang="en-US" dirty="0"/>
              <a:t>Select language and other locale </a:t>
            </a:r>
            <a:br>
              <a:rPr lang="en-US" dirty="0"/>
            </a:br>
            <a:r>
              <a:rPr lang="en-US" dirty="0"/>
              <a:t>settings.</a:t>
            </a:r>
          </a:p>
          <a:p>
            <a:pPr lvl="1"/>
            <a:r>
              <a:rPr lang="en-US" dirty="0"/>
              <a:t>Verify time and date display </a:t>
            </a:r>
            <a:br>
              <a:rPr lang="en-US" dirty="0"/>
            </a:br>
            <a:r>
              <a:rPr lang="en-US" dirty="0"/>
              <a:t>correctly.</a:t>
            </a:r>
          </a:p>
          <a:p>
            <a:pPr lvl="1"/>
            <a:r>
              <a:rPr lang="en-US" dirty="0"/>
              <a:t>Enter product key.</a:t>
            </a:r>
          </a:p>
          <a:p>
            <a:pPr lvl="1"/>
            <a:r>
              <a:rPr lang="en-US" dirty="0"/>
              <a:t>Accept EULA.</a:t>
            </a:r>
          </a:p>
          <a:p>
            <a:pPr lvl="1"/>
            <a:r>
              <a:rPr lang="en-US" dirty="0"/>
              <a:t>Select install type.</a:t>
            </a:r>
          </a:p>
        </p:txBody>
      </p:sp>
      <p:pic>
        <p:nvPicPr>
          <p:cNvPr id="6" name="Picture 5">
            <a:extLst>
              <a:ext uri="{FF2B5EF4-FFF2-40B4-BE49-F238E27FC236}">
                <a16:creationId xmlns:a16="http://schemas.microsoft.com/office/drawing/2014/main" id="{0C986A62-D280-4AF6-80B4-FCB4011D666B}"/>
              </a:ext>
            </a:extLst>
          </p:cNvPr>
          <p:cNvPicPr>
            <a:picLocks noChangeAspect="1"/>
          </p:cNvPicPr>
          <p:nvPr/>
        </p:nvPicPr>
        <p:blipFill>
          <a:blip r:embed="rId2"/>
          <a:stretch>
            <a:fillRect/>
          </a:stretch>
        </p:blipFill>
        <p:spPr>
          <a:xfrm>
            <a:off x="4766734" y="1305254"/>
            <a:ext cx="3810532" cy="2857899"/>
          </a:xfrm>
          <a:prstGeom prst="rect">
            <a:avLst/>
          </a:prstGeom>
        </p:spPr>
      </p:pic>
    </p:spTree>
    <p:extLst>
      <p:ext uri="{BB962C8B-B14F-4D97-AF65-F5344CB8AC3E}">
        <p14:creationId xmlns:p14="http://schemas.microsoft.com/office/powerpoint/2010/main" val="3535461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0C14C-283B-4B9B-9D22-F5BB45E7F23F}"/>
              </a:ext>
            </a:extLst>
          </p:cNvPr>
          <p:cNvSpPr>
            <a:spLocks noGrp="1"/>
          </p:cNvSpPr>
          <p:nvPr>
            <p:ph type="title"/>
          </p:nvPr>
        </p:nvSpPr>
        <p:spPr/>
        <p:txBody>
          <a:bodyPr/>
          <a:lstStyle/>
          <a:p>
            <a:r>
              <a:rPr lang="en-US" dirty="0"/>
              <a:t>Locale Settings and Software Selection (Slide 2 of 2)</a:t>
            </a:r>
          </a:p>
        </p:txBody>
      </p:sp>
      <p:sp>
        <p:nvSpPr>
          <p:cNvPr id="4" name="Slide Number Placeholder 3">
            <a:extLst>
              <a:ext uri="{FF2B5EF4-FFF2-40B4-BE49-F238E27FC236}">
                <a16:creationId xmlns:a16="http://schemas.microsoft.com/office/drawing/2014/main" id="{C877C074-6DC2-4AC9-859D-331A65B8568D}"/>
              </a:ext>
            </a:extLst>
          </p:cNvPr>
          <p:cNvSpPr>
            <a:spLocks noGrp="1"/>
          </p:cNvSpPr>
          <p:nvPr>
            <p:ph type="sldNum" sz="quarter" idx="4"/>
          </p:nvPr>
        </p:nvSpPr>
        <p:spPr/>
        <p:txBody>
          <a:bodyPr/>
          <a:lstStyle/>
          <a:p>
            <a:fld id="{2066355A-084C-D24E-9AD2-7E4FC41EA627}" type="slidenum">
              <a:rPr lang="en-US" smtClean="0"/>
              <a:pPr/>
              <a:t>62</a:t>
            </a:fld>
            <a:endParaRPr lang="en-US" dirty="0"/>
          </a:p>
        </p:txBody>
      </p:sp>
      <p:sp>
        <p:nvSpPr>
          <p:cNvPr id="5" name="Content Placeholder 4">
            <a:extLst>
              <a:ext uri="{FF2B5EF4-FFF2-40B4-BE49-F238E27FC236}">
                <a16:creationId xmlns:a16="http://schemas.microsoft.com/office/drawing/2014/main" id="{72F44E5D-24FC-4082-88F6-2E3DA534A659}"/>
              </a:ext>
            </a:extLst>
          </p:cNvPr>
          <p:cNvSpPr>
            <a:spLocks noGrp="1"/>
          </p:cNvSpPr>
          <p:nvPr>
            <p:ph idx="1"/>
          </p:nvPr>
        </p:nvSpPr>
        <p:spPr>
          <a:xfrm>
            <a:off x="341924" y="980347"/>
            <a:ext cx="3474296" cy="3567590"/>
          </a:xfrm>
        </p:spPr>
        <p:txBody>
          <a:bodyPr/>
          <a:lstStyle/>
          <a:p>
            <a:r>
              <a:rPr lang="en-US" dirty="0"/>
              <a:t>Software selection options.</a:t>
            </a:r>
          </a:p>
          <a:p>
            <a:pPr lvl="1"/>
            <a:r>
              <a:rPr lang="en-US" dirty="0"/>
              <a:t>Often provided during Linux installation.</a:t>
            </a:r>
          </a:p>
        </p:txBody>
      </p:sp>
      <p:pic>
        <p:nvPicPr>
          <p:cNvPr id="7" name="Picture 6">
            <a:extLst>
              <a:ext uri="{FF2B5EF4-FFF2-40B4-BE49-F238E27FC236}">
                <a16:creationId xmlns:a16="http://schemas.microsoft.com/office/drawing/2014/main" id="{ECAFEF3E-AB2C-49FA-92D4-AA809BC9A6A9}"/>
              </a:ext>
            </a:extLst>
          </p:cNvPr>
          <p:cNvPicPr>
            <a:picLocks noChangeAspect="1"/>
          </p:cNvPicPr>
          <p:nvPr/>
        </p:nvPicPr>
        <p:blipFill>
          <a:blip r:embed="rId2"/>
          <a:stretch>
            <a:fillRect/>
          </a:stretch>
        </p:blipFill>
        <p:spPr>
          <a:xfrm>
            <a:off x="3999997" y="1122246"/>
            <a:ext cx="4685529" cy="3514147"/>
          </a:xfrm>
          <a:prstGeom prst="rect">
            <a:avLst/>
          </a:prstGeom>
        </p:spPr>
      </p:pic>
    </p:spTree>
    <p:extLst>
      <p:ext uri="{BB962C8B-B14F-4D97-AF65-F5344CB8AC3E}">
        <p14:creationId xmlns:p14="http://schemas.microsoft.com/office/powerpoint/2010/main" val="27190077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BCEFB-5910-4DC0-BB3A-6680C0E4B127}"/>
              </a:ext>
            </a:extLst>
          </p:cNvPr>
          <p:cNvSpPr>
            <a:spLocks noGrp="1"/>
          </p:cNvSpPr>
          <p:nvPr>
            <p:ph type="title"/>
          </p:nvPr>
        </p:nvSpPr>
        <p:spPr/>
        <p:txBody>
          <a:bodyPr/>
          <a:lstStyle/>
          <a:p>
            <a:r>
              <a:rPr lang="en-US" dirty="0"/>
              <a:t>Networking Considerations (Slide 1 of 2)</a:t>
            </a:r>
          </a:p>
        </p:txBody>
      </p:sp>
      <p:sp>
        <p:nvSpPr>
          <p:cNvPr id="3" name="Text Placeholder 2">
            <a:extLst>
              <a:ext uri="{FF2B5EF4-FFF2-40B4-BE49-F238E27FC236}">
                <a16:creationId xmlns:a16="http://schemas.microsoft.com/office/drawing/2014/main" id="{B0AF86C4-D4D5-4374-9609-43C0B9A2CB79}"/>
              </a:ext>
            </a:extLst>
          </p:cNvPr>
          <p:cNvSpPr>
            <a:spLocks noGrp="1"/>
          </p:cNvSpPr>
          <p:nvPr>
            <p:ph type="body" sz="quarter" idx="13"/>
          </p:nvPr>
        </p:nvSpPr>
        <p:spPr>
          <a:xfrm>
            <a:off x="1742975" y="708660"/>
            <a:ext cx="7054516" cy="571500"/>
          </a:xfrm>
        </p:spPr>
        <p:txBody>
          <a:bodyPr/>
          <a:lstStyle/>
          <a:p>
            <a:r>
              <a:rPr lang="en-US" b="1" dirty="0"/>
              <a:t>Workgroup: </a:t>
            </a:r>
            <a:r>
              <a:rPr lang="en-US" dirty="0"/>
              <a:t>A small group of computers on a network that share resources in a peer-to-peer fashion. </a:t>
            </a:r>
          </a:p>
          <a:p>
            <a:r>
              <a:rPr lang="en-US" b="1" dirty="0"/>
              <a:t>Domain: </a:t>
            </a:r>
            <a:r>
              <a:rPr lang="en-US" dirty="0"/>
              <a:t>A group of computers that share a common accounts database, referred to as the directory.</a:t>
            </a:r>
          </a:p>
          <a:p>
            <a:r>
              <a:rPr lang="en-US" b="1" dirty="0"/>
              <a:t>Microsoft account: </a:t>
            </a:r>
            <a:r>
              <a:rPr lang="en-US" dirty="0"/>
              <a:t>The type of account required to get apps from the Microsoft Store, to sync data between devices, access OneDrive, and work with parental controls for a Child account.</a:t>
            </a:r>
          </a:p>
          <a:p>
            <a:r>
              <a:rPr lang="en-US" b="1" dirty="0"/>
              <a:t>Local account: </a:t>
            </a:r>
            <a:r>
              <a:rPr lang="en-US" dirty="0"/>
              <a:t>An account that is only associated with the computer on which it was created.</a:t>
            </a:r>
          </a:p>
        </p:txBody>
      </p:sp>
      <p:sp>
        <p:nvSpPr>
          <p:cNvPr id="4" name="Slide Number Placeholder 3">
            <a:extLst>
              <a:ext uri="{FF2B5EF4-FFF2-40B4-BE49-F238E27FC236}">
                <a16:creationId xmlns:a16="http://schemas.microsoft.com/office/drawing/2014/main" id="{3BDEB725-4407-4220-8CE8-BE3AC30DD228}"/>
              </a:ext>
            </a:extLst>
          </p:cNvPr>
          <p:cNvSpPr>
            <a:spLocks noGrp="1"/>
          </p:cNvSpPr>
          <p:nvPr>
            <p:ph type="sldNum" sz="quarter" idx="4"/>
          </p:nvPr>
        </p:nvSpPr>
        <p:spPr/>
        <p:txBody>
          <a:bodyPr/>
          <a:lstStyle/>
          <a:p>
            <a:fld id="{2066355A-084C-D24E-9AD2-7E4FC41EA627}" type="slidenum">
              <a:rPr lang="en-US" smtClean="0"/>
              <a:pPr/>
              <a:t>63</a:t>
            </a:fld>
            <a:endParaRPr lang="en-US" dirty="0"/>
          </a:p>
        </p:txBody>
      </p:sp>
    </p:spTree>
    <p:extLst>
      <p:ext uri="{BB962C8B-B14F-4D97-AF65-F5344CB8AC3E}">
        <p14:creationId xmlns:p14="http://schemas.microsoft.com/office/powerpoint/2010/main" val="5403862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BCEFB-5910-4DC0-BB3A-6680C0E4B127}"/>
              </a:ext>
            </a:extLst>
          </p:cNvPr>
          <p:cNvSpPr>
            <a:spLocks noGrp="1"/>
          </p:cNvSpPr>
          <p:nvPr>
            <p:ph type="title"/>
          </p:nvPr>
        </p:nvSpPr>
        <p:spPr/>
        <p:txBody>
          <a:bodyPr/>
          <a:lstStyle/>
          <a:p>
            <a:r>
              <a:rPr lang="en-US" dirty="0"/>
              <a:t>Networking Considerations (Slide 2 of 2)</a:t>
            </a:r>
          </a:p>
        </p:txBody>
      </p:sp>
      <p:sp>
        <p:nvSpPr>
          <p:cNvPr id="4" name="Slide Number Placeholder 3">
            <a:extLst>
              <a:ext uri="{FF2B5EF4-FFF2-40B4-BE49-F238E27FC236}">
                <a16:creationId xmlns:a16="http://schemas.microsoft.com/office/drawing/2014/main" id="{3BDEB725-4407-4220-8CE8-BE3AC30DD228}"/>
              </a:ext>
            </a:extLst>
          </p:cNvPr>
          <p:cNvSpPr>
            <a:spLocks noGrp="1"/>
          </p:cNvSpPr>
          <p:nvPr>
            <p:ph type="sldNum" sz="quarter" idx="4"/>
          </p:nvPr>
        </p:nvSpPr>
        <p:spPr/>
        <p:txBody>
          <a:bodyPr/>
          <a:lstStyle/>
          <a:p>
            <a:fld id="{2066355A-084C-D24E-9AD2-7E4FC41EA627}" type="slidenum">
              <a:rPr lang="en-US" smtClean="0"/>
              <a:pPr/>
              <a:t>64</a:t>
            </a:fld>
            <a:endParaRPr lang="en-US" dirty="0"/>
          </a:p>
        </p:txBody>
      </p:sp>
      <p:sp>
        <p:nvSpPr>
          <p:cNvPr id="5" name="Content Placeholder 4">
            <a:extLst>
              <a:ext uri="{FF2B5EF4-FFF2-40B4-BE49-F238E27FC236}">
                <a16:creationId xmlns:a16="http://schemas.microsoft.com/office/drawing/2014/main" id="{9A082CC1-FA0F-4585-8874-5A2D48FE8657}"/>
              </a:ext>
            </a:extLst>
          </p:cNvPr>
          <p:cNvSpPr>
            <a:spLocks noGrp="1"/>
          </p:cNvSpPr>
          <p:nvPr>
            <p:ph idx="1"/>
          </p:nvPr>
        </p:nvSpPr>
        <p:spPr/>
        <p:txBody>
          <a:bodyPr/>
          <a:lstStyle/>
          <a:p>
            <a:r>
              <a:rPr lang="en-US" dirty="0"/>
              <a:t>Workgroup installed by default.</a:t>
            </a:r>
          </a:p>
          <a:p>
            <a:r>
              <a:rPr lang="en-US" dirty="0"/>
              <a:t>WORKGROUP cannot be renamed.</a:t>
            </a:r>
          </a:p>
          <a:p>
            <a:r>
              <a:rPr lang="en-US" dirty="0"/>
              <a:t>Join a domain by reconfiguring System properties.</a:t>
            </a:r>
          </a:p>
          <a:p>
            <a:r>
              <a:rPr lang="en-US" dirty="0"/>
              <a:t>If not connected to the Internet, local account will be created.</a:t>
            </a:r>
          </a:p>
          <a:p>
            <a:r>
              <a:rPr lang="en-US" dirty="0"/>
              <a:t>Convert to a Microsoft account through Windows </a:t>
            </a:r>
            <a:r>
              <a:rPr lang="en-US" b="1" dirty="0"/>
              <a:t>Settings.</a:t>
            </a:r>
            <a:endParaRPr lang="en-US" dirty="0"/>
          </a:p>
        </p:txBody>
      </p:sp>
    </p:spTree>
    <p:extLst>
      <p:ext uri="{BB962C8B-B14F-4D97-AF65-F5344CB8AC3E}">
        <p14:creationId xmlns:p14="http://schemas.microsoft.com/office/powerpoint/2010/main" val="9978476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A6BB9-54B5-4F68-8E2A-CD4E10B38A14}"/>
              </a:ext>
            </a:extLst>
          </p:cNvPr>
          <p:cNvSpPr>
            <a:spLocks noGrp="1"/>
          </p:cNvSpPr>
          <p:nvPr>
            <p:ph type="title"/>
          </p:nvPr>
        </p:nvSpPr>
        <p:spPr/>
        <p:txBody>
          <a:bodyPr/>
          <a:lstStyle/>
          <a:p>
            <a:r>
              <a:rPr lang="en-US" dirty="0"/>
              <a:t>Post-Installation Tasks</a:t>
            </a:r>
          </a:p>
        </p:txBody>
      </p:sp>
      <p:sp>
        <p:nvSpPr>
          <p:cNvPr id="3" name="Slide Number Placeholder 2">
            <a:extLst>
              <a:ext uri="{FF2B5EF4-FFF2-40B4-BE49-F238E27FC236}">
                <a16:creationId xmlns:a16="http://schemas.microsoft.com/office/drawing/2014/main" id="{2207D0AA-7D14-4B9F-9827-5B6BD1684931}"/>
              </a:ext>
            </a:extLst>
          </p:cNvPr>
          <p:cNvSpPr>
            <a:spLocks noGrp="1"/>
          </p:cNvSpPr>
          <p:nvPr>
            <p:ph type="sldNum" sz="quarter" idx="4"/>
          </p:nvPr>
        </p:nvSpPr>
        <p:spPr/>
        <p:txBody>
          <a:bodyPr/>
          <a:lstStyle/>
          <a:p>
            <a:fld id="{2066355A-084C-D24E-9AD2-7E4FC41EA627}" type="slidenum">
              <a:rPr lang="en-US" smtClean="0"/>
              <a:pPr/>
              <a:t>65</a:t>
            </a:fld>
            <a:endParaRPr lang="en-US" dirty="0"/>
          </a:p>
        </p:txBody>
      </p:sp>
      <p:sp>
        <p:nvSpPr>
          <p:cNvPr id="4" name="Content Placeholder 3">
            <a:extLst>
              <a:ext uri="{FF2B5EF4-FFF2-40B4-BE49-F238E27FC236}">
                <a16:creationId xmlns:a16="http://schemas.microsoft.com/office/drawing/2014/main" id="{57FD4666-741F-4FCC-B520-39069D62469B}"/>
              </a:ext>
            </a:extLst>
          </p:cNvPr>
          <p:cNvSpPr>
            <a:spLocks noGrp="1"/>
          </p:cNvSpPr>
          <p:nvPr>
            <p:ph idx="1"/>
          </p:nvPr>
        </p:nvSpPr>
        <p:spPr/>
        <p:txBody>
          <a:bodyPr/>
          <a:lstStyle/>
          <a:p>
            <a:r>
              <a:rPr lang="en-US" dirty="0"/>
              <a:t>Hardware detection and driver installation is automated.</a:t>
            </a:r>
          </a:p>
          <a:p>
            <a:r>
              <a:rPr lang="en-US" dirty="0"/>
              <a:t>Check log files and Device Manager to ensure all hardware was identified.</a:t>
            </a:r>
          </a:p>
          <a:p>
            <a:r>
              <a:rPr lang="en-US" dirty="0"/>
              <a:t>For optional components or third-party apps:</a:t>
            </a:r>
          </a:p>
          <a:p>
            <a:pPr lvl="1"/>
            <a:r>
              <a:rPr lang="en-US" dirty="0"/>
              <a:t>Programs and Features Control Panel.</a:t>
            </a:r>
          </a:p>
          <a:p>
            <a:pPr lvl="1"/>
            <a:r>
              <a:rPr lang="en-US" dirty="0"/>
              <a:t>Windows Store.</a:t>
            </a:r>
          </a:p>
          <a:p>
            <a:r>
              <a:rPr lang="en-US" dirty="0"/>
              <a:t>Microsoft product/volume activation. </a:t>
            </a:r>
          </a:p>
          <a:p>
            <a:pPr lvl="1"/>
            <a:r>
              <a:rPr lang="en-US" dirty="0"/>
              <a:t>Anti-piracy technology.</a:t>
            </a:r>
          </a:p>
          <a:p>
            <a:pPr lvl="1"/>
            <a:r>
              <a:rPr lang="en-US" dirty="0"/>
              <a:t>Individual installations activated over the Internet.</a:t>
            </a:r>
          </a:p>
          <a:p>
            <a:pPr lvl="1"/>
            <a:r>
              <a:rPr lang="en-US" dirty="0"/>
              <a:t>Grace period.</a:t>
            </a:r>
          </a:p>
          <a:p>
            <a:pPr lvl="1"/>
            <a:r>
              <a:rPr lang="en-US" dirty="0"/>
              <a:t>Large organizations can use a volume license product key for bulk activation.</a:t>
            </a:r>
          </a:p>
          <a:p>
            <a:pPr lvl="1"/>
            <a:r>
              <a:rPr lang="en-US" dirty="0"/>
              <a:t>Automated installations can activate Windows, too.</a:t>
            </a:r>
          </a:p>
        </p:txBody>
      </p:sp>
    </p:spTree>
    <p:extLst>
      <p:ext uri="{BB962C8B-B14F-4D97-AF65-F5344CB8AC3E}">
        <p14:creationId xmlns:p14="http://schemas.microsoft.com/office/powerpoint/2010/main" val="1062976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544B3-BED2-4C05-8817-4F6A50D29151}"/>
              </a:ext>
            </a:extLst>
          </p:cNvPr>
          <p:cNvSpPr>
            <a:spLocks noGrp="1"/>
          </p:cNvSpPr>
          <p:nvPr>
            <p:ph type="title"/>
          </p:nvPr>
        </p:nvSpPr>
        <p:spPr/>
        <p:txBody>
          <a:bodyPr/>
          <a:lstStyle/>
          <a:p>
            <a:r>
              <a:rPr lang="en-US" dirty="0"/>
              <a:t>Repair Installations</a:t>
            </a:r>
          </a:p>
        </p:txBody>
      </p:sp>
      <p:sp>
        <p:nvSpPr>
          <p:cNvPr id="3" name="Slide Number Placeholder 2">
            <a:extLst>
              <a:ext uri="{FF2B5EF4-FFF2-40B4-BE49-F238E27FC236}">
                <a16:creationId xmlns:a16="http://schemas.microsoft.com/office/drawing/2014/main" id="{05261C8E-2AD7-49F4-8392-17699346C330}"/>
              </a:ext>
            </a:extLst>
          </p:cNvPr>
          <p:cNvSpPr>
            <a:spLocks noGrp="1"/>
          </p:cNvSpPr>
          <p:nvPr>
            <p:ph type="sldNum" sz="quarter" idx="4"/>
          </p:nvPr>
        </p:nvSpPr>
        <p:spPr/>
        <p:txBody>
          <a:bodyPr/>
          <a:lstStyle/>
          <a:p>
            <a:fld id="{2066355A-084C-D24E-9AD2-7E4FC41EA627}" type="slidenum">
              <a:rPr lang="en-US" smtClean="0"/>
              <a:pPr/>
              <a:t>66</a:t>
            </a:fld>
            <a:endParaRPr lang="en-US" dirty="0"/>
          </a:p>
        </p:txBody>
      </p:sp>
      <p:sp>
        <p:nvSpPr>
          <p:cNvPr id="4" name="Content Placeholder 3">
            <a:extLst>
              <a:ext uri="{FF2B5EF4-FFF2-40B4-BE49-F238E27FC236}">
                <a16:creationId xmlns:a16="http://schemas.microsoft.com/office/drawing/2014/main" id="{EB402E43-950D-42B6-8A6D-0E0525D5B2AC}"/>
              </a:ext>
            </a:extLst>
          </p:cNvPr>
          <p:cNvSpPr>
            <a:spLocks noGrp="1"/>
          </p:cNvSpPr>
          <p:nvPr>
            <p:ph idx="1"/>
          </p:nvPr>
        </p:nvSpPr>
        <p:spPr>
          <a:xfrm>
            <a:off x="341927" y="787955"/>
            <a:ext cx="5620337" cy="3567590"/>
          </a:xfrm>
        </p:spPr>
        <p:txBody>
          <a:bodyPr/>
          <a:lstStyle/>
          <a:p>
            <a:r>
              <a:rPr lang="en-US" dirty="0"/>
              <a:t>Factory recovery partitions (rescue disks).</a:t>
            </a:r>
          </a:p>
          <a:p>
            <a:r>
              <a:rPr lang="en-US" dirty="0"/>
              <a:t>Refresh or restore installations.</a:t>
            </a:r>
          </a:p>
          <a:p>
            <a:pPr lvl="1"/>
            <a:r>
              <a:rPr lang="en-US" dirty="0"/>
              <a:t>Different options depending on Windows version.</a:t>
            </a:r>
          </a:p>
        </p:txBody>
      </p:sp>
      <p:pic>
        <p:nvPicPr>
          <p:cNvPr id="8" name="Picture 7">
            <a:extLst>
              <a:ext uri="{FF2B5EF4-FFF2-40B4-BE49-F238E27FC236}">
                <a16:creationId xmlns:a16="http://schemas.microsoft.com/office/drawing/2014/main" id="{8255CA4A-E427-479C-A792-05A1B8A70A63}"/>
              </a:ext>
            </a:extLst>
          </p:cNvPr>
          <p:cNvPicPr>
            <a:picLocks noChangeAspect="1"/>
          </p:cNvPicPr>
          <p:nvPr/>
        </p:nvPicPr>
        <p:blipFill>
          <a:blip r:embed="rId2"/>
          <a:stretch>
            <a:fillRect/>
          </a:stretch>
        </p:blipFill>
        <p:spPr>
          <a:xfrm>
            <a:off x="2435290" y="1812568"/>
            <a:ext cx="4089922" cy="3067441"/>
          </a:xfrm>
          <a:prstGeom prst="rect">
            <a:avLst/>
          </a:prstGeom>
        </p:spPr>
      </p:pic>
    </p:spTree>
    <p:extLst>
      <p:ext uri="{BB962C8B-B14F-4D97-AF65-F5344CB8AC3E}">
        <p14:creationId xmlns:p14="http://schemas.microsoft.com/office/powerpoint/2010/main" val="19924407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A6BB9-54B5-4F68-8E2A-CD4E10B38A14}"/>
              </a:ext>
            </a:extLst>
          </p:cNvPr>
          <p:cNvSpPr>
            <a:spLocks noGrp="1"/>
          </p:cNvSpPr>
          <p:nvPr>
            <p:ph type="title"/>
          </p:nvPr>
        </p:nvSpPr>
        <p:spPr/>
        <p:txBody>
          <a:bodyPr/>
          <a:lstStyle/>
          <a:p>
            <a:r>
              <a:rPr lang="en-US" dirty="0"/>
              <a:t>Unattended Installations (Slide 1 of 2)</a:t>
            </a:r>
          </a:p>
        </p:txBody>
      </p:sp>
      <p:sp>
        <p:nvSpPr>
          <p:cNvPr id="5" name="Text Placeholder 4">
            <a:extLst>
              <a:ext uri="{FF2B5EF4-FFF2-40B4-BE49-F238E27FC236}">
                <a16:creationId xmlns:a16="http://schemas.microsoft.com/office/drawing/2014/main" id="{29C32819-FA21-4577-8F88-CC6068439854}"/>
              </a:ext>
            </a:extLst>
          </p:cNvPr>
          <p:cNvSpPr>
            <a:spLocks noGrp="1"/>
          </p:cNvSpPr>
          <p:nvPr>
            <p:ph type="body" sz="quarter" idx="13"/>
          </p:nvPr>
        </p:nvSpPr>
        <p:spPr>
          <a:xfrm>
            <a:off x="1742975" y="725714"/>
            <a:ext cx="7054516" cy="571500"/>
          </a:xfrm>
        </p:spPr>
        <p:txBody>
          <a:bodyPr/>
          <a:lstStyle/>
          <a:p>
            <a:r>
              <a:rPr lang="en-US" b="1" dirty="0"/>
              <a:t>Unattended installation: </a:t>
            </a:r>
            <a:r>
              <a:rPr lang="en-US" dirty="0"/>
              <a:t>A software or operating system installation where the configuration information is derived from an input file.</a:t>
            </a:r>
          </a:p>
        </p:txBody>
      </p:sp>
      <p:sp>
        <p:nvSpPr>
          <p:cNvPr id="3" name="Slide Number Placeholder 2">
            <a:extLst>
              <a:ext uri="{FF2B5EF4-FFF2-40B4-BE49-F238E27FC236}">
                <a16:creationId xmlns:a16="http://schemas.microsoft.com/office/drawing/2014/main" id="{2207D0AA-7D14-4B9F-9827-5B6BD1684931}"/>
              </a:ext>
            </a:extLst>
          </p:cNvPr>
          <p:cNvSpPr>
            <a:spLocks noGrp="1"/>
          </p:cNvSpPr>
          <p:nvPr>
            <p:ph type="sldNum" sz="quarter" idx="4"/>
          </p:nvPr>
        </p:nvSpPr>
        <p:spPr/>
        <p:txBody>
          <a:bodyPr/>
          <a:lstStyle/>
          <a:p>
            <a:fld id="{2066355A-084C-D24E-9AD2-7E4FC41EA627}" type="slidenum">
              <a:rPr lang="en-US" smtClean="0"/>
              <a:pPr/>
              <a:t>67</a:t>
            </a:fld>
            <a:endParaRPr lang="en-US" dirty="0"/>
          </a:p>
        </p:txBody>
      </p:sp>
      <p:sp>
        <p:nvSpPr>
          <p:cNvPr id="4" name="Content Placeholder 3">
            <a:extLst>
              <a:ext uri="{FF2B5EF4-FFF2-40B4-BE49-F238E27FC236}">
                <a16:creationId xmlns:a16="http://schemas.microsoft.com/office/drawing/2014/main" id="{57FD4666-741F-4FCC-B520-39069D62469B}"/>
              </a:ext>
            </a:extLst>
          </p:cNvPr>
          <p:cNvSpPr>
            <a:spLocks noGrp="1"/>
          </p:cNvSpPr>
          <p:nvPr>
            <p:ph idx="1"/>
          </p:nvPr>
        </p:nvSpPr>
        <p:spPr>
          <a:xfrm>
            <a:off x="341924" y="1893716"/>
            <a:ext cx="8460152" cy="2567920"/>
          </a:xfrm>
        </p:spPr>
        <p:txBody>
          <a:bodyPr/>
          <a:lstStyle/>
          <a:p>
            <a:r>
              <a:rPr lang="en-US" dirty="0"/>
              <a:t>Image deployment </a:t>
            </a:r>
          </a:p>
          <a:p>
            <a:pPr lvl="1"/>
            <a:r>
              <a:rPr lang="en-US" dirty="0"/>
              <a:t>XML text answer files</a:t>
            </a:r>
          </a:p>
          <a:p>
            <a:r>
              <a:rPr lang="en-US" dirty="0"/>
              <a:t>Windows System Image Manager</a:t>
            </a:r>
          </a:p>
          <a:p>
            <a:pPr lvl="1"/>
            <a:r>
              <a:rPr lang="en-US" dirty="0"/>
              <a:t>Configure answer files</a:t>
            </a:r>
          </a:p>
          <a:p>
            <a:r>
              <a:rPr lang="en-US" dirty="0"/>
              <a:t>Drive cloning and sysprep</a:t>
            </a:r>
          </a:p>
          <a:p>
            <a:pPr lvl="1"/>
            <a:r>
              <a:rPr lang="en-US" dirty="0"/>
              <a:t>Dism tool</a:t>
            </a:r>
          </a:p>
          <a:p>
            <a:pPr lvl="1"/>
            <a:r>
              <a:rPr lang="en-US" dirty="0"/>
              <a:t>Run sysprep before imaging</a:t>
            </a:r>
          </a:p>
          <a:p>
            <a:r>
              <a:rPr lang="en-US" dirty="0"/>
              <a:t>Windows Deployment Services</a:t>
            </a:r>
          </a:p>
          <a:p>
            <a:pPr lvl="1"/>
            <a:r>
              <a:rPr lang="en-US" dirty="0"/>
              <a:t>.WIM images and answer files</a:t>
            </a:r>
          </a:p>
        </p:txBody>
      </p:sp>
    </p:spTree>
    <p:extLst>
      <p:ext uri="{BB962C8B-B14F-4D97-AF65-F5344CB8AC3E}">
        <p14:creationId xmlns:p14="http://schemas.microsoft.com/office/powerpoint/2010/main" val="21832985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24AED36-E9B2-49C9-AACA-8AF28010588A}"/>
              </a:ext>
            </a:extLst>
          </p:cNvPr>
          <p:cNvSpPr>
            <a:spLocks noGrp="1"/>
          </p:cNvSpPr>
          <p:nvPr>
            <p:ph type="title"/>
          </p:nvPr>
        </p:nvSpPr>
        <p:spPr/>
        <p:txBody>
          <a:bodyPr/>
          <a:lstStyle/>
          <a:p>
            <a:r>
              <a:rPr lang="en-US" dirty="0"/>
              <a:t>Unattended Installations (Slide 2 of 2)</a:t>
            </a:r>
          </a:p>
        </p:txBody>
      </p:sp>
      <p:sp>
        <p:nvSpPr>
          <p:cNvPr id="4" name="Slide Number Placeholder 3">
            <a:extLst>
              <a:ext uri="{FF2B5EF4-FFF2-40B4-BE49-F238E27FC236}">
                <a16:creationId xmlns:a16="http://schemas.microsoft.com/office/drawing/2014/main" id="{BBBB60F1-181A-4347-BF0C-2E062DDAE0FD}"/>
              </a:ext>
            </a:extLst>
          </p:cNvPr>
          <p:cNvSpPr>
            <a:spLocks noGrp="1"/>
          </p:cNvSpPr>
          <p:nvPr>
            <p:ph type="sldNum" sz="quarter" idx="4"/>
          </p:nvPr>
        </p:nvSpPr>
        <p:spPr/>
        <p:txBody>
          <a:bodyPr/>
          <a:lstStyle/>
          <a:p>
            <a:fld id="{2066355A-084C-D24E-9AD2-7E4FC41EA627}" type="slidenum">
              <a:rPr lang="en-US" smtClean="0"/>
              <a:pPr/>
              <a:t>68</a:t>
            </a:fld>
            <a:endParaRPr lang="en-US" dirty="0"/>
          </a:p>
        </p:txBody>
      </p:sp>
      <p:pic>
        <p:nvPicPr>
          <p:cNvPr id="9" name="Content Placeholder 8">
            <a:extLst>
              <a:ext uri="{FF2B5EF4-FFF2-40B4-BE49-F238E27FC236}">
                <a16:creationId xmlns:a16="http://schemas.microsoft.com/office/drawing/2014/main" id="{9DB54EB0-7E26-4D24-9D93-F985D71169B0}"/>
              </a:ext>
            </a:extLst>
          </p:cNvPr>
          <p:cNvPicPr>
            <a:picLocks noGrp="1" noChangeAspect="1"/>
          </p:cNvPicPr>
          <p:nvPr>
            <p:ph idx="1"/>
          </p:nvPr>
        </p:nvPicPr>
        <p:blipFill>
          <a:blip r:embed="rId2"/>
          <a:stretch>
            <a:fillRect/>
          </a:stretch>
        </p:blipFill>
        <p:spPr>
          <a:xfrm>
            <a:off x="341927" y="1086978"/>
            <a:ext cx="5357061" cy="3567112"/>
          </a:xfrm>
        </p:spPr>
      </p:pic>
      <p:pic>
        <p:nvPicPr>
          <p:cNvPr id="11" name="Picture 10">
            <a:extLst>
              <a:ext uri="{FF2B5EF4-FFF2-40B4-BE49-F238E27FC236}">
                <a16:creationId xmlns:a16="http://schemas.microsoft.com/office/drawing/2014/main" id="{28DE544E-76D1-48DE-BA17-4AD6BF7E7141}"/>
              </a:ext>
            </a:extLst>
          </p:cNvPr>
          <p:cNvPicPr>
            <a:picLocks noChangeAspect="1"/>
          </p:cNvPicPr>
          <p:nvPr/>
        </p:nvPicPr>
        <p:blipFill>
          <a:blip r:embed="rId3"/>
          <a:stretch>
            <a:fillRect/>
          </a:stretch>
        </p:blipFill>
        <p:spPr>
          <a:xfrm>
            <a:off x="5863462" y="1555911"/>
            <a:ext cx="3074477" cy="2351070"/>
          </a:xfrm>
          <a:prstGeom prst="rect">
            <a:avLst/>
          </a:prstGeom>
        </p:spPr>
      </p:pic>
    </p:spTree>
    <p:extLst>
      <p:ext uri="{BB962C8B-B14F-4D97-AF65-F5344CB8AC3E}">
        <p14:creationId xmlns:p14="http://schemas.microsoft.com/office/powerpoint/2010/main" val="14612707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FC07E99-6C17-42BE-8C43-A834C5457869}"/>
              </a:ext>
            </a:extLst>
          </p:cNvPr>
          <p:cNvSpPr>
            <a:spLocks noGrp="1"/>
          </p:cNvSpPr>
          <p:nvPr>
            <p:ph type="body" sz="quarter" idx="13"/>
          </p:nvPr>
        </p:nvSpPr>
        <p:spPr/>
        <p:txBody>
          <a:bodyPr/>
          <a:lstStyle/>
          <a:p>
            <a:r>
              <a:rPr lang="en-US" dirty="0"/>
              <a:t>Discussing OS Installation</a:t>
            </a:r>
          </a:p>
        </p:txBody>
      </p:sp>
      <p:sp>
        <p:nvSpPr>
          <p:cNvPr id="2" name="Slide Number Placeholder 1">
            <a:extLst>
              <a:ext uri="{FF2B5EF4-FFF2-40B4-BE49-F238E27FC236}">
                <a16:creationId xmlns:a16="http://schemas.microsoft.com/office/drawing/2014/main" id="{4D04049E-6C3E-4980-A0CC-3B462447D844}"/>
              </a:ext>
            </a:extLst>
          </p:cNvPr>
          <p:cNvSpPr>
            <a:spLocks noGrp="1"/>
          </p:cNvSpPr>
          <p:nvPr>
            <p:ph type="sldNum" sz="quarter" idx="4"/>
          </p:nvPr>
        </p:nvSpPr>
        <p:spPr>
          <a:prstGeom prst="rect">
            <a:avLst/>
          </a:prstGeom>
        </p:spPr>
        <p:txBody>
          <a:bodyPr/>
          <a:lstStyle/>
          <a:p>
            <a:fld id="{A8160BDD-7155-D744-B749-9730458604AD}" type="slidenum">
              <a:rPr lang="en-US" smtClean="0"/>
              <a:pPr/>
              <a:t>69</a:t>
            </a:fld>
            <a:endParaRPr lang="en-US" dirty="0"/>
          </a:p>
        </p:txBody>
      </p:sp>
    </p:spTree>
    <p:extLst>
      <p:ext uri="{BB962C8B-B14F-4D97-AF65-F5344CB8AC3E}">
        <p14:creationId xmlns:p14="http://schemas.microsoft.com/office/powerpoint/2010/main" val="1478758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291D8-7CE3-403C-B8FC-E84677C7B885}"/>
              </a:ext>
            </a:extLst>
          </p:cNvPr>
          <p:cNvSpPr>
            <a:spLocks noGrp="1"/>
          </p:cNvSpPr>
          <p:nvPr>
            <p:ph type="title"/>
          </p:nvPr>
        </p:nvSpPr>
        <p:spPr/>
        <p:txBody>
          <a:bodyPr/>
          <a:lstStyle/>
          <a:p>
            <a:r>
              <a:rPr lang="en-US" dirty="0"/>
              <a:t>Distributions (Slide 4 of 4)</a:t>
            </a:r>
          </a:p>
        </p:txBody>
      </p:sp>
      <p:sp>
        <p:nvSpPr>
          <p:cNvPr id="4" name="Slide Number Placeholder 3">
            <a:extLst>
              <a:ext uri="{FF2B5EF4-FFF2-40B4-BE49-F238E27FC236}">
                <a16:creationId xmlns:a16="http://schemas.microsoft.com/office/drawing/2014/main" id="{8EB08435-5232-43A4-9381-2438E31F0977}"/>
              </a:ext>
            </a:extLst>
          </p:cNvPr>
          <p:cNvSpPr>
            <a:spLocks noGrp="1"/>
          </p:cNvSpPr>
          <p:nvPr>
            <p:ph type="sldNum" sz="quarter" idx="4"/>
          </p:nvPr>
        </p:nvSpPr>
        <p:spPr/>
        <p:txBody>
          <a:bodyPr/>
          <a:lstStyle/>
          <a:p>
            <a:fld id="{2066355A-084C-D24E-9AD2-7E4FC41EA627}" type="slidenum">
              <a:rPr lang="en-US" smtClean="0"/>
              <a:pPr/>
              <a:t>7</a:t>
            </a:fld>
            <a:endParaRPr lang="en-US" dirty="0"/>
          </a:p>
        </p:txBody>
      </p:sp>
      <p:sp>
        <p:nvSpPr>
          <p:cNvPr id="8" name="Content Placeholder 7">
            <a:extLst>
              <a:ext uri="{FF2B5EF4-FFF2-40B4-BE49-F238E27FC236}">
                <a16:creationId xmlns:a16="http://schemas.microsoft.com/office/drawing/2014/main" id="{3C5E00C5-682F-4275-900D-E68C8739B227}"/>
              </a:ext>
            </a:extLst>
          </p:cNvPr>
          <p:cNvSpPr>
            <a:spLocks noGrp="1"/>
          </p:cNvSpPr>
          <p:nvPr>
            <p:ph idx="1"/>
          </p:nvPr>
        </p:nvSpPr>
        <p:spPr/>
        <p:txBody>
          <a:bodyPr/>
          <a:lstStyle/>
          <a:p>
            <a:pPr marL="0" indent="0">
              <a:buNone/>
            </a:pPr>
            <a:r>
              <a:rPr lang="en-US" dirty="0"/>
              <a:t>System tools vary by distro</a:t>
            </a:r>
          </a:p>
          <a:p>
            <a:r>
              <a:rPr lang="en-US" dirty="0"/>
              <a:t>SUSE – YaST</a:t>
            </a:r>
          </a:p>
          <a:p>
            <a:r>
              <a:rPr lang="en-US" dirty="0"/>
              <a:t>Red Hat – Red Hat Package Manager</a:t>
            </a:r>
          </a:p>
          <a:p>
            <a:r>
              <a:rPr lang="en-US" dirty="0"/>
              <a:t>CentOS – Yum</a:t>
            </a:r>
          </a:p>
          <a:p>
            <a:r>
              <a:rPr lang="en-US" dirty="0"/>
              <a:t>Others include</a:t>
            </a:r>
          </a:p>
          <a:p>
            <a:pPr lvl="1"/>
            <a:r>
              <a:rPr lang="en-US" dirty="0"/>
              <a:t>webmin</a:t>
            </a:r>
          </a:p>
          <a:p>
            <a:pPr lvl="1"/>
            <a:r>
              <a:rPr lang="en-US" dirty="0"/>
              <a:t>Yumix</a:t>
            </a:r>
          </a:p>
        </p:txBody>
      </p:sp>
      <p:pic>
        <p:nvPicPr>
          <p:cNvPr id="6" name="Picture 5">
            <a:extLst>
              <a:ext uri="{FF2B5EF4-FFF2-40B4-BE49-F238E27FC236}">
                <a16:creationId xmlns:a16="http://schemas.microsoft.com/office/drawing/2014/main" id="{A2F1BC00-DF8A-47C5-A53D-D17C0D0CC220}"/>
              </a:ext>
            </a:extLst>
          </p:cNvPr>
          <p:cNvPicPr>
            <a:picLocks noChangeAspect="1"/>
          </p:cNvPicPr>
          <p:nvPr/>
        </p:nvPicPr>
        <p:blipFill>
          <a:blip r:embed="rId2"/>
          <a:stretch>
            <a:fillRect/>
          </a:stretch>
        </p:blipFill>
        <p:spPr>
          <a:xfrm>
            <a:off x="4788913" y="1813189"/>
            <a:ext cx="4008580" cy="3006435"/>
          </a:xfrm>
          <a:prstGeom prst="rect">
            <a:avLst/>
          </a:prstGeom>
        </p:spPr>
      </p:pic>
    </p:spTree>
    <p:extLst>
      <p:ext uri="{BB962C8B-B14F-4D97-AF65-F5344CB8AC3E}">
        <p14:creationId xmlns:p14="http://schemas.microsoft.com/office/powerpoint/2010/main" val="20836227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E1F34C0-1B7D-4BE3-A9BD-765D7D37D5BE}"/>
              </a:ext>
            </a:extLst>
          </p:cNvPr>
          <p:cNvSpPr>
            <a:spLocks noGrp="1"/>
          </p:cNvSpPr>
          <p:nvPr>
            <p:ph type="body" sz="quarter" idx="13"/>
          </p:nvPr>
        </p:nvSpPr>
        <p:spPr/>
        <p:txBody>
          <a:bodyPr/>
          <a:lstStyle/>
          <a:p>
            <a:r>
              <a:rPr lang="en-US" dirty="0"/>
              <a:t>Deploying a Windows Image</a:t>
            </a:r>
          </a:p>
        </p:txBody>
      </p:sp>
      <p:sp>
        <p:nvSpPr>
          <p:cNvPr id="3" name="Slide Number Placeholder 2">
            <a:extLst>
              <a:ext uri="{FF2B5EF4-FFF2-40B4-BE49-F238E27FC236}">
                <a16:creationId xmlns:a16="http://schemas.microsoft.com/office/drawing/2014/main" id="{9ED16843-3213-4D89-B7B2-9CC25F516065}"/>
              </a:ext>
            </a:extLst>
          </p:cNvPr>
          <p:cNvSpPr>
            <a:spLocks noGrp="1"/>
          </p:cNvSpPr>
          <p:nvPr>
            <p:ph type="sldNum" sz="quarter" idx="4"/>
          </p:nvPr>
        </p:nvSpPr>
        <p:spPr/>
        <p:txBody>
          <a:bodyPr/>
          <a:lstStyle/>
          <a:p>
            <a:fld id="{2066355A-084C-D24E-9AD2-7E4FC41EA627}" type="slidenum">
              <a:rPr lang="en-US" smtClean="0"/>
              <a:pPr/>
              <a:t>70</a:t>
            </a:fld>
            <a:endParaRPr lang="en-US" dirty="0"/>
          </a:p>
        </p:txBody>
      </p:sp>
    </p:spTree>
    <p:extLst>
      <p:ext uri="{BB962C8B-B14F-4D97-AF65-F5344CB8AC3E}">
        <p14:creationId xmlns:p14="http://schemas.microsoft.com/office/powerpoint/2010/main" val="6406000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9A708-DA82-437A-B827-0970C0752669}"/>
              </a:ext>
            </a:extLst>
          </p:cNvPr>
          <p:cNvSpPr>
            <a:spLocks noGrp="1"/>
          </p:cNvSpPr>
          <p:nvPr>
            <p:ph type="title"/>
          </p:nvPr>
        </p:nvSpPr>
        <p:spPr/>
        <p:txBody>
          <a:bodyPr/>
          <a:lstStyle/>
          <a:p>
            <a:r>
              <a:rPr lang="en-US" dirty="0"/>
              <a:t>Disk Maintenance</a:t>
            </a:r>
          </a:p>
        </p:txBody>
      </p:sp>
      <p:sp>
        <p:nvSpPr>
          <p:cNvPr id="3" name="Text Placeholder 2">
            <a:extLst>
              <a:ext uri="{FF2B5EF4-FFF2-40B4-BE49-F238E27FC236}">
                <a16:creationId xmlns:a16="http://schemas.microsoft.com/office/drawing/2014/main" id="{69F886D6-3932-4335-9ABF-21B4972D5206}"/>
              </a:ext>
            </a:extLst>
          </p:cNvPr>
          <p:cNvSpPr>
            <a:spLocks noGrp="1"/>
          </p:cNvSpPr>
          <p:nvPr>
            <p:ph type="body" sz="quarter" idx="13"/>
          </p:nvPr>
        </p:nvSpPr>
        <p:spPr>
          <a:xfrm>
            <a:off x="1752600" y="776021"/>
            <a:ext cx="7054516" cy="973268"/>
          </a:xfrm>
        </p:spPr>
        <p:txBody>
          <a:bodyPr/>
          <a:lstStyle/>
          <a:p>
            <a:r>
              <a:rPr lang="en-US" b="1" dirty="0"/>
              <a:t>Fragmentation:</a:t>
            </a:r>
            <a:r>
              <a:rPr lang="en-US" dirty="0"/>
              <a:t> Occurs when a data file is not saved to contiguous sectors on a disk. This decreases performance by making the disk read/write heads move between fragments. </a:t>
            </a:r>
          </a:p>
        </p:txBody>
      </p:sp>
      <p:sp>
        <p:nvSpPr>
          <p:cNvPr id="4" name="Slide Number Placeholder 3">
            <a:extLst>
              <a:ext uri="{FF2B5EF4-FFF2-40B4-BE49-F238E27FC236}">
                <a16:creationId xmlns:a16="http://schemas.microsoft.com/office/drawing/2014/main" id="{5D86AFF1-1504-45B9-9A8D-CADCEE92D27D}"/>
              </a:ext>
            </a:extLst>
          </p:cNvPr>
          <p:cNvSpPr>
            <a:spLocks noGrp="1"/>
          </p:cNvSpPr>
          <p:nvPr>
            <p:ph type="sldNum" sz="quarter" idx="4"/>
          </p:nvPr>
        </p:nvSpPr>
        <p:spPr/>
        <p:txBody>
          <a:bodyPr/>
          <a:lstStyle/>
          <a:p>
            <a:fld id="{2066355A-084C-D24E-9AD2-7E4FC41EA627}" type="slidenum">
              <a:rPr lang="en-US" smtClean="0"/>
              <a:pPr/>
              <a:t>71</a:t>
            </a:fld>
            <a:endParaRPr lang="en-US" dirty="0"/>
          </a:p>
        </p:txBody>
      </p:sp>
      <p:sp>
        <p:nvSpPr>
          <p:cNvPr id="5" name="Content Placeholder 4">
            <a:extLst>
              <a:ext uri="{FF2B5EF4-FFF2-40B4-BE49-F238E27FC236}">
                <a16:creationId xmlns:a16="http://schemas.microsoft.com/office/drawing/2014/main" id="{ECCE3B5C-B037-4371-AC21-443CE0A16534}"/>
              </a:ext>
            </a:extLst>
          </p:cNvPr>
          <p:cNvSpPr>
            <a:spLocks noGrp="1"/>
          </p:cNvSpPr>
          <p:nvPr>
            <p:ph idx="1"/>
          </p:nvPr>
        </p:nvSpPr>
        <p:spPr>
          <a:xfrm>
            <a:off x="341924" y="1958701"/>
            <a:ext cx="8460152" cy="2356396"/>
          </a:xfrm>
        </p:spPr>
        <p:txBody>
          <a:bodyPr/>
          <a:lstStyle/>
          <a:p>
            <a:r>
              <a:rPr lang="en-US" dirty="0"/>
              <a:t>Disk drives and file systems require the most attention.</a:t>
            </a:r>
          </a:p>
          <a:p>
            <a:r>
              <a:rPr lang="en-US" dirty="0"/>
              <a:t>When used regularly, disk performance tools can help address these problems.</a:t>
            </a:r>
          </a:p>
          <a:p>
            <a:pPr lvl="1"/>
            <a:r>
              <a:rPr lang="en-US" dirty="0"/>
              <a:t>Fragmentation</a:t>
            </a:r>
          </a:p>
          <a:p>
            <a:pPr lvl="1"/>
            <a:r>
              <a:rPr lang="en-US" dirty="0"/>
              <a:t>Capacity</a:t>
            </a:r>
          </a:p>
          <a:p>
            <a:pPr lvl="1"/>
            <a:r>
              <a:rPr lang="en-US" dirty="0"/>
              <a:t>Damage</a:t>
            </a:r>
          </a:p>
        </p:txBody>
      </p:sp>
    </p:spTree>
    <p:extLst>
      <p:ext uri="{BB962C8B-B14F-4D97-AF65-F5344CB8AC3E}">
        <p14:creationId xmlns:p14="http://schemas.microsoft.com/office/powerpoint/2010/main" val="24759714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p:txBody>
          <a:bodyPr/>
          <a:lstStyle/>
          <a:p>
            <a:r>
              <a:rPr lang="en-US" dirty="0"/>
              <a:t>Windows Disk Maintenance Tools</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p:txBody>
          <a:bodyPr/>
          <a:lstStyle/>
          <a:p>
            <a:fld id="{2066355A-084C-D24E-9AD2-7E4FC41EA627}" type="slidenum">
              <a:rPr lang="en-US" smtClean="0"/>
              <a:pPr/>
              <a:t>72</a:t>
            </a:fld>
            <a:endParaRPr lang="en-US" dirty="0"/>
          </a:p>
        </p:txBody>
      </p:sp>
      <p:pic>
        <p:nvPicPr>
          <p:cNvPr id="9" name="Picture 8">
            <a:extLst>
              <a:ext uri="{FF2B5EF4-FFF2-40B4-BE49-F238E27FC236}">
                <a16:creationId xmlns:a16="http://schemas.microsoft.com/office/drawing/2014/main" id="{4BBA2DAC-B514-4D19-A4E2-C026A89E68BA}"/>
              </a:ext>
            </a:extLst>
          </p:cNvPr>
          <p:cNvPicPr>
            <a:picLocks noChangeAspect="1"/>
          </p:cNvPicPr>
          <p:nvPr/>
        </p:nvPicPr>
        <p:blipFill>
          <a:blip r:embed="rId2"/>
          <a:stretch>
            <a:fillRect/>
          </a:stretch>
        </p:blipFill>
        <p:spPr>
          <a:xfrm>
            <a:off x="863290" y="2040120"/>
            <a:ext cx="2774096" cy="2123033"/>
          </a:xfrm>
          <a:prstGeom prst="rect">
            <a:avLst/>
          </a:prstGeom>
        </p:spPr>
      </p:pic>
      <p:pic>
        <p:nvPicPr>
          <p:cNvPr id="12" name="Picture 11">
            <a:extLst>
              <a:ext uri="{FF2B5EF4-FFF2-40B4-BE49-F238E27FC236}">
                <a16:creationId xmlns:a16="http://schemas.microsoft.com/office/drawing/2014/main" id="{5828770F-5279-450D-8FCF-5CF8747DA16B}"/>
              </a:ext>
            </a:extLst>
          </p:cNvPr>
          <p:cNvPicPr>
            <a:picLocks noChangeAspect="1"/>
          </p:cNvPicPr>
          <p:nvPr/>
        </p:nvPicPr>
        <p:blipFill>
          <a:blip r:embed="rId3"/>
          <a:stretch>
            <a:fillRect/>
          </a:stretch>
        </p:blipFill>
        <p:spPr>
          <a:xfrm>
            <a:off x="4505912" y="1877185"/>
            <a:ext cx="3803104" cy="2745180"/>
          </a:xfrm>
          <a:prstGeom prst="rect">
            <a:avLst/>
          </a:prstGeom>
        </p:spPr>
      </p:pic>
      <p:sp>
        <p:nvSpPr>
          <p:cNvPr id="13" name="Rectangle 12">
            <a:extLst>
              <a:ext uri="{FF2B5EF4-FFF2-40B4-BE49-F238E27FC236}">
                <a16:creationId xmlns:a16="http://schemas.microsoft.com/office/drawing/2014/main" id="{D18970B0-7AE0-4FC7-B07A-C5B3D49F6180}"/>
              </a:ext>
            </a:extLst>
          </p:cNvPr>
          <p:cNvSpPr/>
          <p:nvPr/>
        </p:nvSpPr>
        <p:spPr>
          <a:xfrm>
            <a:off x="1440661" y="1241556"/>
            <a:ext cx="1391728"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Check Disk</a:t>
            </a:r>
          </a:p>
        </p:txBody>
      </p:sp>
      <p:sp>
        <p:nvSpPr>
          <p:cNvPr id="14" name="Rectangle 13">
            <a:extLst>
              <a:ext uri="{FF2B5EF4-FFF2-40B4-BE49-F238E27FC236}">
                <a16:creationId xmlns:a16="http://schemas.microsoft.com/office/drawing/2014/main" id="{34D51E17-9C46-4EDF-9F95-50C0637030CE}"/>
              </a:ext>
            </a:extLst>
          </p:cNvPr>
          <p:cNvSpPr/>
          <p:nvPr/>
        </p:nvSpPr>
        <p:spPr>
          <a:xfrm>
            <a:off x="5262663" y="1241556"/>
            <a:ext cx="2289601"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Disk Defragmenter</a:t>
            </a:r>
          </a:p>
        </p:txBody>
      </p:sp>
    </p:spTree>
    <p:extLst>
      <p:ext uri="{BB962C8B-B14F-4D97-AF65-F5344CB8AC3E}">
        <p14:creationId xmlns:p14="http://schemas.microsoft.com/office/powerpoint/2010/main" val="26322028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p:txBody>
          <a:bodyPr/>
          <a:lstStyle/>
          <a:p>
            <a:r>
              <a:rPr lang="en-US" dirty="0"/>
              <a:t>Linux and macOS Disk Maintenance Tools</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p:txBody>
          <a:bodyPr/>
          <a:lstStyle/>
          <a:p>
            <a:fld id="{2066355A-084C-D24E-9AD2-7E4FC41EA627}" type="slidenum">
              <a:rPr lang="en-US" smtClean="0"/>
              <a:pPr/>
              <a:t>73</a:t>
            </a:fld>
            <a:endParaRPr lang="en-US" dirty="0"/>
          </a:p>
        </p:txBody>
      </p:sp>
      <p:sp>
        <p:nvSpPr>
          <p:cNvPr id="5" name="Content Placeholder 4">
            <a:extLst>
              <a:ext uri="{FF2B5EF4-FFF2-40B4-BE49-F238E27FC236}">
                <a16:creationId xmlns:a16="http://schemas.microsoft.com/office/drawing/2014/main" id="{8FA4BA9A-4277-4C83-A30E-3F3928FC89A3}"/>
              </a:ext>
            </a:extLst>
          </p:cNvPr>
          <p:cNvSpPr>
            <a:spLocks noGrp="1"/>
          </p:cNvSpPr>
          <p:nvPr>
            <p:ph idx="1"/>
          </p:nvPr>
        </p:nvSpPr>
        <p:spPr/>
        <p:txBody>
          <a:bodyPr/>
          <a:lstStyle/>
          <a:p>
            <a:r>
              <a:rPr lang="en-US" dirty="0"/>
              <a:t>Linux disk management tools:</a:t>
            </a:r>
          </a:p>
          <a:p>
            <a:pPr lvl="1"/>
            <a:r>
              <a:rPr lang="en-US" dirty="0"/>
              <a:t>df</a:t>
            </a:r>
          </a:p>
          <a:p>
            <a:pPr lvl="1"/>
            <a:r>
              <a:rPr lang="en-US" dirty="0"/>
              <a:t>du</a:t>
            </a:r>
          </a:p>
          <a:p>
            <a:pPr lvl="1"/>
            <a:r>
              <a:rPr lang="en-US" dirty="0"/>
              <a:t>fsck</a:t>
            </a:r>
          </a:p>
          <a:p>
            <a:r>
              <a:rPr lang="en-US" dirty="0"/>
              <a:t>macOS Disk Utility app</a:t>
            </a:r>
          </a:p>
          <a:p>
            <a:pPr lvl="1"/>
            <a:endParaRPr lang="en-US" dirty="0"/>
          </a:p>
        </p:txBody>
      </p:sp>
      <p:pic>
        <p:nvPicPr>
          <p:cNvPr id="6" name="Content Placeholder 5">
            <a:extLst>
              <a:ext uri="{FF2B5EF4-FFF2-40B4-BE49-F238E27FC236}">
                <a16:creationId xmlns:a16="http://schemas.microsoft.com/office/drawing/2014/main" id="{3C7D2FA1-B8B9-49E9-9789-45BCD8A7E2EF}"/>
              </a:ext>
            </a:extLst>
          </p:cNvPr>
          <p:cNvPicPr>
            <a:picLocks noChangeAspect="1"/>
          </p:cNvPicPr>
          <p:nvPr/>
        </p:nvPicPr>
        <p:blipFill>
          <a:blip r:embed="rId2"/>
          <a:stretch>
            <a:fillRect/>
          </a:stretch>
        </p:blipFill>
        <p:spPr>
          <a:xfrm>
            <a:off x="3606546" y="1497312"/>
            <a:ext cx="5144217" cy="3163694"/>
          </a:xfrm>
          <a:prstGeom prst="rect">
            <a:avLst/>
          </a:prstGeom>
        </p:spPr>
      </p:pic>
    </p:spTree>
    <p:extLst>
      <p:ext uri="{BB962C8B-B14F-4D97-AF65-F5344CB8AC3E}">
        <p14:creationId xmlns:p14="http://schemas.microsoft.com/office/powerpoint/2010/main" val="122393652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AC41D-7CC7-4E35-80FD-8D976A357330}"/>
              </a:ext>
            </a:extLst>
          </p:cNvPr>
          <p:cNvSpPr>
            <a:spLocks noGrp="1"/>
          </p:cNvSpPr>
          <p:nvPr>
            <p:ph type="title"/>
          </p:nvPr>
        </p:nvSpPr>
        <p:spPr/>
        <p:txBody>
          <a:bodyPr/>
          <a:lstStyle/>
          <a:p>
            <a:r>
              <a:rPr lang="en-US" dirty="0"/>
              <a:t>Patch Management (Slide 1 of 2)</a:t>
            </a:r>
          </a:p>
        </p:txBody>
      </p:sp>
      <p:sp>
        <p:nvSpPr>
          <p:cNvPr id="6" name="Text Placeholder 5">
            <a:extLst>
              <a:ext uri="{FF2B5EF4-FFF2-40B4-BE49-F238E27FC236}">
                <a16:creationId xmlns:a16="http://schemas.microsoft.com/office/drawing/2014/main" id="{27F5D2DC-E5E5-4F91-A91E-F933347CF3E7}"/>
              </a:ext>
            </a:extLst>
          </p:cNvPr>
          <p:cNvSpPr>
            <a:spLocks noGrp="1"/>
          </p:cNvSpPr>
          <p:nvPr>
            <p:ph type="body" sz="quarter" idx="13"/>
          </p:nvPr>
        </p:nvSpPr>
        <p:spPr/>
        <p:txBody>
          <a:bodyPr/>
          <a:lstStyle/>
          <a:p>
            <a:r>
              <a:rPr lang="en-US" b="1" dirty="0"/>
              <a:t>Patch management:</a:t>
            </a:r>
            <a:r>
              <a:rPr lang="en-US" dirty="0"/>
              <a:t> Identifying, testing, and deploying OS and application updates. </a:t>
            </a:r>
          </a:p>
          <a:p>
            <a:r>
              <a:rPr lang="en-US" b="1" dirty="0"/>
              <a:t>Patch: </a:t>
            </a:r>
            <a:r>
              <a:rPr lang="en-US" dirty="0"/>
              <a:t>A fix for software, designed to eliminate known bugs or vulnerabilities and improve performance. </a:t>
            </a:r>
          </a:p>
          <a:p>
            <a:r>
              <a:rPr lang="en-US" b="1" dirty="0"/>
              <a:t>Update</a:t>
            </a:r>
            <a:r>
              <a:rPr lang="en-US" dirty="0"/>
              <a:t>: Made freely available by the software manufacturer to fix problems in a particular software version, including any security vulnerabilities. </a:t>
            </a:r>
            <a:endParaRPr lang="en-US" b="1" dirty="0"/>
          </a:p>
        </p:txBody>
      </p:sp>
      <p:sp>
        <p:nvSpPr>
          <p:cNvPr id="3" name="Slide Number Placeholder 2">
            <a:extLst>
              <a:ext uri="{FF2B5EF4-FFF2-40B4-BE49-F238E27FC236}">
                <a16:creationId xmlns:a16="http://schemas.microsoft.com/office/drawing/2014/main" id="{608153DD-3EA6-483B-9F83-4E794F3F2594}"/>
              </a:ext>
            </a:extLst>
          </p:cNvPr>
          <p:cNvSpPr>
            <a:spLocks noGrp="1"/>
          </p:cNvSpPr>
          <p:nvPr>
            <p:ph type="sldNum" sz="quarter" idx="4"/>
          </p:nvPr>
        </p:nvSpPr>
        <p:spPr/>
        <p:txBody>
          <a:bodyPr/>
          <a:lstStyle/>
          <a:p>
            <a:fld id="{2066355A-084C-D24E-9AD2-7E4FC41EA627}" type="slidenum">
              <a:rPr lang="en-US" smtClean="0"/>
              <a:pPr/>
              <a:t>74</a:t>
            </a:fld>
            <a:endParaRPr lang="en-US" dirty="0"/>
          </a:p>
        </p:txBody>
      </p:sp>
    </p:spTree>
    <p:extLst>
      <p:ext uri="{BB962C8B-B14F-4D97-AF65-F5344CB8AC3E}">
        <p14:creationId xmlns:p14="http://schemas.microsoft.com/office/powerpoint/2010/main" val="31489783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AC41D-7CC7-4E35-80FD-8D976A357330}"/>
              </a:ext>
            </a:extLst>
          </p:cNvPr>
          <p:cNvSpPr>
            <a:spLocks noGrp="1"/>
          </p:cNvSpPr>
          <p:nvPr>
            <p:ph type="title"/>
          </p:nvPr>
        </p:nvSpPr>
        <p:spPr/>
        <p:txBody>
          <a:bodyPr/>
          <a:lstStyle/>
          <a:p>
            <a:r>
              <a:rPr lang="en-US" dirty="0"/>
              <a:t>Patch Management (Slide 2 of 2)</a:t>
            </a:r>
          </a:p>
        </p:txBody>
      </p:sp>
      <p:sp>
        <p:nvSpPr>
          <p:cNvPr id="3" name="Slide Number Placeholder 2">
            <a:extLst>
              <a:ext uri="{FF2B5EF4-FFF2-40B4-BE49-F238E27FC236}">
                <a16:creationId xmlns:a16="http://schemas.microsoft.com/office/drawing/2014/main" id="{608153DD-3EA6-483B-9F83-4E794F3F2594}"/>
              </a:ext>
            </a:extLst>
          </p:cNvPr>
          <p:cNvSpPr>
            <a:spLocks noGrp="1"/>
          </p:cNvSpPr>
          <p:nvPr>
            <p:ph type="sldNum" sz="quarter" idx="4"/>
          </p:nvPr>
        </p:nvSpPr>
        <p:spPr/>
        <p:txBody>
          <a:bodyPr/>
          <a:lstStyle/>
          <a:p>
            <a:fld id="{2066355A-084C-D24E-9AD2-7E4FC41EA627}" type="slidenum">
              <a:rPr lang="en-US" smtClean="0"/>
              <a:pPr/>
              <a:t>75</a:t>
            </a:fld>
            <a:endParaRPr lang="en-US" dirty="0"/>
          </a:p>
        </p:txBody>
      </p:sp>
      <p:sp>
        <p:nvSpPr>
          <p:cNvPr id="5" name="Content Placeholder 4">
            <a:extLst>
              <a:ext uri="{FF2B5EF4-FFF2-40B4-BE49-F238E27FC236}">
                <a16:creationId xmlns:a16="http://schemas.microsoft.com/office/drawing/2014/main" id="{FC73C4BF-1D9D-4E30-B62C-A3A0C8E91430}"/>
              </a:ext>
            </a:extLst>
          </p:cNvPr>
          <p:cNvSpPr>
            <a:spLocks noGrp="1"/>
          </p:cNvSpPr>
          <p:nvPr>
            <p:ph idx="1"/>
          </p:nvPr>
        </p:nvSpPr>
        <p:spPr/>
        <p:txBody>
          <a:bodyPr/>
          <a:lstStyle/>
          <a:p>
            <a:pPr marL="0" indent="0">
              <a:buNone/>
            </a:pPr>
            <a:r>
              <a:rPr lang="en-US" dirty="0"/>
              <a:t>A patch management program might include:</a:t>
            </a:r>
          </a:p>
          <a:p>
            <a:r>
              <a:rPr lang="en-US" dirty="0"/>
              <a:t>Someone to subscribe to and review vendor and security patches and update newsletters.</a:t>
            </a:r>
          </a:p>
          <a:p>
            <a:r>
              <a:rPr lang="en-US" dirty="0"/>
              <a:t>Review updates into urgent, important, and non-critical categories.</a:t>
            </a:r>
          </a:p>
          <a:p>
            <a:r>
              <a:rPr lang="en-US" dirty="0"/>
              <a:t>An offline patch test environment.</a:t>
            </a:r>
          </a:p>
          <a:p>
            <a:r>
              <a:rPr lang="en-US" dirty="0"/>
              <a:t>Immediate administrative push delivery of approved urgent patches.</a:t>
            </a:r>
          </a:p>
          <a:p>
            <a:r>
              <a:rPr lang="en-US" dirty="0"/>
              <a:t>Weekly administrative push delivery of approved important patches.</a:t>
            </a:r>
          </a:p>
          <a:p>
            <a:r>
              <a:rPr lang="en-US" dirty="0"/>
              <a:t>A periodic evaluation phase and full rollout for non-critical patches.</a:t>
            </a:r>
          </a:p>
        </p:txBody>
      </p:sp>
    </p:spTree>
    <p:extLst>
      <p:ext uri="{BB962C8B-B14F-4D97-AF65-F5344CB8AC3E}">
        <p14:creationId xmlns:p14="http://schemas.microsoft.com/office/powerpoint/2010/main" val="280288245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34F96-BCF2-40D7-8307-9990B0B4A23D}"/>
              </a:ext>
            </a:extLst>
          </p:cNvPr>
          <p:cNvSpPr>
            <a:spLocks noGrp="1"/>
          </p:cNvSpPr>
          <p:nvPr>
            <p:ph type="title"/>
          </p:nvPr>
        </p:nvSpPr>
        <p:spPr/>
        <p:txBody>
          <a:bodyPr/>
          <a:lstStyle/>
          <a:p>
            <a:r>
              <a:rPr lang="en-US" dirty="0"/>
              <a:t>OS Updates (Slide 1 of 5) </a:t>
            </a:r>
          </a:p>
        </p:txBody>
      </p:sp>
      <p:sp>
        <p:nvSpPr>
          <p:cNvPr id="3" name="Slide Number Placeholder 2">
            <a:extLst>
              <a:ext uri="{FF2B5EF4-FFF2-40B4-BE49-F238E27FC236}">
                <a16:creationId xmlns:a16="http://schemas.microsoft.com/office/drawing/2014/main" id="{614F0E30-3C99-40A0-8BA2-05ED6E78889B}"/>
              </a:ext>
            </a:extLst>
          </p:cNvPr>
          <p:cNvSpPr>
            <a:spLocks noGrp="1"/>
          </p:cNvSpPr>
          <p:nvPr>
            <p:ph type="sldNum" sz="quarter" idx="4"/>
          </p:nvPr>
        </p:nvSpPr>
        <p:spPr/>
        <p:txBody>
          <a:bodyPr/>
          <a:lstStyle/>
          <a:p>
            <a:fld id="{2066355A-084C-D24E-9AD2-7E4FC41EA627}" type="slidenum">
              <a:rPr lang="en-US" smtClean="0"/>
              <a:pPr/>
              <a:t>76</a:t>
            </a:fld>
            <a:endParaRPr lang="en-US" dirty="0"/>
          </a:p>
        </p:txBody>
      </p:sp>
      <p:sp>
        <p:nvSpPr>
          <p:cNvPr id="4" name="Content Placeholder 3">
            <a:extLst>
              <a:ext uri="{FF2B5EF4-FFF2-40B4-BE49-F238E27FC236}">
                <a16:creationId xmlns:a16="http://schemas.microsoft.com/office/drawing/2014/main" id="{C145AE72-8E5B-406C-9A2E-E8B788E02F3A}"/>
              </a:ext>
            </a:extLst>
          </p:cNvPr>
          <p:cNvSpPr>
            <a:spLocks noGrp="1"/>
          </p:cNvSpPr>
          <p:nvPr>
            <p:ph idx="1"/>
          </p:nvPr>
        </p:nvSpPr>
        <p:spPr/>
        <p:txBody>
          <a:bodyPr/>
          <a:lstStyle/>
          <a:p>
            <a:r>
              <a:rPr lang="en-US" dirty="0"/>
              <a:t>Windows Update.</a:t>
            </a:r>
          </a:p>
          <a:p>
            <a:pPr lvl="1"/>
            <a:r>
              <a:rPr lang="en-US" dirty="0"/>
              <a:t>Website hosts maintenance updates for many Windows versions.</a:t>
            </a:r>
          </a:p>
          <a:p>
            <a:pPr lvl="1"/>
            <a:r>
              <a:rPr lang="en-US" dirty="0"/>
              <a:t>BITS protocol supports automation of updates.</a:t>
            </a:r>
          </a:p>
          <a:p>
            <a:pPr lvl="1"/>
            <a:r>
              <a:rPr lang="en-US" dirty="0"/>
              <a:t>“Patch Tuesday.”</a:t>
            </a:r>
          </a:p>
          <a:p>
            <a:pPr lvl="1"/>
            <a:r>
              <a:rPr lang="en-US" dirty="0"/>
              <a:t>Critical updates, security patches, and optional updates.</a:t>
            </a:r>
          </a:p>
          <a:p>
            <a:pPr lvl="1"/>
            <a:r>
              <a:rPr lang="en-US" dirty="0"/>
              <a:t>Configure automatic check for updates:</a:t>
            </a:r>
          </a:p>
          <a:p>
            <a:pPr lvl="2"/>
            <a:r>
              <a:rPr lang="en-US" dirty="0"/>
              <a:t>During installation.</a:t>
            </a:r>
          </a:p>
          <a:p>
            <a:pPr lvl="2"/>
            <a:r>
              <a:rPr lang="en-US" dirty="0"/>
              <a:t>Windows Update app in Control Panel.</a:t>
            </a:r>
          </a:p>
          <a:p>
            <a:pPr lvl="2"/>
            <a:r>
              <a:rPr lang="en-US" dirty="0"/>
              <a:t>For Windows 10, Windows Settings, </a:t>
            </a:r>
            <a:r>
              <a:rPr lang="en-US" b="1" dirty="0"/>
              <a:t>Update &amp; Security</a:t>
            </a:r>
            <a:r>
              <a:rPr lang="en-US" dirty="0"/>
              <a:t>.</a:t>
            </a:r>
          </a:p>
          <a:p>
            <a:pPr lvl="1"/>
            <a:r>
              <a:rPr lang="en-US" dirty="0"/>
              <a:t>%SystemRoot%/WindowsUpdate.txt records update activity.</a:t>
            </a:r>
          </a:p>
          <a:p>
            <a:r>
              <a:rPr lang="en-US" dirty="0"/>
              <a:t>Uninstall updates that cause problems.</a:t>
            </a:r>
          </a:p>
          <a:p>
            <a:pPr lvl="1"/>
            <a:r>
              <a:rPr lang="en-US" dirty="0"/>
              <a:t>Use </a:t>
            </a:r>
            <a:r>
              <a:rPr lang="en-US" b="1" dirty="0"/>
              <a:t>Programs and Features </a:t>
            </a:r>
            <a:r>
              <a:rPr lang="en-US" dirty="0"/>
              <a:t>applet.</a:t>
            </a:r>
          </a:p>
        </p:txBody>
      </p:sp>
    </p:spTree>
    <p:extLst>
      <p:ext uri="{BB962C8B-B14F-4D97-AF65-F5344CB8AC3E}">
        <p14:creationId xmlns:p14="http://schemas.microsoft.com/office/powerpoint/2010/main" val="365324751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2474E-45AA-4E1F-91D1-57DA5E01CB70}"/>
              </a:ext>
            </a:extLst>
          </p:cNvPr>
          <p:cNvSpPr>
            <a:spLocks noGrp="1"/>
          </p:cNvSpPr>
          <p:nvPr>
            <p:ph type="title"/>
          </p:nvPr>
        </p:nvSpPr>
        <p:spPr/>
        <p:txBody>
          <a:bodyPr/>
          <a:lstStyle/>
          <a:p>
            <a:r>
              <a:rPr lang="en-US" dirty="0"/>
              <a:t>OS Updates (Slide 2 of 5) </a:t>
            </a:r>
          </a:p>
        </p:txBody>
      </p:sp>
      <p:sp>
        <p:nvSpPr>
          <p:cNvPr id="3" name="Slide Number Placeholder 2">
            <a:extLst>
              <a:ext uri="{FF2B5EF4-FFF2-40B4-BE49-F238E27FC236}">
                <a16:creationId xmlns:a16="http://schemas.microsoft.com/office/drawing/2014/main" id="{A6194D1F-5E87-4FEC-9B33-880605A0A6CA}"/>
              </a:ext>
            </a:extLst>
          </p:cNvPr>
          <p:cNvSpPr>
            <a:spLocks noGrp="1"/>
          </p:cNvSpPr>
          <p:nvPr>
            <p:ph type="sldNum" sz="quarter" idx="4"/>
          </p:nvPr>
        </p:nvSpPr>
        <p:spPr/>
        <p:txBody>
          <a:bodyPr/>
          <a:lstStyle/>
          <a:p>
            <a:fld id="{2066355A-084C-D24E-9AD2-7E4FC41EA627}" type="slidenum">
              <a:rPr lang="en-US" smtClean="0"/>
              <a:pPr/>
              <a:t>77</a:t>
            </a:fld>
            <a:endParaRPr lang="en-US" dirty="0"/>
          </a:p>
        </p:txBody>
      </p:sp>
      <p:pic>
        <p:nvPicPr>
          <p:cNvPr id="8" name="Picture 7">
            <a:extLst>
              <a:ext uri="{FF2B5EF4-FFF2-40B4-BE49-F238E27FC236}">
                <a16:creationId xmlns:a16="http://schemas.microsoft.com/office/drawing/2014/main" id="{F0EEFB5B-D745-41F4-9A3A-AFCA8FCA0115}"/>
              </a:ext>
            </a:extLst>
          </p:cNvPr>
          <p:cNvPicPr>
            <a:picLocks noChangeAspect="1"/>
          </p:cNvPicPr>
          <p:nvPr/>
        </p:nvPicPr>
        <p:blipFill>
          <a:blip r:embed="rId2"/>
          <a:stretch>
            <a:fillRect/>
          </a:stretch>
        </p:blipFill>
        <p:spPr>
          <a:xfrm>
            <a:off x="287898" y="1930685"/>
            <a:ext cx="4161549" cy="1971259"/>
          </a:xfrm>
          <a:prstGeom prst="rect">
            <a:avLst/>
          </a:prstGeom>
        </p:spPr>
      </p:pic>
      <p:sp>
        <p:nvSpPr>
          <p:cNvPr id="9" name="Rectangle 8">
            <a:extLst>
              <a:ext uri="{FF2B5EF4-FFF2-40B4-BE49-F238E27FC236}">
                <a16:creationId xmlns:a16="http://schemas.microsoft.com/office/drawing/2014/main" id="{8561B6D6-AFF1-45C9-8DBA-EA2F5EF41782}"/>
              </a:ext>
            </a:extLst>
          </p:cNvPr>
          <p:cNvSpPr/>
          <p:nvPr/>
        </p:nvSpPr>
        <p:spPr>
          <a:xfrm>
            <a:off x="1440661" y="1241556"/>
            <a:ext cx="2073196"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Windows Update</a:t>
            </a:r>
          </a:p>
        </p:txBody>
      </p:sp>
      <p:pic>
        <p:nvPicPr>
          <p:cNvPr id="10" name="Picture 9">
            <a:extLst>
              <a:ext uri="{FF2B5EF4-FFF2-40B4-BE49-F238E27FC236}">
                <a16:creationId xmlns:a16="http://schemas.microsoft.com/office/drawing/2014/main" id="{6873E661-5558-4924-BBD3-ADFA70AB8C3C}"/>
              </a:ext>
            </a:extLst>
          </p:cNvPr>
          <p:cNvPicPr>
            <a:picLocks noChangeAspect="1"/>
          </p:cNvPicPr>
          <p:nvPr/>
        </p:nvPicPr>
        <p:blipFill>
          <a:blip r:embed="rId3"/>
          <a:stretch>
            <a:fillRect/>
          </a:stretch>
        </p:blipFill>
        <p:spPr>
          <a:xfrm>
            <a:off x="5376763" y="1930685"/>
            <a:ext cx="3054041" cy="2467344"/>
          </a:xfrm>
          <a:prstGeom prst="rect">
            <a:avLst/>
          </a:prstGeom>
        </p:spPr>
      </p:pic>
      <p:sp>
        <p:nvSpPr>
          <p:cNvPr id="11" name="Rectangle 10">
            <a:extLst>
              <a:ext uri="{FF2B5EF4-FFF2-40B4-BE49-F238E27FC236}">
                <a16:creationId xmlns:a16="http://schemas.microsoft.com/office/drawing/2014/main" id="{9BB4B2BB-1F88-4D77-A5F0-9DE3EA7379D2}"/>
              </a:ext>
            </a:extLst>
          </p:cNvPr>
          <p:cNvSpPr/>
          <p:nvPr/>
        </p:nvSpPr>
        <p:spPr>
          <a:xfrm>
            <a:off x="5123081" y="1234461"/>
            <a:ext cx="3054041"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Changing Update Settings</a:t>
            </a:r>
          </a:p>
        </p:txBody>
      </p:sp>
    </p:spTree>
    <p:extLst>
      <p:ext uri="{BB962C8B-B14F-4D97-AF65-F5344CB8AC3E}">
        <p14:creationId xmlns:p14="http://schemas.microsoft.com/office/powerpoint/2010/main" val="157278630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2474E-45AA-4E1F-91D1-57DA5E01CB70}"/>
              </a:ext>
            </a:extLst>
          </p:cNvPr>
          <p:cNvSpPr>
            <a:spLocks noGrp="1"/>
          </p:cNvSpPr>
          <p:nvPr>
            <p:ph type="title"/>
          </p:nvPr>
        </p:nvSpPr>
        <p:spPr/>
        <p:txBody>
          <a:bodyPr/>
          <a:lstStyle/>
          <a:p>
            <a:r>
              <a:rPr lang="en-US" dirty="0"/>
              <a:t>OS Updates (Slide 3 of 5) </a:t>
            </a:r>
          </a:p>
        </p:txBody>
      </p:sp>
      <p:sp>
        <p:nvSpPr>
          <p:cNvPr id="3" name="Slide Number Placeholder 2">
            <a:extLst>
              <a:ext uri="{FF2B5EF4-FFF2-40B4-BE49-F238E27FC236}">
                <a16:creationId xmlns:a16="http://schemas.microsoft.com/office/drawing/2014/main" id="{A6194D1F-5E87-4FEC-9B33-880605A0A6CA}"/>
              </a:ext>
            </a:extLst>
          </p:cNvPr>
          <p:cNvSpPr>
            <a:spLocks noGrp="1"/>
          </p:cNvSpPr>
          <p:nvPr>
            <p:ph type="sldNum" sz="quarter" idx="4"/>
          </p:nvPr>
        </p:nvSpPr>
        <p:spPr/>
        <p:txBody>
          <a:bodyPr/>
          <a:lstStyle/>
          <a:p>
            <a:fld id="{2066355A-084C-D24E-9AD2-7E4FC41EA627}" type="slidenum">
              <a:rPr lang="en-US" smtClean="0"/>
              <a:pPr/>
              <a:t>78</a:t>
            </a:fld>
            <a:endParaRPr lang="en-US" dirty="0"/>
          </a:p>
        </p:txBody>
      </p:sp>
      <p:sp>
        <p:nvSpPr>
          <p:cNvPr id="5" name="Content Placeholder 4">
            <a:extLst>
              <a:ext uri="{FF2B5EF4-FFF2-40B4-BE49-F238E27FC236}">
                <a16:creationId xmlns:a16="http://schemas.microsoft.com/office/drawing/2014/main" id="{7647DEEF-643C-470E-B43B-AF8E2A43FF34}"/>
              </a:ext>
            </a:extLst>
          </p:cNvPr>
          <p:cNvSpPr>
            <a:spLocks noGrp="1"/>
          </p:cNvSpPr>
          <p:nvPr>
            <p:ph idx="1"/>
          </p:nvPr>
        </p:nvSpPr>
        <p:spPr/>
        <p:txBody>
          <a:bodyPr/>
          <a:lstStyle/>
          <a:p>
            <a:r>
              <a:rPr lang="en-US" dirty="0"/>
              <a:t>Application updates:</a:t>
            </a:r>
          </a:p>
          <a:p>
            <a:pPr lvl="1"/>
            <a:r>
              <a:rPr lang="en-US" dirty="0"/>
              <a:t>Browsers and plug-ins</a:t>
            </a:r>
          </a:p>
          <a:p>
            <a:pPr lvl="1"/>
            <a:r>
              <a:rPr lang="en-US" dirty="0"/>
              <a:t>Each vendor provides autoupdate </a:t>
            </a:r>
            <a:br>
              <a:rPr lang="en-US" dirty="0"/>
            </a:br>
            <a:r>
              <a:rPr lang="en-US" dirty="0"/>
              <a:t>software</a:t>
            </a:r>
          </a:p>
          <a:p>
            <a:r>
              <a:rPr lang="en-US" dirty="0"/>
              <a:t>Linux package management</a:t>
            </a:r>
          </a:p>
          <a:p>
            <a:pPr lvl="1"/>
            <a:r>
              <a:rPr lang="en-US" dirty="0"/>
              <a:t>yum</a:t>
            </a:r>
          </a:p>
          <a:p>
            <a:pPr lvl="1"/>
            <a:r>
              <a:rPr lang="en-US" dirty="0"/>
              <a:t>apt-get</a:t>
            </a:r>
          </a:p>
        </p:txBody>
      </p:sp>
      <p:pic>
        <p:nvPicPr>
          <p:cNvPr id="8" name="Picture 7">
            <a:extLst>
              <a:ext uri="{FF2B5EF4-FFF2-40B4-BE49-F238E27FC236}">
                <a16:creationId xmlns:a16="http://schemas.microsoft.com/office/drawing/2014/main" id="{A0251E75-9C88-432E-8D97-71FBDC8FA305}"/>
              </a:ext>
            </a:extLst>
          </p:cNvPr>
          <p:cNvPicPr>
            <a:picLocks noChangeAspect="1"/>
          </p:cNvPicPr>
          <p:nvPr/>
        </p:nvPicPr>
        <p:blipFill>
          <a:blip r:embed="rId2"/>
          <a:stretch>
            <a:fillRect/>
          </a:stretch>
        </p:blipFill>
        <p:spPr>
          <a:xfrm>
            <a:off x="4513057" y="1589880"/>
            <a:ext cx="4064209" cy="3048157"/>
          </a:xfrm>
          <a:prstGeom prst="rect">
            <a:avLst/>
          </a:prstGeom>
        </p:spPr>
      </p:pic>
    </p:spTree>
    <p:extLst>
      <p:ext uri="{BB962C8B-B14F-4D97-AF65-F5344CB8AC3E}">
        <p14:creationId xmlns:p14="http://schemas.microsoft.com/office/powerpoint/2010/main" val="273251175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2474E-45AA-4E1F-91D1-57DA5E01CB70}"/>
              </a:ext>
            </a:extLst>
          </p:cNvPr>
          <p:cNvSpPr>
            <a:spLocks noGrp="1"/>
          </p:cNvSpPr>
          <p:nvPr>
            <p:ph type="title"/>
          </p:nvPr>
        </p:nvSpPr>
        <p:spPr/>
        <p:txBody>
          <a:bodyPr/>
          <a:lstStyle/>
          <a:p>
            <a:r>
              <a:rPr lang="en-US" dirty="0"/>
              <a:t>OS Updates (Slide 4 of 5) </a:t>
            </a:r>
          </a:p>
        </p:txBody>
      </p:sp>
      <p:sp>
        <p:nvSpPr>
          <p:cNvPr id="3" name="Slide Number Placeholder 2">
            <a:extLst>
              <a:ext uri="{FF2B5EF4-FFF2-40B4-BE49-F238E27FC236}">
                <a16:creationId xmlns:a16="http://schemas.microsoft.com/office/drawing/2014/main" id="{A6194D1F-5E87-4FEC-9B33-880605A0A6CA}"/>
              </a:ext>
            </a:extLst>
          </p:cNvPr>
          <p:cNvSpPr>
            <a:spLocks noGrp="1"/>
          </p:cNvSpPr>
          <p:nvPr>
            <p:ph type="sldNum" sz="quarter" idx="4"/>
          </p:nvPr>
        </p:nvSpPr>
        <p:spPr/>
        <p:txBody>
          <a:bodyPr/>
          <a:lstStyle/>
          <a:p>
            <a:fld id="{2066355A-084C-D24E-9AD2-7E4FC41EA627}" type="slidenum">
              <a:rPr lang="en-US" smtClean="0"/>
              <a:pPr/>
              <a:t>79</a:t>
            </a:fld>
            <a:endParaRPr lang="en-US" dirty="0"/>
          </a:p>
        </p:txBody>
      </p:sp>
      <p:pic>
        <p:nvPicPr>
          <p:cNvPr id="8" name="Content Placeholder 7">
            <a:extLst>
              <a:ext uri="{FF2B5EF4-FFF2-40B4-BE49-F238E27FC236}">
                <a16:creationId xmlns:a16="http://schemas.microsoft.com/office/drawing/2014/main" id="{C80BBAFF-FF7B-4E3C-BAD3-6BC734080751}"/>
              </a:ext>
            </a:extLst>
          </p:cNvPr>
          <p:cNvPicPr>
            <a:picLocks noGrp="1" noChangeAspect="1"/>
          </p:cNvPicPr>
          <p:nvPr>
            <p:ph idx="1"/>
          </p:nvPr>
        </p:nvPicPr>
        <p:blipFill>
          <a:blip r:embed="rId2"/>
          <a:stretch>
            <a:fillRect/>
          </a:stretch>
        </p:blipFill>
        <p:spPr>
          <a:xfrm>
            <a:off x="505501" y="1270256"/>
            <a:ext cx="4064209" cy="3048157"/>
          </a:xfrm>
        </p:spPr>
      </p:pic>
      <p:pic>
        <p:nvPicPr>
          <p:cNvPr id="12" name="Picture 11">
            <a:extLst>
              <a:ext uri="{FF2B5EF4-FFF2-40B4-BE49-F238E27FC236}">
                <a16:creationId xmlns:a16="http://schemas.microsoft.com/office/drawing/2014/main" id="{B6191A9A-F278-4C48-AD0A-84DCF4FD13F6}"/>
              </a:ext>
            </a:extLst>
          </p:cNvPr>
          <p:cNvPicPr>
            <a:picLocks noChangeAspect="1"/>
          </p:cNvPicPr>
          <p:nvPr/>
        </p:nvPicPr>
        <p:blipFill>
          <a:blip r:embed="rId3"/>
          <a:stretch>
            <a:fillRect/>
          </a:stretch>
        </p:blipFill>
        <p:spPr>
          <a:xfrm>
            <a:off x="4846677" y="1270256"/>
            <a:ext cx="4064209" cy="3048157"/>
          </a:xfrm>
          <a:prstGeom prst="rect">
            <a:avLst/>
          </a:prstGeom>
        </p:spPr>
      </p:pic>
      <p:sp>
        <p:nvSpPr>
          <p:cNvPr id="9" name="Rectangle 8">
            <a:extLst>
              <a:ext uri="{FF2B5EF4-FFF2-40B4-BE49-F238E27FC236}">
                <a16:creationId xmlns:a16="http://schemas.microsoft.com/office/drawing/2014/main" id="{AE6CA573-4ECD-4AE8-9273-BA905786380B}"/>
              </a:ext>
            </a:extLst>
          </p:cNvPr>
          <p:cNvSpPr/>
          <p:nvPr/>
        </p:nvSpPr>
        <p:spPr>
          <a:xfrm>
            <a:off x="1604028" y="825087"/>
            <a:ext cx="1701300"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Update Types</a:t>
            </a:r>
          </a:p>
        </p:txBody>
      </p:sp>
      <p:sp>
        <p:nvSpPr>
          <p:cNvPr id="11" name="Rectangle 10">
            <a:extLst>
              <a:ext uri="{FF2B5EF4-FFF2-40B4-BE49-F238E27FC236}">
                <a16:creationId xmlns:a16="http://schemas.microsoft.com/office/drawing/2014/main" id="{094924C7-2C24-4B45-A265-2358075ACCFB}"/>
              </a:ext>
            </a:extLst>
          </p:cNvPr>
          <p:cNvSpPr/>
          <p:nvPr/>
        </p:nvSpPr>
        <p:spPr>
          <a:xfrm>
            <a:off x="5000494" y="821805"/>
            <a:ext cx="3503075" cy="369332"/>
          </a:xfrm>
          <a:prstGeom prst="rect">
            <a:avLst/>
          </a:prstGeom>
        </p:spPr>
        <p:txBody>
          <a:bodyPr wrap="none">
            <a:spAutoFit/>
          </a:bodyPr>
          <a:lstStyle/>
          <a:p>
            <a:r>
              <a:rPr lang="en-US" dirty="0">
                <a:solidFill>
                  <a:srgbClr val="45545F"/>
                </a:solidFill>
                <a:latin typeface="Open Sans Semibold" panose="020B0706030804020204" pitchFamily="34" charset="0"/>
                <a:ea typeface="Open Sans Semibold" panose="020B0706030804020204" pitchFamily="34" charset="0"/>
                <a:cs typeface="Open Sans Semibold" panose="020B0706030804020204" pitchFamily="34" charset="0"/>
              </a:rPr>
              <a:t>apt script running as cron job </a:t>
            </a:r>
          </a:p>
        </p:txBody>
      </p:sp>
    </p:spTree>
    <p:extLst>
      <p:ext uri="{BB962C8B-B14F-4D97-AF65-F5344CB8AC3E}">
        <p14:creationId xmlns:p14="http://schemas.microsoft.com/office/powerpoint/2010/main" val="684142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7EF0F-9D75-4C5F-9E3E-061F203AEF60}"/>
              </a:ext>
            </a:extLst>
          </p:cNvPr>
          <p:cNvSpPr>
            <a:spLocks noGrp="1"/>
          </p:cNvSpPr>
          <p:nvPr>
            <p:ph type="title"/>
          </p:nvPr>
        </p:nvSpPr>
        <p:spPr/>
        <p:txBody>
          <a:bodyPr/>
          <a:lstStyle/>
          <a:p>
            <a:r>
              <a:rPr lang="en-US" dirty="0"/>
              <a:t>Linux Commands (Slide 1 of 2)</a:t>
            </a:r>
          </a:p>
        </p:txBody>
      </p:sp>
      <p:sp>
        <p:nvSpPr>
          <p:cNvPr id="6" name="Text Placeholder 5">
            <a:extLst>
              <a:ext uri="{FF2B5EF4-FFF2-40B4-BE49-F238E27FC236}">
                <a16:creationId xmlns:a16="http://schemas.microsoft.com/office/drawing/2014/main" id="{C6E88E24-542D-4D2B-8B20-97F6F0136EF0}"/>
              </a:ext>
            </a:extLst>
          </p:cNvPr>
          <p:cNvSpPr>
            <a:spLocks noGrp="1"/>
          </p:cNvSpPr>
          <p:nvPr>
            <p:ph type="body" sz="quarter" idx="13"/>
          </p:nvPr>
        </p:nvSpPr>
        <p:spPr>
          <a:xfrm>
            <a:off x="1632857" y="724039"/>
            <a:ext cx="7429500" cy="571500"/>
          </a:xfrm>
        </p:spPr>
        <p:txBody>
          <a:bodyPr/>
          <a:lstStyle/>
          <a:p>
            <a:r>
              <a:rPr lang="en-US" b="1" dirty="0"/>
              <a:t>Wildcards: </a:t>
            </a:r>
            <a:r>
              <a:rPr lang="en-US" dirty="0"/>
              <a:t>A special character that is used to substitute characters in a string.</a:t>
            </a:r>
          </a:p>
          <a:p>
            <a:r>
              <a:rPr lang="en-US" b="1" dirty="0"/>
              <a:t>Options (switches): </a:t>
            </a:r>
            <a:r>
              <a:rPr lang="en-US" dirty="0"/>
              <a:t>The modifiers used with Linux commands to make a command more versatile.</a:t>
            </a:r>
          </a:p>
          <a:p>
            <a:r>
              <a:rPr lang="en-US" b="1" dirty="0"/>
              <a:t>Arguments: </a:t>
            </a:r>
            <a:r>
              <a:rPr lang="en-US" dirty="0"/>
              <a:t>Values supplied to the command for it to operate on, supplied in the correct order required by the command syntax.</a:t>
            </a:r>
          </a:p>
          <a:p>
            <a:r>
              <a:rPr lang="en-US" b="1" dirty="0"/>
              <a:t>Pipe: </a:t>
            </a:r>
            <a:r>
              <a:rPr lang="en-US" dirty="0"/>
              <a:t>A vertical bar typed between commands to pipe or redirect the results or output of one command as the input to another command.</a:t>
            </a:r>
          </a:p>
          <a:p>
            <a:r>
              <a:rPr lang="en-US" b="1" dirty="0"/>
              <a:t>Tab completion: </a:t>
            </a:r>
            <a:r>
              <a:rPr lang="en-US" dirty="0"/>
              <a:t>A feature in Linux that facilitates auto completion of commands and file names by pressing the Tab key.</a:t>
            </a:r>
          </a:p>
        </p:txBody>
      </p:sp>
      <p:sp>
        <p:nvSpPr>
          <p:cNvPr id="3" name="Slide Number Placeholder 2">
            <a:extLst>
              <a:ext uri="{FF2B5EF4-FFF2-40B4-BE49-F238E27FC236}">
                <a16:creationId xmlns:a16="http://schemas.microsoft.com/office/drawing/2014/main" id="{2FA2BB3D-1846-45CA-BB47-85C1C2FAAFE9}"/>
              </a:ext>
            </a:extLst>
          </p:cNvPr>
          <p:cNvSpPr>
            <a:spLocks noGrp="1"/>
          </p:cNvSpPr>
          <p:nvPr>
            <p:ph type="sldNum" sz="quarter" idx="4"/>
          </p:nvPr>
        </p:nvSpPr>
        <p:spPr/>
        <p:txBody>
          <a:bodyPr/>
          <a:lstStyle/>
          <a:p>
            <a:fld id="{2066355A-084C-D24E-9AD2-7E4FC41EA627}" type="slidenum">
              <a:rPr lang="en-US" smtClean="0"/>
              <a:pPr/>
              <a:t>8</a:t>
            </a:fld>
            <a:endParaRPr lang="en-US" dirty="0"/>
          </a:p>
        </p:txBody>
      </p:sp>
    </p:spTree>
    <p:extLst>
      <p:ext uri="{BB962C8B-B14F-4D97-AF65-F5344CB8AC3E}">
        <p14:creationId xmlns:p14="http://schemas.microsoft.com/office/powerpoint/2010/main" val="2397870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2474E-45AA-4E1F-91D1-57DA5E01CB70}"/>
              </a:ext>
            </a:extLst>
          </p:cNvPr>
          <p:cNvSpPr>
            <a:spLocks noGrp="1"/>
          </p:cNvSpPr>
          <p:nvPr>
            <p:ph type="title"/>
          </p:nvPr>
        </p:nvSpPr>
        <p:spPr/>
        <p:txBody>
          <a:bodyPr/>
          <a:lstStyle/>
          <a:p>
            <a:r>
              <a:rPr lang="en-US" dirty="0"/>
              <a:t>OS Updates (Slide 5 of 5) </a:t>
            </a:r>
          </a:p>
        </p:txBody>
      </p:sp>
      <p:sp>
        <p:nvSpPr>
          <p:cNvPr id="3" name="Slide Number Placeholder 2">
            <a:extLst>
              <a:ext uri="{FF2B5EF4-FFF2-40B4-BE49-F238E27FC236}">
                <a16:creationId xmlns:a16="http://schemas.microsoft.com/office/drawing/2014/main" id="{A6194D1F-5E87-4FEC-9B33-880605A0A6CA}"/>
              </a:ext>
            </a:extLst>
          </p:cNvPr>
          <p:cNvSpPr>
            <a:spLocks noGrp="1"/>
          </p:cNvSpPr>
          <p:nvPr>
            <p:ph type="sldNum" sz="quarter" idx="4"/>
          </p:nvPr>
        </p:nvSpPr>
        <p:spPr/>
        <p:txBody>
          <a:bodyPr/>
          <a:lstStyle/>
          <a:p>
            <a:fld id="{2066355A-084C-D24E-9AD2-7E4FC41EA627}" type="slidenum">
              <a:rPr lang="en-US" smtClean="0"/>
              <a:pPr/>
              <a:t>80</a:t>
            </a:fld>
            <a:endParaRPr lang="en-US" dirty="0"/>
          </a:p>
        </p:txBody>
      </p:sp>
      <p:sp>
        <p:nvSpPr>
          <p:cNvPr id="5" name="Content Placeholder 4">
            <a:extLst>
              <a:ext uri="{FF2B5EF4-FFF2-40B4-BE49-F238E27FC236}">
                <a16:creationId xmlns:a16="http://schemas.microsoft.com/office/drawing/2014/main" id="{E4CA6838-BB9D-4F5A-9BB3-A052313537A3}"/>
              </a:ext>
            </a:extLst>
          </p:cNvPr>
          <p:cNvSpPr>
            <a:spLocks noGrp="1"/>
          </p:cNvSpPr>
          <p:nvPr>
            <p:ph idx="1"/>
          </p:nvPr>
        </p:nvSpPr>
        <p:spPr/>
        <p:txBody>
          <a:bodyPr/>
          <a:lstStyle/>
          <a:p>
            <a:r>
              <a:rPr lang="en-US" dirty="0"/>
              <a:t>macOS patch management</a:t>
            </a:r>
          </a:p>
          <a:p>
            <a:pPr lvl="1"/>
            <a:r>
              <a:rPr lang="en-US" dirty="0"/>
              <a:t>App Store </a:t>
            </a:r>
            <a:r>
              <a:rPr lang="en-US" b="1" dirty="0"/>
              <a:t>Updates</a:t>
            </a:r>
            <a:r>
              <a:rPr lang="en-US" dirty="0"/>
              <a:t> button.</a:t>
            </a:r>
          </a:p>
          <a:p>
            <a:pPr lvl="1"/>
            <a:r>
              <a:rPr lang="en-US" dirty="0"/>
              <a:t>Update All.</a:t>
            </a:r>
          </a:p>
          <a:p>
            <a:pPr lvl="1"/>
            <a:r>
              <a:rPr lang="en-US" dirty="0"/>
              <a:t>Configure update preferences.</a:t>
            </a:r>
          </a:p>
          <a:p>
            <a:pPr lvl="1"/>
            <a:r>
              <a:rPr lang="en-US" b="1" dirty="0"/>
              <a:t>Check for Updates </a:t>
            </a:r>
            <a:r>
              <a:rPr lang="en-US" dirty="0"/>
              <a:t>from within apps.</a:t>
            </a:r>
          </a:p>
        </p:txBody>
      </p:sp>
      <p:pic>
        <p:nvPicPr>
          <p:cNvPr id="7" name="Picture 6">
            <a:extLst>
              <a:ext uri="{FF2B5EF4-FFF2-40B4-BE49-F238E27FC236}">
                <a16:creationId xmlns:a16="http://schemas.microsoft.com/office/drawing/2014/main" id="{583EF0B8-F405-40AD-AC62-CCC54811B180}"/>
              </a:ext>
            </a:extLst>
          </p:cNvPr>
          <p:cNvPicPr>
            <a:picLocks noChangeAspect="1"/>
          </p:cNvPicPr>
          <p:nvPr/>
        </p:nvPicPr>
        <p:blipFill>
          <a:blip r:embed="rId2"/>
          <a:stretch>
            <a:fillRect/>
          </a:stretch>
        </p:blipFill>
        <p:spPr>
          <a:xfrm>
            <a:off x="4864080" y="1076244"/>
            <a:ext cx="3713186" cy="3375794"/>
          </a:xfrm>
          <a:prstGeom prst="rect">
            <a:avLst/>
          </a:prstGeom>
        </p:spPr>
      </p:pic>
    </p:spTree>
    <p:extLst>
      <p:ext uri="{BB962C8B-B14F-4D97-AF65-F5344CB8AC3E}">
        <p14:creationId xmlns:p14="http://schemas.microsoft.com/office/powerpoint/2010/main" val="152568923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6325C-3436-49F9-B94A-A623AF401F5D}"/>
              </a:ext>
            </a:extLst>
          </p:cNvPr>
          <p:cNvSpPr>
            <a:spLocks noGrp="1"/>
          </p:cNvSpPr>
          <p:nvPr>
            <p:ph type="title"/>
          </p:nvPr>
        </p:nvSpPr>
        <p:spPr/>
        <p:txBody>
          <a:bodyPr/>
          <a:lstStyle/>
          <a:p>
            <a:r>
              <a:rPr lang="en-US" dirty="0"/>
              <a:t>Anti-Malware Updates (Slide 1 of 3)</a:t>
            </a:r>
          </a:p>
        </p:txBody>
      </p:sp>
      <p:sp>
        <p:nvSpPr>
          <p:cNvPr id="3" name="Slide Number Placeholder 2">
            <a:extLst>
              <a:ext uri="{FF2B5EF4-FFF2-40B4-BE49-F238E27FC236}">
                <a16:creationId xmlns:a16="http://schemas.microsoft.com/office/drawing/2014/main" id="{D3DBE8F1-942D-469A-92E6-4DF57968AD08}"/>
              </a:ext>
            </a:extLst>
          </p:cNvPr>
          <p:cNvSpPr>
            <a:spLocks noGrp="1"/>
          </p:cNvSpPr>
          <p:nvPr>
            <p:ph type="sldNum" sz="quarter" idx="4"/>
          </p:nvPr>
        </p:nvSpPr>
        <p:spPr/>
        <p:txBody>
          <a:bodyPr/>
          <a:lstStyle/>
          <a:p>
            <a:fld id="{2066355A-084C-D24E-9AD2-7E4FC41EA627}" type="slidenum">
              <a:rPr lang="en-US" smtClean="0"/>
              <a:pPr/>
              <a:t>81</a:t>
            </a:fld>
            <a:endParaRPr lang="en-US" dirty="0"/>
          </a:p>
        </p:txBody>
      </p:sp>
      <p:sp>
        <p:nvSpPr>
          <p:cNvPr id="4" name="Content Placeholder 3">
            <a:extLst>
              <a:ext uri="{FF2B5EF4-FFF2-40B4-BE49-F238E27FC236}">
                <a16:creationId xmlns:a16="http://schemas.microsoft.com/office/drawing/2014/main" id="{A495AFC6-0F41-489C-9E1F-01634D581797}"/>
              </a:ext>
            </a:extLst>
          </p:cNvPr>
          <p:cNvSpPr>
            <a:spLocks noGrp="1"/>
          </p:cNvSpPr>
          <p:nvPr>
            <p:ph idx="1"/>
          </p:nvPr>
        </p:nvSpPr>
        <p:spPr>
          <a:xfrm>
            <a:off x="341924" y="980347"/>
            <a:ext cx="8460152" cy="3899662"/>
          </a:xfrm>
        </p:spPr>
        <p:txBody>
          <a:bodyPr/>
          <a:lstStyle/>
          <a:p>
            <a:r>
              <a:rPr lang="en-US" dirty="0"/>
              <a:t>Update all Windows systems:</a:t>
            </a:r>
          </a:p>
          <a:p>
            <a:pPr lvl="1"/>
            <a:r>
              <a:rPr lang="en-US" dirty="0"/>
              <a:t>Virus definitions/patterns</a:t>
            </a:r>
          </a:p>
          <a:p>
            <a:pPr lvl="1"/>
            <a:r>
              <a:rPr lang="en-US" dirty="0"/>
              <a:t>Scan engine/components</a:t>
            </a:r>
          </a:p>
          <a:p>
            <a:r>
              <a:rPr lang="en-US" dirty="0"/>
              <a:t>macOS:</a:t>
            </a:r>
          </a:p>
          <a:p>
            <a:pPr lvl="1"/>
            <a:r>
              <a:rPr lang="en-US" dirty="0"/>
              <a:t>Not affected by conventional viruses.</a:t>
            </a:r>
          </a:p>
          <a:p>
            <a:pPr lvl="1"/>
            <a:r>
              <a:rPr lang="en-US" dirty="0"/>
              <a:t>Other malware can affect</a:t>
            </a:r>
          </a:p>
          <a:p>
            <a:pPr lvl="1"/>
            <a:r>
              <a:rPr lang="en-US" dirty="0"/>
              <a:t>Windows partitions still susceptible</a:t>
            </a:r>
          </a:p>
          <a:p>
            <a:pPr lvl="1"/>
            <a:r>
              <a:rPr lang="en-US" dirty="0"/>
              <a:t>Protection steps:</a:t>
            </a:r>
          </a:p>
          <a:p>
            <a:pPr lvl="2"/>
            <a:r>
              <a:rPr lang="en-US" dirty="0"/>
              <a:t>Only download trusted apps</a:t>
            </a:r>
          </a:p>
          <a:p>
            <a:pPr lvl="2"/>
            <a:r>
              <a:rPr lang="en-US" dirty="0"/>
              <a:t>Only download trusted content</a:t>
            </a:r>
          </a:p>
          <a:p>
            <a:pPr lvl="2"/>
            <a:r>
              <a:rPr lang="en-US" dirty="0"/>
              <a:t>Use anti-virus software</a:t>
            </a:r>
          </a:p>
          <a:p>
            <a:pPr lvl="2"/>
            <a:r>
              <a:rPr lang="en-US" dirty="0"/>
              <a:t>If Boot Camp or another Windows </a:t>
            </a:r>
            <a:br>
              <a:rPr lang="en-US" dirty="0"/>
            </a:br>
            <a:r>
              <a:rPr lang="en-US" dirty="0"/>
              <a:t>partition app is in use, treat the </a:t>
            </a:r>
            <a:br>
              <a:rPr lang="en-US" dirty="0"/>
            </a:br>
            <a:r>
              <a:rPr lang="en-US" dirty="0"/>
              <a:t>machine as if it was a Windows computer</a:t>
            </a:r>
          </a:p>
          <a:p>
            <a:pPr lvl="2"/>
            <a:endParaRPr lang="en-US" dirty="0"/>
          </a:p>
          <a:p>
            <a:endParaRPr lang="en-US" dirty="0"/>
          </a:p>
        </p:txBody>
      </p:sp>
      <p:pic>
        <p:nvPicPr>
          <p:cNvPr id="6" name="Picture 5">
            <a:extLst>
              <a:ext uri="{FF2B5EF4-FFF2-40B4-BE49-F238E27FC236}">
                <a16:creationId xmlns:a16="http://schemas.microsoft.com/office/drawing/2014/main" id="{F23AC0FD-2BD2-48FA-9418-D9A9BE1B74F5}"/>
              </a:ext>
            </a:extLst>
          </p:cNvPr>
          <p:cNvPicPr>
            <a:picLocks noChangeAspect="1"/>
          </p:cNvPicPr>
          <p:nvPr/>
        </p:nvPicPr>
        <p:blipFill>
          <a:blip r:embed="rId2"/>
          <a:stretch>
            <a:fillRect/>
          </a:stretch>
        </p:blipFill>
        <p:spPr>
          <a:xfrm>
            <a:off x="4586070" y="897993"/>
            <a:ext cx="4311139" cy="3468733"/>
          </a:xfrm>
          <a:prstGeom prst="rect">
            <a:avLst/>
          </a:prstGeom>
        </p:spPr>
      </p:pic>
    </p:spTree>
    <p:extLst>
      <p:ext uri="{BB962C8B-B14F-4D97-AF65-F5344CB8AC3E}">
        <p14:creationId xmlns:p14="http://schemas.microsoft.com/office/powerpoint/2010/main" val="40824560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859BC-0646-4F50-AFC7-43F950604DB4}"/>
              </a:ext>
            </a:extLst>
          </p:cNvPr>
          <p:cNvSpPr>
            <a:spLocks noGrp="1"/>
          </p:cNvSpPr>
          <p:nvPr>
            <p:ph type="title"/>
          </p:nvPr>
        </p:nvSpPr>
        <p:spPr/>
        <p:txBody>
          <a:bodyPr/>
          <a:lstStyle/>
          <a:p>
            <a:r>
              <a:rPr lang="en-US" dirty="0"/>
              <a:t>Anti-Malware Updates (Slide 2 of 3)</a:t>
            </a:r>
          </a:p>
        </p:txBody>
      </p:sp>
      <p:sp>
        <p:nvSpPr>
          <p:cNvPr id="3" name="Slide Number Placeholder 2">
            <a:extLst>
              <a:ext uri="{FF2B5EF4-FFF2-40B4-BE49-F238E27FC236}">
                <a16:creationId xmlns:a16="http://schemas.microsoft.com/office/drawing/2014/main" id="{73D6F9A2-5BBA-49E9-A4B1-42C640FCA26B}"/>
              </a:ext>
            </a:extLst>
          </p:cNvPr>
          <p:cNvSpPr>
            <a:spLocks noGrp="1"/>
          </p:cNvSpPr>
          <p:nvPr>
            <p:ph type="sldNum" sz="quarter" idx="4"/>
          </p:nvPr>
        </p:nvSpPr>
        <p:spPr/>
        <p:txBody>
          <a:bodyPr/>
          <a:lstStyle/>
          <a:p>
            <a:fld id="{2066355A-084C-D24E-9AD2-7E4FC41EA627}" type="slidenum">
              <a:rPr lang="en-US" smtClean="0"/>
              <a:pPr/>
              <a:t>82</a:t>
            </a:fld>
            <a:endParaRPr lang="en-US" dirty="0"/>
          </a:p>
        </p:txBody>
      </p:sp>
      <p:pic>
        <p:nvPicPr>
          <p:cNvPr id="6" name="Content Placeholder 5">
            <a:extLst>
              <a:ext uri="{FF2B5EF4-FFF2-40B4-BE49-F238E27FC236}">
                <a16:creationId xmlns:a16="http://schemas.microsoft.com/office/drawing/2014/main" id="{473296CD-117A-4F4A-A709-471A12F00BCA}"/>
              </a:ext>
            </a:extLst>
          </p:cNvPr>
          <p:cNvPicPr>
            <a:picLocks noGrp="1" noChangeAspect="1"/>
          </p:cNvPicPr>
          <p:nvPr>
            <p:ph idx="1"/>
          </p:nvPr>
        </p:nvPicPr>
        <p:blipFill>
          <a:blip r:embed="rId2"/>
          <a:stretch>
            <a:fillRect/>
          </a:stretch>
        </p:blipFill>
        <p:spPr>
          <a:xfrm>
            <a:off x="2493256" y="981075"/>
            <a:ext cx="4157488" cy="3567112"/>
          </a:xfrm>
        </p:spPr>
      </p:pic>
    </p:spTree>
    <p:extLst>
      <p:ext uri="{BB962C8B-B14F-4D97-AF65-F5344CB8AC3E}">
        <p14:creationId xmlns:p14="http://schemas.microsoft.com/office/powerpoint/2010/main" val="84944481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859BC-0646-4F50-AFC7-43F950604DB4}"/>
              </a:ext>
            </a:extLst>
          </p:cNvPr>
          <p:cNvSpPr>
            <a:spLocks noGrp="1"/>
          </p:cNvSpPr>
          <p:nvPr>
            <p:ph type="title"/>
          </p:nvPr>
        </p:nvSpPr>
        <p:spPr/>
        <p:txBody>
          <a:bodyPr/>
          <a:lstStyle/>
          <a:p>
            <a:r>
              <a:rPr lang="en-US" dirty="0"/>
              <a:t>Anti-Malware Updates (Slide 3 of 3)</a:t>
            </a:r>
          </a:p>
        </p:txBody>
      </p:sp>
      <p:sp>
        <p:nvSpPr>
          <p:cNvPr id="3" name="Slide Number Placeholder 2">
            <a:extLst>
              <a:ext uri="{FF2B5EF4-FFF2-40B4-BE49-F238E27FC236}">
                <a16:creationId xmlns:a16="http://schemas.microsoft.com/office/drawing/2014/main" id="{73D6F9A2-5BBA-49E9-A4B1-42C640FCA26B}"/>
              </a:ext>
            </a:extLst>
          </p:cNvPr>
          <p:cNvSpPr>
            <a:spLocks noGrp="1"/>
          </p:cNvSpPr>
          <p:nvPr>
            <p:ph type="sldNum" sz="quarter" idx="4"/>
          </p:nvPr>
        </p:nvSpPr>
        <p:spPr/>
        <p:txBody>
          <a:bodyPr/>
          <a:lstStyle/>
          <a:p>
            <a:fld id="{2066355A-084C-D24E-9AD2-7E4FC41EA627}" type="slidenum">
              <a:rPr lang="en-US" smtClean="0"/>
              <a:pPr/>
              <a:t>83</a:t>
            </a:fld>
            <a:endParaRPr lang="en-US" dirty="0"/>
          </a:p>
        </p:txBody>
      </p:sp>
      <p:sp>
        <p:nvSpPr>
          <p:cNvPr id="5" name="Content Placeholder 4">
            <a:extLst>
              <a:ext uri="{FF2B5EF4-FFF2-40B4-BE49-F238E27FC236}">
                <a16:creationId xmlns:a16="http://schemas.microsoft.com/office/drawing/2014/main" id="{CA776E59-E89C-4B4F-939C-F5C977E05756}"/>
              </a:ext>
            </a:extLst>
          </p:cNvPr>
          <p:cNvSpPr>
            <a:spLocks noGrp="1"/>
          </p:cNvSpPr>
          <p:nvPr>
            <p:ph idx="1"/>
          </p:nvPr>
        </p:nvSpPr>
        <p:spPr/>
        <p:txBody>
          <a:bodyPr/>
          <a:lstStyle/>
          <a:p>
            <a:r>
              <a:rPr lang="en-US" dirty="0"/>
              <a:t>Linux:</a:t>
            </a:r>
          </a:p>
          <a:p>
            <a:pPr lvl="1"/>
            <a:r>
              <a:rPr lang="en-US" dirty="0"/>
              <a:t>Multiple distros make it harder to write viruses that infect all Linux systems</a:t>
            </a:r>
          </a:p>
          <a:p>
            <a:pPr lvl="2"/>
            <a:r>
              <a:rPr lang="en-US" dirty="0"/>
              <a:t>Different CLIs</a:t>
            </a:r>
          </a:p>
          <a:p>
            <a:pPr lvl="2"/>
            <a:r>
              <a:rPr lang="en-US" dirty="0"/>
              <a:t>Different GUIs</a:t>
            </a:r>
          </a:p>
          <a:p>
            <a:pPr lvl="2"/>
            <a:r>
              <a:rPr lang="en-US" dirty="0"/>
              <a:t>Simpler security system</a:t>
            </a:r>
          </a:p>
          <a:p>
            <a:pPr lvl="2"/>
            <a:r>
              <a:rPr lang="en-US" dirty="0"/>
              <a:t>Software package managers with authorized software repositories</a:t>
            </a:r>
          </a:p>
          <a:p>
            <a:pPr lvl="1"/>
            <a:r>
              <a:rPr lang="en-US" dirty="0"/>
              <a:t>Not risk free, though</a:t>
            </a:r>
          </a:p>
          <a:p>
            <a:pPr lvl="2"/>
            <a:r>
              <a:rPr lang="en-US" dirty="0"/>
              <a:t>Assess systems for security control vulnerabilities</a:t>
            </a:r>
          </a:p>
          <a:p>
            <a:pPr lvl="2"/>
            <a:r>
              <a:rPr lang="en-US" dirty="0"/>
              <a:t>Configure appropriate security controls, especially for customer-facing systems</a:t>
            </a:r>
          </a:p>
          <a:p>
            <a:pPr lvl="2"/>
            <a:r>
              <a:rPr lang="en-US" dirty="0"/>
              <a:t>Use ClamAV and Snort IPS to block malware threats and attempts to counteract security systems</a:t>
            </a:r>
          </a:p>
          <a:p>
            <a:pPr lvl="1"/>
            <a:r>
              <a:rPr lang="en-US" dirty="0"/>
              <a:t>Install Linux anti-malware to detect infected data files received via email or file transfer from Windows systems</a:t>
            </a:r>
          </a:p>
        </p:txBody>
      </p:sp>
    </p:spTree>
    <p:extLst>
      <p:ext uri="{BB962C8B-B14F-4D97-AF65-F5344CB8AC3E}">
        <p14:creationId xmlns:p14="http://schemas.microsoft.com/office/powerpoint/2010/main" val="291640562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69D4C-3234-40AE-A659-A98F5AB4D2EA}"/>
              </a:ext>
            </a:extLst>
          </p:cNvPr>
          <p:cNvSpPr>
            <a:spLocks noGrp="1"/>
          </p:cNvSpPr>
          <p:nvPr>
            <p:ph type="title"/>
          </p:nvPr>
        </p:nvSpPr>
        <p:spPr/>
        <p:txBody>
          <a:bodyPr/>
          <a:lstStyle/>
          <a:p>
            <a:r>
              <a:rPr lang="en-US" dirty="0"/>
              <a:t>Driver and Firmware Updates (Slide 1 of 2)</a:t>
            </a:r>
          </a:p>
        </p:txBody>
      </p:sp>
      <p:sp>
        <p:nvSpPr>
          <p:cNvPr id="3" name="Slide Number Placeholder 2">
            <a:extLst>
              <a:ext uri="{FF2B5EF4-FFF2-40B4-BE49-F238E27FC236}">
                <a16:creationId xmlns:a16="http://schemas.microsoft.com/office/drawing/2014/main" id="{B9452697-8F50-4ADD-B544-23A6AA26E5FA}"/>
              </a:ext>
            </a:extLst>
          </p:cNvPr>
          <p:cNvSpPr>
            <a:spLocks noGrp="1"/>
          </p:cNvSpPr>
          <p:nvPr>
            <p:ph type="sldNum" sz="quarter" idx="4"/>
          </p:nvPr>
        </p:nvSpPr>
        <p:spPr/>
        <p:txBody>
          <a:bodyPr/>
          <a:lstStyle/>
          <a:p>
            <a:fld id="{2066355A-084C-D24E-9AD2-7E4FC41EA627}" type="slidenum">
              <a:rPr lang="en-US" smtClean="0"/>
              <a:pPr/>
              <a:t>84</a:t>
            </a:fld>
            <a:endParaRPr lang="en-US" dirty="0"/>
          </a:p>
        </p:txBody>
      </p:sp>
      <p:sp>
        <p:nvSpPr>
          <p:cNvPr id="4" name="Content Placeholder 3">
            <a:extLst>
              <a:ext uri="{FF2B5EF4-FFF2-40B4-BE49-F238E27FC236}">
                <a16:creationId xmlns:a16="http://schemas.microsoft.com/office/drawing/2014/main" id="{026AE808-16B4-4AE5-8D71-3C19B0B82361}"/>
              </a:ext>
            </a:extLst>
          </p:cNvPr>
          <p:cNvSpPr>
            <a:spLocks noGrp="1"/>
          </p:cNvSpPr>
          <p:nvPr>
            <p:ph idx="1"/>
          </p:nvPr>
        </p:nvSpPr>
        <p:spPr/>
        <p:txBody>
          <a:bodyPr/>
          <a:lstStyle/>
          <a:p>
            <a:r>
              <a:rPr lang="en-US" dirty="0"/>
              <a:t>For Windows systems, get driver updates from:</a:t>
            </a:r>
          </a:p>
          <a:p>
            <a:pPr lvl="1"/>
            <a:r>
              <a:rPr lang="en-US" dirty="0"/>
              <a:t>Windows Update </a:t>
            </a:r>
          </a:p>
          <a:p>
            <a:pPr lvl="2"/>
            <a:r>
              <a:rPr lang="en-US" dirty="0"/>
              <a:t>Listed as optional updates</a:t>
            </a:r>
          </a:p>
          <a:p>
            <a:pPr lvl="2"/>
            <a:r>
              <a:rPr lang="en-US" dirty="0"/>
              <a:t>Might not be automatically installed</a:t>
            </a:r>
          </a:p>
          <a:p>
            <a:pPr lvl="1"/>
            <a:r>
              <a:rPr lang="en-US" dirty="0"/>
              <a:t>Vendor website</a:t>
            </a:r>
          </a:p>
          <a:p>
            <a:r>
              <a:rPr lang="en-US" dirty="0"/>
              <a:t>Firmware upgrades</a:t>
            </a:r>
          </a:p>
          <a:p>
            <a:pPr lvl="1"/>
            <a:r>
              <a:rPr lang="en-US" dirty="0"/>
              <a:t>Motherboard firmware updates to address </a:t>
            </a:r>
          </a:p>
          <a:p>
            <a:pPr lvl="2"/>
            <a:r>
              <a:rPr lang="en-US" dirty="0"/>
              <a:t>Bugs</a:t>
            </a:r>
          </a:p>
          <a:p>
            <a:pPr lvl="2"/>
            <a:r>
              <a:rPr lang="en-US" dirty="0"/>
              <a:t>Incompatibilities with Oss</a:t>
            </a:r>
          </a:p>
          <a:p>
            <a:pPr lvl="2"/>
            <a:r>
              <a:rPr lang="en-US" dirty="0"/>
              <a:t>New features</a:t>
            </a:r>
          </a:p>
          <a:p>
            <a:pPr lvl="1"/>
            <a:r>
              <a:rPr lang="en-US" dirty="0"/>
              <a:t>Might need to update firmware on other devices</a:t>
            </a:r>
          </a:p>
        </p:txBody>
      </p:sp>
    </p:spTree>
    <p:extLst>
      <p:ext uri="{BB962C8B-B14F-4D97-AF65-F5344CB8AC3E}">
        <p14:creationId xmlns:p14="http://schemas.microsoft.com/office/powerpoint/2010/main" val="256051934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69D4C-3234-40AE-A659-A98F5AB4D2EA}"/>
              </a:ext>
            </a:extLst>
          </p:cNvPr>
          <p:cNvSpPr>
            <a:spLocks noGrp="1"/>
          </p:cNvSpPr>
          <p:nvPr>
            <p:ph type="title"/>
          </p:nvPr>
        </p:nvSpPr>
        <p:spPr/>
        <p:txBody>
          <a:bodyPr/>
          <a:lstStyle/>
          <a:p>
            <a:r>
              <a:rPr lang="en-US" dirty="0"/>
              <a:t>Driver and Firmware Updates (Slide 2 of 2)</a:t>
            </a:r>
          </a:p>
        </p:txBody>
      </p:sp>
      <p:sp>
        <p:nvSpPr>
          <p:cNvPr id="3" name="Slide Number Placeholder 2">
            <a:extLst>
              <a:ext uri="{FF2B5EF4-FFF2-40B4-BE49-F238E27FC236}">
                <a16:creationId xmlns:a16="http://schemas.microsoft.com/office/drawing/2014/main" id="{B9452697-8F50-4ADD-B544-23A6AA26E5FA}"/>
              </a:ext>
            </a:extLst>
          </p:cNvPr>
          <p:cNvSpPr>
            <a:spLocks noGrp="1"/>
          </p:cNvSpPr>
          <p:nvPr>
            <p:ph type="sldNum" sz="quarter" idx="4"/>
          </p:nvPr>
        </p:nvSpPr>
        <p:spPr/>
        <p:txBody>
          <a:bodyPr/>
          <a:lstStyle/>
          <a:p>
            <a:fld id="{2066355A-084C-D24E-9AD2-7E4FC41EA627}" type="slidenum">
              <a:rPr lang="en-US" smtClean="0"/>
              <a:pPr/>
              <a:t>85</a:t>
            </a:fld>
            <a:endParaRPr lang="en-US" dirty="0"/>
          </a:p>
        </p:txBody>
      </p:sp>
      <p:sp>
        <p:nvSpPr>
          <p:cNvPr id="4" name="Content Placeholder 3">
            <a:extLst>
              <a:ext uri="{FF2B5EF4-FFF2-40B4-BE49-F238E27FC236}">
                <a16:creationId xmlns:a16="http://schemas.microsoft.com/office/drawing/2014/main" id="{026AE808-16B4-4AE5-8D71-3C19B0B82361}"/>
              </a:ext>
            </a:extLst>
          </p:cNvPr>
          <p:cNvSpPr>
            <a:spLocks noGrp="1"/>
          </p:cNvSpPr>
          <p:nvPr>
            <p:ph idx="1"/>
          </p:nvPr>
        </p:nvSpPr>
        <p:spPr>
          <a:xfrm>
            <a:off x="339295" y="979118"/>
            <a:ext cx="8460152" cy="3567590"/>
          </a:xfrm>
        </p:spPr>
        <p:txBody>
          <a:bodyPr/>
          <a:lstStyle/>
          <a:p>
            <a:r>
              <a:rPr lang="en-US" dirty="0"/>
              <a:t>macOS driver updates</a:t>
            </a:r>
          </a:p>
          <a:p>
            <a:pPr lvl="1"/>
            <a:r>
              <a:rPr lang="en-US" dirty="0"/>
              <a:t>Drivers are easier to manage due to Apple’s integrated approach to hardware and OS</a:t>
            </a:r>
          </a:p>
          <a:p>
            <a:pPr lvl="1"/>
            <a:r>
              <a:rPr lang="en-US" dirty="0"/>
              <a:t>Updates are delivered where necessary through:</a:t>
            </a:r>
          </a:p>
          <a:p>
            <a:pPr lvl="2"/>
            <a:r>
              <a:rPr lang="en-US" dirty="0"/>
              <a:t>Software updates</a:t>
            </a:r>
          </a:p>
          <a:p>
            <a:pPr lvl="2"/>
            <a:r>
              <a:rPr lang="en-US" dirty="0"/>
              <a:t>App Store</a:t>
            </a:r>
          </a:p>
          <a:p>
            <a:pPr lvl="2"/>
            <a:r>
              <a:rPr lang="en-US" dirty="0"/>
              <a:t>New releases of macOS</a:t>
            </a:r>
          </a:p>
          <a:p>
            <a:pPr lvl="1"/>
            <a:r>
              <a:rPr lang="en-US" dirty="0"/>
              <a:t>Third-party devices:</a:t>
            </a:r>
          </a:p>
          <a:p>
            <a:pPr lvl="2"/>
            <a:r>
              <a:rPr lang="en-US" dirty="0"/>
              <a:t>System Preferences &gt; About to verify current driver </a:t>
            </a:r>
            <a:br>
              <a:rPr lang="en-US" dirty="0"/>
            </a:br>
            <a:r>
              <a:rPr lang="en-US" dirty="0"/>
              <a:t>version</a:t>
            </a:r>
          </a:p>
          <a:p>
            <a:pPr lvl="2"/>
            <a:r>
              <a:rPr lang="en-US" dirty="0"/>
              <a:t>Check vendor site to see the latest version</a:t>
            </a:r>
          </a:p>
          <a:p>
            <a:pPr lvl="2"/>
            <a:r>
              <a:rPr lang="en-US" dirty="0"/>
              <a:t>Remove old version of driver before updating</a:t>
            </a:r>
          </a:p>
          <a:p>
            <a:pPr marL="342900" lvl="1" indent="0">
              <a:buNone/>
            </a:pPr>
            <a:endParaRPr lang="en-US" dirty="0"/>
          </a:p>
        </p:txBody>
      </p:sp>
      <p:pic>
        <p:nvPicPr>
          <p:cNvPr id="6" name="Picture 5">
            <a:extLst>
              <a:ext uri="{FF2B5EF4-FFF2-40B4-BE49-F238E27FC236}">
                <a16:creationId xmlns:a16="http://schemas.microsoft.com/office/drawing/2014/main" id="{1999FE93-F62A-424C-A43D-5E64F9A90942}"/>
              </a:ext>
            </a:extLst>
          </p:cNvPr>
          <p:cNvPicPr>
            <a:picLocks noChangeAspect="1"/>
          </p:cNvPicPr>
          <p:nvPr/>
        </p:nvPicPr>
        <p:blipFill>
          <a:blip r:embed="rId2"/>
          <a:stretch>
            <a:fillRect/>
          </a:stretch>
        </p:blipFill>
        <p:spPr>
          <a:xfrm>
            <a:off x="6078295" y="1999475"/>
            <a:ext cx="2629939" cy="1745534"/>
          </a:xfrm>
          <a:prstGeom prst="rect">
            <a:avLst/>
          </a:prstGeom>
        </p:spPr>
      </p:pic>
    </p:spTree>
    <p:extLst>
      <p:ext uri="{BB962C8B-B14F-4D97-AF65-F5344CB8AC3E}">
        <p14:creationId xmlns:p14="http://schemas.microsoft.com/office/powerpoint/2010/main" val="15491241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p:txBody>
          <a:bodyPr/>
          <a:lstStyle/>
          <a:p>
            <a:r>
              <a:rPr lang="en-US" dirty="0"/>
              <a:t>Scheduled Backups (Slide 1 of 4)</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p:txBody>
          <a:bodyPr/>
          <a:lstStyle/>
          <a:p>
            <a:fld id="{2066355A-084C-D24E-9AD2-7E4FC41EA627}" type="slidenum">
              <a:rPr lang="en-US" smtClean="0"/>
              <a:pPr/>
              <a:t>86</a:t>
            </a:fld>
            <a:endParaRPr lang="en-US" dirty="0"/>
          </a:p>
        </p:txBody>
      </p:sp>
      <p:sp>
        <p:nvSpPr>
          <p:cNvPr id="5" name="Content Placeholder 4">
            <a:extLst>
              <a:ext uri="{FF2B5EF4-FFF2-40B4-BE49-F238E27FC236}">
                <a16:creationId xmlns:a16="http://schemas.microsoft.com/office/drawing/2014/main" id="{79C74E2C-0CE2-442E-8294-668D6D63B81A}"/>
              </a:ext>
            </a:extLst>
          </p:cNvPr>
          <p:cNvSpPr>
            <a:spLocks noGrp="1"/>
          </p:cNvSpPr>
          <p:nvPr>
            <p:ph idx="1"/>
          </p:nvPr>
        </p:nvSpPr>
        <p:spPr/>
        <p:txBody>
          <a:bodyPr/>
          <a:lstStyle/>
          <a:p>
            <a:r>
              <a:rPr lang="en-US" dirty="0"/>
              <a:t>Essential to back up data.</a:t>
            </a:r>
          </a:p>
          <a:p>
            <a:r>
              <a:rPr lang="en-US" dirty="0"/>
              <a:t>On networks, tape systems and complex third-party utilities are common.</a:t>
            </a:r>
          </a:p>
          <a:p>
            <a:r>
              <a:rPr lang="en-US" dirty="0"/>
              <a:t>Personal backups commonly made to  external hard drive or media, or the cloud.</a:t>
            </a:r>
          </a:p>
        </p:txBody>
      </p:sp>
    </p:spTree>
    <p:extLst>
      <p:ext uri="{BB962C8B-B14F-4D97-AF65-F5344CB8AC3E}">
        <p14:creationId xmlns:p14="http://schemas.microsoft.com/office/powerpoint/2010/main" val="332371873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51DC1-2EBB-4EF2-9804-82262AB56FD3}"/>
              </a:ext>
            </a:extLst>
          </p:cNvPr>
          <p:cNvSpPr>
            <a:spLocks noGrp="1"/>
          </p:cNvSpPr>
          <p:nvPr>
            <p:ph type="title"/>
          </p:nvPr>
        </p:nvSpPr>
        <p:spPr/>
        <p:txBody>
          <a:bodyPr/>
          <a:lstStyle/>
          <a:p>
            <a:r>
              <a:rPr lang="en-US" dirty="0"/>
              <a:t>Scheduled Backups (Slide 2 of 4)</a:t>
            </a:r>
          </a:p>
        </p:txBody>
      </p:sp>
      <p:sp>
        <p:nvSpPr>
          <p:cNvPr id="3" name="Slide Number Placeholder 2">
            <a:extLst>
              <a:ext uri="{FF2B5EF4-FFF2-40B4-BE49-F238E27FC236}">
                <a16:creationId xmlns:a16="http://schemas.microsoft.com/office/drawing/2014/main" id="{F10E2571-3CDE-42C7-A347-20EA656EE500}"/>
              </a:ext>
            </a:extLst>
          </p:cNvPr>
          <p:cNvSpPr>
            <a:spLocks noGrp="1"/>
          </p:cNvSpPr>
          <p:nvPr>
            <p:ph type="sldNum" sz="quarter" idx="4"/>
          </p:nvPr>
        </p:nvSpPr>
        <p:spPr/>
        <p:txBody>
          <a:bodyPr/>
          <a:lstStyle/>
          <a:p>
            <a:fld id="{2066355A-084C-D24E-9AD2-7E4FC41EA627}" type="slidenum">
              <a:rPr lang="en-US" smtClean="0"/>
              <a:pPr/>
              <a:t>87</a:t>
            </a:fld>
            <a:endParaRPr lang="en-US" dirty="0"/>
          </a:p>
        </p:txBody>
      </p:sp>
      <p:sp>
        <p:nvSpPr>
          <p:cNvPr id="4" name="Content Placeholder 3">
            <a:extLst>
              <a:ext uri="{FF2B5EF4-FFF2-40B4-BE49-F238E27FC236}">
                <a16:creationId xmlns:a16="http://schemas.microsoft.com/office/drawing/2014/main" id="{3C30ACC6-1DD2-47AC-84C5-5E57F0A456DA}"/>
              </a:ext>
            </a:extLst>
          </p:cNvPr>
          <p:cNvSpPr>
            <a:spLocks noGrp="1"/>
          </p:cNvSpPr>
          <p:nvPr>
            <p:ph idx="1"/>
          </p:nvPr>
        </p:nvSpPr>
        <p:spPr/>
        <p:txBody>
          <a:bodyPr/>
          <a:lstStyle/>
          <a:p>
            <a:r>
              <a:rPr lang="en-US" dirty="0"/>
              <a:t>Windows Backup</a:t>
            </a:r>
          </a:p>
          <a:p>
            <a:endParaRPr lang="en-US" dirty="0"/>
          </a:p>
        </p:txBody>
      </p:sp>
      <p:pic>
        <p:nvPicPr>
          <p:cNvPr id="5" name="Picture 4">
            <a:extLst>
              <a:ext uri="{FF2B5EF4-FFF2-40B4-BE49-F238E27FC236}">
                <a16:creationId xmlns:a16="http://schemas.microsoft.com/office/drawing/2014/main" id="{997D0B86-8B54-425C-8935-2ADE9E03AF9C}"/>
              </a:ext>
            </a:extLst>
          </p:cNvPr>
          <p:cNvPicPr>
            <a:picLocks noChangeAspect="1"/>
          </p:cNvPicPr>
          <p:nvPr/>
        </p:nvPicPr>
        <p:blipFill>
          <a:blip r:embed="rId2"/>
          <a:stretch>
            <a:fillRect/>
          </a:stretch>
        </p:blipFill>
        <p:spPr>
          <a:xfrm>
            <a:off x="550155" y="1304745"/>
            <a:ext cx="4413731" cy="3409228"/>
          </a:xfrm>
          <a:prstGeom prst="rect">
            <a:avLst/>
          </a:prstGeom>
        </p:spPr>
      </p:pic>
      <p:pic>
        <p:nvPicPr>
          <p:cNvPr id="7" name="Picture 6">
            <a:extLst>
              <a:ext uri="{FF2B5EF4-FFF2-40B4-BE49-F238E27FC236}">
                <a16:creationId xmlns:a16="http://schemas.microsoft.com/office/drawing/2014/main" id="{04307EE4-CEBD-4033-94AE-C8345A9A8706}"/>
              </a:ext>
            </a:extLst>
          </p:cNvPr>
          <p:cNvPicPr>
            <a:picLocks noChangeAspect="1"/>
          </p:cNvPicPr>
          <p:nvPr/>
        </p:nvPicPr>
        <p:blipFill>
          <a:blip r:embed="rId3"/>
          <a:stretch>
            <a:fillRect/>
          </a:stretch>
        </p:blipFill>
        <p:spPr>
          <a:xfrm>
            <a:off x="5357469" y="895346"/>
            <a:ext cx="3350765" cy="3797978"/>
          </a:xfrm>
          <a:prstGeom prst="rect">
            <a:avLst/>
          </a:prstGeom>
        </p:spPr>
      </p:pic>
    </p:spTree>
    <p:extLst>
      <p:ext uri="{BB962C8B-B14F-4D97-AF65-F5344CB8AC3E}">
        <p14:creationId xmlns:p14="http://schemas.microsoft.com/office/powerpoint/2010/main" val="5393835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51DC1-2EBB-4EF2-9804-82262AB56FD3}"/>
              </a:ext>
            </a:extLst>
          </p:cNvPr>
          <p:cNvSpPr>
            <a:spLocks noGrp="1"/>
          </p:cNvSpPr>
          <p:nvPr>
            <p:ph type="title"/>
          </p:nvPr>
        </p:nvSpPr>
        <p:spPr/>
        <p:txBody>
          <a:bodyPr/>
          <a:lstStyle/>
          <a:p>
            <a:r>
              <a:rPr lang="en-US" dirty="0"/>
              <a:t>Scheduled Backups (Slide 3 of 4)</a:t>
            </a:r>
          </a:p>
        </p:txBody>
      </p:sp>
      <p:sp>
        <p:nvSpPr>
          <p:cNvPr id="3" name="Slide Number Placeholder 2">
            <a:extLst>
              <a:ext uri="{FF2B5EF4-FFF2-40B4-BE49-F238E27FC236}">
                <a16:creationId xmlns:a16="http://schemas.microsoft.com/office/drawing/2014/main" id="{F10E2571-3CDE-42C7-A347-20EA656EE500}"/>
              </a:ext>
            </a:extLst>
          </p:cNvPr>
          <p:cNvSpPr>
            <a:spLocks noGrp="1"/>
          </p:cNvSpPr>
          <p:nvPr>
            <p:ph type="sldNum" sz="quarter" idx="4"/>
          </p:nvPr>
        </p:nvSpPr>
        <p:spPr/>
        <p:txBody>
          <a:bodyPr/>
          <a:lstStyle/>
          <a:p>
            <a:fld id="{2066355A-084C-D24E-9AD2-7E4FC41EA627}" type="slidenum">
              <a:rPr lang="en-US" smtClean="0"/>
              <a:pPr/>
              <a:t>88</a:t>
            </a:fld>
            <a:endParaRPr lang="en-US" dirty="0"/>
          </a:p>
        </p:txBody>
      </p:sp>
      <p:sp>
        <p:nvSpPr>
          <p:cNvPr id="4" name="Content Placeholder 3">
            <a:extLst>
              <a:ext uri="{FF2B5EF4-FFF2-40B4-BE49-F238E27FC236}">
                <a16:creationId xmlns:a16="http://schemas.microsoft.com/office/drawing/2014/main" id="{3C30ACC6-1DD2-47AC-84C5-5E57F0A456DA}"/>
              </a:ext>
            </a:extLst>
          </p:cNvPr>
          <p:cNvSpPr>
            <a:spLocks noGrp="1"/>
          </p:cNvSpPr>
          <p:nvPr>
            <p:ph idx="1"/>
          </p:nvPr>
        </p:nvSpPr>
        <p:spPr/>
        <p:txBody>
          <a:bodyPr/>
          <a:lstStyle/>
          <a:p>
            <a:r>
              <a:rPr lang="en-US" dirty="0"/>
              <a:t>Restoring a file</a:t>
            </a:r>
          </a:p>
          <a:p>
            <a:endParaRPr lang="en-US" dirty="0"/>
          </a:p>
        </p:txBody>
      </p:sp>
      <p:pic>
        <p:nvPicPr>
          <p:cNvPr id="5" name="Picture 4">
            <a:extLst>
              <a:ext uri="{FF2B5EF4-FFF2-40B4-BE49-F238E27FC236}">
                <a16:creationId xmlns:a16="http://schemas.microsoft.com/office/drawing/2014/main" id="{997D0B86-8B54-425C-8935-2ADE9E03AF9C}"/>
              </a:ext>
            </a:extLst>
          </p:cNvPr>
          <p:cNvPicPr>
            <a:picLocks noChangeAspect="1"/>
          </p:cNvPicPr>
          <p:nvPr/>
        </p:nvPicPr>
        <p:blipFill>
          <a:blip r:embed="rId2"/>
          <a:stretch>
            <a:fillRect/>
          </a:stretch>
        </p:blipFill>
        <p:spPr>
          <a:xfrm>
            <a:off x="3039816" y="1059528"/>
            <a:ext cx="4360970" cy="3409228"/>
          </a:xfrm>
          <a:prstGeom prst="rect">
            <a:avLst/>
          </a:prstGeom>
        </p:spPr>
      </p:pic>
    </p:spTree>
    <p:extLst>
      <p:ext uri="{BB962C8B-B14F-4D97-AF65-F5344CB8AC3E}">
        <p14:creationId xmlns:p14="http://schemas.microsoft.com/office/powerpoint/2010/main" val="30743329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p:txBody>
          <a:bodyPr/>
          <a:lstStyle/>
          <a:p>
            <a:r>
              <a:rPr lang="en-US" dirty="0"/>
              <a:t>Scheduled Backups (Slide 4 of 4)</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p:txBody>
          <a:bodyPr/>
          <a:lstStyle/>
          <a:p>
            <a:fld id="{2066355A-084C-D24E-9AD2-7E4FC41EA627}" type="slidenum">
              <a:rPr lang="en-US" smtClean="0"/>
              <a:pPr/>
              <a:t>89</a:t>
            </a:fld>
            <a:endParaRPr lang="en-US" dirty="0"/>
          </a:p>
        </p:txBody>
      </p:sp>
      <p:sp>
        <p:nvSpPr>
          <p:cNvPr id="8" name="Content Placeholder 7">
            <a:extLst>
              <a:ext uri="{FF2B5EF4-FFF2-40B4-BE49-F238E27FC236}">
                <a16:creationId xmlns:a16="http://schemas.microsoft.com/office/drawing/2014/main" id="{7DA3EAAB-FBA2-42A8-BFCB-1A97B8CDAAEA}"/>
              </a:ext>
            </a:extLst>
          </p:cNvPr>
          <p:cNvSpPr>
            <a:spLocks noGrp="1"/>
          </p:cNvSpPr>
          <p:nvPr>
            <p:ph idx="1"/>
          </p:nvPr>
        </p:nvSpPr>
        <p:spPr/>
        <p:txBody>
          <a:bodyPr/>
          <a:lstStyle/>
          <a:p>
            <a:r>
              <a:rPr lang="en-US" dirty="0"/>
              <a:t>macOS Time Machine</a:t>
            </a:r>
          </a:p>
          <a:p>
            <a:r>
              <a:rPr lang="en-US" dirty="0"/>
              <a:t>Linux backups:</a:t>
            </a:r>
          </a:p>
          <a:p>
            <a:pPr lvl="1"/>
            <a:r>
              <a:rPr lang="en-US" dirty="0"/>
              <a:t>No official OS tools.</a:t>
            </a:r>
          </a:p>
          <a:p>
            <a:pPr lvl="1"/>
            <a:r>
              <a:rPr lang="en-US" dirty="0"/>
              <a:t>Custom solution using </a:t>
            </a:r>
            <a:br>
              <a:rPr lang="en-US" dirty="0"/>
            </a:br>
            <a:r>
              <a:rPr lang="en-US" dirty="0"/>
              <a:t>cron and scripts.</a:t>
            </a:r>
          </a:p>
          <a:p>
            <a:pPr lvl="1"/>
            <a:r>
              <a:rPr lang="en-US" dirty="0"/>
              <a:t>Third-party software.</a:t>
            </a:r>
          </a:p>
        </p:txBody>
      </p:sp>
      <p:pic>
        <p:nvPicPr>
          <p:cNvPr id="9" name="Content Placeholder 5">
            <a:extLst>
              <a:ext uri="{FF2B5EF4-FFF2-40B4-BE49-F238E27FC236}">
                <a16:creationId xmlns:a16="http://schemas.microsoft.com/office/drawing/2014/main" id="{C6540ACB-12E8-4B28-9F57-3A489502AAEA}"/>
              </a:ext>
            </a:extLst>
          </p:cNvPr>
          <p:cNvPicPr>
            <a:picLocks noChangeAspect="1"/>
          </p:cNvPicPr>
          <p:nvPr/>
        </p:nvPicPr>
        <p:blipFill>
          <a:blip r:embed="rId2"/>
          <a:stretch>
            <a:fillRect/>
          </a:stretch>
        </p:blipFill>
        <p:spPr>
          <a:xfrm>
            <a:off x="3388248" y="980347"/>
            <a:ext cx="5409246" cy="3567112"/>
          </a:xfrm>
          <a:prstGeom prst="rect">
            <a:avLst/>
          </a:prstGeom>
        </p:spPr>
      </p:pic>
    </p:spTree>
    <p:extLst>
      <p:ext uri="{BB962C8B-B14F-4D97-AF65-F5344CB8AC3E}">
        <p14:creationId xmlns:p14="http://schemas.microsoft.com/office/powerpoint/2010/main" val="1030173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7EF0F-9D75-4C5F-9E3E-061F203AEF60}"/>
              </a:ext>
            </a:extLst>
          </p:cNvPr>
          <p:cNvSpPr>
            <a:spLocks noGrp="1"/>
          </p:cNvSpPr>
          <p:nvPr>
            <p:ph type="title"/>
          </p:nvPr>
        </p:nvSpPr>
        <p:spPr/>
        <p:txBody>
          <a:bodyPr/>
          <a:lstStyle/>
          <a:p>
            <a:r>
              <a:rPr lang="en-US" dirty="0"/>
              <a:t>Linux Commands (Slide 2 of 2)</a:t>
            </a:r>
          </a:p>
        </p:txBody>
      </p:sp>
      <p:sp>
        <p:nvSpPr>
          <p:cNvPr id="3" name="Slide Number Placeholder 2">
            <a:extLst>
              <a:ext uri="{FF2B5EF4-FFF2-40B4-BE49-F238E27FC236}">
                <a16:creationId xmlns:a16="http://schemas.microsoft.com/office/drawing/2014/main" id="{2FA2BB3D-1846-45CA-BB47-85C1C2FAAFE9}"/>
              </a:ext>
            </a:extLst>
          </p:cNvPr>
          <p:cNvSpPr>
            <a:spLocks noGrp="1"/>
          </p:cNvSpPr>
          <p:nvPr>
            <p:ph type="sldNum" sz="quarter" idx="4"/>
          </p:nvPr>
        </p:nvSpPr>
        <p:spPr/>
        <p:txBody>
          <a:bodyPr/>
          <a:lstStyle/>
          <a:p>
            <a:fld id="{2066355A-084C-D24E-9AD2-7E4FC41EA627}" type="slidenum">
              <a:rPr lang="en-US" smtClean="0"/>
              <a:pPr/>
              <a:t>9</a:t>
            </a:fld>
            <a:endParaRPr lang="en-US" dirty="0"/>
          </a:p>
        </p:txBody>
      </p:sp>
      <p:sp>
        <p:nvSpPr>
          <p:cNvPr id="8" name="Content Placeholder 7">
            <a:extLst>
              <a:ext uri="{FF2B5EF4-FFF2-40B4-BE49-F238E27FC236}">
                <a16:creationId xmlns:a16="http://schemas.microsoft.com/office/drawing/2014/main" id="{83BC9C3D-A29C-4578-BEC6-0570D11A6827}"/>
              </a:ext>
            </a:extLst>
          </p:cNvPr>
          <p:cNvSpPr>
            <a:spLocks noGrp="1"/>
          </p:cNvSpPr>
          <p:nvPr>
            <p:ph idx="1"/>
          </p:nvPr>
        </p:nvSpPr>
        <p:spPr/>
        <p:txBody>
          <a:bodyPr/>
          <a:lstStyle/>
          <a:p>
            <a:r>
              <a:rPr lang="en-US" dirty="0"/>
              <a:t>Case sensitive</a:t>
            </a:r>
          </a:p>
          <a:p>
            <a:r>
              <a:rPr lang="en-US" dirty="0"/>
              <a:t>Getting help on a command</a:t>
            </a:r>
          </a:p>
          <a:p>
            <a:pPr lvl="1"/>
            <a:r>
              <a:rPr lang="en-US" sz="1800" dirty="0">
                <a:latin typeface="Cutive Mono" panose="020B0604020202020204" charset="0"/>
              </a:rPr>
              <a:t>--help</a:t>
            </a:r>
          </a:p>
          <a:p>
            <a:pPr lvl="1"/>
            <a:r>
              <a:rPr lang="en-US" sz="1800" dirty="0">
                <a:latin typeface="Cutive Mono" panose="020B0604020202020204" charset="0"/>
              </a:rPr>
              <a:t>man</a:t>
            </a:r>
            <a:r>
              <a:rPr lang="en-US" sz="1800" dirty="0"/>
              <a:t> </a:t>
            </a:r>
            <a:r>
              <a:rPr lang="en-US" sz="1800" i="1" dirty="0">
                <a:latin typeface="Cutive Mono" panose="020B0604020202020204" charset="0"/>
              </a:rPr>
              <a:t>command</a:t>
            </a:r>
            <a:endParaRPr lang="en-US" sz="1800" dirty="0">
              <a:latin typeface="Cutive Mono" panose="020B0604020202020204" charset="0"/>
            </a:endParaRPr>
          </a:p>
        </p:txBody>
      </p:sp>
      <p:sp>
        <p:nvSpPr>
          <p:cNvPr id="9" name="Rectangle 8">
            <a:extLst>
              <a:ext uri="{FF2B5EF4-FFF2-40B4-BE49-F238E27FC236}">
                <a16:creationId xmlns:a16="http://schemas.microsoft.com/office/drawing/2014/main" id="{9392FFCD-54FA-4B7A-9D11-C2FF7B4A5B9C}"/>
              </a:ext>
            </a:extLst>
          </p:cNvPr>
          <p:cNvSpPr/>
          <p:nvPr/>
        </p:nvSpPr>
        <p:spPr>
          <a:xfrm>
            <a:off x="2106535" y="2764142"/>
            <a:ext cx="4926349" cy="369332"/>
          </a:xfrm>
          <a:prstGeom prst="rect">
            <a:avLst/>
          </a:prstGeom>
        </p:spPr>
        <p:txBody>
          <a:bodyPr wrap="none">
            <a:spAutoFit/>
          </a:bodyPr>
          <a:lstStyle/>
          <a:p>
            <a:pPr algn="ctr"/>
            <a:r>
              <a:rPr lang="en-US" dirty="0">
                <a:latin typeface="Cutive Mono" panose="020B0604020202020204" charset="0"/>
              </a:rPr>
              <a:t>command [-option(s)] [argument(s)]</a:t>
            </a:r>
          </a:p>
        </p:txBody>
      </p:sp>
    </p:spTree>
    <p:extLst>
      <p:ext uri="{BB962C8B-B14F-4D97-AF65-F5344CB8AC3E}">
        <p14:creationId xmlns:p14="http://schemas.microsoft.com/office/powerpoint/2010/main" val="152046114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497D3-581E-433F-88C3-4CC5F6161B38}"/>
              </a:ext>
            </a:extLst>
          </p:cNvPr>
          <p:cNvSpPr>
            <a:spLocks noGrp="1"/>
          </p:cNvSpPr>
          <p:nvPr>
            <p:ph type="title"/>
          </p:nvPr>
        </p:nvSpPr>
        <p:spPr/>
        <p:txBody>
          <a:bodyPr/>
          <a:lstStyle/>
          <a:p>
            <a:r>
              <a:rPr lang="en-US" dirty="0"/>
              <a:t>Task Schedulers (Slide 1 of 2) </a:t>
            </a:r>
          </a:p>
        </p:txBody>
      </p:sp>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p:txBody>
          <a:bodyPr/>
          <a:lstStyle/>
          <a:p>
            <a:fld id="{2066355A-084C-D24E-9AD2-7E4FC41EA627}" type="slidenum">
              <a:rPr lang="en-US" smtClean="0"/>
              <a:pPr/>
              <a:t>90</a:t>
            </a:fld>
            <a:endParaRPr lang="en-US" dirty="0"/>
          </a:p>
        </p:txBody>
      </p:sp>
      <p:sp>
        <p:nvSpPr>
          <p:cNvPr id="5" name="Content Placeholder 4">
            <a:extLst>
              <a:ext uri="{FF2B5EF4-FFF2-40B4-BE49-F238E27FC236}">
                <a16:creationId xmlns:a16="http://schemas.microsoft.com/office/drawing/2014/main" id="{B1CCC680-CA5F-403B-9DB6-4DD576E5AF7B}"/>
              </a:ext>
            </a:extLst>
          </p:cNvPr>
          <p:cNvSpPr>
            <a:spLocks noGrp="1"/>
          </p:cNvSpPr>
          <p:nvPr>
            <p:ph idx="1"/>
          </p:nvPr>
        </p:nvSpPr>
        <p:spPr/>
        <p:txBody>
          <a:bodyPr/>
          <a:lstStyle/>
          <a:p>
            <a:r>
              <a:rPr lang="en-US" dirty="0"/>
              <a:t>Windows Task Scheduler</a:t>
            </a:r>
          </a:p>
          <a:p>
            <a:pPr lvl="1"/>
            <a:r>
              <a:rPr lang="en-US" dirty="0"/>
              <a:t>One-time or recurring schedule.</a:t>
            </a:r>
          </a:p>
          <a:p>
            <a:pPr lvl="1"/>
            <a:r>
              <a:rPr lang="en-US" dirty="0"/>
              <a:t>Some processes already have schedules.</a:t>
            </a:r>
          </a:p>
          <a:p>
            <a:pPr lvl="1"/>
            <a:r>
              <a:rPr lang="en-US" dirty="0"/>
              <a:t>You can define triggers other than a simple </a:t>
            </a:r>
            <a:br>
              <a:rPr lang="en-US" dirty="0"/>
            </a:br>
            <a:r>
              <a:rPr lang="en-US" dirty="0"/>
              <a:t>schedule.</a:t>
            </a:r>
          </a:p>
          <a:p>
            <a:pPr lvl="1"/>
            <a:r>
              <a:rPr lang="en-US" dirty="0"/>
              <a:t>You can add multiple actions under a single </a:t>
            </a:r>
            <a:br>
              <a:rPr lang="en-US" dirty="0"/>
            </a:br>
            <a:r>
              <a:rPr lang="en-US" dirty="0"/>
              <a:t>task.</a:t>
            </a:r>
          </a:p>
          <a:p>
            <a:pPr lvl="1"/>
            <a:r>
              <a:rPr lang="en-US" dirty="0"/>
              <a:t>You can view log files for events connected </a:t>
            </a:r>
            <a:br>
              <a:rPr lang="en-US" dirty="0"/>
            </a:br>
            <a:r>
              <a:rPr lang="en-US" dirty="0"/>
              <a:t>to a task.</a:t>
            </a:r>
          </a:p>
          <a:p>
            <a:pPr lvl="1"/>
            <a:r>
              <a:rPr lang="en-US" dirty="0"/>
              <a:t>You can organize tasks in folders.</a:t>
            </a:r>
          </a:p>
        </p:txBody>
      </p:sp>
      <p:pic>
        <p:nvPicPr>
          <p:cNvPr id="8" name="Picture 7">
            <a:extLst>
              <a:ext uri="{FF2B5EF4-FFF2-40B4-BE49-F238E27FC236}">
                <a16:creationId xmlns:a16="http://schemas.microsoft.com/office/drawing/2014/main" id="{BE601352-483E-46D0-B6AE-732CB303B0D7}"/>
              </a:ext>
            </a:extLst>
          </p:cNvPr>
          <p:cNvPicPr>
            <a:picLocks noChangeAspect="1"/>
          </p:cNvPicPr>
          <p:nvPr/>
        </p:nvPicPr>
        <p:blipFill>
          <a:blip r:embed="rId2"/>
          <a:stretch>
            <a:fillRect/>
          </a:stretch>
        </p:blipFill>
        <p:spPr>
          <a:xfrm>
            <a:off x="5236306" y="1425139"/>
            <a:ext cx="3758605" cy="2678006"/>
          </a:xfrm>
          <a:prstGeom prst="rect">
            <a:avLst/>
          </a:prstGeom>
        </p:spPr>
      </p:pic>
    </p:spTree>
    <p:extLst>
      <p:ext uri="{BB962C8B-B14F-4D97-AF65-F5344CB8AC3E}">
        <p14:creationId xmlns:p14="http://schemas.microsoft.com/office/powerpoint/2010/main" val="18678581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1A699E4-C638-4BDE-ABCE-FD61D4D1D37A}"/>
              </a:ext>
            </a:extLst>
          </p:cNvPr>
          <p:cNvSpPr>
            <a:spLocks noGrp="1"/>
          </p:cNvSpPr>
          <p:nvPr>
            <p:ph type="sldNum" sz="quarter" idx="4"/>
          </p:nvPr>
        </p:nvSpPr>
        <p:spPr/>
        <p:txBody>
          <a:bodyPr/>
          <a:lstStyle/>
          <a:p>
            <a:fld id="{2066355A-084C-D24E-9AD2-7E4FC41EA627}" type="slidenum">
              <a:rPr lang="en-US" smtClean="0"/>
              <a:pPr/>
              <a:t>91</a:t>
            </a:fld>
            <a:endParaRPr lang="en-US" dirty="0"/>
          </a:p>
        </p:txBody>
      </p:sp>
      <p:sp>
        <p:nvSpPr>
          <p:cNvPr id="5" name="Content Placeholder 4">
            <a:extLst>
              <a:ext uri="{FF2B5EF4-FFF2-40B4-BE49-F238E27FC236}">
                <a16:creationId xmlns:a16="http://schemas.microsoft.com/office/drawing/2014/main" id="{B1CCC680-CA5F-403B-9DB6-4DD576E5AF7B}"/>
              </a:ext>
            </a:extLst>
          </p:cNvPr>
          <p:cNvSpPr>
            <a:spLocks noGrp="1"/>
          </p:cNvSpPr>
          <p:nvPr>
            <p:ph idx="1"/>
          </p:nvPr>
        </p:nvSpPr>
        <p:spPr>
          <a:xfrm>
            <a:off x="341924" y="820852"/>
            <a:ext cx="8460152" cy="3567590"/>
          </a:xfrm>
        </p:spPr>
        <p:txBody>
          <a:bodyPr/>
          <a:lstStyle/>
          <a:p>
            <a:r>
              <a:rPr lang="en-US" dirty="0"/>
              <a:t>cron</a:t>
            </a:r>
          </a:p>
          <a:p>
            <a:pPr lvl="1"/>
            <a:r>
              <a:rPr lang="en-US" dirty="0"/>
              <a:t>Scheduling service for commands, scripts, and maintenance tasks.</a:t>
            </a:r>
          </a:p>
          <a:p>
            <a:pPr lvl="1"/>
            <a:r>
              <a:rPr lang="en-US" dirty="0"/>
              <a:t>crontab entry</a:t>
            </a:r>
          </a:p>
          <a:p>
            <a:pPr marL="342900" lvl="1" indent="0">
              <a:buNone/>
            </a:pPr>
            <a:r>
              <a:rPr lang="en-US" dirty="0"/>
              <a:t>	15 02 * * 5  /usr/bin/rsync –av --delete  /home/fred /mount/rsync</a:t>
            </a:r>
          </a:p>
          <a:p>
            <a:pPr marL="342900" lvl="1" indent="0">
              <a:buNone/>
            </a:pPr>
            <a:endParaRPr lang="en-US" dirty="0"/>
          </a:p>
          <a:p>
            <a:pPr marL="342900" lvl="1" indent="0">
              <a:buNone/>
            </a:pPr>
            <a:endParaRPr lang="en-US" dirty="0"/>
          </a:p>
          <a:p>
            <a:pPr marL="342900" lvl="1" indent="0">
              <a:buNone/>
            </a:pPr>
            <a:r>
              <a:rPr lang="en-US" dirty="0"/>
              <a:t>	1: At 2:15 am on Friday</a:t>
            </a:r>
          </a:p>
          <a:p>
            <a:pPr marL="342900" lvl="1" indent="0">
              <a:buNone/>
            </a:pPr>
            <a:r>
              <a:rPr lang="en-US" dirty="0"/>
              <a:t>	2: Run the rsync program</a:t>
            </a:r>
          </a:p>
          <a:p>
            <a:pPr marL="342900" lvl="1" indent="0">
              <a:buNone/>
            </a:pPr>
            <a:r>
              <a:rPr lang="en-US" dirty="0"/>
              <a:t>	3: To synchronize the /home/fred directory with the /mount/sync directory</a:t>
            </a:r>
          </a:p>
          <a:p>
            <a:pPr marL="328612" indent="-285750"/>
            <a:r>
              <a:rPr lang="en-US" dirty="0"/>
              <a:t>macOS</a:t>
            </a:r>
          </a:p>
          <a:p>
            <a:pPr marL="628650" lvl="1" indent="-285750"/>
            <a:r>
              <a:rPr lang="en-US" dirty="0"/>
              <a:t>cron</a:t>
            </a:r>
          </a:p>
          <a:p>
            <a:pPr marL="628650" lvl="1" indent="-285750"/>
            <a:r>
              <a:rPr lang="en-US" dirty="0"/>
              <a:t>launchd</a:t>
            </a:r>
          </a:p>
        </p:txBody>
      </p:sp>
      <p:grpSp>
        <p:nvGrpSpPr>
          <p:cNvPr id="6" name="Group 5">
            <a:extLst>
              <a:ext uri="{FF2B5EF4-FFF2-40B4-BE49-F238E27FC236}">
                <a16:creationId xmlns:a16="http://schemas.microsoft.com/office/drawing/2014/main" id="{8ECCFF27-9F32-4990-A0E8-4B2841DEAD07}"/>
              </a:ext>
            </a:extLst>
          </p:cNvPr>
          <p:cNvGrpSpPr/>
          <p:nvPr/>
        </p:nvGrpSpPr>
        <p:grpSpPr>
          <a:xfrm>
            <a:off x="1091980" y="1714040"/>
            <a:ext cx="6259371" cy="893452"/>
            <a:chOff x="1091980" y="1767205"/>
            <a:chExt cx="6259371" cy="893452"/>
          </a:xfrm>
        </p:grpSpPr>
        <p:sp>
          <p:nvSpPr>
            <p:cNvPr id="18" name="Rectangle 17">
              <a:extLst>
                <a:ext uri="{FF2B5EF4-FFF2-40B4-BE49-F238E27FC236}">
                  <a16:creationId xmlns:a16="http://schemas.microsoft.com/office/drawing/2014/main" id="{0AE0E1D2-CC1C-4281-BD50-3B8CA349A9B7}"/>
                </a:ext>
              </a:extLst>
            </p:cNvPr>
            <p:cNvSpPr/>
            <p:nvPr/>
          </p:nvSpPr>
          <p:spPr>
            <a:xfrm>
              <a:off x="4776844" y="1767205"/>
              <a:ext cx="2574507" cy="423973"/>
            </a:xfrm>
            <a:prstGeom prst="rect">
              <a:avLst/>
            </a:prstGeom>
            <a:noFill/>
            <a:ln w="28575" cap="flat" cmpd="sng" algn="ctr">
              <a:solidFill>
                <a:srgbClr val="FF0000"/>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19" name="Rectangle: Diagonal Corners Rounded 18">
              <a:extLst>
                <a:ext uri="{FF2B5EF4-FFF2-40B4-BE49-F238E27FC236}">
                  <a16:creationId xmlns:a16="http://schemas.microsoft.com/office/drawing/2014/main" id="{95FC2EC0-46FA-46B7-8CF7-6AB7E8442A42}"/>
                </a:ext>
              </a:extLst>
            </p:cNvPr>
            <p:cNvSpPr/>
            <p:nvPr/>
          </p:nvSpPr>
          <p:spPr>
            <a:xfrm>
              <a:off x="1392283" y="2205786"/>
              <a:ext cx="448296" cy="448296"/>
            </a:xfrm>
            <a:prstGeom prst="round2DiagRect">
              <a:avLst/>
            </a:prstGeom>
            <a:solidFill>
              <a:srgbClr val="007C9E"/>
            </a:solidFill>
            <a:ln w="28575" cap="flat" cmpd="sng" algn="ctr">
              <a:noFill/>
              <a:prstDash val="solid"/>
            </a:ln>
            <a:effectLst/>
          </p:spPr>
          <p:txBody>
            <a:bodyPr rtlCol="0" anchor="ctr"/>
            <a:lstStyle/>
            <a:p>
              <a:pPr algn="ctr" defTabSz="914400"/>
              <a:r>
                <a:rPr lang="en-US" sz="2000" kern="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rPr>
                <a:t>1</a:t>
              </a:r>
            </a:p>
          </p:txBody>
        </p:sp>
        <p:sp>
          <p:nvSpPr>
            <p:cNvPr id="20" name="Rectangle: Diagonal Corners Rounded 19">
              <a:extLst>
                <a:ext uri="{FF2B5EF4-FFF2-40B4-BE49-F238E27FC236}">
                  <a16:creationId xmlns:a16="http://schemas.microsoft.com/office/drawing/2014/main" id="{29A5ED28-AFB7-4489-9D13-B0ADBCD6F4FA}"/>
                </a:ext>
              </a:extLst>
            </p:cNvPr>
            <p:cNvSpPr/>
            <p:nvPr/>
          </p:nvSpPr>
          <p:spPr>
            <a:xfrm>
              <a:off x="3228181" y="2211458"/>
              <a:ext cx="448296" cy="448296"/>
            </a:xfrm>
            <a:prstGeom prst="round2DiagRect">
              <a:avLst/>
            </a:prstGeom>
            <a:solidFill>
              <a:srgbClr val="007C9E"/>
            </a:solidFill>
            <a:ln w="28575" cap="flat" cmpd="sng" algn="ctr">
              <a:noFill/>
              <a:prstDash val="solid"/>
            </a:ln>
            <a:effectLst/>
          </p:spPr>
          <p:txBody>
            <a:bodyPr rtlCol="0" anchor="ctr"/>
            <a:lstStyle/>
            <a:p>
              <a:pPr algn="ctr" defTabSz="914400"/>
              <a:r>
                <a:rPr lang="en-US" sz="2000" kern="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rPr>
                <a:t>2</a:t>
              </a:r>
            </a:p>
          </p:txBody>
        </p:sp>
        <p:sp>
          <p:nvSpPr>
            <p:cNvPr id="21" name="Rectangle: Diagonal Corners Rounded 20">
              <a:extLst>
                <a:ext uri="{FF2B5EF4-FFF2-40B4-BE49-F238E27FC236}">
                  <a16:creationId xmlns:a16="http://schemas.microsoft.com/office/drawing/2014/main" id="{4A20FCA8-3B24-4205-B8C4-B9E79438DCC4}"/>
                </a:ext>
              </a:extLst>
            </p:cNvPr>
            <p:cNvSpPr/>
            <p:nvPr/>
          </p:nvSpPr>
          <p:spPr>
            <a:xfrm>
              <a:off x="5839949" y="2212361"/>
              <a:ext cx="448296" cy="448296"/>
            </a:xfrm>
            <a:prstGeom prst="round2DiagRect">
              <a:avLst/>
            </a:prstGeom>
            <a:solidFill>
              <a:srgbClr val="007C9E"/>
            </a:solidFill>
            <a:ln w="28575" cap="flat" cmpd="sng" algn="ctr">
              <a:noFill/>
              <a:prstDash val="solid"/>
            </a:ln>
            <a:effectLst/>
          </p:spPr>
          <p:txBody>
            <a:bodyPr rtlCol="0" anchor="ctr"/>
            <a:lstStyle/>
            <a:p>
              <a:pPr algn="ctr" defTabSz="914400"/>
              <a:r>
                <a:rPr lang="en-US" sz="2000" kern="0" dirty="0">
                  <a:solidFill>
                    <a:srgbClr val="FFFFFF"/>
                  </a:solidFill>
                  <a:latin typeface="Open Sans SemiBold" panose="020B0706030804020204" pitchFamily="34" charset="0"/>
                  <a:ea typeface="Open Sans SemiBold" panose="020B0706030804020204" pitchFamily="34" charset="0"/>
                  <a:cs typeface="Open Sans SemiBold" panose="020B0706030804020204" pitchFamily="34" charset="0"/>
                </a:rPr>
                <a:t>3</a:t>
              </a:r>
            </a:p>
          </p:txBody>
        </p:sp>
        <p:sp>
          <p:nvSpPr>
            <p:cNvPr id="22" name="Rectangle 21">
              <a:extLst>
                <a:ext uri="{FF2B5EF4-FFF2-40B4-BE49-F238E27FC236}">
                  <a16:creationId xmlns:a16="http://schemas.microsoft.com/office/drawing/2014/main" id="{6FD032EF-5ED7-4D9E-8DB4-9562689CA573}"/>
                </a:ext>
              </a:extLst>
            </p:cNvPr>
            <p:cNvSpPr/>
            <p:nvPr/>
          </p:nvSpPr>
          <p:spPr>
            <a:xfrm>
              <a:off x="2215700" y="1770743"/>
              <a:ext cx="2561144" cy="423973"/>
            </a:xfrm>
            <a:prstGeom prst="rect">
              <a:avLst/>
            </a:prstGeom>
            <a:noFill/>
            <a:ln w="28575" cap="flat" cmpd="sng" algn="ctr">
              <a:solidFill>
                <a:srgbClr val="FF0000"/>
              </a:solidFill>
              <a:prstDash val="solid"/>
            </a:ln>
            <a:effectLst/>
          </p:spPr>
          <p:txBody>
            <a:bodyPr rtlCol="0" anchor="ctr"/>
            <a:lstStyle/>
            <a:p>
              <a:pPr algn="ctr" defTabSz="914400"/>
              <a:endParaRPr lang="en-US" sz="1100" b="1" kern="0" dirty="0">
                <a:solidFill>
                  <a:srgbClr val="FF0000"/>
                </a:solidFill>
                <a:latin typeface="Arial"/>
              </a:endParaRPr>
            </a:p>
          </p:txBody>
        </p:sp>
        <p:sp>
          <p:nvSpPr>
            <p:cNvPr id="23" name="Rectangle 22">
              <a:extLst>
                <a:ext uri="{FF2B5EF4-FFF2-40B4-BE49-F238E27FC236}">
                  <a16:creationId xmlns:a16="http://schemas.microsoft.com/office/drawing/2014/main" id="{691DCE15-FEDB-4C6F-BD39-A1A6E3D3090F}"/>
                </a:ext>
              </a:extLst>
            </p:cNvPr>
            <p:cNvSpPr/>
            <p:nvPr/>
          </p:nvSpPr>
          <p:spPr>
            <a:xfrm>
              <a:off x="1091980" y="1774281"/>
              <a:ext cx="1123720" cy="423973"/>
            </a:xfrm>
            <a:prstGeom prst="rect">
              <a:avLst/>
            </a:prstGeom>
            <a:noFill/>
            <a:ln w="28575" cap="flat" cmpd="sng" algn="ctr">
              <a:solidFill>
                <a:srgbClr val="FF0000"/>
              </a:solidFill>
              <a:prstDash val="solid"/>
            </a:ln>
            <a:effectLst/>
          </p:spPr>
          <p:txBody>
            <a:bodyPr rtlCol="0" anchor="ctr"/>
            <a:lstStyle/>
            <a:p>
              <a:pPr algn="ctr" defTabSz="914400"/>
              <a:endParaRPr lang="en-US" sz="1100" b="1" kern="0" dirty="0">
                <a:solidFill>
                  <a:srgbClr val="FF0000"/>
                </a:solidFill>
                <a:latin typeface="Arial"/>
              </a:endParaRPr>
            </a:p>
          </p:txBody>
        </p:sp>
      </p:grpSp>
      <p:sp>
        <p:nvSpPr>
          <p:cNvPr id="15" name="Title 1">
            <a:extLst>
              <a:ext uri="{FF2B5EF4-FFF2-40B4-BE49-F238E27FC236}">
                <a16:creationId xmlns:a16="http://schemas.microsoft.com/office/drawing/2014/main" id="{1A3AD0A2-F0C2-468F-8C36-D9D501842520}"/>
              </a:ext>
            </a:extLst>
          </p:cNvPr>
          <p:cNvSpPr>
            <a:spLocks noGrp="1"/>
          </p:cNvSpPr>
          <p:nvPr>
            <p:ph type="title"/>
          </p:nvPr>
        </p:nvSpPr>
        <p:spPr>
          <a:xfrm>
            <a:off x="341313" y="74613"/>
            <a:ext cx="8456612" cy="633412"/>
          </a:xfrm>
        </p:spPr>
        <p:txBody>
          <a:bodyPr/>
          <a:lstStyle/>
          <a:p>
            <a:r>
              <a:rPr lang="en-US" dirty="0"/>
              <a:t>Task Schedulers (Slide 2 of 2) </a:t>
            </a:r>
          </a:p>
        </p:txBody>
      </p:sp>
    </p:spTree>
    <p:extLst>
      <p:ext uri="{BB962C8B-B14F-4D97-AF65-F5344CB8AC3E}">
        <p14:creationId xmlns:p14="http://schemas.microsoft.com/office/powerpoint/2010/main" val="21952391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57249B-8C66-4F8E-A875-800C55ED72C2}"/>
              </a:ext>
            </a:extLst>
          </p:cNvPr>
          <p:cNvSpPr>
            <a:spLocks noGrp="1"/>
          </p:cNvSpPr>
          <p:nvPr>
            <p:ph type="body" sz="quarter" idx="13"/>
          </p:nvPr>
        </p:nvSpPr>
        <p:spPr/>
        <p:txBody>
          <a:bodyPr/>
          <a:lstStyle/>
          <a:p>
            <a:r>
              <a:rPr lang="en-US" dirty="0"/>
              <a:t>Discussing </a:t>
            </a:r>
            <a:r>
              <a:rPr lang="en-US"/>
              <a:t>OS Maintenance</a:t>
            </a:r>
            <a:endParaRPr lang="en-US" dirty="0"/>
          </a:p>
        </p:txBody>
      </p:sp>
      <p:sp>
        <p:nvSpPr>
          <p:cNvPr id="3" name="Slide Number Placeholder 2">
            <a:extLst>
              <a:ext uri="{FF2B5EF4-FFF2-40B4-BE49-F238E27FC236}">
                <a16:creationId xmlns:a16="http://schemas.microsoft.com/office/drawing/2014/main" id="{D4A3EAA4-D9C6-4570-AA26-6D8947815F21}"/>
              </a:ext>
            </a:extLst>
          </p:cNvPr>
          <p:cNvSpPr>
            <a:spLocks noGrp="1"/>
          </p:cNvSpPr>
          <p:nvPr>
            <p:ph type="sldNum" sz="quarter" idx="4"/>
          </p:nvPr>
        </p:nvSpPr>
        <p:spPr/>
        <p:txBody>
          <a:bodyPr/>
          <a:lstStyle/>
          <a:p>
            <a:fld id="{2066355A-084C-D24E-9AD2-7E4FC41EA627}" type="slidenum">
              <a:rPr lang="en-US" smtClean="0"/>
              <a:pPr/>
              <a:t>92</a:t>
            </a:fld>
            <a:endParaRPr lang="en-US" dirty="0"/>
          </a:p>
        </p:txBody>
      </p:sp>
    </p:spTree>
    <p:extLst>
      <p:ext uri="{BB962C8B-B14F-4D97-AF65-F5344CB8AC3E}">
        <p14:creationId xmlns:p14="http://schemas.microsoft.com/office/powerpoint/2010/main" val="35834982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D35D39-7CAB-134B-8E89-D0F1CE1B82CA}"/>
              </a:ext>
            </a:extLst>
          </p:cNvPr>
          <p:cNvSpPr>
            <a:spLocks noGrp="1"/>
          </p:cNvSpPr>
          <p:nvPr>
            <p:ph type="body" sz="quarter" idx="13"/>
          </p:nvPr>
        </p:nvSpPr>
        <p:spPr/>
        <p:txBody>
          <a:bodyPr/>
          <a:lstStyle/>
          <a:p>
            <a:r>
              <a:rPr lang="en-US" dirty="0"/>
              <a:t>Do you have experience installing operating systems? Do you feel you will be able to perform installations more efficiently as a result of the information presented in this lesson? </a:t>
            </a:r>
            <a:endParaRPr lang="en-US" dirty="0">
              <a:solidFill>
                <a:srgbClr val="45545F"/>
              </a:solidFill>
            </a:endParaRPr>
          </a:p>
          <a:p>
            <a:r>
              <a:rPr lang="en-US" dirty="0"/>
              <a:t>How often do you expect to be able to perform in-place upgrades instead of clean installs at your workplace?</a:t>
            </a:r>
            <a:endParaRPr lang="en-US" dirty="0">
              <a:solidFill>
                <a:srgbClr val="45545F"/>
              </a:solidFill>
            </a:endParaRPr>
          </a:p>
        </p:txBody>
      </p:sp>
      <p:sp>
        <p:nvSpPr>
          <p:cNvPr id="3" name="Slide Number Placeholder 2">
            <a:extLst>
              <a:ext uri="{FF2B5EF4-FFF2-40B4-BE49-F238E27FC236}">
                <a16:creationId xmlns:a16="http://schemas.microsoft.com/office/drawing/2014/main" id="{ABBD8280-5882-AA48-BA86-A9C40DAEB2D9}"/>
              </a:ext>
            </a:extLst>
          </p:cNvPr>
          <p:cNvSpPr>
            <a:spLocks noGrp="1"/>
          </p:cNvSpPr>
          <p:nvPr>
            <p:ph type="sldNum" sz="quarter" idx="4"/>
          </p:nvPr>
        </p:nvSpPr>
        <p:spPr/>
        <p:txBody>
          <a:bodyPr/>
          <a:lstStyle/>
          <a:p>
            <a:fld id="{2066355A-084C-D24E-9AD2-7E4FC41EA627}" type="slidenum">
              <a:rPr lang="en-US" smtClean="0"/>
              <a:pPr/>
              <a:t>93</a:t>
            </a:fld>
            <a:endParaRPr lang="en-US" dirty="0"/>
          </a:p>
        </p:txBody>
      </p:sp>
    </p:spTree>
    <p:extLst>
      <p:ext uri="{BB962C8B-B14F-4D97-AF65-F5344CB8AC3E}">
        <p14:creationId xmlns:p14="http://schemas.microsoft.com/office/powerpoint/2010/main" val="712229857"/>
      </p:ext>
    </p:extLst>
  </p:cSld>
  <p:clrMapOvr>
    <a:masterClrMapping/>
  </p:clrMapOvr>
</p:sld>
</file>

<file path=ppt/theme/theme1.xml><?xml version="1.0" encoding="utf-8"?>
<a:theme xmlns:a="http://schemas.openxmlformats.org/drawingml/2006/main" name="LO-CompTIA">
  <a:themeElements>
    <a:clrScheme name="CompTIA">
      <a:dk1>
        <a:srgbClr val="000000"/>
      </a:dk1>
      <a:lt1>
        <a:srgbClr val="FFFFFF"/>
      </a:lt1>
      <a:dk2>
        <a:srgbClr val="000000"/>
      </a:dk2>
      <a:lt2>
        <a:srgbClr val="FFFFFF"/>
      </a:lt2>
      <a:accent1>
        <a:srgbClr val="007C9E"/>
      </a:accent1>
      <a:accent2>
        <a:srgbClr val="004D71"/>
      </a:accent2>
      <a:accent3>
        <a:srgbClr val="45545F"/>
      </a:accent3>
      <a:accent4>
        <a:srgbClr val="AFB6BA"/>
      </a:accent4>
      <a:accent5>
        <a:srgbClr val="F26C23"/>
      </a:accent5>
      <a:accent6>
        <a:srgbClr val="B24EC3"/>
      </a:accent6>
      <a:hlink>
        <a:srgbClr val="009DDC"/>
      </a:hlink>
      <a:folHlink>
        <a:srgbClr val="009DDC"/>
      </a:folHlink>
    </a:clrScheme>
    <a:fontScheme name="Open Sans">
      <a:majorFont>
        <a:latin typeface="Open Sans Semibold"/>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rgbClr val="FF0000"/>
          </a:solidFill>
          <a:prstDash val="solid"/>
        </a:ln>
        <a:effectLst/>
      </a:spPr>
      <a:bodyPr rtlCol="0" anchor="ctr"/>
      <a:lstStyle>
        <a:defPPr algn="ctr" defTabSz="914400">
          <a:defRPr sz="1100" b="1" kern="0" dirty="0" err="1" smtClean="0">
            <a:solidFill>
              <a:srgbClr val="FF0000"/>
            </a:solidFill>
            <a:latin typeface="Arial"/>
          </a:defRPr>
        </a:defPPr>
      </a:lstStyle>
    </a:spDef>
    <a:lnDef>
      <a:spPr>
        <a:ln w="1905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A73B4614-A704-0542-87E6-5897E6E538EB}" vid="{7EAF2078-CBFB-A14D-8A0C-8040B93EE7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LO CompTIA Visuals Template v2.3</Template>
  <TotalTime>13088</TotalTime>
  <Words>3705</Words>
  <Application>Microsoft Office PowerPoint</Application>
  <PresentationFormat>On-screen Show (16:9)</PresentationFormat>
  <Paragraphs>630</Paragraphs>
  <Slides>93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93</vt:i4>
      </vt:variant>
    </vt:vector>
  </HeadingPairs>
  <TitlesOfParts>
    <vt:vector size="100" baseType="lpstr">
      <vt:lpstr>Open Sans</vt:lpstr>
      <vt:lpstr>Cutive Mono</vt:lpstr>
      <vt:lpstr>Arial</vt:lpstr>
      <vt:lpstr>Open Sans Semibold</vt:lpstr>
      <vt:lpstr>Open Sans Semibold</vt:lpstr>
      <vt:lpstr>Calibri</vt:lpstr>
      <vt:lpstr>LO-CompTIA</vt:lpstr>
      <vt:lpstr>Installing, Configuring, and Maintaining Operating Systems</vt:lpstr>
      <vt:lpstr>Installing, Configuring, and Maintaining Operating Systems</vt:lpstr>
      <vt:lpstr>The Linux Operating System</vt:lpstr>
      <vt:lpstr>Distributions (Slide 1 of 4)</vt:lpstr>
      <vt:lpstr>Distributions (Slide 2 of 4)</vt:lpstr>
      <vt:lpstr>Distributions (Slide 3 of 4)</vt:lpstr>
      <vt:lpstr>Distributions (Slide 4 of 4)</vt:lpstr>
      <vt:lpstr>Linux Commands (Slide 1 of 2)</vt:lpstr>
      <vt:lpstr>Linux Commands (Slide 2 of 2)</vt:lpstr>
      <vt:lpstr>Linux Disk and File Management (Slide 1 of 5) </vt:lpstr>
      <vt:lpstr>Linux Disk and File Management (Slide 2 of 5)</vt:lpstr>
      <vt:lpstr>Linux Disk and File Management (Slide 3 of 5) </vt:lpstr>
      <vt:lpstr>Linux Disk and File Management (Slide 4 of 5)</vt:lpstr>
      <vt:lpstr>Linux Disk and File Management (Slide 5 of 5) </vt:lpstr>
      <vt:lpstr>Navigation in the Linux Directory Structure</vt:lpstr>
      <vt:lpstr>Linux File Editors (Slide 1 of 2)</vt:lpstr>
      <vt:lpstr>Linux File Editors (Slide 2 of 2)</vt:lpstr>
      <vt:lpstr>Linux User Accounts (Slide 1 of 2)</vt:lpstr>
      <vt:lpstr>Linux User Accounts (Slide 2 of 2) </vt:lpstr>
      <vt:lpstr>Linux File System Permissions (Slide 1 of 2)</vt:lpstr>
      <vt:lpstr>Linux File System Permissions (Slide 2 of 2)</vt:lpstr>
      <vt:lpstr>Linux Software Management (Slide 1 of 2)</vt:lpstr>
      <vt:lpstr>Linux Software Management (Slide 2 of 2)</vt:lpstr>
      <vt:lpstr>Linux System Commands</vt:lpstr>
      <vt:lpstr>PowerPoint Presentation</vt:lpstr>
      <vt:lpstr>PowerPoint Presentation</vt:lpstr>
      <vt:lpstr>Apple Macs and macOS (Slide 1 of 2)</vt:lpstr>
      <vt:lpstr>Apple Macs and macOS (Slide 2 of 2)</vt:lpstr>
      <vt:lpstr>macOS Features (Slide 1 of 6)</vt:lpstr>
      <vt:lpstr>macOS Features (Slide 2 of 6)</vt:lpstr>
      <vt:lpstr>macOS Features (Slide 3 of 6)</vt:lpstr>
      <vt:lpstr>macOS Features (Slide 4 of 6)</vt:lpstr>
      <vt:lpstr>macOS Features (Slide 5 of 6)</vt:lpstr>
      <vt:lpstr>macOS Features (Slide 6 of 6)</vt:lpstr>
      <vt:lpstr>macOS File Management (Slide 1 of 3)</vt:lpstr>
      <vt:lpstr>macOS File Management (Slide 2 of 3)</vt:lpstr>
      <vt:lpstr>macOS File Management (Slide 3 of 3)</vt:lpstr>
      <vt:lpstr>macOS Users and Passwords (Slide 1 of 3)</vt:lpstr>
      <vt:lpstr>macOS Users and Passwords (Slide 2 of 3)</vt:lpstr>
      <vt:lpstr>macOS Users and Passwords (Slide 3 of 3)</vt:lpstr>
      <vt:lpstr>macOS Software Management (Slide 1 of 4)</vt:lpstr>
      <vt:lpstr>macOS Software Management (Slide 2 of 4)</vt:lpstr>
      <vt:lpstr>macOS Software Management (Slide 3 of 4)</vt:lpstr>
      <vt:lpstr>macOS Software Management (Slide 4 of 4)</vt:lpstr>
      <vt:lpstr>macOS Diagnostic Utilities (Slide 1 of 3)</vt:lpstr>
      <vt:lpstr>macOS Diagnostic Utilities (Slide 2 of 3)</vt:lpstr>
      <vt:lpstr>macOS Diagnostic Utilities (Slide 3 of 3)</vt:lpstr>
      <vt:lpstr>macOS Recovery</vt:lpstr>
      <vt:lpstr>PowerPoint Presentation</vt:lpstr>
      <vt:lpstr>OS Installation Types (Slide 1 of 3) </vt:lpstr>
      <vt:lpstr>OS Installation Types (Slide 2 of 3) </vt:lpstr>
      <vt:lpstr>OS Installation Types (Slide 3 of 3)</vt:lpstr>
      <vt:lpstr>Compatibility Considerations</vt:lpstr>
      <vt:lpstr>Installation Boot Methods (Slide 1 of 2)</vt:lpstr>
      <vt:lpstr>Installation Boot Methods (Slide 2 of 2)</vt:lpstr>
      <vt:lpstr>Disk Formatting and Partitioning (Slide 1 of 5)</vt:lpstr>
      <vt:lpstr>Disk Formatting and Partitioning (Slide 2 of 5)</vt:lpstr>
      <vt:lpstr>Disk Formatting and Partitioning (Slide 3 of 5)</vt:lpstr>
      <vt:lpstr>Disk Formatting and Partitioning (Slide 4 of 5)</vt:lpstr>
      <vt:lpstr>Disk Formatting and Partitioning (Slide 5 of 5)</vt:lpstr>
      <vt:lpstr>Locale Settings and Software Selection (Slide 1 of 2)</vt:lpstr>
      <vt:lpstr>Locale Settings and Software Selection (Slide 2 of 2)</vt:lpstr>
      <vt:lpstr>Networking Considerations (Slide 1 of 2)</vt:lpstr>
      <vt:lpstr>Networking Considerations (Slide 2 of 2)</vt:lpstr>
      <vt:lpstr>Post-Installation Tasks</vt:lpstr>
      <vt:lpstr>Repair Installations</vt:lpstr>
      <vt:lpstr>Unattended Installations (Slide 1 of 2)</vt:lpstr>
      <vt:lpstr>Unattended Installations (Slide 2 of 2)</vt:lpstr>
      <vt:lpstr>PowerPoint Presentation</vt:lpstr>
      <vt:lpstr>PowerPoint Presentation</vt:lpstr>
      <vt:lpstr>Disk Maintenance</vt:lpstr>
      <vt:lpstr>Windows Disk Maintenance Tools</vt:lpstr>
      <vt:lpstr>Linux and macOS Disk Maintenance Tools</vt:lpstr>
      <vt:lpstr>Patch Management (Slide 1 of 2)</vt:lpstr>
      <vt:lpstr>Patch Management (Slide 2 of 2)</vt:lpstr>
      <vt:lpstr>OS Updates (Slide 1 of 5) </vt:lpstr>
      <vt:lpstr>OS Updates (Slide 2 of 5) </vt:lpstr>
      <vt:lpstr>OS Updates (Slide 3 of 5) </vt:lpstr>
      <vt:lpstr>OS Updates (Slide 4 of 5) </vt:lpstr>
      <vt:lpstr>OS Updates (Slide 5 of 5) </vt:lpstr>
      <vt:lpstr>Anti-Malware Updates (Slide 1 of 3)</vt:lpstr>
      <vt:lpstr>Anti-Malware Updates (Slide 2 of 3)</vt:lpstr>
      <vt:lpstr>Anti-Malware Updates (Slide 3 of 3)</vt:lpstr>
      <vt:lpstr>Driver and Firmware Updates (Slide 1 of 2)</vt:lpstr>
      <vt:lpstr>Driver and Firmware Updates (Slide 2 of 2)</vt:lpstr>
      <vt:lpstr>Scheduled Backups (Slide 1 of 4)</vt:lpstr>
      <vt:lpstr>Scheduled Backups (Slide 2 of 4)</vt:lpstr>
      <vt:lpstr>Scheduled Backups (Slide 3 of 4)</vt:lpstr>
      <vt:lpstr>Scheduled Backups (Slide 4 of 4)</vt:lpstr>
      <vt:lpstr>Task Schedulers (Slide 1 of 2) </vt:lpstr>
      <vt:lpstr>Task Schedulers (Slide 2 of 2) </vt:lpstr>
      <vt:lpstr>PowerPoint Presentation</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Installing, Configuring, and Maintaining Operating Systems</dc:title>
  <dc:creator>Gail Sandler</dc:creator>
  <cp:lastModifiedBy>Lindsay Bachman</cp:lastModifiedBy>
  <cp:revision>159</cp:revision>
  <dcterms:created xsi:type="dcterms:W3CDTF">2018-10-05T19:01:19Z</dcterms:created>
  <dcterms:modified xsi:type="dcterms:W3CDTF">2019-01-09T18:52:01Z</dcterms:modified>
</cp:coreProperties>
</file>