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20"/>
  </p:notesMasterIdLst>
  <p:handoutMasterIdLst>
    <p:handoutMasterId r:id="rId21"/>
  </p:handoutMasterIdLst>
  <p:sldIdLst>
    <p:sldId id="619" r:id="rId5"/>
    <p:sldId id="649" r:id="rId6"/>
    <p:sldId id="316" r:id="rId7"/>
    <p:sldId id="322" r:id="rId8"/>
    <p:sldId id="323" r:id="rId9"/>
    <p:sldId id="324" r:id="rId10"/>
    <p:sldId id="325" r:id="rId11"/>
    <p:sldId id="317" r:id="rId12"/>
    <p:sldId id="652" r:id="rId13"/>
    <p:sldId id="318" r:id="rId14"/>
    <p:sldId id="319" r:id="rId15"/>
    <p:sldId id="320" r:id="rId16"/>
    <p:sldId id="321" r:id="rId17"/>
    <p:sldId id="650" r:id="rId18"/>
    <p:sldId id="651"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E18396-2D4B-4101-85B5-0E92E700E59B}" v="95" dt="2018-08-27T17:36:42.76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4" autoAdjust="0"/>
    <p:restoredTop sz="91757" autoAdjust="0"/>
  </p:normalViewPr>
  <p:slideViewPr>
    <p:cSldViewPr snapToGrid="0">
      <p:cViewPr>
        <p:scale>
          <a:sx n="75" d="100"/>
          <a:sy n="75" d="100"/>
        </p:scale>
        <p:origin x="72" y="156"/>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6" d="100"/>
          <a:sy n="66" d="100"/>
        </p:scale>
        <p:origin x="3252"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cky Mann" userId="eb467d60-cff5-406f-b4ef-6c0aacb48478" providerId="ADAL" clId="{5A701DC0-C45A-4788-843E-32E06B2B1173}"/>
    <pc:docChg chg="delSld">
      <pc:chgData name="Becky Mann" userId="eb467d60-cff5-406f-b4ef-6c0aacb48478" providerId="ADAL" clId="{5A701DC0-C45A-4788-843E-32E06B2B1173}" dt="2018-08-27T17:36:42.760" v="94" actId="2696"/>
      <pc:docMkLst>
        <pc:docMk/>
      </pc:docMkLst>
      <pc:sldChg chg="del">
        <pc:chgData name="Becky Mann" userId="eb467d60-cff5-406f-b4ef-6c0aacb48478" providerId="ADAL" clId="{5A701DC0-C45A-4788-843E-32E06B2B1173}" dt="2018-08-27T17:36:42.073" v="18" actId="2696"/>
        <pc:sldMkLst>
          <pc:docMk/>
          <pc:sldMk cId="2954615745" sldId="256"/>
        </pc:sldMkLst>
      </pc:sldChg>
      <pc:sldChg chg="del">
        <pc:chgData name="Becky Mann" userId="eb467d60-cff5-406f-b4ef-6c0aacb48478" providerId="ADAL" clId="{5A701DC0-C45A-4788-843E-32E06B2B1173}" dt="2018-08-27T17:36:42.193" v="25" actId="2696"/>
        <pc:sldMkLst>
          <pc:docMk/>
          <pc:sldMk cId="4197403627" sldId="257"/>
        </pc:sldMkLst>
      </pc:sldChg>
      <pc:sldChg chg="del">
        <pc:chgData name="Becky Mann" userId="eb467d60-cff5-406f-b4ef-6c0aacb48478" providerId="ADAL" clId="{5A701DC0-C45A-4788-843E-32E06B2B1173}" dt="2018-08-27T17:36:42.208" v="26" actId="2696"/>
        <pc:sldMkLst>
          <pc:docMk/>
          <pc:sldMk cId="1267779789" sldId="258"/>
        </pc:sldMkLst>
      </pc:sldChg>
      <pc:sldChg chg="del">
        <pc:chgData name="Becky Mann" userId="eb467d60-cff5-406f-b4ef-6c0aacb48478" providerId="ADAL" clId="{5A701DC0-C45A-4788-843E-32E06B2B1173}" dt="2018-08-27T17:36:42.225" v="27" actId="2696"/>
        <pc:sldMkLst>
          <pc:docMk/>
          <pc:sldMk cId="40316118" sldId="259"/>
        </pc:sldMkLst>
      </pc:sldChg>
      <pc:sldChg chg="del">
        <pc:chgData name="Becky Mann" userId="eb467d60-cff5-406f-b4ef-6c0aacb48478" providerId="ADAL" clId="{5A701DC0-C45A-4788-843E-32E06B2B1173}" dt="2018-08-27T17:36:42.239" v="28" actId="2696"/>
        <pc:sldMkLst>
          <pc:docMk/>
          <pc:sldMk cId="62975364" sldId="260"/>
        </pc:sldMkLst>
      </pc:sldChg>
      <pc:sldChg chg="del">
        <pc:chgData name="Becky Mann" userId="eb467d60-cff5-406f-b4ef-6c0aacb48478" providerId="ADAL" clId="{5A701DC0-C45A-4788-843E-32E06B2B1173}" dt="2018-08-27T17:36:42.255" v="29" actId="2696"/>
        <pc:sldMkLst>
          <pc:docMk/>
          <pc:sldMk cId="109588566" sldId="261"/>
        </pc:sldMkLst>
      </pc:sldChg>
      <pc:sldChg chg="del">
        <pc:chgData name="Becky Mann" userId="eb467d60-cff5-406f-b4ef-6c0aacb48478" providerId="ADAL" clId="{5A701DC0-C45A-4788-843E-32E06B2B1173}" dt="2018-08-27T17:36:42.270" v="30" actId="2696"/>
        <pc:sldMkLst>
          <pc:docMk/>
          <pc:sldMk cId="3468803574" sldId="262"/>
        </pc:sldMkLst>
      </pc:sldChg>
      <pc:sldChg chg="del">
        <pc:chgData name="Becky Mann" userId="eb467d60-cff5-406f-b4ef-6c0aacb48478" providerId="ADAL" clId="{5A701DC0-C45A-4788-843E-32E06B2B1173}" dt="2018-08-27T17:36:42.286" v="31" actId="2696"/>
        <pc:sldMkLst>
          <pc:docMk/>
          <pc:sldMk cId="2167698675" sldId="263"/>
        </pc:sldMkLst>
      </pc:sldChg>
      <pc:sldChg chg="del">
        <pc:chgData name="Becky Mann" userId="eb467d60-cff5-406f-b4ef-6c0aacb48478" providerId="ADAL" clId="{5A701DC0-C45A-4788-843E-32E06B2B1173}" dt="2018-08-27T17:36:42.301" v="32" actId="2696"/>
        <pc:sldMkLst>
          <pc:docMk/>
          <pc:sldMk cId="1514780162" sldId="264"/>
        </pc:sldMkLst>
      </pc:sldChg>
      <pc:sldChg chg="del">
        <pc:chgData name="Becky Mann" userId="eb467d60-cff5-406f-b4ef-6c0aacb48478" providerId="ADAL" clId="{5A701DC0-C45A-4788-843E-32E06B2B1173}" dt="2018-08-27T17:36:42.316" v="33" actId="2696"/>
        <pc:sldMkLst>
          <pc:docMk/>
          <pc:sldMk cId="37822517" sldId="265"/>
        </pc:sldMkLst>
      </pc:sldChg>
      <pc:sldChg chg="del">
        <pc:chgData name="Becky Mann" userId="eb467d60-cff5-406f-b4ef-6c0aacb48478" providerId="ADAL" clId="{5A701DC0-C45A-4788-843E-32E06B2B1173}" dt="2018-08-27T17:36:42.330" v="34" actId="2696"/>
        <pc:sldMkLst>
          <pc:docMk/>
          <pc:sldMk cId="1983189717" sldId="266"/>
        </pc:sldMkLst>
      </pc:sldChg>
      <pc:sldChg chg="del">
        <pc:chgData name="Becky Mann" userId="eb467d60-cff5-406f-b4ef-6c0aacb48478" providerId="ADAL" clId="{5A701DC0-C45A-4788-843E-32E06B2B1173}" dt="2018-08-27T17:36:42.366" v="36" actId="2696"/>
        <pc:sldMkLst>
          <pc:docMk/>
          <pc:sldMk cId="4268122013" sldId="267"/>
        </pc:sldMkLst>
      </pc:sldChg>
      <pc:sldChg chg="del">
        <pc:chgData name="Becky Mann" userId="eb467d60-cff5-406f-b4ef-6c0aacb48478" providerId="ADAL" clId="{5A701DC0-C45A-4788-843E-32E06B2B1173}" dt="2018-08-27T17:36:42.345" v="35" actId="2696"/>
        <pc:sldMkLst>
          <pc:docMk/>
          <pc:sldMk cId="2025341685" sldId="268"/>
        </pc:sldMkLst>
      </pc:sldChg>
      <pc:sldChg chg="del">
        <pc:chgData name="Becky Mann" userId="eb467d60-cff5-406f-b4ef-6c0aacb48478" providerId="ADAL" clId="{5A701DC0-C45A-4788-843E-32E06B2B1173}" dt="2018-08-27T17:36:42.416" v="40" actId="2696"/>
        <pc:sldMkLst>
          <pc:docMk/>
          <pc:sldMk cId="1997103243" sldId="269"/>
        </pc:sldMkLst>
      </pc:sldChg>
      <pc:sldChg chg="del">
        <pc:chgData name="Becky Mann" userId="eb467d60-cff5-406f-b4ef-6c0aacb48478" providerId="ADAL" clId="{5A701DC0-C45A-4788-843E-32E06B2B1173}" dt="2018-08-27T17:36:42.428" v="41" actId="2696"/>
        <pc:sldMkLst>
          <pc:docMk/>
          <pc:sldMk cId="2413815532" sldId="270"/>
        </pc:sldMkLst>
      </pc:sldChg>
      <pc:sldChg chg="del">
        <pc:chgData name="Becky Mann" userId="eb467d60-cff5-406f-b4ef-6c0aacb48478" providerId="ADAL" clId="{5A701DC0-C45A-4788-843E-32E06B2B1173}" dt="2018-08-27T17:36:42.437" v="42" actId="2696"/>
        <pc:sldMkLst>
          <pc:docMk/>
          <pc:sldMk cId="1786541496" sldId="271"/>
        </pc:sldMkLst>
      </pc:sldChg>
      <pc:sldChg chg="del">
        <pc:chgData name="Becky Mann" userId="eb467d60-cff5-406f-b4ef-6c0aacb48478" providerId="ADAL" clId="{5A701DC0-C45A-4788-843E-32E06B2B1173}" dt="2018-08-27T17:36:42.448" v="43" actId="2696"/>
        <pc:sldMkLst>
          <pc:docMk/>
          <pc:sldMk cId="726756780" sldId="272"/>
        </pc:sldMkLst>
      </pc:sldChg>
      <pc:sldChg chg="del">
        <pc:chgData name="Becky Mann" userId="eb467d60-cff5-406f-b4ef-6c0aacb48478" providerId="ADAL" clId="{5A701DC0-C45A-4788-843E-32E06B2B1173}" dt="2018-08-27T17:36:42.459" v="44" actId="2696"/>
        <pc:sldMkLst>
          <pc:docMk/>
          <pc:sldMk cId="1412433513" sldId="273"/>
        </pc:sldMkLst>
      </pc:sldChg>
      <pc:sldChg chg="del">
        <pc:chgData name="Becky Mann" userId="eb467d60-cff5-406f-b4ef-6c0aacb48478" providerId="ADAL" clId="{5A701DC0-C45A-4788-843E-32E06B2B1173}" dt="2018-08-27T17:36:42.513" v="50" actId="2696"/>
        <pc:sldMkLst>
          <pc:docMk/>
          <pc:sldMk cId="4054746119" sldId="274"/>
        </pc:sldMkLst>
      </pc:sldChg>
      <pc:sldChg chg="del">
        <pc:chgData name="Becky Mann" userId="eb467d60-cff5-406f-b4ef-6c0aacb48478" providerId="ADAL" clId="{5A701DC0-C45A-4788-843E-32E06B2B1173}" dt="2018-08-27T17:36:42.469" v="45" actId="2696"/>
        <pc:sldMkLst>
          <pc:docMk/>
          <pc:sldMk cId="2028040962" sldId="276"/>
        </pc:sldMkLst>
      </pc:sldChg>
      <pc:sldChg chg="del">
        <pc:chgData name="Becky Mann" userId="eb467d60-cff5-406f-b4ef-6c0aacb48478" providerId="ADAL" clId="{5A701DC0-C45A-4788-843E-32E06B2B1173}" dt="2018-08-27T17:36:42.479" v="46" actId="2696"/>
        <pc:sldMkLst>
          <pc:docMk/>
          <pc:sldMk cId="3284215811" sldId="277"/>
        </pc:sldMkLst>
      </pc:sldChg>
      <pc:sldChg chg="del">
        <pc:chgData name="Becky Mann" userId="eb467d60-cff5-406f-b4ef-6c0aacb48478" providerId="ADAL" clId="{5A701DC0-C45A-4788-843E-32E06B2B1173}" dt="2018-08-27T17:36:42.486" v="47" actId="2696"/>
        <pc:sldMkLst>
          <pc:docMk/>
          <pc:sldMk cId="754331333" sldId="278"/>
        </pc:sldMkLst>
      </pc:sldChg>
      <pc:sldChg chg="del">
        <pc:chgData name="Becky Mann" userId="eb467d60-cff5-406f-b4ef-6c0aacb48478" providerId="ADAL" clId="{5A701DC0-C45A-4788-843E-32E06B2B1173}" dt="2018-08-27T17:36:42.496" v="48" actId="2696"/>
        <pc:sldMkLst>
          <pc:docMk/>
          <pc:sldMk cId="892344327" sldId="279"/>
        </pc:sldMkLst>
      </pc:sldChg>
      <pc:sldChg chg="del">
        <pc:chgData name="Becky Mann" userId="eb467d60-cff5-406f-b4ef-6c0aacb48478" providerId="ADAL" clId="{5A701DC0-C45A-4788-843E-32E06B2B1173}" dt="2018-08-27T17:36:42.503" v="49" actId="2696"/>
        <pc:sldMkLst>
          <pc:docMk/>
          <pc:sldMk cId="79725647" sldId="280"/>
        </pc:sldMkLst>
      </pc:sldChg>
      <pc:sldChg chg="del">
        <pc:chgData name="Becky Mann" userId="eb467d60-cff5-406f-b4ef-6c0aacb48478" providerId="ADAL" clId="{5A701DC0-C45A-4788-843E-32E06B2B1173}" dt="2018-08-27T17:36:42.523" v="51" actId="2696"/>
        <pc:sldMkLst>
          <pc:docMk/>
          <pc:sldMk cId="260371550" sldId="281"/>
        </pc:sldMkLst>
      </pc:sldChg>
      <pc:sldChg chg="del">
        <pc:chgData name="Becky Mann" userId="eb467d60-cff5-406f-b4ef-6c0aacb48478" providerId="ADAL" clId="{5A701DC0-C45A-4788-843E-32E06B2B1173}" dt="2018-08-27T17:36:42.562" v="56" actId="2696"/>
        <pc:sldMkLst>
          <pc:docMk/>
          <pc:sldMk cId="412278223" sldId="282"/>
        </pc:sldMkLst>
      </pc:sldChg>
      <pc:sldChg chg="del">
        <pc:chgData name="Becky Mann" userId="eb467d60-cff5-406f-b4ef-6c0aacb48478" providerId="ADAL" clId="{5A701DC0-C45A-4788-843E-32E06B2B1173}" dt="2018-08-27T17:36:42.587" v="57" actId="2696"/>
        <pc:sldMkLst>
          <pc:docMk/>
          <pc:sldMk cId="3130637292" sldId="283"/>
        </pc:sldMkLst>
      </pc:sldChg>
      <pc:sldChg chg="del">
        <pc:chgData name="Becky Mann" userId="eb467d60-cff5-406f-b4ef-6c0aacb48478" providerId="ADAL" clId="{5A701DC0-C45A-4788-843E-32E06B2B1173}" dt="2018-08-27T17:36:42.627" v="63" actId="2696"/>
        <pc:sldMkLst>
          <pc:docMk/>
          <pc:sldMk cId="3053382788" sldId="284"/>
        </pc:sldMkLst>
      </pc:sldChg>
      <pc:sldChg chg="del">
        <pc:chgData name="Becky Mann" userId="eb467d60-cff5-406f-b4ef-6c0aacb48478" providerId="ADAL" clId="{5A701DC0-C45A-4788-843E-32E06B2B1173}" dt="2018-08-27T17:36:42.645" v="66" actId="2696"/>
        <pc:sldMkLst>
          <pc:docMk/>
          <pc:sldMk cId="1503132178" sldId="285"/>
        </pc:sldMkLst>
      </pc:sldChg>
      <pc:sldChg chg="del">
        <pc:chgData name="Becky Mann" userId="eb467d60-cff5-406f-b4ef-6c0aacb48478" providerId="ADAL" clId="{5A701DC0-C45A-4788-843E-32E06B2B1173}" dt="2018-08-27T17:36:42.657" v="68" actId="2696"/>
        <pc:sldMkLst>
          <pc:docMk/>
          <pc:sldMk cId="3587480872" sldId="286"/>
        </pc:sldMkLst>
      </pc:sldChg>
      <pc:sldChg chg="del">
        <pc:chgData name="Becky Mann" userId="eb467d60-cff5-406f-b4ef-6c0aacb48478" providerId="ADAL" clId="{5A701DC0-C45A-4788-843E-32E06B2B1173}" dt="2018-08-27T17:36:42.594" v="58" actId="2696"/>
        <pc:sldMkLst>
          <pc:docMk/>
          <pc:sldMk cId="1660169838" sldId="287"/>
        </pc:sldMkLst>
      </pc:sldChg>
      <pc:sldChg chg="del">
        <pc:chgData name="Becky Mann" userId="eb467d60-cff5-406f-b4ef-6c0aacb48478" providerId="ADAL" clId="{5A701DC0-C45A-4788-843E-32E06B2B1173}" dt="2018-08-27T17:36:42.602" v="59" actId="2696"/>
        <pc:sldMkLst>
          <pc:docMk/>
          <pc:sldMk cId="918966387" sldId="288"/>
        </pc:sldMkLst>
      </pc:sldChg>
      <pc:sldChg chg="del">
        <pc:chgData name="Becky Mann" userId="eb467d60-cff5-406f-b4ef-6c0aacb48478" providerId="ADAL" clId="{5A701DC0-C45A-4788-843E-32E06B2B1173}" dt="2018-08-27T17:36:42.609" v="60" actId="2696"/>
        <pc:sldMkLst>
          <pc:docMk/>
          <pc:sldMk cId="799314670" sldId="289"/>
        </pc:sldMkLst>
      </pc:sldChg>
      <pc:sldChg chg="del">
        <pc:chgData name="Becky Mann" userId="eb467d60-cff5-406f-b4ef-6c0aacb48478" providerId="ADAL" clId="{5A701DC0-C45A-4788-843E-32E06B2B1173}" dt="2018-08-27T17:36:42.616" v="61" actId="2696"/>
        <pc:sldMkLst>
          <pc:docMk/>
          <pc:sldMk cId="881311548" sldId="290"/>
        </pc:sldMkLst>
      </pc:sldChg>
      <pc:sldChg chg="del">
        <pc:chgData name="Becky Mann" userId="eb467d60-cff5-406f-b4ef-6c0aacb48478" providerId="ADAL" clId="{5A701DC0-C45A-4788-843E-32E06B2B1173}" dt="2018-08-27T17:36:42.621" v="62" actId="2696"/>
        <pc:sldMkLst>
          <pc:docMk/>
          <pc:sldMk cId="579877271" sldId="291"/>
        </pc:sldMkLst>
      </pc:sldChg>
      <pc:sldChg chg="del">
        <pc:chgData name="Becky Mann" userId="eb467d60-cff5-406f-b4ef-6c0aacb48478" providerId="ADAL" clId="{5A701DC0-C45A-4788-843E-32E06B2B1173}" dt="2018-08-27T17:36:42.634" v="64" actId="2696"/>
        <pc:sldMkLst>
          <pc:docMk/>
          <pc:sldMk cId="1924830922" sldId="292"/>
        </pc:sldMkLst>
      </pc:sldChg>
      <pc:sldChg chg="del">
        <pc:chgData name="Becky Mann" userId="eb467d60-cff5-406f-b4ef-6c0aacb48478" providerId="ADAL" clId="{5A701DC0-C45A-4788-843E-32E06B2B1173}" dt="2018-08-27T17:36:42.638" v="65" actId="2696"/>
        <pc:sldMkLst>
          <pc:docMk/>
          <pc:sldMk cId="2559492309" sldId="293"/>
        </pc:sldMkLst>
      </pc:sldChg>
      <pc:sldChg chg="del">
        <pc:chgData name="Becky Mann" userId="eb467d60-cff5-406f-b4ef-6c0aacb48478" providerId="ADAL" clId="{5A701DC0-C45A-4788-843E-32E06B2B1173}" dt="2018-08-27T17:36:42.651" v="67" actId="2696"/>
        <pc:sldMkLst>
          <pc:docMk/>
          <pc:sldMk cId="3842237735" sldId="294"/>
        </pc:sldMkLst>
      </pc:sldChg>
      <pc:sldChg chg="del">
        <pc:chgData name="Becky Mann" userId="eb467d60-cff5-406f-b4ef-6c0aacb48478" providerId="ADAL" clId="{5A701DC0-C45A-4788-843E-32E06B2B1173}" dt="2018-08-27T17:36:42.662" v="69" actId="2696"/>
        <pc:sldMkLst>
          <pc:docMk/>
          <pc:sldMk cId="2909590545" sldId="295"/>
        </pc:sldMkLst>
      </pc:sldChg>
      <pc:sldChg chg="del">
        <pc:chgData name="Becky Mann" userId="eb467d60-cff5-406f-b4ef-6c0aacb48478" providerId="ADAL" clId="{5A701DC0-C45A-4788-843E-32E06B2B1173}" dt="2018-08-27T17:36:42.668" v="70" actId="2696"/>
        <pc:sldMkLst>
          <pc:docMk/>
          <pc:sldMk cId="2190060406" sldId="296"/>
        </pc:sldMkLst>
      </pc:sldChg>
      <pc:sldChg chg="del">
        <pc:chgData name="Becky Mann" userId="eb467d60-cff5-406f-b4ef-6c0aacb48478" providerId="ADAL" clId="{5A701DC0-C45A-4788-843E-32E06B2B1173}" dt="2018-08-27T17:36:42.680" v="72" actId="2696"/>
        <pc:sldMkLst>
          <pc:docMk/>
          <pc:sldMk cId="961067235" sldId="297"/>
        </pc:sldMkLst>
      </pc:sldChg>
      <pc:sldChg chg="del">
        <pc:chgData name="Becky Mann" userId="eb467d60-cff5-406f-b4ef-6c0aacb48478" providerId="ADAL" clId="{5A701DC0-C45A-4788-843E-32E06B2B1173}" dt="2018-08-27T17:36:42.674" v="71" actId="2696"/>
        <pc:sldMkLst>
          <pc:docMk/>
          <pc:sldMk cId="895886636" sldId="298"/>
        </pc:sldMkLst>
      </pc:sldChg>
      <pc:sldChg chg="del">
        <pc:chgData name="Becky Mann" userId="eb467d60-cff5-406f-b4ef-6c0aacb48478" providerId="ADAL" clId="{5A701DC0-C45A-4788-843E-32E06B2B1173}" dt="2018-08-27T17:36:42.685" v="73" actId="2696"/>
        <pc:sldMkLst>
          <pc:docMk/>
          <pc:sldMk cId="2247129780" sldId="299"/>
        </pc:sldMkLst>
      </pc:sldChg>
      <pc:sldChg chg="del">
        <pc:chgData name="Becky Mann" userId="eb467d60-cff5-406f-b4ef-6c0aacb48478" providerId="ADAL" clId="{5A701DC0-C45A-4788-843E-32E06B2B1173}" dt="2018-08-27T17:36:42.696" v="75" actId="2696"/>
        <pc:sldMkLst>
          <pc:docMk/>
          <pc:sldMk cId="3069629363" sldId="300"/>
        </pc:sldMkLst>
      </pc:sldChg>
      <pc:sldChg chg="del">
        <pc:chgData name="Becky Mann" userId="eb467d60-cff5-406f-b4ef-6c0aacb48478" providerId="ADAL" clId="{5A701DC0-C45A-4788-843E-32E06B2B1173}" dt="2018-08-27T17:36:42.706" v="77" actId="2696"/>
        <pc:sldMkLst>
          <pc:docMk/>
          <pc:sldMk cId="4040821978" sldId="301"/>
        </pc:sldMkLst>
      </pc:sldChg>
      <pc:sldChg chg="del">
        <pc:chgData name="Becky Mann" userId="eb467d60-cff5-406f-b4ef-6c0aacb48478" providerId="ADAL" clId="{5A701DC0-C45A-4788-843E-32E06B2B1173}" dt="2018-08-27T17:36:42.690" v="74" actId="2696"/>
        <pc:sldMkLst>
          <pc:docMk/>
          <pc:sldMk cId="1888799458" sldId="302"/>
        </pc:sldMkLst>
      </pc:sldChg>
      <pc:sldChg chg="del">
        <pc:chgData name="Becky Mann" userId="eb467d60-cff5-406f-b4ef-6c0aacb48478" providerId="ADAL" clId="{5A701DC0-C45A-4788-843E-32E06B2B1173}" dt="2018-08-27T17:36:42.701" v="76" actId="2696"/>
        <pc:sldMkLst>
          <pc:docMk/>
          <pc:sldMk cId="969377059" sldId="303"/>
        </pc:sldMkLst>
      </pc:sldChg>
      <pc:sldChg chg="del">
        <pc:chgData name="Becky Mann" userId="eb467d60-cff5-406f-b4ef-6c0aacb48478" providerId="ADAL" clId="{5A701DC0-C45A-4788-843E-32E06B2B1173}" dt="2018-08-27T17:36:42.723" v="82" actId="2696"/>
        <pc:sldMkLst>
          <pc:docMk/>
          <pc:sldMk cId="1393459374" sldId="304"/>
        </pc:sldMkLst>
      </pc:sldChg>
      <pc:sldChg chg="del">
        <pc:chgData name="Becky Mann" userId="eb467d60-cff5-406f-b4ef-6c0aacb48478" providerId="ADAL" clId="{5A701DC0-C45A-4788-843E-32E06B2B1173}" dt="2018-08-27T17:36:42.727" v="83" actId="2696"/>
        <pc:sldMkLst>
          <pc:docMk/>
          <pc:sldMk cId="3817468511" sldId="305"/>
        </pc:sldMkLst>
      </pc:sldChg>
      <pc:sldChg chg="del">
        <pc:chgData name="Becky Mann" userId="eb467d60-cff5-406f-b4ef-6c0aacb48478" providerId="ADAL" clId="{5A701DC0-C45A-4788-843E-32E06B2B1173}" dt="2018-08-27T17:36:42.730" v="84" actId="2696"/>
        <pc:sldMkLst>
          <pc:docMk/>
          <pc:sldMk cId="2461872318" sldId="306"/>
        </pc:sldMkLst>
      </pc:sldChg>
      <pc:sldChg chg="del">
        <pc:chgData name="Becky Mann" userId="eb467d60-cff5-406f-b4ef-6c0aacb48478" providerId="ADAL" clId="{5A701DC0-C45A-4788-843E-32E06B2B1173}" dt="2018-08-27T17:36:42.733" v="85" actId="2696"/>
        <pc:sldMkLst>
          <pc:docMk/>
          <pc:sldMk cId="3293897136" sldId="307"/>
        </pc:sldMkLst>
      </pc:sldChg>
      <pc:sldChg chg="del">
        <pc:chgData name="Becky Mann" userId="eb467d60-cff5-406f-b4ef-6c0aacb48478" providerId="ADAL" clId="{5A701DC0-C45A-4788-843E-32E06B2B1173}" dt="2018-08-27T17:36:42.736" v="86" actId="2696"/>
        <pc:sldMkLst>
          <pc:docMk/>
          <pc:sldMk cId="2758380305" sldId="308"/>
        </pc:sldMkLst>
      </pc:sldChg>
      <pc:sldChg chg="del">
        <pc:chgData name="Becky Mann" userId="eb467d60-cff5-406f-b4ef-6c0aacb48478" providerId="ADAL" clId="{5A701DC0-C45A-4788-843E-32E06B2B1173}" dt="2018-08-27T17:36:42.740" v="87" actId="2696"/>
        <pc:sldMkLst>
          <pc:docMk/>
          <pc:sldMk cId="3953896286" sldId="309"/>
        </pc:sldMkLst>
      </pc:sldChg>
      <pc:sldChg chg="del">
        <pc:chgData name="Becky Mann" userId="eb467d60-cff5-406f-b4ef-6c0aacb48478" providerId="ADAL" clId="{5A701DC0-C45A-4788-843E-32E06B2B1173}" dt="2018-08-27T17:36:42.744" v="88" actId="2696"/>
        <pc:sldMkLst>
          <pc:docMk/>
          <pc:sldMk cId="3598803477" sldId="310"/>
        </pc:sldMkLst>
      </pc:sldChg>
      <pc:sldChg chg="del">
        <pc:chgData name="Becky Mann" userId="eb467d60-cff5-406f-b4ef-6c0aacb48478" providerId="ADAL" clId="{5A701DC0-C45A-4788-843E-32E06B2B1173}" dt="2018-08-27T17:36:42.747" v="89" actId="2696"/>
        <pc:sldMkLst>
          <pc:docMk/>
          <pc:sldMk cId="1419938255" sldId="311"/>
        </pc:sldMkLst>
      </pc:sldChg>
      <pc:sldChg chg="del">
        <pc:chgData name="Becky Mann" userId="eb467d60-cff5-406f-b4ef-6c0aacb48478" providerId="ADAL" clId="{5A701DC0-C45A-4788-843E-32E06B2B1173}" dt="2018-08-27T17:36:42.750" v="90" actId="2696"/>
        <pc:sldMkLst>
          <pc:docMk/>
          <pc:sldMk cId="787659407" sldId="312"/>
        </pc:sldMkLst>
      </pc:sldChg>
      <pc:sldChg chg="del">
        <pc:chgData name="Becky Mann" userId="eb467d60-cff5-406f-b4ef-6c0aacb48478" providerId="ADAL" clId="{5A701DC0-C45A-4788-843E-32E06B2B1173}" dt="2018-08-27T17:36:42.755" v="92" actId="2696"/>
        <pc:sldMkLst>
          <pc:docMk/>
          <pc:sldMk cId="2265798758" sldId="313"/>
        </pc:sldMkLst>
      </pc:sldChg>
      <pc:sldChg chg="del">
        <pc:chgData name="Becky Mann" userId="eb467d60-cff5-406f-b4ef-6c0aacb48478" providerId="ADAL" clId="{5A701DC0-C45A-4788-843E-32E06B2B1173}" dt="2018-08-27T17:36:42.757" v="93" actId="2696"/>
        <pc:sldMkLst>
          <pc:docMk/>
          <pc:sldMk cId="4200973317" sldId="314"/>
        </pc:sldMkLst>
      </pc:sldChg>
      <pc:sldChg chg="del">
        <pc:chgData name="Becky Mann" userId="eb467d60-cff5-406f-b4ef-6c0aacb48478" providerId="ADAL" clId="{5A701DC0-C45A-4788-843E-32E06B2B1173}" dt="2018-08-27T17:36:42.752" v="91" actId="2696"/>
        <pc:sldMkLst>
          <pc:docMk/>
          <pc:sldMk cId="3283004789" sldId="315"/>
        </pc:sldMkLst>
      </pc:sldChg>
      <pc:sldChg chg="del">
        <pc:chgData name="Becky Mann" userId="eb467d60-cff5-406f-b4ef-6c0aacb48478" providerId="ADAL" clId="{5A701DC0-C45A-4788-843E-32E06B2B1173}" dt="2018-08-27T17:36:16.303" v="2" actId="2696"/>
        <pc:sldMkLst>
          <pc:docMk/>
          <pc:sldMk cId="2530393652" sldId="326"/>
        </pc:sldMkLst>
      </pc:sldChg>
      <pc:sldChg chg="del">
        <pc:chgData name="Becky Mann" userId="eb467d60-cff5-406f-b4ef-6c0aacb48478" providerId="ADAL" clId="{5A701DC0-C45A-4788-843E-32E06B2B1173}" dt="2018-08-27T17:36:16.317" v="3" actId="2696"/>
        <pc:sldMkLst>
          <pc:docMk/>
          <pc:sldMk cId="387205813" sldId="327"/>
        </pc:sldMkLst>
      </pc:sldChg>
      <pc:sldChg chg="del">
        <pc:chgData name="Becky Mann" userId="eb467d60-cff5-406f-b4ef-6c0aacb48478" providerId="ADAL" clId="{5A701DC0-C45A-4788-843E-32E06B2B1173}" dt="2018-08-27T17:36:16.337" v="4" actId="2696"/>
        <pc:sldMkLst>
          <pc:docMk/>
          <pc:sldMk cId="3566580247" sldId="328"/>
        </pc:sldMkLst>
      </pc:sldChg>
      <pc:sldChg chg="del">
        <pc:chgData name="Becky Mann" userId="eb467d60-cff5-406f-b4ef-6c0aacb48478" providerId="ADAL" clId="{5A701DC0-C45A-4788-843E-32E06B2B1173}" dt="2018-08-27T17:36:16.352" v="5" actId="2696"/>
        <pc:sldMkLst>
          <pc:docMk/>
          <pc:sldMk cId="272891693" sldId="329"/>
        </pc:sldMkLst>
      </pc:sldChg>
      <pc:sldChg chg="del">
        <pc:chgData name="Becky Mann" userId="eb467d60-cff5-406f-b4ef-6c0aacb48478" providerId="ADAL" clId="{5A701DC0-C45A-4788-843E-32E06B2B1173}" dt="2018-08-27T17:36:16.364" v="6" actId="2696"/>
        <pc:sldMkLst>
          <pc:docMk/>
          <pc:sldMk cId="2684256607" sldId="330"/>
        </pc:sldMkLst>
      </pc:sldChg>
      <pc:sldChg chg="del">
        <pc:chgData name="Becky Mann" userId="eb467d60-cff5-406f-b4ef-6c0aacb48478" providerId="ADAL" clId="{5A701DC0-C45A-4788-843E-32E06B2B1173}" dt="2018-08-27T17:36:16.379" v="7" actId="2696"/>
        <pc:sldMkLst>
          <pc:docMk/>
          <pc:sldMk cId="1022537552" sldId="331"/>
        </pc:sldMkLst>
      </pc:sldChg>
      <pc:sldChg chg="del">
        <pc:chgData name="Becky Mann" userId="eb467d60-cff5-406f-b4ef-6c0aacb48478" providerId="ADAL" clId="{5A701DC0-C45A-4788-843E-32E06B2B1173}" dt="2018-08-27T17:36:16.393" v="8" actId="2696"/>
        <pc:sldMkLst>
          <pc:docMk/>
          <pc:sldMk cId="1346577054" sldId="332"/>
        </pc:sldMkLst>
      </pc:sldChg>
      <pc:sldChg chg="del">
        <pc:chgData name="Becky Mann" userId="eb467d60-cff5-406f-b4ef-6c0aacb48478" providerId="ADAL" clId="{5A701DC0-C45A-4788-843E-32E06B2B1173}" dt="2018-08-27T17:36:16.411" v="9" actId="2696"/>
        <pc:sldMkLst>
          <pc:docMk/>
          <pc:sldMk cId="3191637485" sldId="333"/>
        </pc:sldMkLst>
      </pc:sldChg>
      <pc:sldChg chg="del">
        <pc:chgData name="Becky Mann" userId="eb467d60-cff5-406f-b4ef-6c0aacb48478" providerId="ADAL" clId="{5A701DC0-C45A-4788-843E-32E06B2B1173}" dt="2018-08-27T17:36:16.425" v="10" actId="2696"/>
        <pc:sldMkLst>
          <pc:docMk/>
          <pc:sldMk cId="514820736" sldId="334"/>
        </pc:sldMkLst>
      </pc:sldChg>
      <pc:sldChg chg="del">
        <pc:chgData name="Becky Mann" userId="eb467d60-cff5-406f-b4ef-6c0aacb48478" providerId="ADAL" clId="{5A701DC0-C45A-4788-843E-32E06B2B1173}" dt="2018-08-27T17:36:16.446" v="11" actId="2696"/>
        <pc:sldMkLst>
          <pc:docMk/>
          <pc:sldMk cId="2924405351" sldId="335"/>
        </pc:sldMkLst>
      </pc:sldChg>
      <pc:sldChg chg="del">
        <pc:chgData name="Becky Mann" userId="eb467d60-cff5-406f-b4ef-6c0aacb48478" providerId="ADAL" clId="{5A701DC0-C45A-4788-843E-32E06B2B1173}" dt="2018-08-27T17:36:16.459" v="12" actId="2696"/>
        <pc:sldMkLst>
          <pc:docMk/>
          <pc:sldMk cId="526028123" sldId="336"/>
        </pc:sldMkLst>
      </pc:sldChg>
      <pc:sldChg chg="del">
        <pc:chgData name="Becky Mann" userId="eb467d60-cff5-406f-b4ef-6c0aacb48478" providerId="ADAL" clId="{5A701DC0-C45A-4788-843E-32E06B2B1173}" dt="2018-08-27T17:36:16.472" v="13" actId="2696"/>
        <pc:sldMkLst>
          <pc:docMk/>
          <pc:sldMk cId="1140511554" sldId="337"/>
        </pc:sldMkLst>
      </pc:sldChg>
      <pc:sldChg chg="del">
        <pc:chgData name="Becky Mann" userId="eb467d60-cff5-406f-b4ef-6c0aacb48478" providerId="ADAL" clId="{5A701DC0-C45A-4788-843E-32E06B2B1173}" dt="2018-08-27T17:36:16.481" v="14" actId="2696"/>
        <pc:sldMkLst>
          <pc:docMk/>
          <pc:sldMk cId="3508098653" sldId="338"/>
        </pc:sldMkLst>
      </pc:sldChg>
      <pc:sldChg chg="del">
        <pc:chgData name="Becky Mann" userId="eb467d60-cff5-406f-b4ef-6c0aacb48478" providerId="ADAL" clId="{5A701DC0-C45A-4788-843E-32E06B2B1173}" dt="2018-08-27T17:36:16.504" v="15" actId="2696"/>
        <pc:sldMkLst>
          <pc:docMk/>
          <pc:sldMk cId="553365934" sldId="339"/>
        </pc:sldMkLst>
      </pc:sldChg>
      <pc:sldChg chg="del">
        <pc:chgData name="Becky Mann" userId="eb467d60-cff5-406f-b4ef-6c0aacb48478" providerId="ADAL" clId="{5A701DC0-C45A-4788-843E-32E06B2B1173}" dt="2018-08-27T17:36:42.397" v="38" actId="2696"/>
        <pc:sldMkLst>
          <pc:docMk/>
          <pc:sldMk cId="2990496024" sldId="616"/>
        </pc:sldMkLst>
      </pc:sldChg>
      <pc:sldChg chg="del">
        <pc:chgData name="Becky Mann" userId="eb467d60-cff5-406f-b4ef-6c0aacb48478" providerId="ADAL" clId="{5A701DC0-C45A-4788-843E-32E06B2B1173}" dt="2018-08-27T17:36:42.548" v="54" actId="2696"/>
        <pc:sldMkLst>
          <pc:docMk/>
          <pc:sldMk cId="664758064" sldId="617"/>
        </pc:sldMkLst>
      </pc:sldChg>
      <pc:sldChg chg="del">
        <pc:chgData name="Becky Mann" userId="eb467d60-cff5-406f-b4ef-6c0aacb48478" providerId="ADAL" clId="{5A701DC0-C45A-4788-843E-32E06B2B1173}" dt="2018-08-27T17:36:42.717" v="80" actId="2696"/>
        <pc:sldMkLst>
          <pc:docMk/>
          <pc:sldMk cId="472640042" sldId="618"/>
        </pc:sldMkLst>
      </pc:sldChg>
      <pc:sldChg chg="del">
        <pc:chgData name="Becky Mann" userId="eb467d60-cff5-406f-b4ef-6c0aacb48478" providerId="ADAL" clId="{5A701DC0-C45A-4788-843E-32E06B2B1173}" dt="2018-08-27T17:36:16.276" v="0" actId="2696"/>
        <pc:sldMkLst>
          <pc:docMk/>
          <pc:sldMk cId="1846803841" sldId="620"/>
        </pc:sldMkLst>
      </pc:sldChg>
      <pc:sldChg chg="del">
        <pc:chgData name="Becky Mann" userId="eb467d60-cff5-406f-b4ef-6c0aacb48478" providerId="ADAL" clId="{5A701DC0-C45A-4788-843E-32E06B2B1173}" dt="2018-08-27T17:36:42.178" v="24" actId="2696"/>
        <pc:sldMkLst>
          <pc:docMk/>
          <pc:sldMk cId="1634036377" sldId="638"/>
        </pc:sldMkLst>
      </pc:sldChg>
      <pc:sldChg chg="del">
        <pc:chgData name="Becky Mann" userId="eb467d60-cff5-406f-b4ef-6c0aacb48478" providerId="ADAL" clId="{5A701DC0-C45A-4788-843E-32E06B2B1173}" dt="2018-08-27T17:36:42.383" v="37" actId="2696"/>
        <pc:sldMkLst>
          <pc:docMk/>
          <pc:sldMk cId="2024093079" sldId="639"/>
        </pc:sldMkLst>
      </pc:sldChg>
      <pc:sldChg chg="del">
        <pc:chgData name="Becky Mann" userId="eb467d60-cff5-406f-b4ef-6c0aacb48478" providerId="ADAL" clId="{5A701DC0-C45A-4788-843E-32E06B2B1173}" dt="2018-08-27T17:36:42.405" v="39" actId="2696"/>
        <pc:sldMkLst>
          <pc:docMk/>
          <pc:sldMk cId="2517965188" sldId="640"/>
        </pc:sldMkLst>
      </pc:sldChg>
      <pc:sldChg chg="del">
        <pc:chgData name="Becky Mann" userId="eb467d60-cff5-406f-b4ef-6c0aacb48478" providerId="ADAL" clId="{5A701DC0-C45A-4788-843E-32E06B2B1173}" dt="2018-08-27T17:36:42.533" v="52" actId="2696"/>
        <pc:sldMkLst>
          <pc:docMk/>
          <pc:sldMk cId="511777996" sldId="641"/>
        </pc:sldMkLst>
      </pc:sldChg>
      <pc:sldChg chg="del">
        <pc:chgData name="Becky Mann" userId="eb467d60-cff5-406f-b4ef-6c0aacb48478" providerId="ADAL" clId="{5A701DC0-C45A-4788-843E-32E06B2B1173}" dt="2018-08-27T17:36:42.541" v="53" actId="2696"/>
        <pc:sldMkLst>
          <pc:docMk/>
          <pc:sldMk cId="3122133215" sldId="642"/>
        </pc:sldMkLst>
      </pc:sldChg>
      <pc:sldChg chg="del">
        <pc:chgData name="Becky Mann" userId="eb467d60-cff5-406f-b4ef-6c0aacb48478" providerId="ADAL" clId="{5A701DC0-C45A-4788-843E-32E06B2B1173}" dt="2018-08-27T17:36:42.554" v="55" actId="2696"/>
        <pc:sldMkLst>
          <pc:docMk/>
          <pc:sldMk cId="269684172" sldId="643"/>
        </pc:sldMkLst>
      </pc:sldChg>
      <pc:sldChg chg="del">
        <pc:chgData name="Becky Mann" userId="eb467d60-cff5-406f-b4ef-6c0aacb48478" providerId="ADAL" clId="{5A701DC0-C45A-4788-843E-32E06B2B1173}" dt="2018-08-27T17:36:42.711" v="78" actId="2696"/>
        <pc:sldMkLst>
          <pc:docMk/>
          <pc:sldMk cId="4081900043" sldId="644"/>
        </pc:sldMkLst>
      </pc:sldChg>
      <pc:sldChg chg="del">
        <pc:chgData name="Becky Mann" userId="eb467d60-cff5-406f-b4ef-6c0aacb48478" providerId="ADAL" clId="{5A701DC0-C45A-4788-843E-32E06B2B1173}" dt="2018-08-27T17:36:42.714" v="79" actId="2696"/>
        <pc:sldMkLst>
          <pc:docMk/>
          <pc:sldMk cId="3282433047" sldId="645"/>
        </pc:sldMkLst>
      </pc:sldChg>
      <pc:sldChg chg="del">
        <pc:chgData name="Becky Mann" userId="eb467d60-cff5-406f-b4ef-6c0aacb48478" providerId="ADAL" clId="{5A701DC0-C45A-4788-843E-32E06B2B1173}" dt="2018-08-27T17:36:42.719" v="81" actId="2696"/>
        <pc:sldMkLst>
          <pc:docMk/>
          <pc:sldMk cId="186546100" sldId="646"/>
        </pc:sldMkLst>
      </pc:sldChg>
      <pc:sldChg chg="del">
        <pc:chgData name="Becky Mann" userId="eb467d60-cff5-406f-b4ef-6c0aacb48478" providerId="ADAL" clId="{5A701DC0-C45A-4788-843E-32E06B2B1173}" dt="2018-08-27T17:36:42.760" v="94" actId="2696"/>
        <pc:sldMkLst>
          <pc:docMk/>
          <pc:sldMk cId="3917002783" sldId="647"/>
        </pc:sldMkLst>
      </pc:sldChg>
      <pc:sldChg chg="del">
        <pc:chgData name="Becky Mann" userId="eb467d60-cff5-406f-b4ef-6c0aacb48478" providerId="ADAL" clId="{5A701DC0-C45A-4788-843E-32E06B2B1173}" dt="2018-08-27T17:36:42.057" v="17" actId="2696"/>
        <pc:sldMkLst>
          <pc:docMk/>
          <pc:sldMk cId="1995203425" sldId="648"/>
        </pc:sldMkLst>
      </pc:sldChg>
      <pc:sldChg chg="del">
        <pc:chgData name="Becky Mann" userId="eb467d60-cff5-406f-b4ef-6c0aacb48478" providerId="ADAL" clId="{5A701DC0-C45A-4788-843E-32E06B2B1173}" dt="2018-08-27T17:36:16.289" v="1" actId="2696"/>
        <pc:sldMkLst>
          <pc:docMk/>
          <pc:sldMk cId="1384308736" sldId="652"/>
        </pc:sldMkLst>
      </pc:sldChg>
      <pc:sldChg chg="del">
        <pc:chgData name="Becky Mann" userId="eb467d60-cff5-406f-b4ef-6c0aacb48478" providerId="ADAL" clId="{5A701DC0-C45A-4788-843E-32E06B2B1173}" dt="2018-08-27T17:36:16.519" v="16" actId="2696"/>
        <pc:sldMkLst>
          <pc:docMk/>
          <pc:sldMk cId="2658457281" sldId="653"/>
        </pc:sldMkLst>
      </pc:sldChg>
      <pc:sldChg chg="del">
        <pc:chgData name="Becky Mann" userId="eb467d60-cff5-406f-b4ef-6c0aacb48478" providerId="ADAL" clId="{5A701DC0-C45A-4788-843E-32E06B2B1173}" dt="2018-08-27T17:36:42.159" v="23" actId="2696"/>
        <pc:sldMkLst>
          <pc:docMk/>
          <pc:sldMk cId="2610899193" sldId="700"/>
        </pc:sldMkLst>
      </pc:sldChg>
      <pc:sldChg chg="del">
        <pc:chgData name="Becky Mann" userId="eb467d60-cff5-406f-b4ef-6c0aacb48478" providerId="ADAL" clId="{5A701DC0-C45A-4788-843E-32E06B2B1173}" dt="2018-08-27T17:36:42.087" v="19" actId="2696"/>
        <pc:sldMkLst>
          <pc:docMk/>
          <pc:sldMk cId="985102725" sldId="701"/>
        </pc:sldMkLst>
      </pc:sldChg>
      <pc:sldChg chg="del">
        <pc:chgData name="Becky Mann" userId="eb467d60-cff5-406f-b4ef-6c0aacb48478" providerId="ADAL" clId="{5A701DC0-C45A-4788-843E-32E06B2B1173}" dt="2018-08-27T17:36:42.105" v="20" actId="2696"/>
        <pc:sldMkLst>
          <pc:docMk/>
          <pc:sldMk cId="733213307" sldId="702"/>
        </pc:sldMkLst>
      </pc:sldChg>
      <pc:sldChg chg="del">
        <pc:chgData name="Becky Mann" userId="eb467d60-cff5-406f-b4ef-6c0aacb48478" providerId="ADAL" clId="{5A701DC0-C45A-4788-843E-32E06B2B1173}" dt="2018-08-27T17:36:42.126" v="21" actId="2696"/>
        <pc:sldMkLst>
          <pc:docMk/>
          <pc:sldMk cId="4249051692" sldId="703"/>
        </pc:sldMkLst>
      </pc:sldChg>
      <pc:sldChg chg="del">
        <pc:chgData name="Becky Mann" userId="eb467d60-cff5-406f-b4ef-6c0aacb48478" providerId="ADAL" clId="{5A701DC0-C45A-4788-843E-32E06B2B1173}" dt="2018-08-27T17:36:42.144" v="22" actId="2696"/>
        <pc:sldMkLst>
          <pc:docMk/>
          <pc:sldMk cId="2207060766" sldId="70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27992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CE24EC-68B1-4280-883D-EF0309E00D68}"/>
              </a:ext>
            </a:extLst>
          </p:cNvPr>
          <p:cNvSpPr>
            <a:spLocks noGrp="1" noRot="1" noChangeAspect="1"/>
          </p:cNvSpPr>
          <p:nvPr>
            <p:ph type="sldImg" idx="2"/>
          </p:nvPr>
        </p:nvSpPr>
        <p:spPr>
          <a:xfrm>
            <a:off x="685800" y="242888"/>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3" name="Notes Placeholder 2">
            <a:extLst>
              <a:ext uri="{FF2B5EF4-FFF2-40B4-BE49-F238E27FC236}">
                <a16:creationId xmlns:a16="http://schemas.microsoft.com/office/drawing/2014/main" id="{076C9C4A-5E92-4E29-A351-C9A277F636E9}"/>
              </a:ext>
            </a:extLst>
          </p:cNvPr>
          <p:cNvSpPr>
            <a:spLocks noGrp="1"/>
          </p:cNvSpPr>
          <p:nvPr>
            <p:ph type="body" sz="quarter" idx="3"/>
          </p:nvPr>
        </p:nvSpPr>
        <p:spPr>
          <a:xfrm>
            <a:off x="685800" y="3686629"/>
            <a:ext cx="5486400" cy="5079999"/>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64164932"/>
      </p:ext>
    </p:extLst>
  </p:cSld>
  <p:clrMap bg1="dk1" tx1="lt1" bg2="dk2" tx2="lt2" accent1="accent1" accent2="accent2" accent3="accent3" accent4="accent4" accent5="accent5" accent6="accent6" hlink="hlink" folHlink="folHlink"/>
  <p:notesStyle>
    <a:lvl1pPr marL="57150" indent="0" algn="l" defTabSz="914400" rtl="0" eaLnBrk="1" latinLnBrk="0" hangingPunct="1">
      <a:spcAft>
        <a:spcPts val="1200"/>
      </a:spcAft>
      <a:buFont typeface="+mj-lt"/>
      <a:buNone/>
      <a:defRPr sz="1200" b="0" kern="1200">
        <a:solidFill>
          <a:schemeClr val="tx1"/>
        </a:solidFill>
        <a:latin typeface="+mn-lt"/>
        <a:ea typeface="Verdana" panose="020B0604030504040204" pitchFamily="34" charset="0"/>
        <a:cs typeface="Verdana" panose="020B0604030504040204" pitchFamily="34" charset="0"/>
      </a:defRPr>
    </a:lvl1pPr>
    <a:lvl2pPr marL="285750" indent="-228600" algn="l" defTabSz="914400" rtl="0" eaLnBrk="1" latinLnBrk="0" hangingPunct="1">
      <a:spcAft>
        <a:spcPts val="0"/>
      </a:spcAft>
      <a:buFont typeface="+mj-lt"/>
      <a:buAutoNum type="arabicPeriod"/>
      <a:defRPr sz="1200" b="1" i="0" kern="1200">
        <a:solidFill>
          <a:schemeClr val="tx1"/>
        </a:solidFill>
        <a:latin typeface="+mn-lt"/>
        <a:ea typeface="Verdana" panose="020B0604030504040204" pitchFamily="34" charset="0"/>
        <a:cs typeface="Verdana" panose="020B0604030504040204" pitchFamily="34" charset="0"/>
      </a:defRPr>
    </a:lvl2pPr>
    <a:lvl3pPr marL="285750" indent="0" algn="l" defTabSz="914400" rtl="0" eaLnBrk="1" latinLnBrk="0" hangingPunct="1">
      <a:spcAft>
        <a:spcPts val="1200"/>
      </a:spcAft>
      <a:defRPr sz="1200" i="1" kern="1200">
        <a:solidFill>
          <a:schemeClr val="tx1"/>
        </a:solidFill>
        <a:latin typeface="+mn-lt"/>
        <a:ea typeface="Verdana" panose="020B0604030504040204" pitchFamily="34" charset="0"/>
        <a:cs typeface="Verdana" panose="020B0604030504040204" pitchFamily="34" charset="0"/>
      </a:defRPr>
    </a:lvl3pPr>
    <a:lvl4pPr marL="285750" indent="0" algn="l" defTabSz="914400" rtl="0" eaLnBrk="1" latinLnBrk="0" hangingPunct="1">
      <a:defRPr sz="1200" kern="1200">
        <a:solidFill>
          <a:schemeClr val="tx1"/>
        </a:solidFill>
        <a:latin typeface="+mn-lt"/>
        <a:ea typeface="Verdana" panose="020B0604030504040204" pitchFamily="34" charset="0"/>
        <a:cs typeface="Verdana" panose="020B0604030504040204" pitchFamily="34" charset="0"/>
      </a:defRPr>
    </a:lvl4pPr>
    <a:lvl5pPr marL="457200" indent="-171450" algn="l" defTabSz="914400" rtl="0" eaLnBrk="1" latinLnBrk="0" hangingPunct="1">
      <a:buFont typeface="Arial" panose="020B0604020202020204" pitchFamily="34" charset="0"/>
      <a:buChar char="•"/>
      <a:defRPr sz="1200" kern="1200">
        <a:solidFill>
          <a:schemeClr val="tx1"/>
        </a:solidFill>
        <a:latin typeface="+mn-lt"/>
        <a:ea typeface="Verdana" panose="020B0604030504040204" pitchFamily="34" charset="0"/>
        <a:cs typeface="Verdana" panose="020B060403050404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0334D730-CAE1-4A93-83A0-0D3E258CE2F6}"/>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EC4E2452-D7CB-4B1E-BCBE-9D0E8B7707C8}"/>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9338596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4ACDE82C-5616-4055-9F6D-7D2F83E3CA3B}"/>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DB7119C6-B8C1-4CEE-A12D-152B643BC34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7176370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3D9F7551-6938-4F19-89BE-56754A9944F9}"/>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72E786A4-8419-41D1-998F-9333CB97BDCC}"/>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5586356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BB76072F-97AB-484F-8742-6F729E449E08}"/>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3852384B-7FCF-48FB-8DEE-14CE91856B45}"/>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3877877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B41A8586-A99A-4332-AE40-567CA1114FDD}"/>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FEBB7324-C5B6-47CA-A981-F6E69ECC47E6}"/>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534057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You are advising a colleague about best practices when troubleshooting. You have identified the following techniques to use to identify a problem: gather information, duplicate the problem, question users, identify symptoms, and approach multiple problems individually. If you are following CompTIA's troubleshooting model, what other piece of advice should you give?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Determine if anything has changed—this is one of the most useful troubleshooting techniques.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You have asked a senior manager to authorize your plan of action for resolving a fault in a software application. What name is given to the process you are following?</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This is escalating the problem. You might escalate a problem to more experienced staff or seek help with a solution plan that is beyond your authority to put into action.</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You are setting up a new computer, but it doesn't seem to be working. Should you check anything or contact the manufacturer?</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It would be best to double-check you have connected the cables correctly (especially power).</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Your computer locks up periodically and feels hot to the touch. Could these things be related?</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Yes, many lockup problems are caused by overheating. The first step would be to clean the fan exhaust vents of dust.</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crucial piece of information would you need when trying to locate support information about a computer system on the manufacturer's website?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The model number or a service code.</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If you do not have a support contract, what is likely to be the best option for obtaining advice about a problem with an application?</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A product support or community forum.</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You are looking for content on a topic but your search is returning millions of matches that are not particularly helpful. What two methods could you use to get better search results?</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Use more search keywords (ideally with 'uncommon' words) or search for an exact phrase by enclosing it in quotes.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You want to find something on a particular website, but the site does not have a search tool. Could you use a general search engine, and if so, how?</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Yes—you use an advanced search form or use the site: operator (for example 'certification </a:t>
            </a:r>
            <a:r>
              <a:rPr lang="en-US" sz="1200" b="1" kern="1200" dirty="0" err="1">
                <a:solidFill>
                  <a:schemeClr val="tx1"/>
                </a:solidFill>
                <a:effectLst/>
                <a:latin typeface="+mn-lt"/>
                <a:ea typeface="Verdana" panose="020B0604030504040204" pitchFamily="34" charset="0"/>
                <a:cs typeface="Verdana" panose="020B0604030504040204" pitchFamily="34" charset="0"/>
              </a:rPr>
              <a:t>site:comptia.org</a:t>
            </a:r>
            <a:r>
              <a:rPr lang="en-US" sz="1200" b="1" kern="1200" dirty="0">
                <a:solidFill>
                  <a:schemeClr val="tx1"/>
                </a:solidFill>
                <a:effectLst/>
                <a:latin typeface="+mn-lt"/>
                <a:ea typeface="Verdana" panose="020B0604030504040204" pitchFamily="34" charset="0"/>
                <a:cs typeface="Verdana" panose="020B0604030504040204" pitchFamily="34" charset="0"/>
              </a:rPr>
              <a:t>').</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endParaRPr lang="en-US" dirty="0"/>
          </a:p>
        </p:txBody>
      </p:sp>
    </p:spTree>
    <p:extLst>
      <p:ext uri="{BB962C8B-B14F-4D97-AF65-F5344CB8AC3E}">
        <p14:creationId xmlns:p14="http://schemas.microsoft.com/office/powerpoint/2010/main" val="20245408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1" name="Text Box 1032"/>
          <p:cNvSpPr txBox="1">
            <a:spLocks noChangeArrowheads="1"/>
          </p:cNvSpPr>
          <p:nvPr userDrawn="1"/>
        </p:nvSpPr>
        <p:spPr bwMode="black">
          <a:xfrm>
            <a:off x="0" y="4498110"/>
            <a:ext cx="12192000" cy="2379617"/>
          </a:xfrm>
          <a:prstGeom prst="rect">
            <a:avLst/>
          </a:prstGeom>
          <a:solidFill>
            <a:schemeClr val="accent5"/>
          </a:solidFill>
          <a:ln w="9525">
            <a:noFill/>
            <a:miter lim="800000"/>
            <a:headEnd/>
            <a:tailEnd/>
          </a:ln>
          <a:effectLst/>
        </p:spPr>
        <p:txBody>
          <a:bodyPr anchor="b" anchorCtr="1">
            <a:noAutofit/>
          </a:bodyPr>
          <a:lstStyle/>
          <a:p>
            <a:pPr algn="ctr">
              <a:spcBef>
                <a:spcPct val="50000"/>
              </a:spcBef>
              <a:defRPr/>
            </a:pPr>
            <a:r>
              <a:rPr lang="en-GB" sz="900" noProof="0" dirty="0">
                <a:solidFill>
                  <a:schemeClr val="accent1"/>
                </a:solidFill>
                <a:latin typeface="+mn-lt"/>
                <a:cs typeface="Times New Roman" pitchFamily="18" charset="0"/>
              </a:rPr>
              <a:t>Copyright © 2018 CompTIA, Inc. All rights reserved. Screenshots used for illustrative purposes are the property of the software proprietor. Except as permitted under the Copyright Act of 1976, no part of this publication may be reproduced or distributed in any form or by any means, or stored in a database or retrieval system, without the prior written permission CompTIA, 3500 Lacey Road, Suite 100, Downers Grove, IL 60515-5439. CompTIA® and the CompTIA logo are registered trademarks of CompTIA, Inc., in the U.S. and other countries. All other product and service names used may be common law or registered trademarks of their respective proprietors.</a:t>
            </a:r>
            <a:endParaRPr lang="en-US" sz="900" noProof="0" dirty="0">
              <a:solidFill>
                <a:schemeClr val="accent1"/>
              </a:solidFill>
              <a:latin typeface="+mn-lt"/>
              <a:cs typeface="Times New Roman" pitchFamily="18" charset="0"/>
            </a:endParaRPr>
          </a:p>
        </p:txBody>
      </p:sp>
      <p:sp>
        <p:nvSpPr>
          <p:cNvPr id="3" name="Subtitle 2"/>
          <p:cNvSpPr>
            <a:spLocks noGrp="1"/>
          </p:cNvSpPr>
          <p:nvPr>
            <p:ph type="subTitle" idx="1"/>
          </p:nvPr>
        </p:nvSpPr>
        <p:spPr>
          <a:xfrm>
            <a:off x="0" y="3812309"/>
            <a:ext cx="12192000" cy="685800"/>
          </a:xfrm>
          <a:solidFill>
            <a:schemeClr val="accent4"/>
          </a:solidFill>
        </p:spPr>
        <p:txBody>
          <a:bodyPr anchor="ctr" anchorCtr="0">
            <a:noAutofit/>
          </a:bodyPr>
          <a:lstStyle>
            <a:lvl1pPr marL="0" indent="0" algn="ctr">
              <a:buNone/>
              <a:defRPr sz="4400" b="1">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9" name="Title 8"/>
          <p:cNvSpPr>
            <a:spLocks noGrp="1"/>
          </p:cNvSpPr>
          <p:nvPr>
            <p:ph type="title" hasCustomPrompt="1"/>
          </p:nvPr>
        </p:nvSpPr>
        <p:spPr>
          <a:xfrm>
            <a:off x="0" y="2673276"/>
            <a:ext cx="12192000" cy="1143000"/>
          </a:xfrm>
          <a:solidFill>
            <a:schemeClr val="tx1"/>
          </a:solidFill>
        </p:spPr>
        <p:txBody>
          <a:bodyPr lIns="91440" tIns="45720" rIns="91440" bIns="45720">
            <a:noAutofit/>
          </a:bodyPr>
          <a:lstStyle>
            <a:lvl1pPr>
              <a:defRPr sz="4000" b="0" i="0">
                <a:solidFill>
                  <a:schemeClr val="accent5"/>
                </a:solidFill>
                <a:latin typeface="+mj-lt"/>
              </a:defRPr>
            </a:lvl1pPr>
          </a:lstStyle>
          <a:p>
            <a:r>
              <a:rPr lang="en-GB" noProof="0" dirty="0"/>
              <a:t>CompTIA IT Fundamentals+</a:t>
            </a:r>
            <a:br>
              <a:rPr lang="en-GB" noProof="0" dirty="0"/>
            </a:br>
            <a:r>
              <a:rPr lang="en-GB" noProof="0" dirty="0"/>
              <a:t>(Exam FC0‑U61)</a:t>
            </a:r>
            <a:endParaRPr lang="en-US" noProof="0" dirty="0"/>
          </a:p>
        </p:txBody>
      </p:sp>
      <p:pic>
        <p:nvPicPr>
          <p:cNvPr id="13" name="Picture 12" descr="CompTIA logo">
            <a:extLst>
              <a:ext uri="{FF2B5EF4-FFF2-40B4-BE49-F238E27FC236}">
                <a16:creationId xmlns:a16="http://schemas.microsoft.com/office/drawing/2014/main" id="{EC532169-3147-4394-AA33-62CEA5752870}"/>
              </a:ext>
            </a:extLst>
          </p:cNvPr>
          <p:cNvPicPr/>
          <p:nvPr userDrawn="1"/>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10597366" y="224411"/>
            <a:ext cx="1419225" cy="79057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22556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Outline">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400"/>
            <a:ext cx="11978640" cy="5577840"/>
          </a:xfrm>
        </p:spPr>
        <p:txBody>
          <a:bodyPr/>
          <a:lstStyle>
            <a:lvl1pPr marL="0" indent="0">
              <a:spcBef>
                <a:spcPts val="2400"/>
              </a:spcBef>
              <a:spcAft>
                <a:spcPts val="2400"/>
              </a:spcAft>
              <a:buNone/>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normAutofit/>
          </a:bodyPr>
          <a:lstStyle>
            <a:lvl1pPr algn="ctr">
              <a:defRPr sz="4800"/>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58A365D4-CB39-4DD5-9171-D491B0401A7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7DB4F6E3-B7B7-47B4-88B2-4B4973B49B30}"/>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endParaRPr lang="en-US" dirty="0"/>
          </a:p>
        </p:txBody>
      </p:sp>
    </p:spTree>
    <p:extLst>
      <p:ext uri="{BB962C8B-B14F-4D97-AF65-F5344CB8AC3E}">
        <p14:creationId xmlns:p14="http://schemas.microsoft.com/office/powerpoint/2010/main" val="2417121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99D882FC-8A2F-4BB3-A76C-2A2A28761589}"/>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Tree>
    <p:extLst>
      <p:ext uri="{BB962C8B-B14F-4D97-AF65-F5344CB8AC3E}">
        <p14:creationId xmlns:p14="http://schemas.microsoft.com/office/powerpoint/2010/main" val="20586691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620017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6" name="Group 5" descr="Objectives">
            <a:extLst>
              <a:ext uri="{FF2B5EF4-FFF2-40B4-BE49-F238E27FC236}">
                <a16:creationId xmlns:a16="http://schemas.microsoft.com/office/drawing/2014/main" id="{1C7F5C99-0345-4FCE-A9C4-F860AC4C87D7}"/>
              </a:ext>
            </a:extLst>
          </p:cNvPr>
          <p:cNvGrpSpPr/>
          <p:nvPr userDrawn="1"/>
        </p:nvGrpSpPr>
        <p:grpSpPr>
          <a:xfrm>
            <a:off x="6291618" y="822960"/>
            <a:ext cx="5900382" cy="5715000"/>
            <a:chOff x="6291618" y="822960"/>
            <a:chExt cx="5900382" cy="5715000"/>
          </a:xfrm>
        </p:grpSpPr>
        <p:pic>
          <p:nvPicPr>
            <p:cNvPr id="8" name="Picture 7" descr="Objectives (Image by racorn © 23rf.com)">
              <a:extLst>
                <a:ext uri="{FF2B5EF4-FFF2-40B4-BE49-F238E27FC236}">
                  <a16:creationId xmlns:a16="http://schemas.microsoft.com/office/drawing/2014/main" id="{93F9B8EA-F0FB-4DAE-9D71-AB3B17E1285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6291618" y="822960"/>
              <a:ext cx="5900382" cy="5715000"/>
            </a:xfrm>
            <a:prstGeom prst="rect">
              <a:avLst/>
            </a:prstGeom>
          </p:spPr>
        </p:pic>
        <p:sp>
          <p:nvSpPr>
            <p:cNvPr id="10" name="TextBox 9" descr="Unit objectives (Image by racorn © 123rf.com)">
              <a:extLst>
                <a:ext uri="{FF2B5EF4-FFF2-40B4-BE49-F238E27FC236}">
                  <a16:creationId xmlns:a16="http://schemas.microsoft.com/office/drawing/2014/main" id="{E3194958-6F33-40AC-AD10-F14190F7280D}"/>
                </a:ext>
              </a:extLst>
            </p:cNvPr>
            <p:cNvSpPr txBox="1"/>
            <p:nvPr userDrawn="1"/>
          </p:nvSpPr>
          <p:spPr>
            <a:xfrm>
              <a:off x="6447304" y="6177439"/>
              <a:ext cx="1729961" cy="246221"/>
            </a:xfrm>
            <a:prstGeom prst="rect">
              <a:avLst/>
            </a:prstGeom>
            <a:noFill/>
          </p:spPr>
          <p:txBody>
            <a:bodyPr wrap="none" rtlCol="0">
              <a:spAutoFit/>
            </a:bodyPr>
            <a:lstStyle/>
            <a:p>
              <a:r>
                <a:rPr lang="en-US" sz="1000" dirty="0">
                  <a:solidFill>
                    <a:schemeClr val="accent5"/>
                  </a:solidFill>
                </a:rPr>
                <a:t>Image by </a:t>
              </a:r>
              <a:r>
                <a:rPr lang="en-US" sz="1000" dirty="0" err="1">
                  <a:solidFill>
                    <a:schemeClr val="accent5"/>
                  </a:solidFill>
                </a:rPr>
                <a:t>racorn</a:t>
              </a:r>
              <a:r>
                <a:rPr lang="en-US" sz="1000" dirty="0">
                  <a:solidFill>
                    <a:schemeClr val="accent5"/>
                  </a:solidFill>
                </a:rPr>
                <a:t> © 123rf.com</a:t>
              </a:r>
            </a:p>
          </p:txBody>
        </p:sp>
      </p:gr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Objectives</a:t>
            </a:r>
          </a:p>
        </p:txBody>
      </p:sp>
      <p:sp>
        <p:nvSpPr>
          <p:cNvPr id="12" name="Footer Placeholder 4">
            <a:extLst>
              <a:ext uri="{FF2B5EF4-FFF2-40B4-BE49-F238E27FC236}">
                <a16:creationId xmlns:a16="http://schemas.microsoft.com/office/drawing/2014/main" id="{3F0C4344-A7A7-4D9C-B4A8-FD2FF9DF2F54}"/>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AA92C0BC-1371-444D-9B2C-9CF85120402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0394522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view">
    <p:spTree>
      <p:nvGrpSpPr>
        <p:cNvPr id="1" name=""/>
        <p:cNvGrpSpPr/>
        <p:nvPr/>
      </p:nvGrpSpPr>
      <p:grpSpPr>
        <a:xfrm>
          <a:off x="0" y="0"/>
          <a:ext cx="0" cy="0"/>
          <a:chOff x="0" y="0"/>
          <a:chExt cx="0" cy="0"/>
        </a:xfrm>
      </p:grpSpPr>
      <p:sp>
        <p:nvSpPr>
          <p:cNvPr id="3" name="Content Placeholder 2"/>
          <p:cNvSpPr>
            <a:spLocks noGrp="1"/>
          </p:cNvSpPr>
          <p:nvPr>
            <p:ph idx="1"/>
          </p:nvPr>
        </p:nvSpPr>
        <p:spPr>
          <a:xfrm>
            <a:off x="7161362" y="914399"/>
            <a:ext cx="503063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Review</a:t>
            </a:r>
          </a:p>
        </p:txBody>
      </p:sp>
      <p:grpSp>
        <p:nvGrpSpPr>
          <p:cNvPr id="12" name="Group 11" descr="Review ">
            <a:extLst>
              <a:ext uri="{FF2B5EF4-FFF2-40B4-BE49-F238E27FC236}">
                <a16:creationId xmlns:a16="http://schemas.microsoft.com/office/drawing/2014/main" id="{D9D5A189-4666-4772-A9C8-16648CDE9AE8}"/>
              </a:ext>
            </a:extLst>
          </p:cNvPr>
          <p:cNvGrpSpPr/>
          <p:nvPr userDrawn="1"/>
        </p:nvGrpSpPr>
        <p:grpSpPr>
          <a:xfrm>
            <a:off x="17612" y="822960"/>
            <a:ext cx="7143750" cy="5715000"/>
            <a:chOff x="17612" y="822960"/>
            <a:chExt cx="7143750" cy="5715000"/>
          </a:xfrm>
        </p:grpSpPr>
        <p:pic>
          <p:nvPicPr>
            <p:cNvPr id="13" name="Picture 12" descr="Review (Image by Wavebreak Media © 123rf.com)">
              <a:extLst>
                <a:ext uri="{FF2B5EF4-FFF2-40B4-BE49-F238E27FC236}">
                  <a16:creationId xmlns:a16="http://schemas.microsoft.com/office/drawing/2014/main" id="{E6C7E7FE-ED67-4556-8E17-D224225F3C9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7612" y="822960"/>
              <a:ext cx="7143750" cy="5715000"/>
            </a:xfrm>
            <a:prstGeom prst="rect">
              <a:avLst/>
            </a:prstGeom>
          </p:spPr>
        </p:pic>
        <p:sp>
          <p:nvSpPr>
            <p:cNvPr id="14" name="TextBox 13">
              <a:extLst>
                <a:ext uri="{FF2B5EF4-FFF2-40B4-BE49-F238E27FC236}">
                  <a16:creationId xmlns:a16="http://schemas.microsoft.com/office/drawing/2014/main" id="{FE75F581-47F3-447A-8CF0-D183ECAAF9EB}"/>
                </a:ext>
              </a:extLst>
            </p:cNvPr>
            <p:cNvSpPr txBox="1"/>
            <p:nvPr userDrawn="1"/>
          </p:nvSpPr>
          <p:spPr>
            <a:xfrm>
              <a:off x="4820657" y="859869"/>
              <a:ext cx="2340705" cy="246221"/>
            </a:xfrm>
            <a:prstGeom prst="rect">
              <a:avLst/>
            </a:prstGeom>
            <a:noFill/>
          </p:spPr>
          <p:txBody>
            <a:bodyPr wrap="none" rtlCol="0">
              <a:spAutoFit/>
            </a:bodyPr>
            <a:lstStyle/>
            <a:p>
              <a:r>
                <a:rPr lang="en-US" sz="1000" dirty="0">
                  <a:solidFill>
                    <a:schemeClr val="accent3"/>
                  </a:solidFill>
                </a:rPr>
                <a:t>Image by Wavebreak Media © 123rf.com</a:t>
              </a:r>
            </a:p>
          </p:txBody>
        </p:sp>
      </p:grpSp>
      <p:sp>
        <p:nvSpPr>
          <p:cNvPr id="15" name="Footer Placeholder 4">
            <a:extLst>
              <a:ext uri="{FF2B5EF4-FFF2-40B4-BE49-F238E27FC236}">
                <a16:creationId xmlns:a16="http://schemas.microsoft.com/office/drawing/2014/main" id="{8142CB92-11C2-4AC8-B0CA-A561CB4AFA8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5B85E6EE-E8A1-4E58-B0FC-B112D6CF9A1F}"/>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4539467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abs">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5DCDA32-F80C-4AAC-996B-6E8032FB392A}"/>
              </a:ext>
            </a:extLst>
          </p:cNvPr>
          <p:cNvGrpSpPr/>
          <p:nvPr userDrawn="1"/>
        </p:nvGrpSpPr>
        <p:grpSpPr>
          <a:xfrm>
            <a:off x="5423065" y="813435"/>
            <a:ext cx="6768936" cy="5724525"/>
            <a:chOff x="5423065" y="813435"/>
            <a:chExt cx="6768936" cy="5724525"/>
          </a:xfrm>
        </p:grpSpPr>
        <p:pic>
          <p:nvPicPr>
            <p:cNvPr id="15" name="Picture 14" descr="Time for a lab... (Image by goodluz © 123rf.com)">
              <a:extLst>
                <a:ext uri="{FF2B5EF4-FFF2-40B4-BE49-F238E27FC236}">
                  <a16:creationId xmlns:a16="http://schemas.microsoft.com/office/drawing/2014/main" id="{03CE7AE5-8E7D-44CF-8BC6-5CA092633B1D}"/>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a:stretch/>
          </p:blipFill>
          <p:spPr>
            <a:xfrm>
              <a:off x="5423065" y="813435"/>
              <a:ext cx="6768936" cy="5724525"/>
            </a:xfrm>
            <a:prstGeom prst="rect">
              <a:avLst/>
            </a:prstGeom>
          </p:spPr>
        </p:pic>
        <p:sp>
          <p:nvSpPr>
            <p:cNvPr id="16" name="TextBox 15">
              <a:extLst>
                <a:ext uri="{FF2B5EF4-FFF2-40B4-BE49-F238E27FC236}">
                  <a16:creationId xmlns:a16="http://schemas.microsoft.com/office/drawing/2014/main" id="{E3D322FC-6A40-41D9-9421-BCEEDBFE2A81}"/>
                </a:ext>
              </a:extLst>
            </p:cNvPr>
            <p:cNvSpPr txBox="1"/>
            <p:nvPr userDrawn="1"/>
          </p:nvSpPr>
          <p:spPr>
            <a:xfrm>
              <a:off x="10391507" y="859869"/>
              <a:ext cx="1800493" cy="246221"/>
            </a:xfrm>
            <a:prstGeom prst="rect">
              <a:avLst/>
            </a:prstGeom>
            <a:noFill/>
          </p:spPr>
          <p:txBody>
            <a:bodyPr wrap="none" rtlCol="0">
              <a:spAutoFit/>
            </a:bodyPr>
            <a:lstStyle/>
            <a:p>
              <a:r>
                <a:rPr lang="en-US" sz="1000" dirty="0">
                  <a:solidFill>
                    <a:schemeClr val="accent3"/>
                  </a:solidFill>
                </a:rPr>
                <a:t>Image by </a:t>
              </a:r>
              <a:r>
                <a:rPr lang="en-US" sz="1000" dirty="0" err="1">
                  <a:solidFill>
                    <a:schemeClr val="accent3"/>
                  </a:solidFill>
                </a:rPr>
                <a:t>goodluz</a:t>
              </a:r>
              <a:r>
                <a:rPr lang="en-US" sz="1000" dirty="0">
                  <a:solidFill>
                    <a:schemeClr val="accent3"/>
                  </a:solidFill>
                </a:rPr>
                <a:t> © 123rf.com</a:t>
              </a:r>
            </a:p>
          </p:txBody>
        </p:sp>
      </p:grpSp>
      <p:sp>
        <p:nvSpPr>
          <p:cNvPr id="3" name="Content Placeholder 2"/>
          <p:cNvSpPr>
            <a:spLocks noGrp="1"/>
          </p:cNvSpPr>
          <p:nvPr>
            <p:ph idx="1"/>
          </p:nvPr>
        </p:nvSpPr>
        <p:spPr>
          <a:xfrm>
            <a:off x="91440" y="914400"/>
            <a:ext cx="5331624"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Labs</a:t>
            </a:r>
          </a:p>
        </p:txBody>
      </p:sp>
      <p:sp>
        <p:nvSpPr>
          <p:cNvPr id="17" name="Footer Placeholder 4">
            <a:extLst>
              <a:ext uri="{FF2B5EF4-FFF2-40B4-BE49-F238E27FC236}">
                <a16:creationId xmlns:a16="http://schemas.microsoft.com/office/drawing/2014/main" id="{0AD369E6-3008-4AB3-8D39-2CAC2676621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a:extLst>
              <a:ext uri="{FF2B5EF4-FFF2-40B4-BE49-F238E27FC236}">
                <a16:creationId xmlns:a16="http://schemas.microsoft.com/office/drawing/2014/main" id="{17E2A783-7B63-4ADB-A81B-D2F21C9CBB65}"/>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416572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8" name="Footer Placeholder 4">
            <a:extLst>
              <a:ext uri="{FF2B5EF4-FFF2-40B4-BE49-F238E27FC236}">
                <a16:creationId xmlns:a16="http://schemas.microsoft.com/office/drawing/2014/main" id="{09765914-C0DD-4D57-876A-8BE033A6EE9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4CFC60E1-5CBB-4291-B6B7-2638F1ACE1BD}"/>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72996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Over Tex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6" name="Content Placeholder 2"/>
          <p:cNvSpPr>
            <a:spLocks noGrp="1"/>
          </p:cNvSpPr>
          <p:nvPr>
            <p:ph idx="12"/>
          </p:nvPr>
        </p:nvSpPr>
        <p:spPr>
          <a:xfrm>
            <a:off x="91440" y="3749040"/>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1F726AD9-D0F2-4891-952C-2475E49333B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49C8AE80-85B3-4E94-9EFE-492F092057C3}"/>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80494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39"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B305F697-A50F-454E-A5B3-6B700EF5400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7" name="Slide Number Placeholder 7">
            <a:extLst>
              <a:ext uri="{FF2B5EF4-FFF2-40B4-BE49-F238E27FC236}">
                <a16:creationId xmlns:a16="http://schemas.microsoft.com/office/drawing/2014/main" id="{8A8E4B70-9E08-4C25-8574-EC08E7CC6C9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191844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40"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E09A755E-6A49-4C8C-82B5-FDE250A6C36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C3018682-0C95-48D0-9865-4A930DFBF56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133306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36743D9A-8760-4675-9653-FCA0CE7ECC2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590E0E92-0E47-425E-AA14-AF799B428A1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620230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4"/>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8"/>
          <p:cNvSpPr>
            <a:spLocks noGrp="1"/>
          </p:cNvSpPr>
          <p:nvPr>
            <p:ph sz="quarter" idx="15"/>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a:extLst>
              <a:ext uri="{FF2B5EF4-FFF2-40B4-BE49-F238E27FC236}">
                <a16:creationId xmlns:a16="http://schemas.microsoft.com/office/drawing/2014/main" id="{D31C88DF-ED55-42FA-8000-06B9063FEDF3}"/>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4" name="Slide Number Placeholder 7">
            <a:extLst>
              <a:ext uri="{FF2B5EF4-FFF2-40B4-BE49-F238E27FC236}">
                <a16:creationId xmlns:a16="http://schemas.microsoft.com/office/drawing/2014/main" id="{B11A1D95-54A2-4B8E-A233-0D6F9D7E923C}"/>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957444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Footer Placeholder 4">
            <a:extLst>
              <a:ext uri="{FF2B5EF4-FFF2-40B4-BE49-F238E27FC236}">
                <a16:creationId xmlns:a16="http://schemas.microsoft.com/office/drawing/2014/main" id="{A0A27573-ABD4-4DEB-A1ED-921C0BA9A820}"/>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5" name="Slide Number Placeholder 7">
            <a:extLst>
              <a:ext uri="{FF2B5EF4-FFF2-40B4-BE49-F238E27FC236}">
                <a16:creationId xmlns:a16="http://schemas.microsoft.com/office/drawing/2014/main" id="{D5E3DCE9-C3F9-4388-8DFB-75A5CD400C2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447467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3BBC94A-E716-4C5B-9551-6AA8BA10D5F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4" name="Slide Number Placeholder 7">
            <a:extLst>
              <a:ext uri="{FF2B5EF4-FFF2-40B4-BE49-F238E27FC236}">
                <a16:creationId xmlns:a16="http://schemas.microsoft.com/office/drawing/2014/main" id="{901D52F7-13EC-4885-AD3E-387E1CE0723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702673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822960"/>
          </a:xfrm>
          <a:prstGeom prst="rect">
            <a:avLst/>
          </a:prstGeom>
          <a:solidFill>
            <a:schemeClr val="tx1"/>
          </a:solidFill>
        </p:spPr>
        <p:txBody>
          <a:bodyPr vert="horz" lIns="91440" tIns="45720" rIns="91440" bIns="45720" rtlCol="0" anchor="ctr">
            <a:noAutofit/>
          </a:bodyPr>
          <a:lstStyle/>
          <a:p>
            <a:r>
              <a:rPr lang="en-US" noProof="0"/>
              <a:t>Click to edit Master title style</a:t>
            </a:r>
            <a:endParaRPr lang="en-US" noProof="0" dirty="0"/>
          </a:p>
        </p:txBody>
      </p:sp>
      <p:sp>
        <p:nvSpPr>
          <p:cNvPr id="3" name="Text Placeholder 2"/>
          <p:cNvSpPr>
            <a:spLocks noGrp="1"/>
          </p:cNvSpPr>
          <p:nvPr>
            <p:ph type="body" idx="1"/>
          </p:nvPr>
        </p:nvSpPr>
        <p:spPr>
          <a:xfrm>
            <a:off x="91440" y="914400"/>
            <a:ext cx="11978640" cy="5577840"/>
          </a:xfrm>
          <a:prstGeom prst="rect">
            <a:avLst/>
          </a:prstGeom>
        </p:spPr>
        <p:txBody>
          <a:bodyPr vert="horz" lIns="91440" tIns="45720" rIns="91440" bIns="4572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Footer Placeholder 4"/>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358617278"/>
      </p:ext>
    </p:extLst>
  </p:cSld>
  <p:clrMap bg1="lt1" tx1="dk1" bg2="lt2" tx2="dk2" accent1="accent1" accent2="accent2" accent3="accent3" accent4="accent4" accent5="accent5" accent6="accent6" hlink="hlink" folHlink="folHlink"/>
  <p:sldLayoutIdLst>
    <p:sldLayoutId id="2147483661" r:id="rId1"/>
    <p:sldLayoutId id="2147483686" r:id="rId2"/>
    <p:sldLayoutId id="2147483682" r:id="rId3"/>
    <p:sldLayoutId id="2147483664" r:id="rId4"/>
    <p:sldLayoutId id="2147483674" r:id="rId5"/>
    <p:sldLayoutId id="2147483675" r:id="rId6"/>
    <p:sldLayoutId id="2147483676" r:id="rId7"/>
    <p:sldLayoutId id="2147483666" r:id="rId8"/>
    <p:sldLayoutId id="2147483677" r:id="rId9"/>
    <p:sldLayoutId id="2147483681" r:id="rId10"/>
    <p:sldLayoutId id="2147483667" r:id="rId11"/>
    <p:sldLayoutId id="2147483687" r:id="rId12"/>
    <p:sldLayoutId id="2147483688" r:id="rId13"/>
    <p:sldLayoutId id="2147483689" r:id="rId14"/>
  </p:sldLayoutIdLst>
  <p:hf hdr="0" dt="0"/>
  <p:txStyles>
    <p:titleStyle>
      <a:lvl1pPr algn="ctr" defTabSz="914400" rtl="0" eaLnBrk="1" latinLnBrk="0" hangingPunct="1">
        <a:lnSpc>
          <a:spcPct val="100000"/>
        </a:lnSpc>
        <a:spcBef>
          <a:spcPct val="0"/>
        </a:spcBef>
        <a:buNone/>
        <a:defRPr sz="5400" b="1" kern="1200">
          <a:solidFill>
            <a:schemeClr val="accent5"/>
          </a:solidFill>
          <a:latin typeface="+mj-lt"/>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110000"/>
        </a:lnSpc>
        <a:spcBef>
          <a:spcPts val="0"/>
        </a:spcBef>
        <a:spcAft>
          <a:spcPts val="1800"/>
        </a:spcAft>
        <a:buSzPct val="100000"/>
        <a:buFont typeface="Arial" panose="020B0604020202020204" pitchFamily="34" charset="0"/>
        <a:buChar char="•"/>
        <a:defRPr sz="4400" i="0" kern="1200">
          <a:solidFill>
            <a:schemeClr val="tx1"/>
          </a:solidFill>
          <a:latin typeface="+mn-lt"/>
          <a:ea typeface="Verdana" panose="020B06040305040B0204" pitchFamily="34" charset="0"/>
          <a:cs typeface="Verdana" panose="020B06040305040B0204" pitchFamily="34" charset="0"/>
        </a:defRPr>
      </a:lvl1pPr>
      <a:lvl2pPr marL="685800" indent="-228600" algn="l" defTabSz="914400" rtl="0" eaLnBrk="1" latinLnBrk="0" hangingPunct="1">
        <a:lnSpc>
          <a:spcPct val="100000"/>
        </a:lnSpc>
        <a:spcBef>
          <a:spcPts val="0"/>
        </a:spcBef>
        <a:spcAft>
          <a:spcPts val="1200"/>
        </a:spcAft>
        <a:buSzPct val="75000"/>
        <a:buFont typeface="Courier New" panose="02070309020205020404" pitchFamily="49" charset="0"/>
        <a:buChar char="o"/>
        <a:defRPr sz="3600" i="0" kern="1200">
          <a:solidFill>
            <a:schemeClr val="tx1"/>
          </a:solidFill>
          <a:latin typeface="+mn-lt"/>
          <a:ea typeface="Verdana" panose="020B0604030504040204" pitchFamily="34" charset="0"/>
          <a:cs typeface="Verdana" panose="020B0604030504040204" pitchFamily="34" charset="0"/>
        </a:defRPr>
      </a:lvl2pPr>
      <a:lvl3pPr marL="11430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800" i="0" kern="1200">
          <a:solidFill>
            <a:schemeClr val="tx1"/>
          </a:solidFill>
          <a:latin typeface="+mn-lt"/>
          <a:ea typeface="Verdana" panose="020B0604030504040204" pitchFamily="34" charset="0"/>
          <a:cs typeface="Verdana" panose="020B0604030504040204" pitchFamily="34" charset="0"/>
        </a:defRPr>
      </a:lvl3pPr>
      <a:lvl4pPr marL="16002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baseline="0">
          <a:solidFill>
            <a:schemeClr val="tx1"/>
          </a:solidFill>
          <a:latin typeface="+mn-lt"/>
          <a:ea typeface="Verdana" panose="020B0604030504040204" pitchFamily="34" charset="0"/>
          <a:cs typeface="Verdana" panose="020B0604030504040204" pitchFamily="34" charset="0"/>
        </a:defRPr>
      </a:lvl4pPr>
      <a:lvl5pPr marL="20574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a:solidFill>
            <a:schemeClr val="tx1"/>
          </a:solidFill>
          <a:latin typeface="+mn-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DD658884-637C-4BB2-885F-E8DA4225A297}"/>
              </a:ext>
            </a:extLst>
          </p:cNvPr>
          <p:cNvSpPr>
            <a:spLocks noGrp="1"/>
          </p:cNvSpPr>
          <p:nvPr>
            <p:ph type="subTitle" idx="1"/>
          </p:nvPr>
        </p:nvSpPr>
        <p:spPr/>
        <p:txBody>
          <a:bodyPr/>
          <a:lstStyle/>
          <a:p>
            <a:r>
              <a:rPr lang="en-US" dirty="0"/>
              <a:t>Module 1 / Unit 5 / Troubleshooting and Support</a:t>
            </a:r>
          </a:p>
        </p:txBody>
      </p:sp>
      <p:sp>
        <p:nvSpPr>
          <p:cNvPr id="3" name="Title 2">
            <a:extLst>
              <a:ext uri="{FF2B5EF4-FFF2-40B4-BE49-F238E27FC236}">
                <a16:creationId xmlns:a16="http://schemas.microsoft.com/office/drawing/2014/main" id="{122B6C7E-C632-46E4-BB13-B5E9338D03F1}"/>
              </a:ext>
            </a:extLst>
          </p:cNvPr>
          <p:cNvSpPr>
            <a:spLocks noGrp="1"/>
          </p:cNvSpPr>
          <p:nvPr>
            <p:ph type="title"/>
          </p:nvPr>
        </p:nvSpPr>
        <p:spPr/>
        <p:txBody>
          <a:bodyPr/>
          <a:lstStyle/>
          <a:p>
            <a:r>
              <a:rPr lang="en-GB" dirty="0"/>
              <a:t>CompTIA IT Fundamentals+</a:t>
            </a:r>
            <a:br>
              <a:rPr lang="en-GB" dirty="0"/>
            </a:br>
            <a:r>
              <a:rPr lang="en-GB" dirty="0"/>
              <a:t>(Exam FC0‑U61)</a:t>
            </a:r>
            <a:endParaRPr lang="en-US" dirty="0"/>
          </a:p>
        </p:txBody>
      </p:sp>
    </p:spTree>
    <p:extLst>
      <p:ext uri="{BB962C8B-B14F-4D97-AF65-F5344CB8AC3E}">
        <p14:creationId xmlns:p14="http://schemas.microsoft.com/office/powerpoint/2010/main" val="23795481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Getting Support</a:t>
            </a:r>
            <a:endParaRPr lang="en-US" dirty="0"/>
          </a:p>
        </p:txBody>
      </p:sp>
      <p:sp>
        <p:nvSpPr>
          <p:cNvPr id="3" name="Content Placeholder 2"/>
          <p:cNvSpPr>
            <a:spLocks noGrp="1"/>
          </p:cNvSpPr>
          <p:nvPr>
            <p:ph sz="half" idx="1"/>
          </p:nvPr>
        </p:nvSpPr>
        <p:spPr/>
        <p:txBody>
          <a:bodyPr>
            <a:normAutofit/>
          </a:bodyPr>
          <a:lstStyle/>
          <a:p>
            <a:r>
              <a:rPr lang="en-US" dirty="0"/>
              <a:t>Manufacturer documentation</a:t>
            </a:r>
          </a:p>
          <a:p>
            <a:r>
              <a:rPr lang="en-US" dirty="0"/>
              <a:t>Online support and driver downloads</a:t>
            </a:r>
          </a:p>
        </p:txBody>
      </p:sp>
      <p:pic>
        <p:nvPicPr>
          <p:cNvPr id="9" name="Content Placeholder 8" descr="The system's &quot;Setup&quot; or &quot;Getting Started&quot; guide will usually include troubleshooting advice"/>
          <p:cNvPicPr>
            <a:picLocks noGrp="1"/>
          </p:cNvPicPr>
          <p:nvPr>
            <p:ph sz="quarter" idx="12"/>
          </p:nvPr>
        </p:nvPicPr>
        <p:blipFill>
          <a:blip r:embed="rId3" cstate="screen">
            <a:extLst>
              <a:ext uri="{28A0092B-C50C-407E-A947-70E740481C1C}">
                <a14:useLocalDpi xmlns:a14="http://schemas.microsoft.com/office/drawing/2010/main"/>
              </a:ext>
            </a:extLst>
          </a:blip>
          <a:stretch>
            <a:fillRect/>
          </a:stretch>
        </p:blipFill>
        <p:spPr>
          <a:xfrm>
            <a:off x="7089471" y="914400"/>
            <a:ext cx="4016983" cy="2743200"/>
          </a:xfrm>
        </p:spPr>
      </p:pic>
      <p:pic>
        <p:nvPicPr>
          <p:cNvPr id="10" name="Content Placeholder 9" descr="Use a vendor support site to obtain the documentation, drivers, and advice"/>
          <p:cNvPicPr>
            <a:picLocks noGrp="1"/>
          </p:cNvPicPr>
          <p:nvPr>
            <p:ph sz="quarter" idx="13"/>
          </p:nvPr>
        </p:nvPicPr>
        <p:blipFill>
          <a:blip r:embed="rId4" cstate="screen">
            <a:extLst>
              <a:ext uri="{28A0092B-C50C-407E-A947-70E740481C1C}">
                <a14:useLocalDpi xmlns:a14="http://schemas.microsoft.com/office/drawing/2010/main"/>
              </a:ext>
            </a:extLst>
          </a:blip>
          <a:stretch>
            <a:fillRect/>
          </a:stretch>
        </p:blipFill>
        <p:spPr>
          <a:xfrm>
            <a:off x="7067167" y="3749675"/>
            <a:ext cx="4061591" cy="2743200"/>
          </a:xfrm>
        </p:spPr>
      </p:pic>
      <p:sp>
        <p:nvSpPr>
          <p:cNvPr id="4" name="Footer Placeholder 3">
            <a:extLst>
              <a:ext uri="{FF2B5EF4-FFF2-40B4-BE49-F238E27FC236}">
                <a16:creationId xmlns:a16="http://schemas.microsoft.com/office/drawing/2014/main" id="{BD913273-629C-4EED-A935-036B2988C268}"/>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5C2E34A3-40A6-4146-B8F0-B30D4C674FD6}"/>
              </a:ext>
            </a:extLst>
          </p:cNvPr>
          <p:cNvSpPr>
            <a:spLocks noGrp="1"/>
          </p:cNvSpPr>
          <p:nvPr>
            <p:ph type="sldNum" sz="quarter" idx="4"/>
          </p:nvPr>
        </p:nvSpPr>
        <p:spPr/>
        <p:txBody>
          <a:bodyPr/>
          <a:lstStyle/>
          <a:p>
            <a:fld id="{5356F478-C559-429F-9426-6D8D07B5A7AD}" type="slidenum">
              <a:rPr lang="en-US" smtClean="0"/>
              <a:pPr/>
              <a:t>10</a:t>
            </a:fld>
            <a:endParaRPr lang="en-US" dirty="0"/>
          </a:p>
        </p:txBody>
      </p:sp>
    </p:spTree>
    <p:extLst>
      <p:ext uri="{BB962C8B-B14F-4D97-AF65-F5344CB8AC3E}">
        <p14:creationId xmlns:p14="http://schemas.microsoft.com/office/powerpoint/2010/main" val="14983606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1B61CF1-72C2-4048-9AA9-A5B25803824E}"/>
              </a:ext>
            </a:extLst>
          </p:cNvPr>
          <p:cNvSpPr>
            <a:spLocks noGrp="1"/>
          </p:cNvSpPr>
          <p:nvPr>
            <p:ph type="title"/>
          </p:nvPr>
        </p:nvSpPr>
        <p:spPr/>
        <p:txBody>
          <a:bodyPr/>
          <a:lstStyle/>
          <a:p>
            <a:r>
              <a:rPr lang="en-US" dirty="0"/>
              <a:t>Windows Help and Tips</a:t>
            </a:r>
          </a:p>
        </p:txBody>
      </p:sp>
      <p:pic>
        <p:nvPicPr>
          <p:cNvPr id="6" name="Content Placeholder 5" descr="Windows 10 Tips app">
            <a:extLst>
              <a:ext uri="{FF2B5EF4-FFF2-40B4-BE49-F238E27FC236}">
                <a16:creationId xmlns:a16="http://schemas.microsoft.com/office/drawing/2014/main" id="{7D71B8CD-593E-4DC8-826D-13CA623EE355}"/>
              </a:ext>
            </a:extLst>
          </p:cNvPr>
          <p:cNvPicPr>
            <a:picLocks noGrp="1"/>
          </p:cNvPicPr>
          <p:nvPr>
            <p:ph idx="1"/>
          </p:nvPr>
        </p:nvPicPr>
        <p:blipFill>
          <a:blip r:embed="rId2"/>
          <a:stretch>
            <a:fillRect/>
          </a:stretch>
        </p:blipFill>
        <p:spPr>
          <a:xfrm>
            <a:off x="940613" y="914400"/>
            <a:ext cx="10280612" cy="5578475"/>
          </a:xfrm>
          <a:prstGeom prst="rect">
            <a:avLst/>
          </a:prstGeom>
        </p:spPr>
      </p:pic>
      <p:sp>
        <p:nvSpPr>
          <p:cNvPr id="2" name="Footer Placeholder 1">
            <a:extLst>
              <a:ext uri="{FF2B5EF4-FFF2-40B4-BE49-F238E27FC236}">
                <a16:creationId xmlns:a16="http://schemas.microsoft.com/office/drawing/2014/main" id="{F74320F5-6F1C-4027-8ECA-2A0ED2F1DBA9}"/>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FAAB3B7B-79E6-4E33-8A14-307EEA610C05}"/>
              </a:ext>
            </a:extLst>
          </p:cNvPr>
          <p:cNvSpPr>
            <a:spLocks noGrp="1"/>
          </p:cNvSpPr>
          <p:nvPr>
            <p:ph type="sldNum" sz="quarter" idx="4"/>
          </p:nvPr>
        </p:nvSpPr>
        <p:spPr/>
        <p:txBody>
          <a:bodyPr/>
          <a:lstStyle/>
          <a:p>
            <a:fld id="{5356F478-C559-429F-9426-6D8D07B5A7AD}" type="slidenum">
              <a:rPr lang="en-US" smtClean="0"/>
              <a:pPr/>
              <a:t>11</a:t>
            </a:fld>
            <a:endParaRPr lang="en-US" dirty="0"/>
          </a:p>
        </p:txBody>
      </p:sp>
    </p:spTree>
    <p:extLst>
      <p:ext uri="{BB962C8B-B14F-4D97-AF65-F5344CB8AC3E}">
        <p14:creationId xmlns:p14="http://schemas.microsoft.com/office/powerpoint/2010/main" val="21150538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Contacting technical support</a:t>
            </a:r>
          </a:p>
          <a:p>
            <a:pPr lvl="2"/>
            <a:r>
              <a:rPr lang="en-US" dirty="0"/>
              <a:t>Name and contact information</a:t>
            </a:r>
            <a:endParaRPr lang="en-GB" dirty="0"/>
          </a:p>
          <a:p>
            <a:pPr lvl="2"/>
            <a:r>
              <a:rPr lang="en-US" dirty="0"/>
              <a:t>Software or device you are having trouble with</a:t>
            </a:r>
          </a:p>
          <a:p>
            <a:pPr lvl="3"/>
            <a:r>
              <a:rPr lang="en-US" dirty="0"/>
              <a:t>Version number (Help &gt; About command)</a:t>
            </a:r>
          </a:p>
          <a:p>
            <a:pPr lvl="3"/>
            <a:r>
              <a:rPr lang="en-US" dirty="0"/>
              <a:t>Model and serial number</a:t>
            </a:r>
            <a:endParaRPr lang="en-GB" dirty="0"/>
          </a:p>
          <a:p>
            <a:pPr lvl="2"/>
            <a:r>
              <a:rPr lang="en-US" dirty="0"/>
              <a:t>Purchase date</a:t>
            </a:r>
            <a:endParaRPr lang="en-GB" dirty="0"/>
          </a:p>
          <a:p>
            <a:pPr lvl="2"/>
            <a:r>
              <a:rPr lang="en-US" dirty="0"/>
              <a:t>Description of the problem</a:t>
            </a:r>
          </a:p>
          <a:p>
            <a:r>
              <a:rPr lang="en-US" dirty="0"/>
              <a:t>Using technical community groups</a:t>
            </a:r>
          </a:p>
        </p:txBody>
      </p:sp>
      <p:sp>
        <p:nvSpPr>
          <p:cNvPr id="3" name="Title 2"/>
          <p:cNvSpPr>
            <a:spLocks noGrp="1"/>
          </p:cNvSpPr>
          <p:nvPr>
            <p:ph type="title"/>
          </p:nvPr>
        </p:nvSpPr>
        <p:spPr/>
        <p:txBody>
          <a:bodyPr/>
          <a:lstStyle/>
          <a:p>
            <a:r>
              <a:rPr lang="en-US"/>
              <a:t>Technical Support</a:t>
            </a:r>
            <a:endParaRPr lang="en-US" dirty="0"/>
          </a:p>
        </p:txBody>
      </p:sp>
      <p:sp>
        <p:nvSpPr>
          <p:cNvPr id="4" name="Footer Placeholder 3">
            <a:extLst>
              <a:ext uri="{FF2B5EF4-FFF2-40B4-BE49-F238E27FC236}">
                <a16:creationId xmlns:a16="http://schemas.microsoft.com/office/drawing/2014/main" id="{ED0F110A-A20F-4981-A0D6-A5F9AE8C8DC2}"/>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07F66973-2801-4ABE-AB62-8366E44F021F}"/>
              </a:ext>
            </a:extLst>
          </p:cNvPr>
          <p:cNvSpPr>
            <a:spLocks noGrp="1"/>
          </p:cNvSpPr>
          <p:nvPr>
            <p:ph type="sldNum" sz="quarter" idx="4"/>
          </p:nvPr>
        </p:nvSpPr>
        <p:spPr/>
        <p:txBody>
          <a:bodyPr/>
          <a:lstStyle/>
          <a:p>
            <a:fld id="{5356F478-C559-429F-9426-6D8D07B5A7AD}" type="slidenum">
              <a:rPr lang="en-US" smtClean="0"/>
              <a:pPr/>
              <a:t>12</a:t>
            </a:fld>
            <a:endParaRPr lang="en-US" dirty="0"/>
          </a:p>
        </p:txBody>
      </p:sp>
    </p:spTree>
    <p:extLst>
      <p:ext uri="{BB962C8B-B14F-4D97-AF65-F5344CB8AC3E}">
        <p14:creationId xmlns:p14="http://schemas.microsoft.com/office/powerpoint/2010/main" val="2745126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Using a Search Engine</a:t>
            </a:r>
          </a:p>
        </p:txBody>
      </p:sp>
      <p:pic>
        <p:nvPicPr>
          <p:cNvPr id="8" name="Content Placeholder 7" descr="Google advanced search form">
            <a:extLst>
              <a:ext uri="{FF2B5EF4-FFF2-40B4-BE49-F238E27FC236}">
                <a16:creationId xmlns:a16="http://schemas.microsoft.com/office/drawing/2014/main" id="{8FE6873A-4A7A-4DFB-87A7-8D3E2BDDCF9C}"/>
              </a:ext>
            </a:extLst>
          </p:cNvPr>
          <p:cNvPicPr>
            <a:picLocks noGrp="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2886138" y="914400"/>
            <a:ext cx="6389561" cy="5578475"/>
          </a:xfrm>
          <a:prstGeom prst="rect">
            <a:avLst/>
          </a:prstGeom>
          <a:noFill/>
          <a:ln>
            <a:noFill/>
          </a:ln>
        </p:spPr>
      </p:pic>
      <p:sp>
        <p:nvSpPr>
          <p:cNvPr id="2" name="Footer Placeholder 1">
            <a:extLst>
              <a:ext uri="{FF2B5EF4-FFF2-40B4-BE49-F238E27FC236}">
                <a16:creationId xmlns:a16="http://schemas.microsoft.com/office/drawing/2014/main" id="{824F0A16-76B9-42DC-B6F0-C5F9D1A459B9}"/>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2A02BF59-6359-42F3-94D7-3D0F081EDC01}"/>
              </a:ext>
            </a:extLst>
          </p:cNvPr>
          <p:cNvSpPr>
            <a:spLocks noGrp="1"/>
          </p:cNvSpPr>
          <p:nvPr>
            <p:ph type="sldNum" sz="quarter" idx="4"/>
          </p:nvPr>
        </p:nvSpPr>
        <p:spPr/>
        <p:txBody>
          <a:bodyPr/>
          <a:lstStyle/>
          <a:p>
            <a:fld id="{5356F478-C559-429F-9426-6D8D07B5A7AD}" type="slidenum">
              <a:rPr lang="en-US" smtClean="0"/>
              <a:pPr/>
              <a:t>13</a:t>
            </a:fld>
            <a:endParaRPr lang="en-US" dirty="0"/>
          </a:p>
        </p:txBody>
      </p:sp>
    </p:spTree>
    <p:extLst>
      <p:ext uri="{BB962C8B-B14F-4D97-AF65-F5344CB8AC3E}">
        <p14:creationId xmlns:p14="http://schemas.microsoft.com/office/powerpoint/2010/main" val="25926570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EBF04A-BDD8-4085-BCBB-185D4F4A362F}"/>
              </a:ext>
            </a:extLst>
          </p:cNvPr>
          <p:cNvSpPr>
            <a:spLocks noGrp="1"/>
          </p:cNvSpPr>
          <p:nvPr>
            <p:ph idx="1"/>
          </p:nvPr>
        </p:nvSpPr>
        <p:spPr/>
        <p:txBody>
          <a:bodyPr>
            <a:normAutofit fontScale="92500" lnSpcReduction="10000"/>
          </a:bodyPr>
          <a:lstStyle/>
          <a:p>
            <a:r>
              <a:rPr lang="en-US" dirty="0"/>
              <a:t>Describe basic support and troubleshooting procedures</a:t>
            </a:r>
          </a:p>
          <a:p>
            <a:r>
              <a:rPr lang="en-US" dirty="0"/>
              <a:t>Use websites and tools to obtain support and search for advice and help</a:t>
            </a:r>
          </a:p>
        </p:txBody>
      </p:sp>
      <p:sp>
        <p:nvSpPr>
          <p:cNvPr id="3" name="Footer Placeholder 2">
            <a:extLst>
              <a:ext uri="{FF2B5EF4-FFF2-40B4-BE49-F238E27FC236}">
                <a16:creationId xmlns:a16="http://schemas.microsoft.com/office/drawing/2014/main" id="{2B3D717F-63B1-4E2C-BC17-B4F2AF5A19C3}"/>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AB06B6D7-C433-464E-9AC8-C8D15B76694E}"/>
              </a:ext>
            </a:extLst>
          </p:cNvPr>
          <p:cNvSpPr>
            <a:spLocks noGrp="1"/>
          </p:cNvSpPr>
          <p:nvPr>
            <p:ph type="sldNum" sz="quarter" idx="4"/>
          </p:nvPr>
        </p:nvSpPr>
        <p:spPr/>
        <p:txBody>
          <a:bodyPr/>
          <a:lstStyle/>
          <a:p>
            <a:fld id="{5356F478-C559-429F-9426-6D8D07B5A7AD}" type="slidenum">
              <a:rPr lang="en-US" smtClean="0"/>
              <a:pPr/>
              <a:t>14</a:t>
            </a:fld>
            <a:endParaRPr lang="en-US" dirty="0"/>
          </a:p>
        </p:txBody>
      </p:sp>
    </p:spTree>
    <p:extLst>
      <p:ext uri="{BB962C8B-B14F-4D97-AF65-F5344CB8AC3E}">
        <p14:creationId xmlns:p14="http://schemas.microsoft.com/office/powerpoint/2010/main" val="15392315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7E3C1A6-4257-475B-BAB1-F3D3587E1182}"/>
              </a:ext>
            </a:extLst>
          </p:cNvPr>
          <p:cNvSpPr>
            <a:spLocks noGrp="1"/>
          </p:cNvSpPr>
          <p:nvPr>
            <p:ph idx="1"/>
          </p:nvPr>
        </p:nvSpPr>
        <p:spPr/>
        <p:txBody>
          <a:bodyPr/>
          <a:lstStyle/>
          <a:p>
            <a:r>
              <a:rPr lang="en-US" dirty="0"/>
              <a:t>Lab 6 / Using a Search Engine</a:t>
            </a:r>
          </a:p>
        </p:txBody>
      </p:sp>
      <p:sp>
        <p:nvSpPr>
          <p:cNvPr id="3" name="Footer Placeholder 2">
            <a:extLst>
              <a:ext uri="{FF2B5EF4-FFF2-40B4-BE49-F238E27FC236}">
                <a16:creationId xmlns:a16="http://schemas.microsoft.com/office/drawing/2014/main" id="{6B26D1FD-50D7-46A5-BB28-5EB84DD6E6C6}"/>
              </a:ext>
            </a:extLst>
          </p:cNvPr>
          <p:cNvSpPr>
            <a:spLocks noGrp="1"/>
          </p:cNvSpPr>
          <p:nvPr>
            <p:ph type="ftr" sz="quarter" idx="3"/>
          </p:nvPr>
        </p:nvSpPr>
        <p:spPr/>
        <p:txBody>
          <a:bodyPr/>
          <a:lstStyle/>
          <a:p>
            <a:r>
              <a:rPr lang="en-GB" dirty="0"/>
              <a:t>CompTIA IT Fundamentals+</a:t>
            </a:r>
            <a:endParaRPr lang="en-US" dirty="0"/>
          </a:p>
        </p:txBody>
      </p:sp>
      <p:sp>
        <p:nvSpPr>
          <p:cNvPr id="4" name="Slide Number Placeholder 3">
            <a:extLst>
              <a:ext uri="{FF2B5EF4-FFF2-40B4-BE49-F238E27FC236}">
                <a16:creationId xmlns:a16="http://schemas.microsoft.com/office/drawing/2014/main" id="{542159EB-ED5D-475D-9EC6-95D3E1827812}"/>
              </a:ext>
            </a:extLst>
          </p:cNvPr>
          <p:cNvSpPr>
            <a:spLocks noGrp="1"/>
          </p:cNvSpPr>
          <p:nvPr>
            <p:ph type="sldNum" sz="quarter" idx="4"/>
          </p:nvPr>
        </p:nvSpPr>
        <p:spPr/>
        <p:txBody>
          <a:bodyPr/>
          <a:lstStyle/>
          <a:p>
            <a:fld id="{5356F478-C559-429F-9426-6D8D07B5A7AD}" type="slidenum">
              <a:rPr lang="en-US" smtClean="0"/>
              <a:pPr/>
              <a:t>15</a:t>
            </a:fld>
            <a:endParaRPr lang="en-US" dirty="0"/>
          </a:p>
        </p:txBody>
      </p:sp>
    </p:spTree>
    <p:extLst>
      <p:ext uri="{BB962C8B-B14F-4D97-AF65-F5344CB8AC3E}">
        <p14:creationId xmlns:p14="http://schemas.microsoft.com/office/powerpoint/2010/main" val="15774755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19E4C69-68A9-4F8E-BEB2-426D795A5118}"/>
              </a:ext>
            </a:extLst>
          </p:cNvPr>
          <p:cNvSpPr>
            <a:spLocks noGrp="1"/>
          </p:cNvSpPr>
          <p:nvPr>
            <p:ph idx="1"/>
          </p:nvPr>
        </p:nvSpPr>
        <p:spPr/>
        <p:txBody>
          <a:bodyPr/>
          <a:lstStyle/>
          <a:p>
            <a:r>
              <a:rPr lang="en-US" dirty="0"/>
              <a:t>Describe basic support and troubleshooting procedures</a:t>
            </a:r>
          </a:p>
          <a:p>
            <a:r>
              <a:rPr lang="en-US" dirty="0"/>
              <a:t>Use websites and tools to obtain support and search for advice and help</a:t>
            </a:r>
          </a:p>
        </p:txBody>
      </p:sp>
      <p:sp>
        <p:nvSpPr>
          <p:cNvPr id="3" name="Footer Placeholder 2">
            <a:extLst>
              <a:ext uri="{FF2B5EF4-FFF2-40B4-BE49-F238E27FC236}">
                <a16:creationId xmlns:a16="http://schemas.microsoft.com/office/drawing/2014/main" id="{E4CC6792-EF12-40ED-93F3-3889FA2E2B62}"/>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DC397DE3-26ED-4C36-9CC3-D2E2F4A8F9A6}"/>
              </a:ext>
            </a:extLst>
          </p:cNvPr>
          <p:cNvSpPr>
            <a:spLocks noGrp="1"/>
          </p:cNvSpPr>
          <p:nvPr>
            <p:ph type="sldNum" sz="quarter" idx="4"/>
          </p:nvPr>
        </p:nvSpPr>
        <p:spPr/>
        <p:txBody>
          <a:bodyPr/>
          <a:lstStyle/>
          <a:p>
            <a:fld id="{5356F478-C559-429F-9426-6D8D07B5A7AD}" type="slidenum">
              <a:rPr lang="en-US" smtClean="0"/>
              <a:pPr/>
              <a:t>2</a:t>
            </a:fld>
            <a:endParaRPr lang="en-US" dirty="0"/>
          </a:p>
        </p:txBody>
      </p:sp>
    </p:spTree>
    <p:extLst>
      <p:ext uri="{BB962C8B-B14F-4D97-AF65-F5344CB8AC3E}">
        <p14:creationId xmlns:p14="http://schemas.microsoft.com/office/powerpoint/2010/main" val="23059453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Support and Troubleshooting</a:t>
            </a:r>
            <a:endParaRPr lang="en-US" dirty="0"/>
          </a:p>
        </p:txBody>
      </p:sp>
      <p:sp>
        <p:nvSpPr>
          <p:cNvPr id="7" name="Content Placeholder 6">
            <a:extLst>
              <a:ext uri="{FF2B5EF4-FFF2-40B4-BE49-F238E27FC236}">
                <a16:creationId xmlns:a16="http://schemas.microsoft.com/office/drawing/2014/main" id="{22E74B9C-45CC-4982-8C71-2B52B6242222}"/>
              </a:ext>
            </a:extLst>
          </p:cNvPr>
          <p:cNvSpPr>
            <a:spLocks noGrp="1"/>
          </p:cNvSpPr>
          <p:nvPr>
            <p:ph idx="1"/>
          </p:nvPr>
        </p:nvSpPr>
        <p:spPr/>
        <p:txBody>
          <a:bodyPr/>
          <a:lstStyle/>
          <a:p>
            <a:r>
              <a:rPr lang="en-US" dirty="0"/>
              <a:t>Troubleshooting skills and approach</a:t>
            </a:r>
          </a:p>
          <a:p>
            <a:r>
              <a:rPr lang="en-US" dirty="0"/>
              <a:t>Problem solving and diagnosis</a:t>
            </a:r>
          </a:p>
          <a:p>
            <a:r>
              <a:rPr lang="en-US" dirty="0"/>
              <a:t>Causes, symptoms, and consequences</a:t>
            </a:r>
          </a:p>
          <a:p>
            <a:r>
              <a:rPr lang="en-US" dirty="0"/>
              <a:t>Appreciate priorities and business needs</a:t>
            </a:r>
          </a:p>
        </p:txBody>
      </p:sp>
      <p:sp>
        <p:nvSpPr>
          <p:cNvPr id="2" name="Footer Placeholder 1">
            <a:extLst>
              <a:ext uri="{FF2B5EF4-FFF2-40B4-BE49-F238E27FC236}">
                <a16:creationId xmlns:a16="http://schemas.microsoft.com/office/drawing/2014/main" id="{0CF2EDD9-0025-4969-AA87-6BBD8114B885}"/>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A8647F88-FA0B-41F4-9A24-8F9F11DEFAFB}"/>
              </a:ext>
            </a:extLst>
          </p:cNvPr>
          <p:cNvSpPr>
            <a:spLocks noGrp="1"/>
          </p:cNvSpPr>
          <p:nvPr>
            <p:ph type="sldNum" sz="quarter" idx="4"/>
          </p:nvPr>
        </p:nvSpPr>
        <p:spPr/>
        <p:txBody>
          <a:bodyPr/>
          <a:lstStyle/>
          <a:p>
            <a:fld id="{5356F478-C559-429F-9426-6D8D07B5A7AD}" type="slidenum">
              <a:rPr lang="en-US" smtClean="0"/>
              <a:pPr/>
              <a:t>3</a:t>
            </a:fld>
            <a:endParaRPr lang="en-US" dirty="0"/>
          </a:p>
        </p:txBody>
      </p:sp>
    </p:spTree>
    <p:extLst>
      <p:ext uri="{BB962C8B-B14F-4D97-AF65-F5344CB8AC3E}">
        <p14:creationId xmlns:p14="http://schemas.microsoft.com/office/powerpoint/2010/main" val="20242017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636E13E-5242-4115-8E8F-05A2632257A4}"/>
              </a:ext>
            </a:extLst>
          </p:cNvPr>
          <p:cNvSpPr>
            <a:spLocks noGrp="1"/>
          </p:cNvSpPr>
          <p:nvPr>
            <p:ph idx="1"/>
          </p:nvPr>
        </p:nvSpPr>
        <p:spPr/>
        <p:txBody>
          <a:bodyPr>
            <a:normAutofit fontScale="47500" lnSpcReduction="20000"/>
          </a:bodyPr>
          <a:lstStyle/>
          <a:p>
            <a:pPr marL="742950" indent="-742950">
              <a:buFont typeface="+mj-lt"/>
              <a:buAutoNum type="arabicPeriod"/>
            </a:pPr>
            <a:r>
              <a:rPr lang="en-US" dirty="0"/>
              <a:t>Identify the problem (Gather information, Duplicate the problem, if possible, Question users, Identify symptoms, Determine if anything has changed, Approach multiple problems individually)</a:t>
            </a:r>
          </a:p>
          <a:p>
            <a:pPr marL="742950" indent="-742950">
              <a:buFont typeface="+mj-lt"/>
              <a:buAutoNum type="arabicPeriod"/>
            </a:pPr>
            <a:r>
              <a:rPr lang="en-US" dirty="0"/>
              <a:t>Research knowledge base/Internet, if applicable</a:t>
            </a:r>
          </a:p>
          <a:p>
            <a:pPr marL="742950" indent="-742950">
              <a:buFont typeface="+mj-lt"/>
              <a:buAutoNum type="arabicPeriod"/>
            </a:pPr>
            <a:r>
              <a:rPr lang="en-US" dirty="0"/>
              <a:t>Establish a theory of probable cause (Question the obvious, Consider multiple approaches, Divide and conquer)</a:t>
            </a:r>
          </a:p>
          <a:p>
            <a:pPr marL="742950" indent="-742950">
              <a:buFont typeface="+mj-lt"/>
              <a:buAutoNum type="arabicPeriod"/>
            </a:pPr>
            <a:r>
              <a:rPr lang="en-US" dirty="0"/>
              <a:t>Test the theory to determine the cause (Once the theory is confirmed [confirmed root cause], determine the next steps to resolve the problem, If the theory is not confirmed, establish a new theory or escalate)</a:t>
            </a:r>
          </a:p>
          <a:p>
            <a:pPr marL="742950" indent="-742950">
              <a:buFont typeface="+mj-lt"/>
              <a:buAutoNum type="arabicPeriod"/>
            </a:pPr>
            <a:r>
              <a:rPr lang="en-US" dirty="0"/>
              <a:t>Establish a plan of action to resolve the problem and identify potential effects</a:t>
            </a:r>
          </a:p>
          <a:p>
            <a:pPr marL="742950" indent="-742950">
              <a:buFont typeface="+mj-lt"/>
              <a:buAutoNum type="arabicPeriod"/>
            </a:pPr>
            <a:r>
              <a:rPr lang="en-US" dirty="0"/>
              <a:t>Implement the solution or escalate as necessary</a:t>
            </a:r>
          </a:p>
          <a:p>
            <a:pPr marL="742950" indent="-742950">
              <a:buFont typeface="+mj-lt"/>
              <a:buAutoNum type="arabicPeriod"/>
            </a:pPr>
            <a:r>
              <a:rPr lang="en-US" dirty="0"/>
              <a:t>Verify full system functionality and, if applicable, implement preventive measures</a:t>
            </a:r>
          </a:p>
          <a:p>
            <a:pPr marL="742950" indent="-742950">
              <a:buFont typeface="+mj-lt"/>
              <a:buAutoNum type="arabicPeriod"/>
            </a:pPr>
            <a:r>
              <a:rPr lang="en-US" dirty="0"/>
              <a:t>Document findings/lessons learned, actions and outcomes</a:t>
            </a:r>
          </a:p>
        </p:txBody>
      </p:sp>
      <p:sp>
        <p:nvSpPr>
          <p:cNvPr id="3" name="Title 2">
            <a:extLst>
              <a:ext uri="{FF2B5EF4-FFF2-40B4-BE49-F238E27FC236}">
                <a16:creationId xmlns:a16="http://schemas.microsoft.com/office/drawing/2014/main" id="{102266B6-3157-4715-8C5F-BDCEEBF1D862}"/>
              </a:ext>
            </a:extLst>
          </p:cNvPr>
          <p:cNvSpPr>
            <a:spLocks noGrp="1"/>
          </p:cNvSpPr>
          <p:nvPr>
            <p:ph type="title"/>
          </p:nvPr>
        </p:nvSpPr>
        <p:spPr/>
        <p:txBody>
          <a:bodyPr/>
          <a:lstStyle/>
          <a:p>
            <a:r>
              <a:rPr lang="en-US" dirty="0"/>
              <a:t>CompTIA Troubleshooting Model</a:t>
            </a:r>
          </a:p>
        </p:txBody>
      </p:sp>
      <p:sp>
        <p:nvSpPr>
          <p:cNvPr id="4" name="Footer Placeholder 3">
            <a:extLst>
              <a:ext uri="{FF2B5EF4-FFF2-40B4-BE49-F238E27FC236}">
                <a16:creationId xmlns:a16="http://schemas.microsoft.com/office/drawing/2014/main" id="{063C7B4A-6C89-4956-BA30-0C11CC9F8F11}"/>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444ED93E-7F8A-4F9A-9752-B1E9BD696562}"/>
              </a:ext>
            </a:extLst>
          </p:cNvPr>
          <p:cNvSpPr>
            <a:spLocks noGrp="1"/>
          </p:cNvSpPr>
          <p:nvPr>
            <p:ph type="sldNum" sz="quarter" idx="4"/>
          </p:nvPr>
        </p:nvSpPr>
        <p:spPr/>
        <p:txBody>
          <a:bodyPr/>
          <a:lstStyle/>
          <a:p>
            <a:fld id="{5356F478-C559-429F-9426-6D8D07B5A7AD}" type="slidenum">
              <a:rPr lang="en-US" smtClean="0"/>
              <a:pPr/>
              <a:t>4</a:t>
            </a:fld>
            <a:endParaRPr lang="en-US" dirty="0"/>
          </a:p>
        </p:txBody>
      </p:sp>
    </p:spTree>
    <p:extLst>
      <p:ext uri="{BB962C8B-B14F-4D97-AF65-F5344CB8AC3E}">
        <p14:creationId xmlns:p14="http://schemas.microsoft.com/office/powerpoint/2010/main" val="35142703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F5F5F-B85B-4702-8184-328AE06016BD}"/>
              </a:ext>
            </a:extLst>
          </p:cNvPr>
          <p:cNvSpPr>
            <a:spLocks noGrp="1"/>
          </p:cNvSpPr>
          <p:nvPr>
            <p:ph type="title"/>
          </p:nvPr>
        </p:nvSpPr>
        <p:spPr/>
        <p:txBody>
          <a:bodyPr/>
          <a:lstStyle/>
          <a:p>
            <a:r>
              <a:rPr lang="en-US" dirty="0"/>
              <a:t>Identifying the Problem</a:t>
            </a:r>
          </a:p>
        </p:txBody>
      </p:sp>
      <p:sp>
        <p:nvSpPr>
          <p:cNvPr id="3" name="Content Placeholder 2">
            <a:extLst>
              <a:ext uri="{FF2B5EF4-FFF2-40B4-BE49-F238E27FC236}">
                <a16:creationId xmlns:a16="http://schemas.microsoft.com/office/drawing/2014/main" id="{F1F30BB7-4AE4-4468-A734-CE3AE3648619}"/>
              </a:ext>
            </a:extLst>
          </p:cNvPr>
          <p:cNvSpPr>
            <a:spLocks noGrp="1"/>
          </p:cNvSpPr>
          <p:nvPr>
            <p:ph sz="half" idx="1"/>
          </p:nvPr>
        </p:nvSpPr>
        <p:spPr/>
        <p:txBody>
          <a:bodyPr>
            <a:normAutofit fontScale="92500" lnSpcReduction="20000"/>
          </a:bodyPr>
          <a:lstStyle/>
          <a:p>
            <a:r>
              <a:rPr lang="en-US" dirty="0"/>
              <a:t>Question users and determine changes</a:t>
            </a:r>
          </a:p>
          <a:p>
            <a:r>
              <a:rPr lang="en-US" dirty="0"/>
              <a:t>Duplicate the problem and identify symptoms</a:t>
            </a:r>
          </a:p>
          <a:p>
            <a:r>
              <a:rPr lang="en-US" dirty="0"/>
              <a:t>Approach multiple problems individually</a:t>
            </a:r>
          </a:p>
          <a:p>
            <a:r>
              <a:rPr lang="en-US" dirty="0"/>
              <a:t>Gather information and research symptoms</a:t>
            </a:r>
          </a:p>
          <a:p>
            <a:endParaRPr lang="en-US" dirty="0"/>
          </a:p>
        </p:txBody>
      </p:sp>
      <p:pic>
        <p:nvPicPr>
          <p:cNvPr id="7" name="Content Placeholder 6" descr="Information gathering is the first step in troubleshooting. Image by rawpixel © 123rf.com.">
            <a:extLst>
              <a:ext uri="{FF2B5EF4-FFF2-40B4-BE49-F238E27FC236}">
                <a16:creationId xmlns:a16="http://schemas.microsoft.com/office/drawing/2014/main" id="{F1DE5CBD-D0EB-43A7-8F42-0F907A1C5934}"/>
              </a:ext>
            </a:extLst>
          </p:cNvPr>
          <p:cNvPicPr>
            <a:picLocks noGrp="1"/>
          </p:cNvPicPr>
          <p:nvPr>
            <p:ph sz="half" idx="2"/>
          </p:nvPr>
        </p:nvPicPr>
        <p:blipFill>
          <a:blip r:embed="rId2"/>
          <a:stretch>
            <a:fillRect/>
          </a:stretch>
        </p:blipFill>
        <p:spPr>
          <a:xfrm>
            <a:off x="6604635" y="2011997"/>
            <a:ext cx="4983480" cy="3383280"/>
          </a:xfrm>
          <a:prstGeom prst="rect">
            <a:avLst/>
          </a:prstGeom>
        </p:spPr>
      </p:pic>
      <p:sp>
        <p:nvSpPr>
          <p:cNvPr id="4" name="Footer Placeholder 3">
            <a:extLst>
              <a:ext uri="{FF2B5EF4-FFF2-40B4-BE49-F238E27FC236}">
                <a16:creationId xmlns:a16="http://schemas.microsoft.com/office/drawing/2014/main" id="{2144B7CF-EF7D-47CE-892E-A47AB2F200DF}"/>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4D6BE80E-1882-4241-87B2-81663AC1ED1F}"/>
              </a:ext>
            </a:extLst>
          </p:cNvPr>
          <p:cNvSpPr>
            <a:spLocks noGrp="1"/>
          </p:cNvSpPr>
          <p:nvPr>
            <p:ph type="sldNum" sz="quarter" idx="4"/>
          </p:nvPr>
        </p:nvSpPr>
        <p:spPr/>
        <p:txBody>
          <a:bodyPr/>
          <a:lstStyle/>
          <a:p>
            <a:fld id="{5356F478-C559-429F-9426-6D8D07B5A7AD}" type="slidenum">
              <a:rPr lang="en-US" smtClean="0"/>
              <a:pPr/>
              <a:t>5</a:t>
            </a:fld>
            <a:endParaRPr lang="en-US" dirty="0"/>
          </a:p>
        </p:txBody>
      </p:sp>
    </p:spTree>
    <p:extLst>
      <p:ext uri="{BB962C8B-B14F-4D97-AF65-F5344CB8AC3E}">
        <p14:creationId xmlns:p14="http://schemas.microsoft.com/office/powerpoint/2010/main" val="5100863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8F24241-F479-46E0-A73F-CD08F5FA65CB}"/>
              </a:ext>
            </a:extLst>
          </p:cNvPr>
          <p:cNvSpPr>
            <a:spLocks noGrp="1"/>
          </p:cNvSpPr>
          <p:nvPr>
            <p:ph idx="1"/>
          </p:nvPr>
        </p:nvSpPr>
        <p:spPr/>
        <p:txBody>
          <a:bodyPr/>
          <a:lstStyle/>
          <a:p>
            <a:r>
              <a:rPr lang="en-US" dirty="0"/>
              <a:t>Question the obvious</a:t>
            </a:r>
          </a:p>
          <a:p>
            <a:r>
              <a:rPr lang="en-US" dirty="0"/>
              <a:t>Divide and conquer</a:t>
            </a:r>
          </a:p>
          <a:p>
            <a:r>
              <a:rPr lang="en-US" dirty="0"/>
              <a:t>Consider multiple approaches</a:t>
            </a:r>
          </a:p>
          <a:p>
            <a:r>
              <a:rPr lang="en-US" dirty="0"/>
              <a:t>Test the theory</a:t>
            </a:r>
          </a:p>
          <a:p>
            <a:r>
              <a:rPr lang="en-US" dirty="0"/>
              <a:t>Escalate the problem?</a:t>
            </a:r>
          </a:p>
        </p:txBody>
      </p:sp>
      <p:sp>
        <p:nvSpPr>
          <p:cNvPr id="3" name="Title 2">
            <a:extLst>
              <a:ext uri="{FF2B5EF4-FFF2-40B4-BE49-F238E27FC236}">
                <a16:creationId xmlns:a16="http://schemas.microsoft.com/office/drawing/2014/main" id="{E4727EB6-B205-4E8A-84A2-AADE7F8D6D2E}"/>
              </a:ext>
            </a:extLst>
          </p:cNvPr>
          <p:cNvSpPr>
            <a:spLocks noGrp="1"/>
          </p:cNvSpPr>
          <p:nvPr>
            <p:ph type="title"/>
          </p:nvPr>
        </p:nvSpPr>
        <p:spPr/>
        <p:txBody>
          <a:bodyPr/>
          <a:lstStyle/>
          <a:p>
            <a:r>
              <a:rPr lang="en-US" dirty="0"/>
              <a:t>Understanding the Problem</a:t>
            </a:r>
          </a:p>
        </p:txBody>
      </p:sp>
      <p:sp>
        <p:nvSpPr>
          <p:cNvPr id="4" name="Footer Placeholder 3">
            <a:extLst>
              <a:ext uri="{FF2B5EF4-FFF2-40B4-BE49-F238E27FC236}">
                <a16:creationId xmlns:a16="http://schemas.microsoft.com/office/drawing/2014/main" id="{BBA1BD26-4D2A-4971-8F05-4F2F87FD25E0}"/>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4553B398-12CE-4951-9902-C227FD7C78A7}"/>
              </a:ext>
            </a:extLst>
          </p:cNvPr>
          <p:cNvSpPr>
            <a:spLocks noGrp="1"/>
          </p:cNvSpPr>
          <p:nvPr>
            <p:ph type="sldNum" sz="quarter" idx="4"/>
          </p:nvPr>
        </p:nvSpPr>
        <p:spPr/>
        <p:txBody>
          <a:bodyPr/>
          <a:lstStyle/>
          <a:p>
            <a:fld id="{5356F478-C559-429F-9426-6D8D07B5A7AD}" type="slidenum">
              <a:rPr lang="en-US" smtClean="0"/>
              <a:pPr/>
              <a:t>6</a:t>
            </a:fld>
            <a:endParaRPr lang="en-US" dirty="0"/>
          </a:p>
        </p:txBody>
      </p:sp>
    </p:spTree>
    <p:extLst>
      <p:ext uri="{BB962C8B-B14F-4D97-AF65-F5344CB8AC3E}">
        <p14:creationId xmlns:p14="http://schemas.microsoft.com/office/powerpoint/2010/main" val="20114471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EE4EF32-3588-4E4B-9E49-C30BC032ABB1}"/>
              </a:ext>
            </a:extLst>
          </p:cNvPr>
          <p:cNvSpPr>
            <a:spLocks noGrp="1"/>
          </p:cNvSpPr>
          <p:nvPr>
            <p:ph type="title"/>
          </p:nvPr>
        </p:nvSpPr>
        <p:spPr/>
        <p:txBody>
          <a:bodyPr/>
          <a:lstStyle/>
          <a:p>
            <a:r>
              <a:rPr lang="en-US" dirty="0"/>
              <a:t>Resolving and Documenting the Problem</a:t>
            </a:r>
          </a:p>
        </p:txBody>
      </p:sp>
      <p:sp>
        <p:nvSpPr>
          <p:cNvPr id="6" name="Content Placeholder 5">
            <a:extLst>
              <a:ext uri="{FF2B5EF4-FFF2-40B4-BE49-F238E27FC236}">
                <a16:creationId xmlns:a16="http://schemas.microsoft.com/office/drawing/2014/main" id="{53EB3942-CF0E-4141-82CC-EF74550D7DA6}"/>
              </a:ext>
            </a:extLst>
          </p:cNvPr>
          <p:cNvSpPr>
            <a:spLocks noGrp="1"/>
          </p:cNvSpPr>
          <p:nvPr>
            <p:ph sz="half" idx="2"/>
          </p:nvPr>
        </p:nvSpPr>
        <p:spPr/>
        <p:txBody>
          <a:bodyPr>
            <a:normAutofit fontScale="70000" lnSpcReduction="20000"/>
          </a:bodyPr>
          <a:lstStyle/>
          <a:p>
            <a:r>
              <a:rPr lang="en-US" dirty="0"/>
              <a:t>Establish a plan of action</a:t>
            </a:r>
          </a:p>
          <a:p>
            <a:pPr lvl="1"/>
            <a:r>
              <a:rPr lang="en-US" dirty="0"/>
              <a:t>Repair</a:t>
            </a:r>
          </a:p>
          <a:p>
            <a:pPr lvl="1"/>
            <a:r>
              <a:rPr lang="en-US" dirty="0"/>
              <a:t>Replace</a:t>
            </a:r>
          </a:p>
          <a:p>
            <a:pPr lvl="1"/>
            <a:r>
              <a:rPr lang="en-US" dirty="0"/>
              <a:t>Ignore (workaround/document)</a:t>
            </a:r>
          </a:p>
          <a:p>
            <a:r>
              <a:rPr lang="en-US" dirty="0"/>
              <a:t>Implement the solution</a:t>
            </a:r>
          </a:p>
          <a:p>
            <a:r>
              <a:rPr lang="en-US" dirty="0"/>
              <a:t>Verify full system functionality and implement preventive measures</a:t>
            </a:r>
          </a:p>
          <a:p>
            <a:r>
              <a:rPr lang="en-US" dirty="0"/>
              <a:t>Document findings, actions, and outcomes</a:t>
            </a:r>
          </a:p>
          <a:p>
            <a:endParaRPr lang="en-US" dirty="0"/>
          </a:p>
        </p:txBody>
      </p:sp>
      <p:pic>
        <p:nvPicPr>
          <p:cNvPr id="7" name="Content Placeholder 6" descr="Creating a ticket in the Spiceworks IT Support management tool">
            <a:extLst>
              <a:ext uri="{FF2B5EF4-FFF2-40B4-BE49-F238E27FC236}">
                <a16:creationId xmlns:a16="http://schemas.microsoft.com/office/drawing/2014/main" id="{FEC1A222-4DFE-4A25-AC08-616F5C12021B}"/>
              </a:ext>
            </a:extLst>
          </p:cNvPr>
          <p:cNvPicPr>
            <a:picLocks noGrp="1"/>
          </p:cNvPicPr>
          <p:nvPr>
            <p:ph sz="half" idx="1"/>
          </p:nvPr>
        </p:nvPicPr>
        <p:blipFill>
          <a:blip r:embed="rId2">
            <a:extLst>
              <a:ext uri="{28A0092B-C50C-407E-A947-70E740481C1C}">
                <a14:useLocalDpi xmlns:a14="http://schemas.microsoft.com/office/drawing/2010/main" val="0"/>
              </a:ext>
            </a:extLst>
          </a:blip>
          <a:srcRect/>
          <a:stretch>
            <a:fillRect/>
          </a:stretch>
        </p:blipFill>
        <p:spPr bwMode="auto">
          <a:xfrm>
            <a:off x="133459" y="914400"/>
            <a:ext cx="5860832" cy="5578475"/>
          </a:xfrm>
          <a:prstGeom prst="rect">
            <a:avLst/>
          </a:prstGeom>
          <a:noFill/>
          <a:ln>
            <a:noFill/>
          </a:ln>
        </p:spPr>
      </p:pic>
      <p:sp>
        <p:nvSpPr>
          <p:cNvPr id="2" name="Footer Placeholder 1">
            <a:extLst>
              <a:ext uri="{FF2B5EF4-FFF2-40B4-BE49-F238E27FC236}">
                <a16:creationId xmlns:a16="http://schemas.microsoft.com/office/drawing/2014/main" id="{30E44448-B833-420A-9C09-D36A37B9E2E7}"/>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5887F54B-3543-46D7-8116-9327DF3D1444}"/>
              </a:ext>
            </a:extLst>
          </p:cNvPr>
          <p:cNvSpPr>
            <a:spLocks noGrp="1"/>
          </p:cNvSpPr>
          <p:nvPr>
            <p:ph type="sldNum" sz="quarter" idx="4"/>
          </p:nvPr>
        </p:nvSpPr>
        <p:spPr/>
        <p:txBody>
          <a:bodyPr/>
          <a:lstStyle/>
          <a:p>
            <a:fld id="{5356F478-C559-429F-9426-6D8D07B5A7AD}" type="slidenum">
              <a:rPr lang="en-US" smtClean="0"/>
              <a:pPr/>
              <a:t>7</a:t>
            </a:fld>
            <a:endParaRPr lang="en-US" dirty="0"/>
          </a:p>
        </p:txBody>
      </p:sp>
    </p:spTree>
    <p:extLst>
      <p:ext uri="{BB962C8B-B14F-4D97-AF65-F5344CB8AC3E}">
        <p14:creationId xmlns:p14="http://schemas.microsoft.com/office/powerpoint/2010/main" val="39955423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a:t>Startup process</a:t>
            </a:r>
          </a:p>
          <a:p>
            <a:pPr lvl="1"/>
            <a:r>
              <a:rPr lang="en-US" dirty="0"/>
              <a:t>Basic Input Output System (BIOS)</a:t>
            </a:r>
          </a:p>
          <a:p>
            <a:pPr lvl="1"/>
            <a:r>
              <a:rPr lang="en-US" dirty="0"/>
              <a:t>Power On System Test (POST)</a:t>
            </a:r>
          </a:p>
          <a:p>
            <a:r>
              <a:rPr lang="en-US" dirty="0"/>
              <a:t>Check power / LEDs / sounds of activity</a:t>
            </a:r>
          </a:p>
          <a:p>
            <a:r>
              <a:rPr lang="en-US" dirty="0"/>
              <a:t>Multiple beeps – check for cause</a:t>
            </a:r>
          </a:p>
          <a:p>
            <a:r>
              <a:rPr lang="en-US" dirty="0"/>
              <a:t>Dark screen - check monitor controls and power</a:t>
            </a:r>
          </a:p>
          <a:p>
            <a:r>
              <a:rPr lang="en-US" dirty="0"/>
              <a:t>Peripheral devices – check cables and connectors</a:t>
            </a:r>
          </a:p>
        </p:txBody>
      </p:sp>
      <p:sp>
        <p:nvSpPr>
          <p:cNvPr id="3" name="Title 2"/>
          <p:cNvSpPr>
            <a:spLocks noGrp="1"/>
          </p:cNvSpPr>
          <p:nvPr>
            <p:ph type="title"/>
          </p:nvPr>
        </p:nvSpPr>
        <p:spPr/>
        <p:txBody>
          <a:bodyPr/>
          <a:lstStyle/>
          <a:p>
            <a:r>
              <a:rPr lang="en-US" dirty="0"/>
              <a:t>Troubleshooting PC Issues</a:t>
            </a:r>
          </a:p>
        </p:txBody>
      </p:sp>
      <p:sp>
        <p:nvSpPr>
          <p:cNvPr id="4" name="Footer Placeholder 3">
            <a:extLst>
              <a:ext uri="{FF2B5EF4-FFF2-40B4-BE49-F238E27FC236}">
                <a16:creationId xmlns:a16="http://schemas.microsoft.com/office/drawing/2014/main" id="{208D1042-0294-4A7C-9EB5-F20F308E88C0}"/>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EC75B732-7953-45BF-A565-99B30063BDA4}"/>
              </a:ext>
            </a:extLst>
          </p:cNvPr>
          <p:cNvSpPr>
            <a:spLocks noGrp="1"/>
          </p:cNvSpPr>
          <p:nvPr>
            <p:ph type="sldNum" sz="quarter" idx="4"/>
          </p:nvPr>
        </p:nvSpPr>
        <p:spPr/>
        <p:txBody>
          <a:bodyPr/>
          <a:lstStyle/>
          <a:p>
            <a:fld id="{5356F478-C559-429F-9426-6D8D07B5A7AD}" type="slidenum">
              <a:rPr lang="en-US" smtClean="0"/>
              <a:pPr/>
              <a:t>8</a:t>
            </a:fld>
            <a:endParaRPr lang="en-US" dirty="0"/>
          </a:p>
        </p:txBody>
      </p:sp>
    </p:spTree>
    <p:extLst>
      <p:ext uri="{BB962C8B-B14F-4D97-AF65-F5344CB8AC3E}">
        <p14:creationId xmlns:p14="http://schemas.microsoft.com/office/powerpoint/2010/main" val="22501764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892F4ED-13B4-4881-AB85-062AF5D7727E}"/>
              </a:ext>
            </a:extLst>
          </p:cNvPr>
          <p:cNvSpPr>
            <a:spLocks noGrp="1"/>
          </p:cNvSpPr>
          <p:nvPr>
            <p:ph idx="1"/>
          </p:nvPr>
        </p:nvSpPr>
        <p:spPr/>
        <p:txBody>
          <a:bodyPr/>
          <a:lstStyle/>
          <a:p>
            <a:r>
              <a:rPr lang="en-US" dirty="0"/>
              <a:t>A help desk technician reviews system and application logs in which step of the CompTIA A+ Troubleshooting Model?</a:t>
            </a:r>
          </a:p>
          <a:p>
            <a:pPr marL="1200150" lvl="1" indent="-742950">
              <a:buFont typeface="+mj-lt"/>
              <a:buAutoNum type="alphaUcPeriod"/>
            </a:pPr>
            <a:r>
              <a:rPr lang="en-US" dirty="0"/>
              <a:t>Document findings</a:t>
            </a:r>
          </a:p>
          <a:p>
            <a:pPr marL="1200150" lvl="1" indent="-742950">
              <a:buFont typeface="+mj-lt"/>
              <a:buAutoNum type="alphaUcPeriod"/>
            </a:pPr>
            <a:r>
              <a:rPr lang="en-US" dirty="0"/>
              <a:t>Establish a theory of probable cause</a:t>
            </a:r>
          </a:p>
          <a:p>
            <a:pPr marL="1200150" lvl="1" indent="-742950">
              <a:buFont typeface="+mj-lt"/>
              <a:buAutoNum type="alphaUcPeriod"/>
            </a:pPr>
            <a:r>
              <a:rPr lang="en-US" b="1" dirty="0"/>
              <a:t>Identify the problem</a:t>
            </a:r>
          </a:p>
          <a:p>
            <a:pPr marL="1200150" lvl="1" indent="-742950">
              <a:buFont typeface="+mj-lt"/>
              <a:buAutoNum type="alphaUcPeriod"/>
            </a:pPr>
            <a:r>
              <a:rPr lang="en-US" dirty="0"/>
              <a:t>Verify full system functionality</a:t>
            </a:r>
          </a:p>
        </p:txBody>
      </p:sp>
      <p:sp>
        <p:nvSpPr>
          <p:cNvPr id="3" name="Title 2">
            <a:extLst>
              <a:ext uri="{FF2B5EF4-FFF2-40B4-BE49-F238E27FC236}">
                <a16:creationId xmlns:a16="http://schemas.microsoft.com/office/drawing/2014/main" id="{CE26E26B-660C-42E1-BBD5-76A6EDC37F9B}"/>
              </a:ext>
            </a:extLst>
          </p:cNvPr>
          <p:cNvSpPr>
            <a:spLocks noGrp="1"/>
          </p:cNvSpPr>
          <p:nvPr>
            <p:ph type="title"/>
          </p:nvPr>
        </p:nvSpPr>
        <p:spPr/>
        <p:txBody>
          <a:bodyPr/>
          <a:lstStyle/>
          <a:p>
            <a:r>
              <a:rPr lang="en-US" dirty="0"/>
              <a:t>Question of the day</a:t>
            </a:r>
          </a:p>
        </p:txBody>
      </p:sp>
      <p:sp>
        <p:nvSpPr>
          <p:cNvPr id="4" name="Footer Placeholder 3">
            <a:extLst>
              <a:ext uri="{FF2B5EF4-FFF2-40B4-BE49-F238E27FC236}">
                <a16:creationId xmlns:a16="http://schemas.microsoft.com/office/drawing/2014/main" id="{43CE53E6-DD95-4C50-9E63-50ED9E8265D1}"/>
              </a:ext>
            </a:extLst>
          </p:cNvPr>
          <p:cNvSpPr>
            <a:spLocks noGrp="1"/>
          </p:cNvSpPr>
          <p:nvPr>
            <p:ph type="ftr" sz="quarter" idx="3"/>
          </p:nvPr>
        </p:nvSpPr>
        <p:spPr/>
        <p:txBody>
          <a:bodyPr/>
          <a:lstStyle/>
          <a:p>
            <a:r>
              <a:rPr lang="en-GB"/>
              <a:t>CompTIA IT Fundamentals+</a:t>
            </a:r>
            <a:endParaRPr lang="en-US" dirty="0"/>
          </a:p>
        </p:txBody>
      </p:sp>
      <p:sp>
        <p:nvSpPr>
          <p:cNvPr id="5" name="Slide Number Placeholder 4">
            <a:extLst>
              <a:ext uri="{FF2B5EF4-FFF2-40B4-BE49-F238E27FC236}">
                <a16:creationId xmlns:a16="http://schemas.microsoft.com/office/drawing/2014/main" id="{7886D881-64F3-4323-86F3-5888FF56A1BB}"/>
              </a:ext>
            </a:extLst>
          </p:cNvPr>
          <p:cNvSpPr>
            <a:spLocks noGrp="1"/>
          </p:cNvSpPr>
          <p:nvPr>
            <p:ph type="sldNum" sz="quarter" idx="4"/>
          </p:nvPr>
        </p:nvSpPr>
        <p:spPr/>
        <p:txBody>
          <a:bodyPr/>
          <a:lstStyle/>
          <a:p>
            <a:fld id="{5356F478-C559-429F-9426-6D8D07B5A7AD}" type="slidenum">
              <a:rPr lang="en-US" smtClean="0"/>
              <a:pPr/>
              <a:t>9</a:t>
            </a:fld>
            <a:endParaRPr lang="en-US" dirty="0"/>
          </a:p>
        </p:txBody>
      </p:sp>
    </p:spTree>
    <p:extLst>
      <p:ext uri="{BB962C8B-B14F-4D97-AF65-F5344CB8AC3E}">
        <p14:creationId xmlns:p14="http://schemas.microsoft.com/office/powerpoint/2010/main" val="3304682349"/>
      </p:ext>
    </p:extLst>
  </p:cSld>
  <p:clrMapOvr>
    <a:masterClrMapping/>
  </p:clrMapOvr>
</p:sld>
</file>

<file path=ppt/theme/theme1.xml><?xml version="1.0" encoding="utf-8"?>
<a:theme xmlns:a="http://schemas.openxmlformats.org/drawingml/2006/main" name="gtsslides-whit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tsslides-lansdscape" id="{FF518589-3D5F-4A13-9296-0840D2F05CB9}" vid="{2ACDB8CB-6607-48BF-A87B-03C4704048D3}"/>
    </a:ext>
  </a:extLst>
</a:theme>
</file>

<file path=ppt/theme/theme2.xml><?xml version="1.0" encoding="utf-8"?>
<a:theme xmlns:a="http://schemas.openxmlformats.org/drawingml/2006/main" name="Office Them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8AB8BE3257A504EB15FA3D006F5CE14" ma:contentTypeVersion="7" ma:contentTypeDescription="Create a new document." ma:contentTypeScope="" ma:versionID="0ec88529dec2b33004a4fff12cf0fb1a">
  <xsd:schema xmlns:xsd="http://www.w3.org/2001/XMLSchema" xmlns:xs="http://www.w3.org/2001/XMLSchema" xmlns:p="http://schemas.microsoft.com/office/2006/metadata/properties" xmlns:ns2="95a46270-66ec-4bdf-aabc-d78887d51418" xmlns:ns3="315eb565-7267-4a95-9087-2f433ded3c8b" targetNamespace="http://schemas.microsoft.com/office/2006/metadata/properties" ma:root="true" ma:fieldsID="3e3a88ed88d8afb4d43822679d594bbe" ns2:_="" ns3:_="">
    <xsd:import namespace="95a46270-66ec-4bdf-aabc-d78887d51418"/>
    <xsd:import namespace="315eb565-7267-4a95-9087-2f433ded3c8b"/>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a46270-66ec-4bdf-aabc-d78887d5141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5eb565-7267-4a95-9087-2f433ded3c8b"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4225F5E-6051-48B4-A5B0-173F7CA6BE36}">
  <ds:schemaRefs>
    <ds:schemaRef ds:uri="http://schemas.microsoft.com/sharepoint/v3/contenttype/forms"/>
  </ds:schemaRefs>
</ds:datastoreItem>
</file>

<file path=customXml/itemProps2.xml><?xml version="1.0" encoding="utf-8"?>
<ds:datastoreItem xmlns:ds="http://schemas.openxmlformats.org/officeDocument/2006/customXml" ds:itemID="{C89D704A-914B-45AD-B104-C9354E10E2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5a46270-66ec-4bdf-aabc-d78887d51418"/>
    <ds:schemaRef ds:uri="315eb565-7267-4a95-9087-2f433ded3c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ECE6F92-100D-4D19-A0E6-9FAB10882386}">
  <ds:schemaRefs>
    <ds:schemaRef ds:uri="http://schemas.microsoft.com/office/2006/metadata/properties"/>
    <ds:schemaRef ds:uri="http://purl.org/dc/terms/"/>
    <ds:schemaRef ds:uri="315eb565-7267-4a95-9087-2f433ded3c8b"/>
    <ds:schemaRef ds:uri="http://schemas.microsoft.com/office/2006/documentManagement/types"/>
    <ds:schemaRef ds:uri="http://purl.org/dc/elements/1.1/"/>
    <ds:schemaRef ds:uri="95a46270-66ec-4bdf-aabc-d78887d51418"/>
    <ds:schemaRef ds:uri="http://www.w3.org/XML/1998/namespace"/>
    <ds:schemaRef ds:uri="http://schemas.microsoft.com/office/infopath/2007/PartnerControls"/>
    <ds:schemaRef ds:uri="http://schemas.openxmlformats.org/package/2006/metadata/core-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gtsslides-lansdscape</Template>
  <TotalTime>1594</TotalTime>
  <Words>932</Words>
  <Application>Microsoft Office PowerPoint</Application>
  <PresentationFormat>Widescreen</PresentationFormat>
  <Paragraphs>104</Paragraphs>
  <Slides>15</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Calibri Light</vt:lpstr>
      <vt:lpstr>Courier New</vt:lpstr>
      <vt:lpstr>Verdana</vt:lpstr>
      <vt:lpstr>gtsslides-white</vt:lpstr>
      <vt:lpstr>CompTIA IT Fundamentals+ (Exam FC0‑U61)</vt:lpstr>
      <vt:lpstr>PowerPoint Presentation</vt:lpstr>
      <vt:lpstr>Support and Troubleshooting</vt:lpstr>
      <vt:lpstr>CompTIA Troubleshooting Model</vt:lpstr>
      <vt:lpstr>Identifying the Problem</vt:lpstr>
      <vt:lpstr>Understanding the Problem</vt:lpstr>
      <vt:lpstr>Resolving and Documenting the Problem</vt:lpstr>
      <vt:lpstr>Troubleshooting PC Issues</vt:lpstr>
      <vt:lpstr>Question of the day</vt:lpstr>
      <vt:lpstr>Getting Support</vt:lpstr>
      <vt:lpstr>Windows Help and Tips</vt:lpstr>
      <vt:lpstr>Technical Support</vt:lpstr>
      <vt:lpstr>Using a Search Engine</vt:lpstr>
      <vt:lpstr>PowerPoint Presentation</vt:lpstr>
      <vt:lpstr>PowerPoint Presentation</vt:lpstr>
    </vt:vector>
  </TitlesOfParts>
  <Manager>James Pengelly</Manager>
  <Company>CompTIA,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Official CompTIA IT Fundamentals+ Study Guide (Exam FC0‑U61)</dc:title>
  <dc:subject>FC0-U61 v088</dc:subject>
  <dc:creator>James Pengelly</dc:creator>
  <dc:description>Slides to accompany a CompTIA Study Guide training course</dc:description>
  <cp:lastModifiedBy>Andrew Quilpa</cp:lastModifiedBy>
  <cp:revision>162</cp:revision>
  <dcterms:created xsi:type="dcterms:W3CDTF">2018-08-24T10:34:02Z</dcterms:created>
  <dcterms:modified xsi:type="dcterms:W3CDTF">2021-07-28T17:45:13Z</dcterms:modified>
  <cp:category>© 2018 CompTIA, Inc</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0x010100F8AB8BE3257A504EB15FA3D006F5CE14</vt:lpwstr>
  </property>
</Properties>
</file>