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2"/>
  </p:notesMasterIdLst>
  <p:handoutMasterIdLst>
    <p:handoutMasterId r:id="rId23"/>
  </p:handoutMasterIdLst>
  <p:sldIdLst>
    <p:sldId id="620" r:id="rId5"/>
    <p:sldId id="652" r:id="rId6"/>
    <p:sldId id="326" r:id="rId7"/>
    <p:sldId id="327" r:id="rId8"/>
    <p:sldId id="328" r:id="rId9"/>
    <p:sldId id="329" r:id="rId10"/>
    <p:sldId id="330" r:id="rId11"/>
    <p:sldId id="331" r:id="rId12"/>
    <p:sldId id="332" r:id="rId13"/>
    <p:sldId id="333" r:id="rId14"/>
    <p:sldId id="334" r:id="rId15"/>
    <p:sldId id="335" r:id="rId16"/>
    <p:sldId id="336" r:id="rId17"/>
    <p:sldId id="337" r:id="rId18"/>
    <p:sldId id="338" r:id="rId19"/>
    <p:sldId id="339" r:id="rId20"/>
    <p:sldId id="65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660AEA-CB84-4C7B-93DE-A23AF4D0913C}" v="256" dt="2018-08-27T18:59:39.98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BF660AEA-CB84-4C7B-93DE-A23AF4D0913C}"/>
    <pc:docChg chg="delSld">
      <pc:chgData name="Becky Mann" userId="eb467d60-cff5-406f-b4ef-6c0aacb48478" providerId="ADAL" clId="{BF660AEA-CB84-4C7B-93DE-A23AF4D0913C}" dt="2018-08-27T18:59:39.987" v="145" actId="2696"/>
      <pc:docMkLst>
        <pc:docMk/>
      </pc:docMkLst>
      <pc:sldChg chg="del">
        <pc:chgData name="Becky Mann" userId="eb467d60-cff5-406f-b4ef-6c0aacb48478" providerId="ADAL" clId="{BF660AEA-CB84-4C7B-93DE-A23AF4D0913C}" dt="2018-08-27T18:56:46.380" v="0" actId="2696"/>
        <pc:sldMkLst>
          <pc:docMk/>
          <pc:sldMk cId="2954615745" sldId="256"/>
        </pc:sldMkLst>
      </pc:sldChg>
      <pc:sldChg chg="del">
        <pc:chgData name="Becky Mann" userId="eb467d60-cff5-406f-b4ef-6c0aacb48478" providerId="ADAL" clId="{BF660AEA-CB84-4C7B-93DE-A23AF4D0913C}" dt="2018-08-27T18:56:46.599" v="7" actId="2696"/>
        <pc:sldMkLst>
          <pc:docMk/>
          <pc:sldMk cId="4197403627" sldId="257"/>
        </pc:sldMkLst>
      </pc:sldChg>
      <pc:sldChg chg="del">
        <pc:chgData name="Becky Mann" userId="eb467d60-cff5-406f-b4ef-6c0aacb48478" providerId="ADAL" clId="{BF660AEA-CB84-4C7B-93DE-A23AF4D0913C}" dt="2018-08-27T18:56:46.623" v="8" actId="2696"/>
        <pc:sldMkLst>
          <pc:docMk/>
          <pc:sldMk cId="1267779789" sldId="258"/>
        </pc:sldMkLst>
      </pc:sldChg>
      <pc:sldChg chg="del">
        <pc:chgData name="Becky Mann" userId="eb467d60-cff5-406f-b4ef-6c0aacb48478" providerId="ADAL" clId="{BF660AEA-CB84-4C7B-93DE-A23AF4D0913C}" dt="2018-08-27T18:56:46.647" v="9" actId="2696"/>
        <pc:sldMkLst>
          <pc:docMk/>
          <pc:sldMk cId="40316118" sldId="259"/>
        </pc:sldMkLst>
      </pc:sldChg>
      <pc:sldChg chg="del">
        <pc:chgData name="Becky Mann" userId="eb467d60-cff5-406f-b4ef-6c0aacb48478" providerId="ADAL" clId="{BF660AEA-CB84-4C7B-93DE-A23AF4D0913C}" dt="2018-08-27T18:56:46.668" v="10" actId="2696"/>
        <pc:sldMkLst>
          <pc:docMk/>
          <pc:sldMk cId="62975364" sldId="260"/>
        </pc:sldMkLst>
      </pc:sldChg>
      <pc:sldChg chg="del">
        <pc:chgData name="Becky Mann" userId="eb467d60-cff5-406f-b4ef-6c0aacb48478" providerId="ADAL" clId="{BF660AEA-CB84-4C7B-93DE-A23AF4D0913C}" dt="2018-08-27T18:56:46.687" v="11" actId="2696"/>
        <pc:sldMkLst>
          <pc:docMk/>
          <pc:sldMk cId="109588566" sldId="261"/>
        </pc:sldMkLst>
      </pc:sldChg>
      <pc:sldChg chg="del">
        <pc:chgData name="Becky Mann" userId="eb467d60-cff5-406f-b4ef-6c0aacb48478" providerId="ADAL" clId="{BF660AEA-CB84-4C7B-93DE-A23AF4D0913C}" dt="2018-08-27T18:56:46.704" v="12" actId="2696"/>
        <pc:sldMkLst>
          <pc:docMk/>
          <pc:sldMk cId="3468803574" sldId="262"/>
        </pc:sldMkLst>
      </pc:sldChg>
      <pc:sldChg chg="del">
        <pc:chgData name="Becky Mann" userId="eb467d60-cff5-406f-b4ef-6c0aacb48478" providerId="ADAL" clId="{BF660AEA-CB84-4C7B-93DE-A23AF4D0913C}" dt="2018-08-27T18:56:46.725" v="13" actId="2696"/>
        <pc:sldMkLst>
          <pc:docMk/>
          <pc:sldMk cId="2167698675" sldId="263"/>
        </pc:sldMkLst>
      </pc:sldChg>
      <pc:sldChg chg="del">
        <pc:chgData name="Becky Mann" userId="eb467d60-cff5-406f-b4ef-6c0aacb48478" providerId="ADAL" clId="{BF660AEA-CB84-4C7B-93DE-A23AF4D0913C}" dt="2018-08-27T18:56:46.744" v="14" actId="2696"/>
        <pc:sldMkLst>
          <pc:docMk/>
          <pc:sldMk cId="1514780162" sldId="264"/>
        </pc:sldMkLst>
      </pc:sldChg>
      <pc:sldChg chg="del">
        <pc:chgData name="Becky Mann" userId="eb467d60-cff5-406f-b4ef-6c0aacb48478" providerId="ADAL" clId="{BF660AEA-CB84-4C7B-93DE-A23AF4D0913C}" dt="2018-08-27T18:56:46.765" v="15" actId="2696"/>
        <pc:sldMkLst>
          <pc:docMk/>
          <pc:sldMk cId="37822517" sldId="265"/>
        </pc:sldMkLst>
      </pc:sldChg>
      <pc:sldChg chg="del">
        <pc:chgData name="Becky Mann" userId="eb467d60-cff5-406f-b4ef-6c0aacb48478" providerId="ADAL" clId="{BF660AEA-CB84-4C7B-93DE-A23AF4D0913C}" dt="2018-08-27T18:56:46.792" v="16" actId="2696"/>
        <pc:sldMkLst>
          <pc:docMk/>
          <pc:sldMk cId="1983189717" sldId="266"/>
        </pc:sldMkLst>
      </pc:sldChg>
      <pc:sldChg chg="del">
        <pc:chgData name="Becky Mann" userId="eb467d60-cff5-406f-b4ef-6c0aacb48478" providerId="ADAL" clId="{BF660AEA-CB84-4C7B-93DE-A23AF4D0913C}" dt="2018-08-27T18:56:46.836" v="18" actId="2696"/>
        <pc:sldMkLst>
          <pc:docMk/>
          <pc:sldMk cId="4268122013" sldId="267"/>
        </pc:sldMkLst>
      </pc:sldChg>
      <pc:sldChg chg="del">
        <pc:chgData name="Becky Mann" userId="eb467d60-cff5-406f-b4ef-6c0aacb48478" providerId="ADAL" clId="{BF660AEA-CB84-4C7B-93DE-A23AF4D0913C}" dt="2018-08-27T18:56:46.811" v="17" actId="2696"/>
        <pc:sldMkLst>
          <pc:docMk/>
          <pc:sldMk cId="2025341685" sldId="268"/>
        </pc:sldMkLst>
      </pc:sldChg>
      <pc:sldChg chg="del">
        <pc:chgData name="Becky Mann" userId="eb467d60-cff5-406f-b4ef-6c0aacb48478" providerId="ADAL" clId="{BF660AEA-CB84-4C7B-93DE-A23AF4D0913C}" dt="2018-08-27T18:56:46.907" v="22" actId="2696"/>
        <pc:sldMkLst>
          <pc:docMk/>
          <pc:sldMk cId="1997103243" sldId="269"/>
        </pc:sldMkLst>
      </pc:sldChg>
      <pc:sldChg chg="del">
        <pc:chgData name="Becky Mann" userId="eb467d60-cff5-406f-b4ef-6c0aacb48478" providerId="ADAL" clId="{BF660AEA-CB84-4C7B-93DE-A23AF4D0913C}" dt="2018-08-27T18:56:46.927" v="23" actId="2696"/>
        <pc:sldMkLst>
          <pc:docMk/>
          <pc:sldMk cId="2413815532" sldId="270"/>
        </pc:sldMkLst>
      </pc:sldChg>
      <pc:sldChg chg="del">
        <pc:chgData name="Becky Mann" userId="eb467d60-cff5-406f-b4ef-6c0aacb48478" providerId="ADAL" clId="{BF660AEA-CB84-4C7B-93DE-A23AF4D0913C}" dt="2018-08-27T18:56:46.946" v="24" actId="2696"/>
        <pc:sldMkLst>
          <pc:docMk/>
          <pc:sldMk cId="1786541496" sldId="271"/>
        </pc:sldMkLst>
      </pc:sldChg>
      <pc:sldChg chg="del">
        <pc:chgData name="Becky Mann" userId="eb467d60-cff5-406f-b4ef-6c0aacb48478" providerId="ADAL" clId="{BF660AEA-CB84-4C7B-93DE-A23AF4D0913C}" dt="2018-08-27T18:56:46.965" v="25" actId="2696"/>
        <pc:sldMkLst>
          <pc:docMk/>
          <pc:sldMk cId="726756780" sldId="272"/>
        </pc:sldMkLst>
      </pc:sldChg>
      <pc:sldChg chg="del">
        <pc:chgData name="Becky Mann" userId="eb467d60-cff5-406f-b4ef-6c0aacb48478" providerId="ADAL" clId="{BF660AEA-CB84-4C7B-93DE-A23AF4D0913C}" dt="2018-08-27T18:56:46.983" v="26" actId="2696"/>
        <pc:sldMkLst>
          <pc:docMk/>
          <pc:sldMk cId="1412433513" sldId="273"/>
        </pc:sldMkLst>
      </pc:sldChg>
      <pc:sldChg chg="del">
        <pc:chgData name="Becky Mann" userId="eb467d60-cff5-406f-b4ef-6c0aacb48478" providerId="ADAL" clId="{BF660AEA-CB84-4C7B-93DE-A23AF4D0913C}" dt="2018-08-27T18:56:47.090" v="32" actId="2696"/>
        <pc:sldMkLst>
          <pc:docMk/>
          <pc:sldMk cId="4054746119" sldId="274"/>
        </pc:sldMkLst>
      </pc:sldChg>
      <pc:sldChg chg="del">
        <pc:chgData name="Becky Mann" userId="eb467d60-cff5-406f-b4ef-6c0aacb48478" providerId="ADAL" clId="{BF660AEA-CB84-4C7B-93DE-A23AF4D0913C}" dt="2018-08-27T18:56:46.999" v="27" actId="2696"/>
        <pc:sldMkLst>
          <pc:docMk/>
          <pc:sldMk cId="2028040962" sldId="276"/>
        </pc:sldMkLst>
      </pc:sldChg>
      <pc:sldChg chg="del">
        <pc:chgData name="Becky Mann" userId="eb467d60-cff5-406f-b4ef-6c0aacb48478" providerId="ADAL" clId="{BF660AEA-CB84-4C7B-93DE-A23AF4D0913C}" dt="2018-08-27T18:56:47.016" v="28" actId="2696"/>
        <pc:sldMkLst>
          <pc:docMk/>
          <pc:sldMk cId="3284215811" sldId="277"/>
        </pc:sldMkLst>
      </pc:sldChg>
      <pc:sldChg chg="del">
        <pc:chgData name="Becky Mann" userId="eb467d60-cff5-406f-b4ef-6c0aacb48478" providerId="ADAL" clId="{BF660AEA-CB84-4C7B-93DE-A23AF4D0913C}" dt="2018-08-27T18:56:47.036" v="29" actId="2696"/>
        <pc:sldMkLst>
          <pc:docMk/>
          <pc:sldMk cId="754331333" sldId="278"/>
        </pc:sldMkLst>
      </pc:sldChg>
      <pc:sldChg chg="del">
        <pc:chgData name="Becky Mann" userId="eb467d60-cff5-406f-b4ef-6c0aacb48478" providerId="ADAL" clId="{BF660AEA-CB84-4C7B-93DE-A23AF4D0913C}" dt="2018-08-27T18:56:47.054" v="30" actId="2696"/>
        <pc:sldMkLst>
          <pc:docMk/>
          <pc:sldMk cId="892344327" sldId="279"/>
        </pc:sldMkLst>
      </pc:sldChg>
      <pc:sldChg chg="del">
        <pc:chgData name="Becky Mann" userId="eb467d60-cff5-406f-b4ef-6c0aacb48478" providerId="ADAL" clId="{BF660AEA-CB84-4C7B-93DE-A23AF4D0913C}" dt="2018-08-27T18:56:47.071" v="31" actId="2696"/>
        <pc:sldMkLst>
          <pc:docMk/>
          <pc:sldMk cId="79725647" sldId="280"/>
        </pc:sldMkLst>
      </pc:sldChg>
      <pc:sldChg chg="del">
        <pc:chgData name="Becky Mann" userId="eb467d60-cff5-406f-b4ef-6c0aacb48478" providerId="ADAL" clId="{BF660AEA-CB84-4C7B-93DE-A23AF4D0913C}" dt="2018-08-27T18:56:47.114" v="33" actId="2696"/>
        <pc:sldMkLst>
          <pc:docMk/>
          <pc:sldMk cId="260371550" sldId="281"/>
        </pc:sldMkLst>
      </pc:sldChg>
      <pc:sldChg chg="del">
        <pc:chgData name="Becky Mann" userId="eb467d60-cff5-406f-b4ef-6c0aacb48478" providerId="ADAL" clId="{BF660AEA-CB84-4C7B-93DE-A23AF4D0913C}" dt="2018-08-27T18:56:47.203" v="38" actId="2696"/>
        <pc:sldMkLst>
          <pc:docMk/>
          <pc:sldMk cId="412278223" sldId="282"/>
        </pc:sldMkLst>
      </pc:sldChg>
      <pc:sldChg chg="del">
        <pc:chgData name="Becky Mann" userId="eb467d60-cff5-406f-b4ef-6c0aacb48478" providerId="ADAL" clId="{BF660AEA-CB84-4C7B-93DE-A23AF4D0913C}" dt="2018-08-27T18:56:47.220" v="39" actId="2696"/>
        <pc:sldMkLst>
          <pc:docMk/>
          <pc:sldMk cId="3130637292" sldId="283"/>
        </pc:sldMkLst>
      </pc:sldChg>
      <pc:sldChg chg="del">
        <pc:chgData name="Becky Mann" userId="eb467d60-cff5-406f-b4ef-6c0aacb48478" providerId="ADAL" clId="{BF660AEA-CB84-4C7B-93DE-A23AF4D0913C}" dt="2018-08-27T18:56:47.331" v="45" actId="2696"/>
        <pc:sldMkLst>
          <pc:docMk/>
          <pc:sldMk cId="3053382788" sldId="284"/>
        </pc:sldMkLst>
      </pc:sldChg>
      <pc:sldChg chg="del">
        <pc:chgData name="Becky Mann" userId="eb467d60-cff5-406f-b4ef-6c0aacb48478" providerId="ADAL" clId="{BF660AEA-CB84-4C7B-93DE-A23AF4D0913C}" dt="2018-08-27T18:56:47.380" v="48" actId="2696"/>
        <pc:sldMkLst>
          <pc:docMk/>
          <pc:sldMk cId="1503132178" sldId="285"/>
        </pc:sldMkLst>
      </pc:sldChg>
      <pc:sldChg chg="del">
        <pc:chgData name="Becky Mann" userId="eb467d60-cff5-406f-b4ef-6c0aacb48478" providerId="ADAL" clId="{BF660AEA-CB84-4C7B-93DE-A23AF4D0913C}" dt="2018-08-27T18:56:47.416" v="50" actId="2696"/>
        <pc:sldMkLst>
          <pc:docMk/>
          <pc:sldMk cId="3587480872" sldId="286"/>
        </pc:sldMkLst>
      </pc:sldChg>
      <pc:sldChg chg="del">
        <pc:chgData name="Becky Mann" userId="eb467d60-cff5-406f-b4ef-6c0aacb48478" providerId="ADAL" clId="{BF660AEA-CB84-4C7B-93DE-A23AF4D0913C}" dt="2018-08-27T18:56:47.236" v="40" actId="2696"/>
        <pc:sldMkLst>
          <pc:docMk/>
          <pc:sldMk cId="1660169838" sldId="287"/>
        </pc:sldMkLst>
      </pc:sldChg>
      <pc:sldChg chg="del">
        <pc:chgData name="Becky Mann" userId="eb467d60-cff5-406f-b4ef-6c0aacb48478" providerId="ADAL" clId="{BF660AEA-CB84-4C7B-93DE-A23AF4D0913C}" dt="2018-08-27T18:56:47.257" v="41" actId="2696"/>
        <pc:sldMkLst>
          <pc:docMk/>
          <pc:sldMk cId="918966387" sldId="288"/>
        </pc:sldMkLst>
      </pc:sldChg>
      <pc:sldChg chg="del">
        <pc:chgData name="Becky Mann" userId="eb467d60-cff5-406f-b4ef-6c0aacb48478" providerId="ADAL" clId="{BF660AEA-CB84-4C7B-93DE-A23AF4D0913C}" dt="2018-08-27T18:56:47.274" v="42" actId="2696"/>
        <pc:sldMkLst>
          <pc:docMk/>
          <pc:sldMk cId="799314670" sldId="289"/>
        </pc:sldMkLst>
      </pc:sldChg>
      <pc:sldChg chg="del">
        <pc:chgData name="Becky Mann" userId="eb467d60-cff5-406f-b4ef-6c0aacb48478" providerId="ADAL" clId="{BF660AEA-CB84-4C7B-93DE-A23AF4D0913C}" dt="2018-08-27T18:56:47.289" v="43" actId="2696"/>
        <pc:sldMkLst>
          <pc:docMk/>
          <pc:sldMk cId="881311548" sldId="290"/>
        </pc:sldMkLst>
      </pc:sldChg>
      <pc:sldChg chg="del">
        <pc:chgData name="Becky Mann" userId="eb467d60-cff5-406f-b4ef-6c0aacb48478" providerId="ADAL" clId="{BF660AEA-CB84-4C7B-93DE-A23AF4D0913C}" dt="2018-08-27T18:56:47.305" v="44" actId="2696"/>
        <pc:sldMkLst>
          <pc:docMk/>
          <pc:sldMk cId="579877271" sldId="291"/>
        </pc:sldMkLst>
      </pc:sldChg>
      <pc:sldChg chg="del">
        <pc:chgData name="Becky Mann" userId="eb467d60-cff5-406f-b4ef-6c0aacb48478" providerId="ADAL" clId="{BF660AEA-CB84-4C7B-93DE-A23AF4D0913C}" dt="2018-08-27T18:56:47.349" v="46" actId="2696"/>
        <pc:sldMkLst>
          <pc:docMk/>
          <pc:sldMk cId="1924830922" sldId="292"/>
        </pc:sldMkLst>
      </pc:sldChg>
      <pc:sldChg chg="del">
        <pc:chgData name="Becky Mann" userId="eb467d60-cff5-406f-b4ef-6c0aacb48478" providerId="ADAL" clId="{BF660AEA-CB84-4C7B-93DE-A23AF4D0913C}" dt="2018-08-27T18:56:47.365" v="47" actId="2696"/>
        <pc:sldMkLst>
          <pc:docMk/>
          <pc:sldMk cId="2559492309" sldId="293"/>
        </pc:sldMkLst>
      </pc:sldChg>
      <pc:sldChg chg="del">
        <pc:chgData name="Becky Mann" userId="eb467d60-cff5-406f-b4ef-6c0aacb48478" providerId="ADAL" clId="{BF660AEA-CB84-4C7B-93DE-A23AF4D0913C}" dt="2018-08-27T18:56:47.400" v="49" actId="2696"/>
        <pc:sldMkLst>
          <pc:docMk/>
          <pc:sldMk cId="3842237735" sldId="294"/>
        </pc:sldMkLst>
      </pc:sldChg>
      <pc:sldChg chg="del">
        <pc:chgData name="Becky Mann" userId="eb467d60-cff5-406f-b4ef-6c0aacb48478" providerId="ADAL" clId="{BF660AEA-CB84-4C7B-93DE-A23AF4D0913C}" dt="2018-08-27T18:56:47.431" v="51" actId="2696"/>
        <pc:sldMkLst>
          <pc:docMk/>
          <pc:sldMk cId="2909590545" sldId="295"/>
        </pc:sldMkLst>
      </pc:sldChg>
      <pc:sldChg chg="del">
        <pc:chgData name="Becky Mann" userId="eb467d60-cff5-406f-b4ef-6c0aacb48478" providerId="ADAL" clId="{BF660AEA-CB84-4C7B-93DE-A23AF4D0913C}" dt="2018-08-27T18:56:47.444" v="52" actId="2696"/>
        <pc:sldMkLst>
          <pc:docMk/>
          <pc:sldMk cId="2190060406" sldId="296"/>
        </pc:sldMkLst>
      </pc:sldChg>
      <pc:sldChg chg="del">
        <pc:chgData name="Becky Mann" userId="eb467d60-cff5-406f-b4ef-6c0aacb48478" providerId="ADAL" clId="{BF660AEA-CB84-4C7B-93DE-A23AF4D0913C}" dt="2018-08-27T18:56:47.471" v="54" actId="2696"/>
        <pc:sldMkLst>
          <pc:docMk/>
          <pc:sldMk cId="961067235" sldId="297"/>
        </pc:sldMkLst>
      </pc:sldChg>
      <pc:sldChg chg="del">
        <pc:chgData name="Becky Mann" userId="eb467d60-cff5-406f-b4ef-6c0aacb48478" providerId="ADAL" clId="{BF660AEA-CB84-4C7B-93DE-A23AF4D0913C}" dt="2018-08-27T18:56:47.460" v="53" actId="2696"/>
        <pc:sldMkLst>
          <pc:docMk/>
          <pc:sldMk cId="895886636" sldId="298"/>
        </pc:sldMkLst>
      </pc:sldChg>
      <pc:sldChg chg="del">
        <pc:chgData name="Becky Mann" userId="eb467d60-cff5-406f-b4ef-6c0aacb48478" providerId="ADAL" clId="{BF660AEA-CB84-4C7B-93DE-A23AF4D0913C}" dt="2018-08-27T18:56:47.487" v="55" actId="2696"/>
        <pc:sldMkLst>
          <pc:docMk/>
          <pc:sldMk cId="2247129780" sldId="299"/>
        </pc:sldMkLst>
      </pc:sldChg>
      <pc:sldChg chg="del">
        <pc:chgData name="Becky Mann" userId="eb467d60-cff5-406f-b4ef-6c0aacb48478" providerId="ADAL" clId="{BF660AEA-CB84-4C7B-93DE-A23AF4D0913C}" dt="2018-08-27T18:56:47.520" v="57" actId="2696"/>
        <pc:sldMkLst>
          <pc:docMk/>
          <pc:sldMk cId="3069629363" sldId="300"/>
        </pc:sldMkLst>
      </pc:sldChg>
      <pc:sldChg chg="del">
        <pc:chgData name="Becky Mann" userId="eb467d60-cff5-406f-b4ef-6c0aacb48478" providerId="ADAL" clId="{BF660AEA-CB84-4C7B-93DE-A23AF4D0913C}" dt="2018-08-27T18:56:47.562" v="59" actId="2696"/>
        <pc:sldMkLst>
          <pc:docMk/>
          <pc:sldMk cId="4040821978" sldId="301"/>
        </pc:sldMkLst>
      </pc:sldChg>
      <pc:sldChg chg="del">
        <pc:chgData name="Becky Mann" userId="eb467d60-cff5-406f-b4ef-6c0aacb48478" providerId="ADAL" clId="{BF660AEA-CB84-4C7B-93DE-A23AF4D0913C}" dt="2018-08-27T18:56:47.504" v="56" actId="2696"/>
        <pc:sldMkLst>
          <pc:docMk/>
          <pc:sldMk cId="1888799458" sldId="302"/>
        </pc:sldMkLst>
      </pc:sldChg>
      <pc:sldChg chg="del">
        <pc:chgData name="Becky Mann" userId="eb467d60-cff5-406f-b4ef-6c0aacb48478" providerId="ADAL" clId="{BF660AEA-CB84-4C7B-93DE-A23AF4D0913C}" dt="2018-08-27T18:56:47.536" v="58" actId="2696"/>
        <pc:sldMkLst>
          <pc:docMk/>
          <pc:sldMk cId="969377059" sldId="303"/>
        </pc:sldMkLst>
      </pc:sldChg>
      <pc:sldChg chg="del">
        <pc:chgData name="Becky Mann" userId="eb467d60-cff5-406f-b4ef-6c0aacb48478" providerId="ADAL" clId="{BF660AEA-CB84-4C7B-93DE-A23AF4D0913C}" dt="2018-08-27T18:56:47.647" v="64" actId="2696"/>
        <pc:sldMkLst>
          <pc:docMk/>
          <pc:sldMk cId="1393459374" sldId="304"/>
        </pc:sldMkLst>
      </pc:sldChg>
      <pc:sldChg chg="del">
        <pc:chgData name="Becky Mann" userId="eb467d60-cff5-406f-b4ef-6c0aacb48478" providerId="ADAL" clId="{BF660AEA-CB84-4C7B-93DE-A23AF4D0913C}" dt="2018-08-27T18:56:47.663" v="65" actId="2696"/>
        <pc:sldMkLst>
          <pc:docMk/>
          <pc:sldMk cId="3817468511" sldId="305"/>
        </pc:sldMkLst>
      </pc:sldChg>
      <pc:sldChg chg="del">
        <pc:chgData name="Becky Mann" userId="eb467d60-cff5-406f-b4ef-6c0aacb48478" providerId="ADAL" clId="{BF660AEA-CB84-4C7B-93DE-A23AF4D0913C}" dt="2018-08-27T18:56:47.677" v="66" actId="2696"/>
        <pc:sldMkLst>
          <pc:docMk/>
          <pc:sldMk cId="2461872318" sldId="306"/>
        </pc:sldMkLst>
      </pc:sldChg>
      <pc:sldChg chg="del">
        <pc:chgData name="Becky Mann" userId="eb467d60-cff5-406f-b4ef-6c0aacb48478" providerId="ADAL" clId="{BF660AEA-CB84-4C7B-93DE-A23AF4D0913C}" dt="2018-08-27T18:56:47.693" v="67" actId="2696"/>
        <pc:sldMkLst>
          <pc:docMk/>
          <pc:sldMk cId="3293897136" sldId="307"/>
        </pc:sldMkLst>
      </pc:sldChg>
      <pc:sldChg chg="del">
        <pc:chgData name="Becky Mann" userId="eb467d60-cff5-406f-b4ef-6c0aacb48478" providerId="ADAL" clId="{BF660AEA-CB84-4C7B-93DE-A23AF4D0913C}" dt="2018-08-27T18:56:47.706" v="68" actId="2696"/>
        <pc:sldMkLst>
          <pc:docMk/>
          <pc:sldMk cId="2758380305" sldId="308"/>
        </pc:sldMkLst>
      </pc:sldChg>
      <pc:sldChg chg="del">
        <pc:chgData name="Becky Mann" userId="eb467d60-cff5-406f-b4ef-6c0aacb48478" providerId="ADAL" clId="{BF660AEA-CB84-4C7B-93DE-A23AF4D0913C}" dt="2018-08-27T18:56:47.720" v="69" actId="2696"/>
        <pc:sldMkLst>
          <pc:docMk/>
          <pc:sldMk cId="3953896286" sldId="309"/>
        </pc:sldMkLst>
      </pc:sldChg>
      <pc:sldChg chg="del">
        <pc:chgData name="Becky Mann" userId="eb467d60-cff5-406f-b4ef-6c0aacb48478" providerId="ADAL" clId="{BF660AEA-CB84-4C7B-93DE-A23AF4D0913C}" dt="2018-08-27T18:56:47.734" v="70" actId="2696"/>
        <pc:sldMkLst>
          <pc:docMk/>
          <pc:sldMk cId="3598803477" sldId="310"/>
        </pc:sldMkLst>
      </pc:sldChg>
      <pc:sldChg chg="del">
        <pc:chgData name="Becky Mann" userId="eb467d60-cff5-406f-b4ef-6c0aacb48478" providerId="ADAL" clId="{BF660AEA-CB84-4C7B-93DE-A23AF4D0913C}" dt="2018-08-27T18:56:47.750" v="71" actId="2696"/>
        <pc:sldMkLst>
          <pc:docMk/>
          <pc:sldMk cId="1419938255" sldId="311"/>
        </pc:sldMkLst>
      </pc:sldChg>
      <pc:sldChg chg="del">
        <pc:chgData name="Becky Mann" userId="eb467d60-cff5-406f-b4ef-6c0aacb48478" providerId="ADAL" clId="{BF660AEA-CB84-4C7B-93DE-A23AF4D0913C}" dt="2018-08-27T18:56:47.766" v="72" actId="2696"/>
        <pc:sldMkLst>
          <pc:docMk/>
          <pc:sldMk cId="787659407" sldId="312"/>
        </pc:sldMkLst>
      </pc:sldChg>
      <pc:sldChg chg="del">
        <pc:chgData name="Becky Mann" userId="eb467d60-cff5-406f-b4ef-6c0aacb48478" providerId="ADAL" clId="{BF660AEA-CB84-4C7B-93DE-A23AF4D0913C}" dt="2018-08-27T18:56:47.797" v="74" actId="2696"/>
        <pc:sldMkLst>
          <pc:docMk/>
          <pc:sldMk cId="2265798758" sldId="313"/>
        </pc:sldMkLst>
      </pc:sldChg>
      <pc:sldChg chg="del">
        <pc:chgData name="Becky Mann" userId="eb467d60-cff5-406f-b4ef-6c0aacb48478" providerId="ADAL" clId="{BF660AEA-CB84-4C7B-93DE-A23AF4D0913C}" dt="2018-08-27T18:56:47.820" v="75" actId="2696"/>
        <pc:sldMkLst>
          <pc:docMk/>
          <pc:sldMk cId="4200973317" sldId="314"/>
        </pc:sldMkLst>
      </pc:sldChg>
      <pc:sldChg chg="del">
        <pc:chgData name="Becky Mann" userId="eb467d60-cff5-406f-b4ef-6c0aacb48478" providerId="ADAL" clId="{BF660AEA-CB84-4C7B-93DE-A23AF4D0913C}" dt="2018-08-27T18:56:47.782" v="73" actId="2696"/>
        <pc:sldMkLst>
          <pc:docMk/>
          <pc:sldMk cId="3283004789" sldId="315"/>
        </pc:sldMkLst>
      </pc:sldChg>
      <pc:sldChg chg="del">
        <pc:chgData name="Becky Mann" userId="eb467d60-cff5-406f-b4ef-6c0aacb48478" providerId="ADAL" clId="{BF660AEA-CB84-4C7B-93DE-A23AF4D0913C}" dt="2018-08-27T18:56:47.894" v="80" actId="2696"/>
        <pc:sldMkLst>
          <pc:docMk/>
          <pc:sldMk cId="2024201776" sldId="316"/>
        </pc:sldMkLst>
      </pc:sldChg>
      <pc:sldChg chg="del">
        <pc:chgData name="Becky Mann" userId="eb467d60-cff5-406f-b4ef-6c0aacb48478" providerId="ADAL" clId="{BF660AEA-CB84-4C7B-93DE-A23AF4D0913C}" dt="2018-08-27T18:56:47.974" v="85" actId="2696"/>
        <pc:sldMkLst>
          <pc:docMk/>
          <pc:sldMk cId="2250176408" sldId="317"/>
        </pc:sldMkLst>
      </pc:sldChg>
      <pc:sldChg chg="del">
        <pc:chgData name="Becky Mann" userId="eb467d60-cff5-406f-b4ef-6c0aacb48478" providerId="ADAL" clId="{BF660AEA-CB84-4C7B-93DE-A23AF4D0913C}" dt="2018-08-27T18:56:47.989" v="86" actId="2696"/>
        <pc:sldMkLst>
          <pc:docMk/>
          <pc:sldMk cId="1498360641" sldId="318"/>
        </pc:sldMkLst>
      </pc:sldChg>
      <pc:sldChg chg="del">
        <pc:chgData name="Becky Mann" userId="eb467d60-cff5-406f-b4ef-6c0aacb48478" providerId="ADAL" clId="{BF660AEA-CB84-4C7B-93DE-A23AF4D0913C}" dt="2018-08-27T18:56:48.007" v="87" actId="2696"/>
        <pc:sldMkLst>
          <pc:docMk/>
          <pc:sldMk cId="2115053894" sldId="319"/>
        </pc:sldMkLst>
      </pc:sldChg>
      <pc:sldChg chg="del">
        <pc:chgData name="Becky Mann" userId="eb467d60-cff5-406f-b4ef-6c0aacb48478" providerId="ADAL" clId="{BF660AEA-CB84-4C7B-93DE-A23AF4D0913C}" dt="2018-08-27T18:56:48.020" v="88" actId="2696"/>
        <pc:sldMkLst>
          <pc:docMk/>
          <pc:sldMk cId="274512618" sldId="320"/>
        </pc:sldMkLst>
      </pc:sldChg>
      <pc:sldChg chg="del">
        <pc:chgData name="Becky Mann" userId="eb467d60-cff5-406f-b4ef-6c0aacb48478" providerId="ADAL" clId="{BF660AEA-CB84-4C7B-93DE-A23AF4D0913C}" dt="2018-08-27T18:56:48.045" v="89" actId="2696"/>
        <pc:sldMkLst>
          <pc:docMk/>
          <pc:sldMk cId="2592657017" sldId="321"/>
        </pc:sldMkLst>
      </pc:sldChg>
      <pc:sldChg chg="del">
        <pc:chgData name="Becky Mann" userId="eb467d60-cff5-406f-b4ef-6c0aacb48478" providerId="ADAL" clId="{BF660AEA-CB84-4C7B-93DE-A23AF4D0913C}" dt="2018-08-27T18:56:47.910" v="81" actId="2696"/>
        <pc:sldMkLst>
          <pc:docMk/>
          <pc:sldMk cId="3514270331" sldId="322"/>
        </pc:sldMkLst>
      </pc:sldChg>
      <pc:sldChg chg="del">
        <pc:chgData name="Becky Mann" userId="eb467d60-cff5-406f-b4ef-6c0aacb48478" providerId="ADAL" clId="{BF660AEA-CB84-4C7B-93DE-A23AF4D0913C}" dt="2018-08-27T18:56:47.923" v="82" actId="2696"/>
        <pc:sldMkLst>
          <pc:docMk/>
          <pc:sldMk cId="510086316" sldId="323"/>
        </pc:sldMkLst>
      </pc:sldChg>
      <pc:sldChg chg="del">
        <pc:chgData name="Becky Mann" userId="eb467d60-cff5-406f-b4ef-6c0aacb48478" providerId="ADAL" clId="{BF660AEA-CB84-4C7B-93DE-A23AF4D0913C}" dt="2018-08-27T18:56:47.939" v="83" actId="2696"/>
        <pc:sldMkLst>
          <pc:docMk/>
          <pc:sldMk cId="2011447127" sldId="324"/>
        </pc:sldMkLst>
      </pc:sldChg>
      <pc:sldChg chg="del">
        <pc:chgData name="Becky Mann" userId="eb467d60-cff5-406f-b4ef-6c0aacb48478" providerId="ADAL" clId="{BF660AEA-CB84-4C7B-93DE-A23AF4D0913C}" dt="2018-08-27T18:56:47.958" v="84" actId="2696"/>
        <pc:sldMkLst>
          <pc:docMk/>
          <pc:sldMk cId="3995542301" sldId="325"/>
        </pc:sldMkLst>
      </pc:sldChg>
      <pc:sldChg chg="del">
        <pc:chgData name="Becky Mann" userId="eb467d60-cff5-406f-b4ef-6c0aacb48478" providerId="ADAL" clId="{BF660AEA-CB84-4C7B-93DE-A23AF4D0913C}" dt="2018-08-27T18:59:39.318" v="94" actId="2696"/>
        <pc:sldMkLst>
          <pc:docMk/>
          <pc:sldMk cId="3557020749" sldId="340"/>
        </pc:sldMkLst>
      </pc:sldChg>
      <pc:sldChg chg="del">
        <pc:chgData name="Becky Mann" userId="eb467d60-cff5-406f-b4ef-6c0aacb48478" providerId="ADAL" clId="{BF660AEA-CB84-4C7B-93DE-A23AF4D0913C}" dt="2018-08-27T18:59:39.353" v="97" actId="2696"/>
        <pc:sldMkLst>
          <pc:docMk/>
          <pc:sldMk cId="636068235" sldId="341"/>
        </pc:sldMkLst>
      </pc:sldChg>
      <pc:sldChg chg="del">
        <pc:chgData name="Becky Mann" userId="eb467d60-cff5-406f-b4ef-6c0aacb48478" providerId="ADAL" clId="{BF660AEA-CB84-4C7B-93DE-A23AF4D0913C}" dt="2018-08-27T18:59:39.331" v="95" actId="2696"/>
        <pc:sldMkLst>
          <pc:docMk/>
          <pc:sldMk cId="2302058372" sldId="342"/>
        </pc:sldMkLst>
      </pc:sldChg>
      <pc:sldChg chg="del">
        <pc:chgData name="Becky Mann" userId="eb467d60-cff5-406f-b4ef-6c0aacb48478" providerId="ADAL" clId="{BF660AEA-CB84-4C7B-93DE-A23AF4D0913C}" dt="2018-08-27T18:59:39.340" v="96" actId="2696"/>
        <pc:sldMkLst>
          <pc:docMk/>
          <pc:sldMk cId="2072826259" sldId="343"/>
        </pc:sldMkLst>
      </pc:sldChg>
      <pc:sldChg chg="del">
        <pc:chgData name="Becky Mann" userId="eb467d60-cff5-406f-b4ef-6c0aacb48478" providerId="ADAL" clId="{BF660AEA-CB84-4C7B-93DE-A23AF4D0913C}" dt="2018-08-27T18:59:39.367" v="98" actId="2696"/>
        <pc:sldMkLst>
          <pc:docMk/>
          <pc:sldMk cId="1293916110" sldId="344"/>
        </pc:sldMkLst>
      </pc:sldChg>
      <pc:sldChg chg="del">
        <pc:chgData name="Becky Mann" userId="eb467d60-cff5-406f-b4ef-6c0aacb48478" providerId="ADAL" clId="{BF660AEA-CB84-4C7B-93DE-A23AF4D0913C}" dt="2018-08-27T18:59:39.384" v="99" actId="2696"/>
        <pc:sldMkLst>
          <pc:docMk/>
          <pc:sldMk cId="4202763388" sldId="345"/>
        </pc:sldMkLst>
      </pc:sldChg>
      <pc:sldChg chg="del">
        <pc:chgData name="Becky Mann" userId="eb467d60-cff5-406f-b4ef-6c0aacb48478" providerId="ADAL" clId="{BF660AEA-CB84-4C7B-93DE-A23AF4D0913C}" dt="2018-08-27T18:59:39.396" v="100" actId="2696"/>
        <pc:sldMkLst>
          <pc:docMk/>
          <pc:sldMk cId="1880378309" sldId="346"/>
        </pc:sldMkLst>
      </pc:sldChg>
      <pc:sldChg chg="del">
        <pc:chgData name="Becky Mann" userId="eb467d60-cff5-406f-b4ef-6c0aacb48478" providerId="ADAL" clId="{BF660AEA-CB84-4C7B-93DE-A23AF4D0913C}" dt="2018-08-27T18:59:39.408" v="101" actId="2696"/>
        <pc:sldMkLst>
          <pc:docMk/>
          <pc:sldMk cId="4207711224" sldId="347"/>
        </pc:sldMkLst>
      </pc:sldChg>
      <pc:sldChg chg="del">
        <pc:chgData name="Becky Mann" userId="eb467d60-cff5-406f-b4ef-6c0aacb48478" providerId="ADAL" clId="{BF660AEA-CB84-4C7B-93DE-A23AF4D0913C}" dt="2018-08-27T18:59:39.422" v="102" actId="2696"/>
        <pc:sldMkLst>
          <pc:docMk/>
          <pc:sldMk cId="3142416897" sldId="348"/>
        </pc:sldMkLst>
      </pc:sldChg>
      <pc:sldChg chg="del">
        <pc:chgData name="Becky Mann" userId="eb467d60-cff5-406f-b4ef-6c0aacb48478" providerId="ADAL" clId="{BF660AEA-CB84-4C7B-93DE-A23AF4D0913C}" dt="2018-08-27T18:59:39.438" v="103" actId="2696"/>
        <pc:sldMkLst>
          <pc:docMk/>
          <pc:sldMk cId="2005166254" sldId="349"/>
        </pc:sldMkLst>
      </pc:sldChg>
      <pc:sldChg chg="del">
        <pc:chgData name="Becky Mann" userId="eb467d60-cff5-406f-b4ef-6c0aacb48478" providerId="ADAL" clId="{BF660AEA-CB84-4C7B-93DE-A23AF4D0913C}" dt="2018-08-27T18:59:39.465" v="105" actId="2696"/>
        <pc:sldMkLst>
          <pc:docMk/>
          <pc:sldMk cId="1078622178" sldId="350"/>
        </pc:sldMkLst>
      </pc:sldChg>
      <pc:sldChg chg="del">
        <pc:chgData name="Becky Mann" userId="eb467d60-cff5-406f-b4ef-6c0aacb48478" providerId="ADAL" clId="{BF660AEA-CB84-4C7B-93DE-A23AF4D0913C}" dt="2018-08-27T18:59:39.451" v="104" actId="2696"/>
        <pc:sldMkLst>
          <pc:docMk/>
          <pc:sldMk cId="1917257423" sldId="352"/>
        </pc:sldMkLst>
      </pc:sldChg>
      <pc:sldChg chg="del">
        <pc:chgData name="Becky Mann" userId="eb467d60-cff5-406f-b4ef-6c0aacb48478" providerId="ADAL" clId="{BF660AEA-CB84-4C7B-93DE-A23AF4D0913C}" dt="2018-08-27T18:59:39.488" v="106" actId="2696"/>
        <pc:sldMkLst>
          <pc:docMk/>
          <pc:sldMk cId="3942378505" sldId="353"/>
        </pc:sldMkLst>
      </pc:sldChg>
      <pc:sldChg chg="del">
        <pc:chgData name="Becky Mann" userId="eb467d60-cff5-406f-b4ef-6c0aacb48478" providerId="ADAL" clId="{BF660AEA-CB84-4C7B-93DE-A23AF4D0913C}" dt="2018-08-27T18:59:39.545" v="111" actId="2696"/>
        <pc:sldMkLst>
          <pc:docMk/>
          <pc:sldMk cId="2017100274" sldId="354"/>
        </pc:sldMkLst>
      </pc:sldChg>
      <pc:sldChg chg="del">
        <pc:chgData name="Becky Mann" userId="eb467d60-cff5-406f-b4ef-6c0aacb48478" providerId="ADAL" clId="{BF660AEA-CB84-4C7B-93DE-A23AF4D0913C}" dt="2018-08-27T18:59:39.558" v="112" actId="2696"/>
        <pc:sldMkLst>
          <pc:docMk/>
          <pc:sldMk cId="2404341671" sldId="355"/>
        </pc:sldMkLst>
      </pc:sldChg>
      <pc:sldChg chg="del">
        <pc:chgData name="Becky Mann" userId="eb467d60-cff5-406f-b4ef-6c0aacb48478" providerId="ADAL" clId="{BF660AEA-CB84-4C7B-93DE-A23AF4D0913C}" dt="2018-08-27T18:59:39.573" v="113" actId="2696"/>
        <pc:sldMkLst>
          <pc:docMk/>
          <pc:sldMk cId="1912542930" sldId="356"/>
        </pc:sldMkLst>
      </pc:sldChg>
      <pc:sldChg chg="del">
        <pc:chgData name="Becky Mann" userId="eb467d60-cff5-406f-b4ef-6c0aacb48478" providerId="ADAL" clId="{BF660AEA-CB84-4C7B-93DE-A23AF4D0913C}" dt="2018-08-27T18:59:39.590" v="114" actId="2696"/>
        <pc:sldMkLst>
          <pc:docMk/>
          <pc:sldMk cId="3471589889" sldId="357"/>
        </pc:sldMkLst>
      </pc:sldChg>
      <pc:sldChg chg="del">
        <pc:chgData name="Becky Mann" userId="eb467d60-cff5-406f-b4ef-6c0aacb48478" providerId="ADAL" clId="{BF660AEA-CB84-4C7B-93DE-A23AF4D0913C}" dt="2018-08-27T18:59:39.614" v="115" actId="2696"/>
        <pc:sldMkLst>
          <pc:docMk/>
          <pc:sldMk cId="646177477" sldId="358"/>
        </pc:sldMkLst>
      </pc:sldChg>
      <pc:sldChg chg="del">
        <pc:chgData name="Becky Mann" userId="eb467d60-cff5-406f-b4ef-6c0aacb48478" providerId="ADAL" clId="{BF660AEA-CB84-4C7B-93DE-A23AF4D0913C}" dt="2018-08-27T18:59:39.627" v="116" actId="2696"/>
        <pc:sldMkLst>
          <pc:docMk/>
          <pc:sldMk cId="1174526308" sldId="359"/>
        </pc:sldMkLst>
      </pc:sldChg>
      <pc:sldChg chg="del">
        <pc:chgData name="Becky Mann" userId="eb467d60-cff5-406f-b4ef-6c0aacb48478" providerId="ADAL" clId="{BF660AEA-CB84-4C7B-93DE-A23AF4D0913C}" dt="2018-08-27T18:59:39.639" v="117" actId="2696"/>
        <pc:sldMkLst>
          <pc:docMk/>
          <pc:sldMk cId="733403810" sldId="360"/>
        </pc:sldMkLst>
      </pc:sldChg>
      <pc:sldChg chg="del">
        <pc:chgData name="Becky Mann" userId="eb467d60-cff5-406f-b4ef-6c0aacb48478" providerId="ADAL" clId="{BF660AEA-CB84-4C7B-93DE-A23AF4D0913C}" dt="2018-08-27T18:59:39.651" v="118" actId="2696"/>
        <pc:sldMkLst>
          <pc:docMk/>
          <pc:sldMk cId="2909486730" sldId="361"/>
        </pc:sldMkLst>
      </pc:sldChg>
      <pc:sldChg chg="del">
        <pc:chgData name="Becky Mann" userId="eb467d60-cff5-406f-b4ef-6c0aacb48478" providerId="ADAL" clId="{BF660AEA-CB84-4C7B-93DE-A23AF4D0913C}" dt="2018-08-27T18:59:39.665" v="119" actId="2696"/>
        <pc:sldMkLst>
          <pc:docMk/>
          <pc:sldMk cId="1743209285" sldId="362"/>
        </pc:sldMkLst>
      </pc:sldChg>
      <pc:sldChg chg="del">
        <pc:chgData name="Becky Mann" userId="eb467d60-cff5-406f-b4ef-6c0aacb48478" providerId="ADAL" clId="{BF660AEA-CB84-4C7B-93DE-A23AF4D0913C}" dt="2018-08-27T18:59:39.679" v="120" actId="2696"/>
        <pc:sldMkLst>
          <pc:docMk/>
          <pc:sldMk cId="306591123" sldId="363"/>
        </pc:sldMkLst>
      </pc:sldChg>
      <pc:sldChg chg="del">
        <pc:chgData name="Becky Mann" userId="eb467d60-cff5-406f-b4ef-6c0aacb48478" providerId="ADAL" clId="{BF660AEA-CB84-4C7B-93DE-A23AF4D0913C}" dt="2018-08-27T18:59:39.690" v="121" actId="2696"/>
        <pc:sldMkLst>
          <pc:docMk/>
          <pc:sldMk cId="1277440044" sldId="364"/>
        </pc:sldMkLst>
      </pc:sldChg>
      <pc:sldChg chg="del">
        <pc:chgData name="Becky Mann" userId="eb467d60-cff5-406f-b4ef-6c0aacb48478" providerId="ADAL" clId="{BF660AEA-CB84-4C7B-93DE-A23AF4D0913C}" dt="2018-08-27T18:59:39.702" v="122" actId="2696"/>
        <pc:sldMkLst>
          <pc:docMk/>
          <pc:sldMk cId="599626265" sldId="365"/>
        </pc:sldMkLst>
      </pc:sldChg>
      <pc:sldChg chg="del">
        <pc:chgData name="Becky Mann" userId="eb467d60-cff5-406f-b4ef-6c0aacb48478" providerId="ADAL" clId="{BF660AEA-CB84-4C7B-93DE-A23AF4D0913C}" dt="2018-08-27T18:59:39.715" v="123" actId="2696"/>
        <pc:sldMkLst>
          <pc:docMk/>
          <pc:sldMk cId="4187363631" sldId="366"/>
        </pc:sldMkLst>
      </pc:sldChg>
      <pc:sldChg chg="del">
        <pc:chgData name="Becky Mann" userId="eb467d60-cff5-406f-b4ef-6c0aacb48478" providerId="ADAL" clId="{BF660AEA-CB84-4C7B-93DE-A23AF4D0913C}" dt="2018-08-27T18:59:39.726" v="124" actId="2696"/>
        <pc:sldMkLst>
          <pc:docMk/>
          <pc:sldMk cId="2832143717" sldId="367"/>
        </pc:sldMkLst>
      </pc:sldChg>
      <pc:sldChg chg="del">
        <pc:chgData name="Becky Mann" userId="eb467d60-cff5-406f-b4ef-6c0aacb48478" providerId="ADAL" clId="{BF660AEA-CB84-4C7B-93DE-A23AF4D0913C}" dt="2018-08-27T18:59:39.740" v="125" actId="2696"/>
        <pc:sldMkLst>
          <pc:docMk/>
          <pc:sldMk cId="147050791" sldId="368"/>
        </pc:sldMkLst>
      </pc:sldChg>
      <pc:sldChg chg="del">
        <pc:chgData name="Becky Mann" userId="eb467d60-cff5-406f-b4ef-6c0aacb48478" providerId="ADAL" clId="{BF660AEA-CB84-4C7B-93DE-A23AF4D0913C}" dt="2018-08-27T18:59:39.764" v="126" actId="2696"/>
        <pc:sldMkLst>
          <pc:docMk/>
          <pc:sldMk cId="1093469834" sldId="369"/>
        </pc:sldMkLst>
      </pc:sldChg>
      <pc:sldChg chg="del">
        <pc:chgData name="Becky Mann" userId="eb467d60-cff5-406f-b4ef-6c0aacb48478" providerId="ADAL" clId="{BF660AEA-CB84-4C7B-93DE-A23AF4D0913C}" dt="2018-08-27T18:59:39.815" v="131" actId="2696"/>
        <pc:sldMkLst>
          <pc:docMk/>
          <pc:sldMk cId="810676959" sldId="370"/>
        </pc:sldMkLst>
      </pc:sldChg>
      <pc:sldChg chg="del">
        <pc:chgData name="Becky Mann" userId="eb467d60-cff5-406f-b4ef-6c0aacb48478" providerId="ADAL" clId="{BF660AEA-CB84-4C7B-93DE-A23AF4D0913C}" dt="2018-08-27T18:59:39.825" v="132" actId="2696"/>
        <pc:sldMkLst>
          <pc:docMk/>
          <pc:sldMk cId="124110649" sldId="371"/>
        </pc:sldMkLst>
      </pc:sldChg>
      <pc:sldChg chg="del">
        <pc:chgData name="Becky Mann" userId="eb467d60-cff5-406f-b4ef-6c0aacb48478" providerId="ADAL" clId="{BF660AEA-CB84-4C7B-93DE-A23AF4D0913C}" dt="2018-08-27T18:59:39.839" v="133" actId="2696"/>
        <pc:sldMkLst>
          <pc:docMk/>
          <pc:sldMk cId="4232753847" sldId="372"/>
        </pc:sldMkLst>
      </pc:sldChg>
      <pc:sldChg chg="del">
        <pc:chgData name="Becky Mann" userId="eb467d60-cff5-406f-b4ef-6c0aacb48478" providerId="ADAL" clId="{BF660AEA-CB84-4C7B-93DE-A23AF4D0913C}" dt="2018-08-27T18:59:39.847" v="134" actId="2696"/>
        <pc:sldMkLst>
          <pc:docMk/>
          <pc:sldMk cId="2746464866" sldId="373"/>
        </pc:sldMkLst>
      </pc:sldChg>
      <pc:sldChg chg="del">
        <pc:chgData name="Becky Mann" userId="eb467d60-cff5-406f-b4ef-6c0aacb48478" providerId="ADAL" clId="{BF660AEA-CB84-4C7B-93DE-A23AF4D0913C}" dt="2018-08-27T18:59:39.857" v="135" actId="2696"/>
        <pc:sldMkLst>
          <pc:docMk/>
          <pc:sldMk cId="2786000207" sldId="374"/>
        </pc:sldMkLst>
      </pc:sldChg>
      <pc:sldChg chg="del">
        <pc:chgData name="Becky Mann" userId="eb467d60-cff5-406f-b4ef-6c0aacb48478" providerId="ADAL" clId="{BF660AEA-CB84-4C7B-93DE-A23AF4D0913C}" dt="2018-08-27T18:59:39.869" v="136" actId="2696"/>
        <pc:sldMkLst>
          <pc:docMk/>
          <pc:sldMk cId="1183842657" sldId="375"/>
        </pc:sldMkLst>
      </pc:sldChg>
      <pc:sldChg chg="del">
        <pc:chgData name="Becky Mann" userId="eb467d60-cff5-406f-b4ef-6c0aacb48478" providerId="ADAL" clId="{BF660AEA-CB84-4C7B-93DE-A23AF4D0913C}" dt="2018-08-27T18:59:39.882" v="137" actId="2696"/>
        <pc:sldMkLst>
          <pc:docMk/>
          <pc:sldMk cId="1786481513" sldId="376"/>
        </pc:sldMkLst>
      </pc:sldChg>
      <pc:sldChg chg="del">
        <pc:chgData name="Becky Mann" userId="eb467d60-cff5-406f-b4ef-6c0aacb48478" providerId="ADAL" clId="{BF660AEA-CB84-4C7B-93DE-A23AF4D0913C}" dt="2018-08-27T18:59:39.891" v="138" actId="2696"/>
        <pc:sldMkLst>
          <pc:docMk/>
          <pc:sldMk cId="458366570" sldId="377"/>
        </pc:sldMkLst>
      </pc:sldChg>
      <pc:sldChg chg="del">
        <pc:chgData name="Becky Mann" userId="eb467d60-cff5-406f-b4ef-6c0aacb48478" providerId="ADAL" clId="{BF660AEA-CB84-4C7B-93DE-A23AF4D0913C}" dt="2018-08-27T18:59:39.903" v="139" actId="2696"/>
        <pc:sldMkLst>
          <pc:docMk/>
          <pc:sldMk cId="1142040272" sldId="378"/>
        </pc:sldMkLst>
      </pc:sldChg>
      <pc:sldChg chg="del">
        <pc:chgData name="Becky Mann" userId="eb467d60-cff5-406f-b4ef-6c0aacb48478" providerId="ADAL" clId="{BF660AEA-CB84-4C7B-93DE-A23AF4D0913C}" dt="2018-08-27T18:59:39.914" v="140" actId="2696"/>
        <pc:sldMkLst>
          <pc:docMk/>
          <pc:sldMk cId="1067749395" sldId="379"/>
        </pc:sldMkLst>
      </pc:sldChg>
      <pc:sldChg chg="del">
        <pc:chgData name="Becky Mann" userId="eb467d60-cff5-406f-b4ef-6c0aacb48478" providerId="ADAL" clId="{BF660AEA-CB84-4C7B-93DE-A23AF4D0913C}" dt="2018-08-27T18:59:39.923" v="141" actId="2696"/>
        <pc:sldMkLst>
          <pc:docMk/>
          <pc:sldMk cId="156482934" sldId="380"/>
        </pc:sldMkLst>
      </pc:sldChg>
      <pc:sldChg chg="del">
        <pc:chgData name="Becky Mann" userId="eb467d60-cff5-406f-b4ef-6c0aacb48478" providerId="ADAL" clId="{BF660AEA-CB84-4C7B-93DE-A23AF4D0913C}" dt="2018-08-27T18:59:39.937" v="142" actId="2696"/>
        <pc:sldMkLst>
          <pc:docMk/>
          <pc:sldMk cId="779547280" sldId="381"/>
        </pc:sldMkLst>
      </pc:sldChg>
      <pc:sldChg chg="del">
        <pc:chgData name="Becky Mann" userId="eb467d60-cff5-406f-b4ef-6c0aacb48478" providerId="ADAL" clId="{BF660AEA-CB84-4C7B-93DE-A23AF4D0913C}" dt="2018-08-27T18:59:39.957" v="143" actId="2696"/>
        <pc:sldMkLst>
          <pc:docMk/>
          <pc:sldMk cId="4075920877" sldId="382"/>
        </pc:sldMkLst>
      </pc:sldChg>
      <pc:sldChg chg="del">
        <pc:chgData name="Becky Mann" userId="eb467d60-cff5-406f-b4ef-6c0aacb48478" providerId="ADAL" clId="{BF660AEA-CB84-4C7B-93DE-A23AF4D0913C}" dt="2018-08-27T18:56:46.871" v="20" actId="2696"/>
        <pc:sldMkLst>
          <pc:docMk/>
          <pc:sldMk cId="2990496024" sldId="616"/>
        </pc:sldMkLst>
      </pc:sldChg>
      <pc:sldChg chg="del">
        <pc:chgData name="Becky Mann" userId="eb467d60-cff5-406f-b4ef-6c0aacb48478" providerId="ADAL" clId="{BF660AEA-CB84-4C7B-93DE-A23AF4D0913C}" dt="2018-08-27T18:56:47.166" v="36" actId="2696"/>
        <pc:sldMkLst>
          <pc:docMk/>
          <pc:sldMk cId="664758064" sldId="617"/>
        </pc:sldMkLst>
      </pc:sldChg>
      <pc:sldChg chg="del">
        <pc:chgData name="Becky Mann" userId="eb467d60-cff5-406f-b4ef-6c0aacb48478" providerId="ADAL" clId="{BF660AEA-CB84-4C7B-93DE-A23AF4D0913C}" dt="2018-08-27T18:56:47.604" v="62" actId="2696"/>
        <pc:sldMkLst>
          <pc:docMk/>
          <pc:sldMk cId="472640042" sldId="618"/>
        </pc:sldMkLst>
      </pc:sldChg>
      <pc:sldChg chg="del">
        <pc:chgData name="Becky Mann" userId="eb467d60-cff5-406f-b4ef-6c0aacb48478" providerId="ADAL" clId="{BF660AEA-CB84-4C7B-93DE-A23AF4D0913C}" dt="2018-08-27T18:56:47.863" v="78" actId="2696"/>
        <pc:sldMkLst>
          <pc:docMk/>
          <pc:sldMk cId="2379548108" sldId="619"/>
        </pc:sldMkLst>
      </pc:sldChg>
      <pc:sldChg chg="del">
        <pc:chgData name="Becky Mann" userId="eb467d60-cff5-406f-b4ef-6c0aacb48478" providerId="ADAL" clId="{BF660AEA-CB84-4C7B-93DE-A23AF4D0913C}" dt="2018-08-27T18:59:39.292" v="92" actId="2696"/>
        <pc:sldMkLst>
          <pc:docMk/>
          <pc:sldMk cId="2794724018" sldId="621"/>
        </pc:sldMkLst>
      </pc:sldChg>
      <pc:sldChg chg="del">
        <pc:chgData name="Becky Mann" userId="eb467d60-cff5-406f-b4ef-6c0aacb48478" providerId="ADAL" clId="{BF660AEA-CB84-4C7B-93DE-A23AF4D0913C}" dt="2018-08-27T18:59:39.523" v="109" actId="2696"/>
        <pc:sldMkLst>
          <pc:docMk/>
          <pc:sldMk cId="59709307" sldId="622"/>
        </pc:sldMkLst>
      </pc:sldChg>
      <pc:sldChg chg="del">
        <pc:chgData name="Becky Mann" userId="eb467d60-cff5-406f-b4ef-6c0aacb48478" providerId="ADAL" clId="{BF660AEA-CB84-4C7B-93DE-A23AF4D0913C}" dt="2018-08-27T18:59:39.795" v="129" actId="2696"/>
        <pc:sldMkLst>
          <pc:docMk/>
          <pc:sldMk cId="488428153" sldId="623"/>
        </pc:sldMkLst>
      </pc:sldChg>
      <pc:sldChg chg="del">
        <pc:chgData name="Becky Mann" userId="eb467d60-cff5-406f-b4ef-6c0aacb48478" providerId="ADAL" clId="{BF660AEA-CB84-4C7B-93DE-A23AF4D0913C}" dt="2018-08-27T18:56:46.578" v="6" actId="2696"/>
        <pc:sldMkLst>
          <pc:docMk/>
          <pc:sldMk cId="1634036377" sldId="638"/>
        </pc:sldMkLst>
      </pc:sldChg>
      <pc:sldChg chg="del">
        <pc:chgData name="Becky Mann" userId="eb467d60-cff5-406f-b4ef-6c0aacb48478" providerId="ADAL" clId="{BF660AEA-CB84-4C7B-93DE-A23AF4D0913C}" dt="2018-08-27T18:56:46.855" v="19" actId="2696"/>
        <pc:sldMkLst>
          <pc:docMk/>
          <pc:sldMk cId="2024093079" sldId="639"/>
        </pc:sldMkLst>
      </pc:sldChg>
      <pc:sldChg chg="del">
        <pc:chgData name="Becky Mann" userId="eb467d60-cff5-406f-b4ef-6c0aacb48478" providerId="ADAL" clId="{BF660AEA-CB84-4C7B-93DE-A23AF4D0913C}" dt="2018-08-27T18:56:46.891" v="21" actId="2696"/>
        <pc:sldMkLst>
          <pc:docMk/>
          <pc:sldMk cId="2517965188" sldId="640"/>
        </pc:sldMkLst>
      </pc:sldChg>
      <pc:sldChg chg="del">
        <pc:chgData name="Becky Mann" userId="eb467d60-cff5-406f-b4ef-6c0aacb48478" providerId="ADAL" clId="{BF660AEA-CB84-4C7B-93DE-A23AF4D0913C}" dt="2018-08-27T18:56:47.132" v="34" actId="2696"/>
        <pc:sldMkLst>
          <pc:docMk/>
          <pc:sldMk cId="511777996" sldId="641"/>
        </pc:sldMkLst>
      </pc:sldChg>
      <pc:sldChg chg="del">
        <pc:chgData name="Becky Mann" userId="eb467d60-cff5-406f-b4ef-6c0aacb48478" providerId="ADAL" clId="{BF660AEA-CB84-4C7B-93DE-A23AF4D0913C}" dt="2018-08-27T18:56:47.148" v="35" actId="2696"/>
        <pc:sldMkLst>
          <pc:docMk/>
          <pc:sldMk cId="3122133215" sldId="642"/>
        </pc:sldMkLst>
      </pc:sldChg>
      <pc:sldChg chg="del">
        <pc:chgData name="Becky Mann" userId="eb467d60-cff5-406f-b4ef-6c0aacb48478" providerId="ADAL" clId="{BF660AEA-CB84-4C7B-93DE-A23AF4D0913C}" dt="2018-08-27T18:56:47.184" v="37" actId="2696"/>
        <pc:sldMkLst>
          <pc:docMk/>
          <pc:sldMk cId="269684172" sldId="643"/>
        </pc:sldMkLst>
      </pc:sldChg>
      <pc:sldChg chg="del">
        <pc:chgData name="Becky Mann" userId="eb467d60-cff5-406f-b4ef-6c0aacb48478" providerId="ADAL" clId="{BF660AEA-CB84-4C7B-93DE-A23AF4D0913C}" dt="2018-08-27T18:56:47.577" v="60" actId="2696"/>
        <pc:sldMkLst>
          <pc:docMk/>
          <pc:sldMk cId="4081900043" sldId="644"/>
        </pc:sldMkLst>
      </pc:sldChg>
      <pc:sldChg chg="del">
        <pc:chgData name="Becky Mann" userId="eb467d60-cff5-406f-b4ef-6c0aacb48478" providerId="ADAL" clId="{BF660AEA-CB84-4C7B-93DE-A23AF4D0913C}" dt="2018-08-27T18:56:47.589" v="61" actId="2696"/>
        <pc:sldMkLst>
          <pc:docMk/>
          <pc:sldMk cId="3282433047" sldId="645"/>
        </pc:sldMkLst>
      </pc:sldChg>
      <pc:sldChg chg="del">
        <pc:chgData name="Becky Mann" userId="eb467d60-cff5-406f-b4ef-6c0aacb48478" providerId="ADAL" clId="{BF660AEA-CB84-4C7B-93DE-A23AF4D0913C}" dt="2018-08-27T18:56:47.625" v="63" actId="2696"/>
        <pc:sldMkLst>
          <pc:docMk/>
          <pc:sldMk cId="186546100" sldId="646"/>
        </pc:sldMkLst>
      </pc:sldChg>
      <pc:sldChg chg="del">
        <pc:chgData name="Becky Mann" userId="eb467d60-cff5-406f-b4ef-6c0aacb48478" providerId="ADAL" clId="{BF660AEA-CB84-4C7B-93DE-A23AF4D0913C}" dt="2018-08-27T18:56:47.835" v="76" actId="2696"/>
        <pc:sldMkLst>
          <pc:docMk/>
          <pc:sldMk cId="3917002783" sldId="647"/>
        </pc:sldMkLst>
      </pc:sldChg>
      <pc:sldChg chg="del">
        <pc:chgData name="Becky Mann" userId="eb467d60-cff5-406f-b4ef-6c0aacb48478" providerId="ADAL" clId="{BF660AEA-CB84-4C7B-93DE-A23AF4D0913C}" dt="2018-08-27T18:56:47.848" v="77" actId="2696"/>
        <pc:sldMkLst>
          <pc:docMk/>
          <pc:sldMk cId="1995203425" sldId="648"/>
        </pc:sldMkLst>
      </pc:sldChg>
      <pc:sldChg chg="del">
        <pc:chgData name="Becky Mann" userId="eb467d60-cff5-406f-b4ef-6c0aacb48478" providerId="ADAL" clId="{BF660AEA-CB84-4C7B-93DE-A23AF4D0913C}" dt="2018-08-27T18:56:47.877" v="79" actId="2696"/>
        <pc:sldMkLst>
          <pc:docMk/>
          <pc:sldMk cId="2305945338" sldId="649"/>
        </pc:sldMkLst>
      </pc:sldChg>
      <pc:sldChg chg="del">
        <pc:chgData name="Becky Mann" userId="eb467d60-cff5-406f-b4ef-6c0aacb48478" providerId="ADAL" clId="{BF660AEA-CB84-4C7B-93DE-A23AF4D0913C}" dt="2018-08-27T18:56:48.058" v="90" actId="2696"/>
        <pc:sldMkLst>
          <pc:docMk/>
          <pc:sldMk cId="1539231536" sldId="650"/>
        </pc:sldMkLst>
      </pc:sldChg>
      <pc:sldChg chg="del">
        <pc:chgData name="Becky Mann" userId="eb467d60-cff5-406f-b4ef-6c0aacb48478" providerId="ADAL" clId="{BF660AEA-CB84-4C7B-93DE-A23AF4D0913C}" dt="2018-08-27T18:56:48.070" v="91" actId="2696"/>
        <pc:sldMkLst>
          <pc:docMk/>
          <pc:sldMk cId="1577475519" sldId="651"/>
        </pc:sldMkLst>
      </pc:sldChg>
      <pc:sldChg chg="del">
        <pc:chgData name="Becky Mann" userId="eb467d60-cff5-406f-b4ef-6c0aacb48478" providerId="ADAL" clId="{BF660AEA-CB84-4C7B-93DE-A23AF4D0913C}" dt="2018-08-27T18:59:39.305" v="93" actId="2696"/>
        <pc:sldMkLst>
          <pc:docMk/>
          <pc:sldMk cId="755230011" sldId="654"/>
        </pc:sldMkLst>
      </pc:sldChg>
      <pc:sldChg chg="del">
        <pc:chgData name="Becky Mann" userId="eb467d60-cff5-406f-b4ef-6c0aacb48478" providerId="ADAL" clId="{BF660AEA-CB84-4C7B-93DE-A23AF4D0913C}" dt="2018-08-27T18:59:39.500" v="107" actId="2696"/>
        <pc:sldMkLst>
          <pc:docMk/>
          <pc:sldMk cId="362051429" sldId="655"/>
        </pc:sldMkLst>
      </pc:sldChg>
      <pc:sldChg chg="del">
        <pc:chgData name="Becky Mann" userId="eb467d60-cff5-406f-b4ef-6c0aacb48478" providerId="ADAL" clId="{BF660AEA-CB84-4C7B-93DE-A23AF4D0913C}" dt="2018-08-27T18:59:39.510" v="108" actId="2696"/>
        <pc:sldMkLst>
          <pc:docMk/>
          <pc:sldMk cId="2112357447" sldId="656"/>
        </pc:sldMkLst>
      </pc:sldChg>
      <pc:sldChg chg="del">
        <pc:chgData name="Becky Mann" userId="eb467d60-cff5-406f-b4ef-6c0aacb48478" providerId="ADAL" clId="{BF660AEA-CB84-4C7B-93DE-A23AF4D0913C}" dt="2018-08-27T18:59:39.536" v="110" actId="2696"/>
        <pc:sldMkLst>
          <pc:docMk/>
          <pc:sldMk cId="296472173" sldId="657"/>
        </pc:sldMkLst>
      </pc:sldChg>
      <pc:sldChg chg="del">
        <pc:chgData name="Becky Mann" userId="eb467d60-cff5-406f-b4ef-6c0aacb48478" providerId="ADAL" clId="{BF660AEA-CB84-4C7B-93DE-A23AF4D0913C}" dt="2018-08-27T18:59:39.775" v="127" actId="2696"/>
        <pc:sldMkLst>
          <pc:docMk/>
          <pc:sldMk cId="1822990733" sldId="658"/>
        </pc:sldMkLst>
      </pc:sldChg>
      <pc:sldChg chg="del">
        <pc:chgData name="Becky Mann" userId="eb467d60-cff5-406f-b4ef-6c0aacb48478" providerId="ADAL" clId="{BF660AEA-CB84-4C7B-93DE-A23AF4D0913C}" dt="2018-08-27T18:59:39.784" v="128" actId="2696"/>
        <pc:sldMkLst>
          <pc:docMk/>
          <pc:sldMk cId="2339441362" sldId="659"/>
        </pc:sldMkLst>
      </pc:sldChg>
      <pc:sldChg chg="del">
        <pc:chgData name="Becky Mann" userId="eb467d60-cff5-406f-b4ef-6c0aacb48478" providerId="ADAL" clId="{BF660AEA-CB84-4C7B-93DE-A23AF4D0913C}" dt="2018-08-27T18:59:39.805" v="130" actId="2696"/>
        <pc:sldMkLst>
          <pc:docMk/>
          <pc:sldMk cId="948670983" sldId="660"/>
        </pc:sldMkLst>
      </pc:sldChg>
      <pc:sldChg chg="del">
        <pc:chgData name="Becky Mann" userId="eb467d60-cff5-406f-b4ef-6c0aacb48478" providerId="ADAL" clId="{BF660AEA-CB84-4C7B-93DE-A23AF4D0913C}" dt="2018-08-27T18:59:39.968" v="144" actId="2696"/>
        <pc:sldMkLst>
          <pc:docMk/>
          <pc:sldMk cId="861959269" sldId="661"/>
        </pc:sldMkLst>
      </pc:sldChg>
      <pc:sldChg chg="del">
        <pc:chgData name="Becky Mann" userId="eb467d60-cff5-406f-b4ef-6c0aacb48478" providerId="ADAL" clId="{BF660AEA-CB84-4C7B-93DE-A23AF4D0913C}" dt="2018-08-27T18:59:39.987" v="145" actId="2696"/>
        <pc:sldMkLst>
          <pc:docMk/>
          <pc:sldMk cId="1620696309" sldId="662"/>
        </pc:sldMkLst>
      </pc:sldChg>
      <pc:sldChg chg="del">
        <pc:chgData name="Becky Mann" userId="eb467d60-cff5-406f-b4ef-6c0aacb48478" providerId="ADAL" clId="{BF660AEA-CB84-4C7B-93DE-A23AF4D0913C}" dt="2018-08-27T18:56:46.560" v="5" actId="2696"/>
        <pc:sldMkLst>
          <pc:docMk/>
          <pc:sldMk cId="2610899193" sldId="700"/>
        </pc:sldMkLst>
      </pc:sldChg>
      <pc:sldChg chg="del">
        <pc:chgData name="Becky Mann" userId="eb467d60-cff5-406f-b4ef-6c0aacb48478" providerId="ADAL" clId="{BF660AEA-CB84-4C7B-93DE-A23AF4D0913C}" dt="2018-08-27T18:56:46.480" v="1" actId="2696"/>
        <pc:sldMkLst>
          <pc:docMk/>
          <pc:sldMk cId="985102725" sldId="701"/>
        </pc:sldMkLst>
      </pc:sldChg>
      <pc:sldChg chg="del">
        <pc:chgData name="Becky Mann" userId="eb467d60-cff5-406f-b4ef-6c0aacb48478" providerId="ADAL" clId="{BF660AEA-CB84-4C7B-93DE-A23AF4D0913C}" dt="2018-08-27T18:56:46.505" v="2" actId="2696"/>
        <pc:sldMkLst>
          <pc:docMk/>
          <pc:sldMk cId="733213307" sldId="702"/>
        </pc:sldMkLst>
      </pc:sldChg>
      <pc:sldChg chg="del">
        <pc:chgData name="Becky Mann" userId="eb467d60-cff5-406f-b4ef-6c0aacb48478" providerId="ADAL" clId="{BF660AEA-CB84-4C7B-93DE-A23AF4D0913C}" dt="2018-08-27T18:56:46.525" v="3" actId="2696"/>
        <pc:sldMkLst>
          <pc:docMk/>
          <pc:sldMk cId="4249051692" sldId="703"/>
        </pc:sldMkLst>
      </pc:sldChg>
      <pc:sldChg chg="del">
        <pc:chgData name="Becky Mann" userId="eb467d60-cff5-406f-b4ef-6c0aacb48478" providerId="ADAL" clId="{BF660AEA-CB84-4C7B-93DE-A23AF4D0913C}" dt="2018-08-27T18:56:46.542" v="4" actId="2696"/>
        <pc:sldMkLst>
          <pc:docMk/>
          <pc:sldMk cId="2207060766" sldId="704"/>
        </pc:sldMkLst>
      </pc:sldChg>
    </pc:docChg>
  </pc:docChgLst>
  <pc:docChgLst>
    <pc:chgData name="Becky Mann" userId="eb467d60-cff5-406f-b4ef-6c0aacb48478" providerId="ADAL" clId="{5A701DC0-C45A-4788-843E-32E06B2B1173}"/>
    <pc:docChg chg="delSld">
      <pc:chgData name="Becky Mann" userId="eb467d60-cff5-406f-b4ef-6c0aacb48478" providerId="ADAL" clId="{5A701DC0-C45A-4788-843E-32E06B2B1173}" dt="2018-08-27T17:34:08.238" v="109" actId="2696"/>
      <pc:docMkLst>
        <pc:docMk/>
      </pc:docMkLst>
      <pc:sldChg chg="del">
        <pc:chgData name="Becky Mann" userId="eb467d60-cff5-406f-b4ef-6c0aacb48478" providerId="ADAL" clId="{5A701DC0-C45A-4788-843E-32E06B2B1173}" dt="2018-08-27T17:34:05.006" v="2" actId="2696"/>
        <pc:sldMkLst>
          <pc:docMk/>
          <pc:sldMk cId="100985728" sldId="383"/>
        </pc:sldMkLst>
      </pc:sldChg>
      <pc:sldChg chg="del">
        <pc:chgData name="Becky Mann" userId="eb467d60-cff5-406f-b4ef-6c0aacb48478" providerId="ADAL" clId="{5A701DC0-C45A-4788-843E-32E06B2B1173}" dt="2018-08-27T17:34:05.047" v="3" actId="2696"/>
        <pc:sldMkLst>
          <pc:docMk/>
          <pc:sldMk cId="2414047224" sldId="384"/>
        </pc:sldMkLst>
      </pc:sldChg>
      <pc:sldChg chg="del">
        <pc:chgData name="Becky Mann" userId="eb467d60-cff5-406f-b4ef-6c0aacb48478" providerId="ADAL" clId="{5A701DC0-C45A-4788-843E-32E06B2B1173}" dt="2018-08-27T17:34:05.090" v="4" actId="2696"/>
        <pc:sldMkLst>
          <pc:docMk/>
          <pc:sldMk cId="403897518" sldId="385"/>
        </pc:sldMkLst>
      </pc:sldChg>
      <pc:sldChg chg="del">
        <pc:chgData name="Becky Mann" userId="eb467d60-cff5-406f-b4ef-6c0aacb48478" providerId="ADAL" clId="{5A701DC0-C45A-4788-843E-32E06B2B1173}" dt="2018-08-27T17:34:05.142" v="5" actId="2696"/>
        <pc:sldMkLst>
          <pc:docMk/>
          <pc:sldMk cId="3839513269" sldId="386"/>
        </pc:sldMkLst>
      </pc:sldChg>
      <pc:sldChg chg="del">
        <pc:chgData name="Becky Mann" userId="eb467d60-cff5-406f-b4ef-6c0aacb48478" providerId="ADAL" clId="{5A701DC0-C45A-4788-843E-32E06B2B1173}" dt="2018-08-27T17:34:05.272" v="8" actId="2696"/>
        <pc:sldMkLst>
          <pc:docMk/>
          <pc:sldMk cId="580810785" sldId="387"/>
        </pc:sldMkLst>
      </pc:sldChg>
      <pc:sldChg chg="del">
        <pc:chgData name="Becky Mann" userId="eb467d60-cff5-406f-b4ef-6c0aacb48478" providerId="ADAL" clId="{5A701DC0-C45A-4788-843E-32E06B2B1173}" dt="2018-08-27T17:34:05.182" v="6" actId="2696"/>
        <pc:sldMkLst>
          <pc:docMk/>
          <pc:sldMk cId="3276670665" sldId="388"/>
        </pc:sldMkLst>
      </pc:sldChg>
      <pc:sldChg chg="del">
        <pc:chgData name="Becky Mann" userId="eb467d60-cff5-406f-b4ef-6c0aacb48478" providerId="ADAL" clId="{5A701DC0-C45A-4788-843E-32E06B2B1173}" dt="2018-08-27T17:34:05.220" v="7" actId="2696"/>
        <pc:sldMkLst>
          <pc:docMk/>
          <pc:sldMk cId="1526239067" sldId="389"/>
        </pc:sldMkLst>
      </pc:sldChg>
      <pc:sldChg chg="del">
        <pc:chgData name="Becky Mann" userId="eb467d60-cff5-406f-b4ef-6c0aacb48478" providerId="ADAL" clId="{5A701DC0-C45A-4788-843E-32E06B2B1173}" dt="2018-08-27T17:34:05.313" v="9" actId="2696"/>
        <pc:sldMkLst>
          <pc:docMk/>
          <pc:sldMk cId="1668048944" sldId="390"/>
        </pc:sldMkLst>
      </pc:sldChg>
      <pc:sldChg chg="del">
        <pc:chgData name="Becky Mann" userId="eb467d60-cff5-406f-b4ef-6c0aacb48478" providerId="ADAL" clId="{5A701DC0-C45A-4788-843E-32E06B2B1173}" dt="2018-08-27T17:34:05.350" v="10" actId="2696"/>
        <pc:sldMkLst>
          <pc:docMk/>
          <pc:sldMk cId="3069969971" sldId="391"/>
        </pc:sldMkLst>
      </pc:sldChg>
      <pc:sldChg chg="del">
        <pc:chgData name="Becky Mann" userId="eb467d60-cff5-406f-b4ef-6c0aacb48478" providerId="ADAL" clId="{5A701DC0-C45A-4788-843E-32E06B2B1173}" dt="2018-08-27T17:34:05.389" v="11" actId="2696"/>
        <pc:sldMkLst>
          <pc:docMk/>
          <pc:sldMk cId="3666778671" sldId="392"/>
        </pc:sldMkLst>
      </pc:sldChg>
      <pc:sldChg chg="del">
        <pc:chgData name="Becky Mann" userId="eb467d60-cff5-406f-b4ef-6c0aacb48478" providerId="ADAL" clId="{5A701DC0-C45A-4788-843E-32E06B2B1173}" dt="2018-08-27T17:34:05.425" v="12" actId="2696"/>
        <pc:sldMkLst>
          <pc:docMk/>
          <pc:sldMk cId="653740224" sldId="394"/>
        </pc:sldMkLst>
      </pc:sldChg>
      <pc:sldChg chg="del">
        <pc:chgData name="Becky Mann" userId="eb467d60-cff5-406f-b4ef-6c0aacb48478" providerId="ADAL" clId="{5A701DC0-C45A-4788-843E-32E06B2B1173}" dt="2018-08-27T17:34:05.465" v="13" actId="2696"/>
        <pc:sldMkLst>
          <pc:docMk/>
          <pc:sldMk cId="3811986630" sldId="395"/>
        </pc:sldMkLst>
      </pc:sldChg>
      <pc:sldChg chg="del">
        <pc:chgData name="Becky Mann" userId="eb467d60-cff5-406f-b4ef-6c0aacb48478" providerId="ADAL" clId="{5A701DC0-C45A-4788-843E-32E06B2B1173}" dt="2018-08-27T17:34:05.507" v="14" actId="2696"/>
        <pc:sldMkLst>
          <pc:docMk/>
          <pc:sldMk cId="4252619422" sldId="396"/>
        </pc:sldMkLst>
      </pc:sldChg>
      <pc:sldChg chg="del">
        <pc:chgData name="Becky Mann" userId="eb467d60-cff5-406f-b4ef-6c0aacb48478" providerId="ADAL" clId="{5A701DC0-C45A-4788-843E-32E06B2B1173}" dt="2018-08-27T17:34:05.544" v="15" actId="2696"/>
        <pc:sldMkLst>
          <pc:docMk/>
          <pc:sldMk cId="218590653" sldId="397"/>
        </pc:sldMkLst>
      </pc:sldChg>
      <pc:sldChg chg="del">
        <pc:chgData name="Becky Mann" userId="eb467d60-cff5-406f-b4ef-6c0aacb48478" providerId="ADAL" clId="{5A701DC0-C45A-4788-843E-32E06B2B1173}" dt="2018-08-27T17:34:05.582" v="16" actId="2696"/>
        <pc:sldMkLst>
          <pc:docMk/>
          <pc:sldMk cId="3952487807" sldId="398"/>
        </pc:sldMkLst>
      </pc:sldChg>
      <pc:sldChg chg="del">
        <pc:chgData name="Becky Mann" userId="eb467d60-cff5-406f-b4ef-6c0aacb48478" providerId="ADAL" clId="{5A701DC0-C45A-4788-843E-32E06B2B1173}" dt="2018-08-27T17:34:05.616" v="17" actId="2696"/>
        <pc:sldMkLst>
          <pc:docMk/>
          <pc:sldMk cId="1426532044" sldId="399"/>
        </pc:sldMkLst>
      </pc:sldChg>
      <pc:sldChg chg="del">
        <pc:chgData name="Becky Mann" userId="eb467d60-cff5-406f-b4ef-6c0aacb48478" providerId="ADAL" clId="{5A701DC0-C45A-4788-843E-32E06B2B1173}" dt="2018-08-27T17:34:05.665" v="18" actId="2696"/>
        <pc:sldMkLst>
          <pc:docMk/>
          <pc:sldMk cId="1493777223" sldId="400"/>
        </pc:sldMkLst>
      </pc:sldChg>
      <pc:sldChg chg="del">
        <pc:chgData name="Becky Mann" userId="eb467d60-cff5-406f-b4ef-6c0aacb48478" providerId="ADAL" clId="{5A701DC0-C45A-4788-843E-32E06B2B1173}" dt="2018-08-27T17:34:05.948" v="23" actId="2696"/>
        <pc:sldMkLst>
          <pc:docMk/>
          <pc:sldMk cId="2133058261" sldId="401"/>
        </pc:sldMkLst>
      </pc:sldChg>
      <pc:sldChg chg="del">
        <pc:chgData name="Becky Mann" userId="eb467d60-cff5-406f-b4ef-6c0aacb48478" providerId="ADAL" clId="{5A701DC0-C45A-4788-843E-32E06B2B1173}" dt="2018-08-27T17:34:05.996" v="24" actId="2696"/>
        <pc:sldMkLst>
          <pc:docMk/>
          <pc:sldMk cId="549680128" sldId="402"/>
        </pc:sldMkLst>
      </pc:sldChg>
      <pc:sldChg chg="del">
        <pc:chgData name="Becky Mann" userId="eb467d60-cff5-406f-b4ef-6c0aacb48478" providerId="ADAL" clId="{5A701DC0-C45A-4788-843E-32E06B2B1173}" dt="2018-08-27T17:34:06.037" v="25" actId="2696"/>
        <pc:sldMkLst>
          <pc:docMk/>
          <pc:sldMk cId="1052748168" sldId="403"/>
        </pc:sldMkLst>
      </pc:sldChg>
      <pc:sldChg chg="del">
        <pc:chgData name="Becky Mann" userId="eb467d60-cff5-406f-b4ef-6c0aacb48478" providerId="ADAL" clId="{5A701DC0-C45A-4788-843E-32E06B2B1173}" dt="2018-08-27T17:34:06.073" v="26" actId="2696"/>
        <pc:sldMkLst>
          <pc:docMk/>
          <pc:sldMk cId="1528606139" sldId="404"/>
        </pc:sldMkLst>
      </pc:sldChg>
      <pc:sldChg chg="del">
        <pc:chgData name="Becky Mann" userId="eb467d60-cff5-406f-b4ef-6c0aacb48478" providerId="ADAL" clId="{5A701DC0-C45A-4788-843E-32E06B2B1173}" dt="2018-08-27T17:34:06.113" v="27" actId="2696"/>
        <pc:sldMkLst>
          <pc:docMk/>
          <pc:sldMk cId="2725679034" sldId="405"/>
        </pc:sldMkLst>
      </pc:sldChg>
      <pc:sldChg chg="del">
        <pc:chgData name="Becky Mann" userId="eb467d60-cff5-406f-b4ef-6c0aacb48478" providerId="ADAL" clId="{5A701DC0-C45A-4788-843E-32E06B2B1173}" dt="2018-08-27T17:34:06.159" v="28" actId="2696"/>
        <pc:sldMkLst>
          <pc:docMk/>
          <pc:sldMk cId="1676435428" sldId="406"/>
        </pc:sldMkLst>
      </pc:sldChg>
      <pc:sldChg chg="del">
        <pc:chgData name="Becky Mann" userId="eb467d60-cff5-406f-b4ef-6c0aacb48478" providerId="ADAL" clId="{5A701DC0-C45A-4788-843E-32E06B2B1173}" dt="2018-08-27T17:34:06.201" v="29" actId="2696"/>
        <pc:sldMkLst>
          <pc:docMk/>
          <pc:sldMk cId="1588431064" sldId="407"/>
        </pc:sldMkLst>
      </pc:sldChg>
      <pc:sldChg chg="del">
        <pc:chgData name="Becky Mann" userId="eb467d60-cff5-406f-b4ef-6c0aacb48478" providerId="ADAL" clId="{5A701DC0-C45A-4788-843E-32E06B2B1173}" dt="2018-08-27T17:34:06.237" v="30" actId="2696"/>
        <pc:sldMkLst>
          <pc:docMk/>
          <pc:sldMk cId="213056216" sldId="408"/>
        </pc:sldMkLst>
      </pc:sldChg>
      <pc:sldChg chg="del">
        <pc:chgData name="Becky Mann" userId="eb467d60-cff5-406f-b4ef-6c0aacb48478" providerId="ADAL" clId="{5A701DC0-C45A-4788-843E-32E06B2B1173}" dt="2018-08-27T17:34:06.275" v="31" actId="2696"/>
        <pc:sldMkLst>
          <pc:docMk/>
          <pc:sldMk cId="2165304213" sldId="409"/>
        </pc:sldMkLst>
      </pc:sldChg>
      <pc:sldChg chg="del">
        <pc:chgData name="Becky Mann" userId="eb467d60-cff5-406f-b4ef-6c0aacb48478" providerId="ADAL" clId="{5A701DC0-C45A-4788-843E-32E06B2B1173}" dt="2018-08-27T17:34:06.307" v="32" actId="2696"/>
        <pc:sldMkLst>
          <pc:docMk/>
          <pc:sldMk cId="1333485679" sldId="410"/>
        </pc:sldMkLst>
      </pc:sldChg>
      <pc:sldChg chg="del">
        <pc:chgData name="Becky Mann" userId="eb467d60-cff5-406f-b4ef-6c0aacb48478" providerId="ADAL" clId="{5A701DC0-C45A-4788-843E-32E06B2B1173}" dt="2018-08-27T17:34:06.340" v="33" actId="2696"/>
        <pc:sldMkLst>
          <pc:docMk/>
          <pc:sldMk cId="1966783635" sldId="411"/>
        </pc:sldMkLst>
      </pc:sldChg>
      <pc:sldChg chg="del">
        <pc:chgData name="Becky Mann" userId="eb467d60-cff5-406f-b4ef-6c0aacb48478" providerId="ADAL" clId="{5A701DC0-C45A-4788-843E-32E06B2B1173}" dt="2018-08-27T17:34:06.367" v="34" actId="2696"/>
        <pc:sldMkLst>
          <pc:docMk/>
          <pc:sldMk cId="2439636304" sldId="412"/>
        </pc:sldMkLst>
      </pc:sldChg>
      <pc:sldChg chg="del">
        <pc:chgData name="Becky Mann" userId="eb467d60-cff5-406f-b4ef-6c0aacb48478" providerId="ADAL" clId="{5A701DC0-C45A-4788-843E-32E06B2B1173}" dt="2018-08-27T17:34:06.400" v="35" actId="2696"/>
        <pc:sldMkLst>
          <pc:docMk/>
          <pc:sldMk cId="3067068883" sldId="413"/>
        </pc:sldMkLst>
      </pc:sldChg>
      <pc:sldChg chg="del">
        <pc:chgData name="Becky Mann" userId="eb467d60-cff5-406f-b4ef-6c0aacb48478" providerId="ADAL" clId="{5A701DC0-C45A-4788-843E-32E06B2B1173}" dt="2018-08-27T17:34:06.430" v="36" actId="2696"/>
        <pc:sldMkLst>
          <pc:docMk/>
          <pc:sldMk cId="3735779870" sldId="414"/>
        </pc:sldMkLst>
      </pc:sldChg>
      <pc:sldChg chg="del">
        <pc:chgData name="Becky Mann" userId="eb467d60-cff5-406f-b4ef-6c0aacb48478" providerId="ADAL" clId="{5A701DC0-C45A-4788-843E-32E06B2B1173}" dt="2018-08-27T17:34:06.464" v="37" actId="2696"/>
        <pc:sldMkLst>
          <pc:docMk/>
          <pc:sldMk cId="3840062188" sldId="415"/>
        </pc:sldMkLst>
      </pc:sldChg>
      <pc:sldChg chg="del">
        <pc:chgData name="Becky Mann" userId="eb467d60-cff5-406f-b4ef-6c0aacb48478" providerId="ADAL" clId="{5A701DC0-C45A-4788-843E-32E06B2B1173}" dt="2018-08-27T17:34:06.508" v="38" actId="2696"/>
        <pc:sldMkLst>
          <pc:docMk/>
          <pc:sldMk cId="2231767421" sldId="416"/>
        </pc:sldMkLst>
      </pc:sldChg>
      <pc:sldChg chg="del">
        <pc:chgData name="Becky Mann" userId="eb467d60-cff5-406f-b4ef-6c0aacb48478" providerId="ADAL" clId="{5A701DC0-C45A-4788-843E-32E06B2B1173}" dt="2018-08-27T17:34:06.545" v="39" actId="2696"/>
        <pc:sldMkLst>
          <pc:docMk/>
          <pc:sldMk cId="1173372153" sldId="417"/>
        </pc:sldMkLst>
      </pc:sldChg>
      <pc:sldChg chg="del">
        <pc:chgData name="Becky Mann" userId="eb467d60-cff5-406f-b4ef-6c0aacb48478" providerId="ADAL" clId="{5A701DC0-C45A-4788-843E-32E06B2B1173}" dt="2018-08-27T17:34:06.589" v="40" actId="2696"/>
        <pc:sldMkLst>
          <pc:docMk/>
          <pc:sldMk cId="4252594330" sldId="418"/>
        </pc:sldMkLst>
      </pc:sldChg>
      <pc:sldChg chg="del">
        <pc:chgData name="Becky Mann" userId="eb467d60-cff5-406f-b4ef-6c0aacb48478" providerId="ADAL" clId="{5A701DC0-C45A-4788-843E-32E06B2B1173}" dt="2018-08-27T17:34:06.740" v="45" actId="2696"/>
        <pc:sldMkLst>
          <pc:docMk/>
          <pc:sldMk cId="897927216" sldId="419"/>
        </pc:sldMkLst>
      </pc:sldChg>
      <pc:sldChg chg="del">
        <pc:chgData name="Becky Mann" userId="eb467d60-cff5-406f-b4ef-6c0aacb48478" providerId="ADAL" clId="{5A701DC0-C45A-4788-843E-32E06B2B1173}" dt="2018-08-27T17:34:06.773" v="46" actId="2696"/>
        <pc:sldMkLst>
          <pc:docMk/>
          <pc:sldMk cId="1709576801" sldId="420"/>
        </pc:sldMkLst>
      </pc:sldChg>
      <pc:sldChg chg="del">
        <pc:chgData name="Becky Mann" userId="eb467d60-cff5-406f-b4ef-6c0aacb48478" providerId="ADAL" clId="{5A701DC0-C45A-4788-843E-32E06B2B1173}" dt="2018-08-27T17:34:06.800" v="47" actId="2696"/>
        <pc:sldMkLst>
          <pc:docMk/>
          <pc:sldMk cId="532547650" sldId="421"/>
        </pc:sldMkLst>
      </pc:sldChg>
      <pc:sldChg chg="del">
        <pc:chgData name="Becky Mann" userId="eb467d60-cff5-406f-b4ef-6c0aacb48478" providerId="ADAL" clId="{5A701DC0-C45A-4788-843E-32E06B2B1173}" dt="2018-08-27T17:34:06.833" v="48" actId="2696"/>
        <pc:sldMkLst>
          <pc:docMk/>
          <pc:sldMk cId="1648694189" sldId="422"/>
        </pc:sldMkLst>
      </pc:sldChg>
      <pc:sldChg chg="del">
        <pc:chgData name="Becky Mann" userId="eb467d60-cff5-406f-b4ef-6c0aacb48478" providerId="ADAL" clId="{5A701DC0-C45A-4788-843E-32E06B2B1173}" dt="2018-08-27T17:34:06.865" v="49" actId="2696"/>
        <pc:sldMkLst>
          <pc:docMk/>
          <pc:sldMk cId="3187844877" sldId="423"/>
        </pc:sldMkLst>
      </pc:sldChg>
      <pc:sldChg chg="del">
        <pc:chgData name="Becky Mann" userId="eb467d60-cff5-406f-b4ef-6c0aacb48478" providerId="ADAL" clId="{5A701DC0-C45A-4788-843E-32E06B2B1173}" dt="2018-08-27T17:34:06.892" v="50" actId="2696"/>
        <pc:sldMkLst>
          <pc:docMk/>
          <pc:sldMk cId="2489896878" sldId="424"/>
        </pc:sldMkLst>
      </pc:sldChg>
      <pc:sldChg chg="del">
        <pc:chgData name="Becky Mann" userId="eb467d60-cff5-406f-b4ef-6c0aacb48478" providerId="ADAL" clId="{5A701DC0-C45A-4788-843E-32E06B2B1173}" dt="2018-08-27T17:34:06.915" v="51" actId="2696"/>
        <pc:sldMkLst>
          <pc:docMk/>
          <pc:sldMk cId="592691565" sldId="425"/>
        </pc:sldMkLst>
      </pc:sldChg>
      <pc:sldChg chg="del">
        <pc:chgData name="Becky Mann" userId="eb467d60-cff5-406f-b4ef-6c0aacb48478" providerId="ADAL" clId="{5A701DC0-C45A-4788-843E-32E06B2B1173}" dt="2018-08-27T17:34:06.946" v="52" actId="2696"/>
        <pc:sldMkLst>
          <pc:docMk/>
          <pc:sldMk cId="1198362573" sldId="426"/>
        </pc:sldMkLst>
      </pc:sldChg>
      <pc:sldChg chg="del">
        <pc:chgData name="Becky Mann" userId="eb467d60-cff5-406f-b4ef-6c0aacb48478" providerId="ADAL" clId="{5A701DC0-C45A-4788-843E-32E06B2B1173}" dt="2018-08-27T17:34:06.974" v="53" actId="2696"/>
        <pc:sldMkLst>
          <pc:docMk/>
          <pc:sldMk cId="2846104994" sldId="427"/>
        </pc:sldMkLst>
      </pc:sldChg>
      <pc:sldChg chg="del">
        <pc:chgData name="Becky Mann" userId="eb467d60-cff5-406f-b4ef-6c0aacb48478" providerId="ADAL" clId="{5A701DC0-C45A-4788-843E-32E06B2B1173}" dt="2018-08-27T17:34:07.007" v="54" actId="2696"/>
        <pc:sldMkLst>
          <pc:docMk/>
          <pc:sldMk cId="1522275279" sldId="428"/>
        </pc:sldMkLst>
      </pc:sldChg>
      <pc:sldChg chg="del">
        <pc:chgData name="Becky Mann" userId="eb467d60-cff5-406f-b4ef-6c0aacb48478" providerId="ADAL" clId="{5A701DC0-C45A-4788-843E-32E06B2B1173}" dt="2018-08-27T17:34:07.035" v="55" actId="2696"/>
        <pc:sldMkLst>
          <pc:docMk/>
          <pc:sldMk cId="1386971099" sldId="429"/>
        </pc:sldMkLst>
      </pc:sldChg>
      <pc:sldChg chg="del">
        <pc:chgData name="Becky Mann" userId="eb467d60-cff5-406f-b4ef-6c0aacb48478" providerId="ADAL" clId="{5A701DC0-C45A-4788-843E-32E06B2B1173}" dt="2018-08-27T17:34:07.079" v="56" actId="2696"/>
        <pc:sldMkLst>
          <pc:docMk/>
          <pc:sldMk cId="3168881064" sldId="430"/>
        </pc:sldMkLst>
      </pc:sldChg>
      <pc:sldChg chg="del">
        <pc:chgData name="Becky Mann" userId="eb467d60-cff5-406f-b4ef-6c0aacb48478" providerId="ADAL" clId="{5A701DC0-C45A-4788-843E-32E06B2B1173}" dt="2018-08-27T17:34:07.113" v="57" actId="2696"/>
        <pc:sldMkLst>
          <pc:docMk/>
          <pc:sldMk cId="2814655718" sldId="431"/>
        </pc:sldMkLst>
      </pc:sldChg>
      <pc:sldChg chg="del">
        <pc:chgData name="Becky Mann" userId="eb467d60-cff5-406f-b4ef-6c0aacb48478" providerId="ADAL" clId="{5A701DC0-C45A-4788-843E-32E06B2B1173}" dt="2018-08-27T17:34:07.138" v="58" actId="2696"/>
        <pc:sldMkLst>
          <pc:docMk/>
          <pc:sldMk cId="2986897129" sldId="432"/>
        </pc:sldMkLst>
      </pc:sldChg>
      <pc:sldChg chg="del">
        <pc:chgData name="Becky Mann" userId="eb467d60-cff5-406f-b4ef-6c0aacb48478" providerId="ADAL" clId="{5A701DC0-C45A-4788-843E-32E06B2B1173}" dt="2018-08-27T17:34:07.167" v="59" actId="2696"/>
        <pc:sldMkLst>
          <pc:docMk/>
          <pc:sldMk cId="4093698988" sldId="433"/>
        </pc:sldMkLst>
      </pc:sldChg>
      <pc:sldChg chg="del">
        <pc:chgData name="Becky Mann" userId="eb467d60-cff5-406f-b4ef-6c0aacb48478" providerId="ADAL" clId="{5A701DC0-C45A-4788-843E-32E06B2B1173}" dt="2018-08-27T17:34:07.197" v="60" actId="2696"/>
        <pc:sldMkLst>
          <pc:docMk/>
          <pc:sldMk cId="1313515646" sldId="434"/>
        </pc:sldMkLst>
      </pc:sldChg>
      <pc:sldChg chg="del">
        <pc:chgData name="Becky Mann" userId="eb467d60-cff5-406f-b4ef-6c0aacb48478" providerId="ADAL" clId="{5A701DC0-C45A-4788-843E-32E06B2B1173}" dt="2018-08-27T17:34:07.226" v="61" actId="2696"/>
        <pc:sldMkLst>
          <pc:docMk/>
          <pc:sldMk cId="3549605217" sldId="435"/>
        </pc:sldMkLst>
      </pc:sldChg>
      <pc:sldChg chg="del">
        <pc:chgData name="Becky Mann" userId="eb467d60-cff5-406f-b4ef-6c0aacb48478" providerId="ADAL" clId="{5A701DC0-C45A-4788-843E-32E06B2B1173}" dt="2018-08-27T17:34:07.249" v="62" actId="2696"/>
        <pc:sldMkLst>
          <pc:docMk/>
          <pc:sldMk cId="2443768446" sldId="436"/>
        </pc:sldMkLst>
      </pc:sldChg>
      <pc:sldChg chg="del">
        <pc:chgData name="Becky Mann" userId="eb467d60-cff5-406f-b4ef-6c0aacb48478" providerId="ADAL" clId="{5A701DC0-C45A-4788-843E-32E06B2B1173}" dt="2018-08-27T17:34:07.288" v="63" actId="2696"/>
        <pc:sldMkLst>
          <pc:docMk/>
          <pc:sldMk cId="1314275521" sldId="437"/>
        </pc:sldMkLst>
      </pc:sldChg>
      <pc:sldChg chg="del">
        <pc:chgData name="Becky Mann" userId="eb467d60-cff5-406f-b4ef-6c0aacb48478" providerId="ADAL" clId="{5A701DC0-C45A-4788-843E-32E06B2B1173}" dt="2018-08-27T17:34:07.420" v="68" actId="2696"/>
        <pc:sldMkLst>
          <pc:docMk/>
          <pc:sldMk cId="2264035688" sldId="438"/>
        </pc:sldMkLst>
      </pc:sldChg>
      <pc:sldChg chg="del">
        <pc:chgData name="Becky Mann" userId="eb467d60-cff5-406f-b4ef-6c0aacb48478" providerId="ADAL" clId="{5A701DC0-C45A-4788-843E-32E06B2B1173}" dt="2018-08-27T17:34:07.449" v="69" actId="2696"/>
        <pc:sldMkLst>
          <pc:docMk/>
          <pc:sldMk cId="2575336051" sldId="439"/>
        </pc:sldMkLst>
      </pc:sldChg>
      <pc:sldChg chg="del">
        <pc:chgData name="Becky Mann" userId="eb467d60-cff5-406f-b4ef-6c0aacb48478" providerId="ADAL" clId="{5A701DC0-C45A-4788-843E-32E06B2B1173}" dt="2018-08-27T17:34:07.475" v="70" actId="2696"/>
        <pc:sldMkLst>
          <pc:docMk/>
          <pc:sldMk cId="3671239402" sldId="440"/>
        </pc:sldMkLst>
      </pc:sldChg>
      <pc:sldChg chg="del">
        <pc:chgData name="Becky Mann" userId="eb467d60-cff5-406f-b4ef-6c0aacb48478" providerId="ADAL" clId="{5A701DC0-C45A-4788-843E-32E06B2B1173}" dt="2018-08-27T17:34:07.507" v="71" actId="2696"/>
        <pc:sldMkLst>
          <pc:docMk/>
          <pc:sldMk cId="2991938536" sldId="441"/>
        </pc:sldMkLst>
      </pc:sldChg>
      <pc:sldChg chg="del">
        <pc:chgData name="Becky Mann" userId="eb467d60-cff5-406f-b4ef-6c0aacb48478" providerId="ADAL" clId="{5A701DC0-C45A-4788-843E-32E06B2B1173}" dt="2018-08-27T17:34:07.554" v="73" actId="2696"/>
        <pc:sldMkLst>
          <pc:docMk/>
          <pc:sldMk cId="3535044267" sldId="442"/>
        </pc:sldMkLst>
      </pc:sldChg>
      <pc:sldChg chg="del">
        <pc:chgData name="Becky Mann" userId="eb467d60-cff5-406f-b4ef-6c0aacb48478" providerId="ADAL" clId="{5A701DC0-C45A-4788-843E-32E06B2B1173}" dt="2018-08-27T17:34:07.617" v="75" actId="2696"/>
        <pc:sldMkLst>
          <pc:docMk/>
          <pc:sldMk cId="208215056" sldId="443"/>
        </pc:sldMkLst>
      </pc:sldChg>
      <pc:sldChg chg="del">
        <pc:chgData name="Becky Mann" userId="eb467d60-cff5-406f-b4ef-6c0aacb48478" providerId="ADAL" clId="{5A701DC0-C45A-4788-843E-32E06B2B1173}" dt="2018-08-27T17:34:07.531" v="72" actId="2696"/>
        <pc:sldMkLst>
          <pc:docMk/>
          <pc:sldMk cId="1442046283" sldId="444"/>
        </pc:sldMkLst>
      </pc:sldChg>
      <pc:sldChg chg="del">
        <pc:chgData name="Becky Mann" userId="eb467d60-cff5-406f-b4ef-6c0aacb48478" providerId="ADAL" clId="{5A701DC0-C45A-4788-843E-32E06B2B1173}" dt="2018-08-27T17:34:07.586" v="74" actId="2696"/>
        <pc:sldMkLst>
          <pc:docMk/>
          <pc:sldMk cId="2357951715" sldId="445"/>
        </pc:sldMkLst>
      </pc:sldChg>
      <pc:sldChg chg="del">
        <pc:chgData name="Becky Mann" userId="eb467d60-cff5-406f-b4ef-6c0aacb48478" providerId="ADAL" clId="{5A701DC0-C45A-4788-843E-32E06B2B1173}" dt="2018-08-27T17:34:07.717" v="80" actId="2696"/>
        <pc:sldMkLst>
          <pc:docMk/>
          <pc:sldMk cId="3533882879" sldId="446"/>
        </pc:sldMkLst>
      </pc:sldChg>
      <pc:sldChg chg="del">
        <pc:chgData name="Becky Mann" userId="eb467d60-cff5-406f-b4ef-6c0aacb48478" providerId="ADAL" clId="{5A701DC0-C45A-4788-843E-32E06B2B1173}" dt="2018-08-27T17:34:07.742" v="81" actId="2696"/>
        <pc:sldMkLst>
          <pc:docMk/>
          <pc:sldMk cId="2936844462" sldId="447"/>
        </pc:sldMkLst>
      </pc:sldChg>
      <pc:sldChg chg="del">
        <pc:chgData name="Becky Mann" userId="eb467d60-cff5-406f-b4ef-6c0aacb48478" providerId="ADAL" clId="{5A701DC0-C45A-4788-843E-32E06B2B1173}" dt="2018-08-27T17:34:07.763" v="82" actId="2696"/>
        <pc:sldMkLst>
          <pc:docMk/>
          <pc:sldMk cId="2256716733" sldId="448"/>
        </pc:sldMkLst>
      </pc:sldChg>
      <pc:sldChg chg="del">
        <pc:chgData name="Becky Mann" userId="eb467d60-cff5-406f-b4ef-6c0aacb48478" providerId="ADAL" clId="{5A701DC0-C45A-4788-843E-32E06B2B1173}" dt="2018-08-27T17:34:07.784" v="83" actId="2696"/>
        <pc:sldMkLst>
          <pc:docMk/>
          <pc:sldMk cId="1357363056" sldId="449"/>
        </pc:sldMkLst>
      </pc:sldChg>
      <pc:sldChg chg="del">
        <pc:chgData name="Becky Mann" userId="eb467d60-cff5-406f-b4ef-6c0aacb48478" providerId="ADAL" clId="{5A701DC0-C45A-4788-843E-32E06B2B1173}" dt="2018-08-27T17:34:07.805" v="84" actId="2696"/>
        <pc:sldMkLst>
          <pc:docMk/>
          <pc:sldMk cId="2691113848" sldId="450"/>
        </pc:sldMkLst>
      </pc:sldChg>
      <pc:sldChg chg="del">
        <pc:chgData name="Becky Mann" userId="eb467d60-cff5-406f-b4ef-6c0aacb48478" providerId="ADAL" clId="{5A701DC0-C45A-4788-843E-32E06B2B1173}" dt="2018-08-27T17:34:07.824" v="85" actId="2696"/>
        <pc:sldMkLst>
          <pc:docMk/>
          <pc:sldMk cId="136952686" sldId="451"/>
        </pc:sldMkLst>
      </pc:sldChg>
      <pc:sldChg chg="del">
        <pc:chgData name="Becky Mann" userId="eb467d60-cff5-406f-b4ef-6c0aacb48478" providerId="ADAL" clId="{5A701DC0-C45A-4788-843E-32E06B2B1173}" dt="2018-08-27T17:34:07.844" v="86" actId="2696"/>
        <pc:sldMkLst>
          <pc:docMk/>
          <pc:sldMk cId="858274029" sldId="452"/>
        </pc:sldMkLst>
      </pc:sldChg>
      <pc:sldChg chg="del">
        <pc:chgData name="Becky Mann" userId="eb467d60-cff5-406f-b4ef-6c0aacb48478" providerId="ADAL" clId="{5A701DC0-C45A-4788-843E-32E06B2B1173}" dt="2018-08-27T17:34:07.862" v="87" actId="2696"/>
        <pc:sldMkLst>
          <pc:docMk/>
          <pc:sldMk cId="4246034305" sldId="453"/>
        </pc:sldMkLst>
      </pc:sldChg>
      <pc:sldChg chg="del">
        <pc:chgData name="Becky Mann" userId="eb467d60-cff5-406f-b4ef-6c0aacb48478" providerId="ADAL" clId="{5A701DC0-C45A-4788-843E-32E06B2B1173}" dt="2018-08-27T17:34:07.879" v="88" actId="2696"/>
        <pc:sldMkLst>
          <pc:docMk/>
          <pc:sldMk cId="709521275" sldId="454"/>
        </pc:sldMkLst>
      </pc:sldChg>
      <pc:sldChg chg="del">
        <pc:chgData name="Becky Mann" userId="eb467d60-cff5-406f-b4ef-6c0aacb48478" providerId="ADAL" clId="{5A701DC0-C45A-4788-843E-32E06B2B1173}" dt="2018-08-27T17:34:07.900" v="89" actId="2696"/>
        <pc:sldMkLst>
          <pc:docMk/>
          <pc:sldMk cId="3699961638" sldId="455"/>
        </pc:sldMkLst>
      </pc:sldChg>
      <pc:sldChg chg="del">
        <pc:chgData name="Becky Mann" userId="eb467d60-cff5-406f-b4ef-6c0aacb48478" providerId="ADAL" clId="{5A701DC0-C45A-4788-843E-32E06B2B1173}" dt="2018-08-27T17:34:07.915" v="90" actId="2696"/>
        <pc:sldMkLst>
          <pc:docMk/>
          <pc:sldMk cId="3918991660" sldId="456"/>
        </pc:sldMkLst>
      </pc:sldChg>
      <pc:sldChg chg="del">
        <pc:chgData name="Becky Mann" userId="eb467d60-cff5-406f-b4ef-6c0aacb48478" providerId="ADAL" clId="{5A701DC0-C45A-4788-843E-32E06B2B1173}" dt="2018-08-27T17:34:07.933" v="91" actId="2696"/>
        <pc:sldMkLst>
          <pc:docMk/>
          <pc:sldMk cId="1154319984" sldId="457"/>
        </pc:sldMkLst>
      </pc:sldChg>
      <pc:sldChg chg="del">
        <pc:chgData name="Becky Mann" userId="eb467d60-cff5-406f-b4ef-6c0aacb48478" providerId="ADAL" clId="{5A701DC0-C45A-4788-843E-32E06B2B1173}" dt="2018-08-27T17:34:07.949" v="92" actId="2696"/>
        <pc:sldMkLst>
          <pc:docMk/>
          <pc:sldMk cId="1128842868" sldId="458"/>
        </pc:sldMkLst>
      </pc:sldChg>
      <pc:sldChg chg="del">
        <pc:chgData name="Becky Mann" userId="eb467d60-cff5-406f-b4ef-6c0aacb48478" providerId="ADAL" clId="{5A701DC0-C45A-4788-843E-32E06B2B1173}" dt="2018-08-27T17:34:07.967" v="93" actId="2696"/>
        <pc:sldMkLst>
          <pc:docMk/>
          <pc:sldMk cId="713256289" sldId="459"/>
        </pc:sldMkLst>
      </pc:sldChg>
      <pc:sldChg chg="del">
        <pc:chgData name="Becky Mann" userId="eb467d60-cff5-406f-b4ef-6c0aacb48478" providerId="ADAL" clId="{5A701DC0-C45A-4788-843E-32E06B2B1173}" dt="2018-08-27T17:34:07.983" v="94" actId="2696"/>
        <pc:sldMkLst>
          <pc:docMk/>
          <pc:sldMk cId="3912797666" sldId="460"/>
        </pc:sldMkLst>
      </pc:sldChg>
      <pc:sldChg chg="del">
        <pc:chgData name="Becky Mann" userId="eb467d60-cff5-406f-b4ef-6c0aacb48478" providerId="ADAL" clId="{5A701DC0-C45A-4788-843E-32E06B2B1173}" dt="2018-08-27T17:34:07.997" v="95" actId="2696"/>
        <pc:sldMkLst>
          <pc:docMk/>
          <pc:sldMk cId="2836695612" sldId="461"/>
        </pc:sldMkLst>
      </pc:sldChg>
      <pc:sldChg chg="del">
        <pc:chgData name="Becky Mann" userId="eb467d60-cff5-406f-b4ef-6c0aacb48478" providerId="ADAL" clId="{5A701DC0-C45A-4788-843E-32E06B2B1173}" dt="2018-08-27T17:34:08.011" v="96" actId="2696"/>
        <pc:sldMkLst>
          <pc:docMk/>
          <pc:sldMk cId="4140056944" sldId="462"/>
        </pc:sldMkLst>
      </pc:sldChg>
      <pc:sldChg chg="del">
        <pc:chgData name="Becky Mann" userId="eb467d60-cff5-406f-b4ef-6c0aacb48478" providerId="ADAL" clId="{5A701DC0-C45A-4788-843E-32E06B2B1173}" dt="2018-08-27T17:34:08.031" v="97" actId="2696"/>
        <pc:sldMkLst>
          <pc:docMk/>
          <pc:sldMk cId="1145592817" sldId="463"/>
        </pc:sldMkLst>
      </pc:sldChg>
      <pc:sldChg chg="del">
        <pc:chgData name="Becky Mann" userId="eb467d60-cff5-406f-b4ef-6c0aacb48478" providerId="ADAL" clId="{5A701DC0-C45A-4788-843E-32E06B2B1173}" dt="2018-08-27T17:34:08.046" v="98" actId="2696"/>
        <pc:sldMkLst>
          <pc:docMk/>
          <pc:sldMk cId="2031173857" sldId="464"/>
        </pc:sldMkLst>
      </pc:sldChg>
      <pc:sldChg chg="del">
        <pc:chgData name="Becky Mann" userId="eb467d60-cff5-406f-b4ef-6c0aacb48478" providerId="ADAL" clId="{5A701DC0-C45A-4788-843E-32E06B2B1173}" dt="2018-08-27T17:34:08.063" v="99" actId="2696"/>
        <pc:sldMkLst>
          <pc:docMk/>
          <pc:sldMk cId="2285970345" sldId="465"/>
        </pc:sldMkLst>
      </pc:sldChg>
      <pc:sldChg chg="del">
        <pc:chgData name="Becky Mann" userId="eb467d60-cff5-406f-b4ef-6c0aacb48478" providerId="ADAL" clId="{5A701DC0-C45A-4788-843E-32E06B2B1173}" dt="2018-08-27T17:34:08.079" v="100" actId="2696"/>
        <pc:sldMkLst>
          <pc:docMk/>
          <pc:sldMk cId="1295120282" sldId="466"/>
        </pc:sldMkLst>
      </pc:sldChg>
      <pc:sldChg chg="del">
        <pc:chgData name="Becky Mann" userId="eb467d60-cff5-406f-b4ef-6c0aacb48478" providerId="ADAL" clId="{5A701DC0-C45A-4788-843E-32E06B2B1173}" dt="2018-08-27T17:34:08.100" v="101" actId="2696"/>
        <pc:sldMkLst>
          <pc:docMk/>
          <pc:sldMk cId="3855703774" sldId="467"/>
        </pc:sldMkLst>
      </pc:sldChg>
      <pc:sldChg chg="del">
        <pc:chgData name="Becky Mann" userId="eb467d60-cff5-406f-b4ef-6c0aacb48478" providerId="ADAL" clId="{5A701DC0-C45A-4788-843E-32E06B2B1173}" dt="2018-08-27T17:34:08.119" v="102" actId="2696"/>
        <pc:sldMkLst>
          <pc:docMk/>
          <pc:sldMk cId="1944866170" sldId="468"/>
        </pc:sldMkLst>
      </pc:sldChg>
      <pc:sldChg chg="del">
        <pc:chgData name="Becky Mann" userId="eb467d60-cff5-406f-b4ef-6c0aacb48478" providerId="ADAL" clId="{5A701DC0-C45A-4788-843E-32E06B2B1173}" dt="2018-08-27T17:34:08.135" v="103" actId="2696"/>
        <pc:sldMkLst>
          <pc:docMk/>
          <pc:sldMk cId="3831638108" sldId="469"/>
        </pc:sldMkLst>
      </pc:sldChg>
      <pc:sldChg chg="del">
        <pc:chgData name="Becky Mann" userId="eb467d60-cff5-406f-b4ef-6c0aacb48478" providerId="ADAL" clId="{5A701DC0-C45A-4788-843E-32E06B2B1173}" dt="2018-08-27T17:34:08.166" v="105" actId="2696"/>
        <pc:sldMkLst>
          <pc:docMk/>
          <pc:sldMk cId="3196773131" sldId="470"/>
        </pc:sldMkLst>
      </pc:sldChg>
      <pc:sldChg chg="del">
        <pc:chgData name="Becky Mann" userId="eb467d60-cff5-406f-b4ef-6c0aacb48478" providerId="ADAL" clId="{5A701DC0-C45A-4788-843E-32E06B2B1173}" dt="2018-08-27T17:34:08.152" v="104" actId="2696"/>
        <pc:sldMkLst>
          <pc:docMk/>
          <pc:sldMk cId="127031184" sldId="471"/>
        </pc:sldMkLst>
      </pc:sldChg>
      <pc:sldChg chg="del">
        <pc:chgData name="Becky Mann" userId="eb467d60-cff5-406f-b4ef-6c0aacb48478" providerId="ADAL" clId="{5A701DC0-C45A-4788-843E-32E06B2B1173}" dt="2018-08-27T17:34:08.184" v="106" actId="2696"/>
        <pc:sldMkLst>
          <pc:docMk/>
          <pc:sldMk cId="1784819412" sldId="472"/>
        </pc:sldMkLst>
      </pc:sldChg>
      <pc:sldChg chg="del">
        <pc:chgData name="Becky Mann" userId="eb467d60-cff5-406f-b4ef-6c0aacb48478" providerId="ADAL" clId="{5A701DC0-C45A-4788-843E-32E06B2B1173}" dt="2018-08-27T17:34:08.210" v="107" actId="2696"/>
        <pc:sldMkLst>
          <pc:docMk/>
          <pc:sldMk cId="1241802022" sldId="473"/>
        </pc:sldMkLst>
      </pc:sldChg>
      <pc:sldChg chg="del">
        <pc:chgData name="Becky Mann" userId="eb467d60-cff5-406f-b4ef-6c0aacb48478" providerId="ADAL" clId="{5A701DC0-C45A-4788-843E-32E06B2B1173}" dt="2018-08-27T17:34:04.927" v="0" actId="2696"/>
        <pc:sldMkLst>
          <pc:docMk/>
          <pc:sldMk cId="3436260003" sldId="624"/>
        </pc:sldMkLst>
      </pc:sldChg>
      <pc:sldChg chg="del">
        <pc:chgData name="Becky Mann" userId="eb467d60-cff5-406f-b4ef-6c0aacb48478" providerId="ADAL" clId="{5A701DC0-C45A-4788-843E-32E06B2B1173}" dt="2018-08-27T17:34:05.841" v="21" actId="2696"/>
        <pc:sldMkLst>
          <pc:docMk/>
          <pc:sldMk cId="2974889286" sldId="625"/>
        </pc:sldMkLst>
      </pc:sldChg>
      <pc:sldChg chg="del">
        <pc:chgData name="Becky Mann" userId="eb467d60-cff5-406f-b4ef-6c0aacb48478" providerId="ADAL" clId="{5A701DC0-C45A-4788-843E-32E06B2B1173}" dt="2018-08-27T17:34:06.679" v="43" actId="2696"/>
        <pc:sldMkLst>
          <pc:docMk/>
          <pc:sldMk cId="584374151" sldId="626"/>
        </pc:sldMkLst>
      </pc:sldChg>
      <pc:sldChg chg="del">
        <pc:chgData name="Becky Mann" userId="eb467d60-cff5-406f-b4ef-6c0aacb48478" providerId="ADAL" clId="{5A701DC0-C45A-4788-843E-32E06B2B1173}" dt="2018-08-27T17:34:07.361" v="66" actId="2696"/>
        <pc:sldMkLst>
          <pc:docMk/>
          <pc:sldMk cId="1555028205" sldId="627"/>
        </pc:sldMkLst>
      </pc:sldChg>
      <pc:sldChg chg="del">
        <pc:chgData name="Becky Mann" userId="eb467d60-cff5-406f-b4ef-6c0aacb48478" providerId="ADAL" clId="{5A701DC0-C45A-4788-843E-32E06B2B1173}" dt="2018-08-27T17:34:07.679" v="78" actId="2696"/>
        <pc:sldMkLst>
          <pc:docMk/>
          <pc:sldMk cId="758005523" sldId="628"/>
        </pc:sldMkLst>
      </pc:sldChg>
      <pc:sldChg chg="del">
        <pc:chgData name="Becky Mann" userId="eb467d60-cff5-406f-b4ef-6c0aacb48478" providerId="ADAL" clId="{5A701DC0-C45A-4788-843E-32E06B2B1173}" dt="2018-08-27T17:34:04.964" v="1" actId="2696"/>
        <pc:sldMkLst>
          <pc:docMk/>
          <pc:sldMk cId="2018336127" sldId="663"/>
        </pc:sldMkLst>
      </pc:sldChg>
      <pc:sldChg chg="del">
        <pc:chgData name="Becky Mann" userId="eb467d60-cff5-406f-b4ef-6c0aacb48478" providerId="ADAL" clId="{5A701DC0-C45A-4788-843E-32E06B2B1173}" dt="2018-08-27T17:34:05.731" v="19" actId="2696"/>
        <pc:sldMkLst>
          <pc:docMk/>
          <pc:sldMk cId="3472656769" sldId="664"/>
        </pc:sldMkLst>
      </pc:sldChg>
      <pc:sldChg chg="del">
        <pc:chgData name="Becky Mann" userId="eb467d60-cff5-406f-b4ef-6c0aacb48478" providerId="ADAL" clId="{5A701DC0-C45A-4788-843E-32E06B2B1173}" dt="2018-08-27T17:34:05.778" v="20" actId="2696"/>
        <pc:sldMkLst>
          <pc:docMk/>
          <pc:sldMk cId="2381982159" sldId="665"/>
        </pc:sldMkLst>
      </pc:sldChg>
      <pc:sldChg chg="del">
        <pc:chgData name="Becky Mann" userId="eb467d60-cff5-406f-b4ef-6c0aacb48478" providerId="ADAL" clId="{5A701DC0-C45A-4788-843E-32E06B2B1173}" dt="2018-08-27T17:34:05.885" v="22" actId="2696"/>
        <pc:sldMkLst>
          <pc:docMk/>
          <pc:sldMk cId="3534510425" sldId="666"/>
        </pc:sldMkLst>
      </pc:sldChg>
      <pc:sldChg chg="del">
        <pc:chgData name="Becky Mann" userId="eb467d60-cff5-406f-b4ef-6c0aacb48478" providerId="ADAL" clId="{5A701DC0-C45A-4788-843E-32E06B2B1173}" dt="2018-08-27T17:34:06.617" v="41" actId="2696"/>
        <pc:sldMkLst>
          <pc:docMk/>
          <pc:sldMk cId="2568965229" sldId="667"/>
        </pc:sldMkLst>
      </pc:sldChg>
      <pc:sldChg chg="del">
        <pc:chgData name="Becky Mann" userId="eb467d60-cff5-406f-b4ef-6c0aacb48478" providerId="ADAL" clId="{5A701DC0-C45A-4788-843E-32E06B2B1173}" dt="2018-08-27T17:34:06.647" v="42" actId="2696"/>
        <pc:sldMkLst>
          <pc:docMk/>
          <pc:sldMk cId="118357221" sldId="668"/>
        </pc:sldMkLst>
      </pc:sldChg>
      <pc:sldChg chg="del">
        <pc:chgData name="Becky Mann" userId="eb467d60-cff5-406f-b4ef-6c0aacb48478" providerId="ADAL" clId="{5A701DC0-C45A-4788-843E-32E06B2B1173}" dt="2018-08-27T17:34:06.710" v="44" actId="2696"/>
        <pc:sldMkLst>
          <pc:docMk/>
          <pc:sldMk cId="3648689289" sldId="669"/>
        </pc:sldMkLst>
      </pc:sldChg>
      <pc:sldChg chg="del">
        <pc:chgData name="Becky Mann" userId="eb467d60-cff5-406f-b4ef-6c0aacb48478" providerId="ADAL" clId="{5A701DC0-C45A-4788-843E-32E06B2B1173}" dt="2018-08-27T17:34:07.314" v="64" actId="2696"/>
        <pc:sldMkLst>
          <pc:docMk/>
          <pc:sldMk cId="2286170175" sldId="670"/>
        </pc:sldMkLst>
      </pc:sldChg>
      <pc:sldChg chg="del">
        <pc:chgData name="Becky Mann" userId="eb467d60-cff5-406f-b4ef-6c0aacb48478" providerId="ADAL" clId="{5A701DC0-C45A-4788-843E-32E06B2B1173}" dt="2018-08-27T17:34:07.335" v="65" actId="2696"/>
        <pc:sldMkLst>
          <pc:docMk/>
          <pc:sldMk cId="1886997656" sldId="671"/>
        </pc:sldMkLst>
      </pc:sldChg>
      <pc:sldChg chg="del">
        <pc:chgData name="Becky Mann" userId="eb467d60-cff5-406f-b4ef-6c0aacb48478" providerId="ADAL" clId="{5A701DC0-C45A-4788-843E-32E06B2B1173}" dt="2018-08-27T17:34:07.393" v="67" actId="2696"/>
        <pc:sldMkLst>
          <pc:docMk/>
          <pc:sldMk cId="2850725148" sldId="672"/>
        </pc:sldMkLst>
      </pc:sldChg>
      <pc:sldChg chg="del">
        <pc:chgData name="Becky Mann" userId="eb467d60-cff5-406f-b4ef-6c0aacb48478" providerId="ADAL" clId="{5A701DC0-C45A-4788-843E-32E06B2B1173}" dt="2018-08-27T17:34:07.638" v="76" actId="2696"/>
        <pc:sldMkLst>
          <pc:docMk/>
          <pc:sldMk cId="366356145" sldId="673"/>
        </pc:sldMkLst>
      </pc:sldChg>
      <pc:sldChg chg="del">
        <pc:chgData name="Becky Mann" userId="eb467d60-cff5-406f-b4ef-6c0aacb48478" providerId="ADAL" clId="{5A701DC0-C45A-4788-843E-32E06B2B1173}" dt="2018-08-27T17:34:07.658" v="77" actId="2696"/>
        <pc:sldMkLst>
          <pc:docMk/>
          <pc:sldMk cId="4153455212" sldId="674"/>
        </pc:sldMkLst>
      </pc:sldChg>
      <pc:sldChg chg="del">
        <pc:chgData name="Becky Mann" userId="eb467d60-cff5-406f-b4ef-6c0aacb48478" providerId="ADAL" clId="{5A701DC0-C45A-4788-843E-32E06B2B1173}" dt="2018-08-27T17:34:07.698" v="79" actId="2696"/>
        <pc:sldMkLst>
          <pc:docMk/>
          <pc:sldMk cId="1309562562" sldId="675"/>
        </pc:sldMkLst>
      </pc:sldChg>
      <pc:sldChg chg="del">
        <pc:chgData name="Becky Mann" userId="eb467d60-cff5-406f-b4ef-6c0aacb48478" providerId="ADAL" clId="{5A701DC0-C45A-4788-843E-32E06B2B1173}" dt="2018-08-27T17:34:08.225" v="108" actId="2696"/>
        <pc:sldMkLst>
          <pc:docMk/>
          <pc:sldMk cId="3656723371" sldId="676"/>
        </pc:sldMkLst>
      </pc:sldChg>
      <pc:sldChg chg="del">
        <pc:chgData name="Becky Mann" userId="eb467d60-cff5-406f-b4ef-6c0aacb48478" providerId="ADAL" clId="{5A701DC0-C45A-4788-843E-32E06B2B1173}" dt="2018-08-27T17:34:08.238" v="109" actId="2696"/>
        <pc:sldMkLst>
          <pc:docMk/>
          <pc:sldMk cId="4110962285" sldId="67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notation system supports presenting the largest numbers using the fewest digits: Binary, Decimal, or Hexadecimal?</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Hexadecimal. Each hex digit can store 16 bits of information. A single decimal digit stores 4 bits while binary obviously stores 1 bit.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decimal number 75 in binary and hexadecimal?</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0100 1011 in binary and  4B in hex. Hex notation is often indicated using 0x to precede the hex digits, so you may see this written like 0x4b. To work out the answer without a calculator, write out the place values for each notation system. For binary you'd have columns for 64, 32, 16, 8, 4, 2, and 1 and put a 1 in each column you need to add up to 75 and a 0 in the others. For hex you only need 16 and 1 (75 divided by 16 is 4 remainder 11, which is represented as "B" in hex).</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data type provides for whole numbers only?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Integer.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difference between the char and string data types?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Char stores a single textual character in a fixed length field (typically 1 byte). A string is a variable length field for storing a sequence of characters.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data representation format can encode the widest range of characters?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Unicode can represent millions of characters (glyphs). ASCII's 7-bit data structure can only support 128 characters, some of which are non-printable control characters.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legal protection could be obtained for a novel software algorithm?</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Patent provides the best protection as it can enforce ownership even if someone tries to write the algorithm in a slightly different way. Software code is often protected both by patent and by copyright however.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data protection technology could you implement in order to restrict the type of activity that users could employ on digital products that they have purchased or rented?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Digital Rights Management (DRM).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part of the process of data analytics is most closely supported by meaningful reporting?</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Insights are the "end product" of the analytic process. Humans need a suitable reporting format to make best use of insights.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5266989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2 / Unit 1 / Using Data Types and Units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1846803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0F30A-F669-46B9-88C2-4C94968B760A}"/>
              </a:ext>
            </a:extLst>
          </p:cNvPr>
          <p:cNvSpPr>
            <a:spLocks noGrp="1"/>
          </p:cNvSpPr>
          <p:nvPr>
            <p:ph type="title"/>
          </p:nvPr>
        </p:nvSpPr>
        <p:spPr/>
        <p:txBody>
          <a:bodyPr/>
          <a:lstStyle/>
          <a:p>
            <a:r>
              <a:rPr lang="en-US" dirty="0"/>
              <a:t>Data Representation</a:t>
            </a:r>
          </a:p>
        </p:txBody>
      </p:sp>
      <p:sp>
        <p:nvSpPr>
          <p:cNvPr id="3" name="Content Placeholder 2">
            <a:extLst>
              <a:ext uri="{FF2B5EF4-FFF2-40B4-BE49-F238E27FC236}">
                <a16:creationId xmlns:a16="http://schemas.microsoft.com/office/drawing/2014/main" id="{3064B81D-9E0C-417C-8ABD-7A6C1F3096EA}"/>
              </a:ext>
            </a:extLst>
          </p:cNvPr>
          <p:cNvSpPr>
            <a:spLocks noGrp="1"/>
          </p:cNvSpPr>
          <p:nvPr>
            <p:ph sz="half" idx="1"/>
          </p:nvPr>
        </p:nvSpPr>
        <p:spPr/>
        <p:txBody>
          <a:bodyPr>
            <a:normAutofit fontScale="77500" lnSpcReduction="20000"/>
          </a:bodyPr>
          <a:lstStyle/>
          <a:p>
            <a:r>
              <a:rPr lang="en-US" dirty="0"/>
              <a:t>Character sets—how to represent glyphs (characters) using binary values</a:t>
            </a:r>
          </a:p>
          <a:p>
            <a:r>
              <a:rPr lang="en-US" dirty="0"/>
              <a:t>ASCII (American Standard Code for Information Interchange)</a:t>
            </a:r>
          </a:p>
          <a:p>
            <a:pPr lvl="1"/>
            <a:r>
              <a:rPr lang="en-US" dirty="0"/>
              <a:t>Limited storage means restricted to basic alphanumerics and a few symbols</a:t>
            </a:r>
          </a:p>
          <a:p>
            <a:r>
              <a:rPr lang="en-US" dirty="0"/>
              <a:t>Unicode</a:t>
            </a:r>
          </a:p>
          <a:p>
            <a:pPr lvl="1"/>
            <a:r>
              <a:rPr lang="en-US" dirty="0"/>
              <a:t>Flexible system for representing international alphabets</a:t>
            </a:r>
          </a:p>
        </p:txBody>
      </p:sp>
      <p:pic>
        <p:nvPicPr>
          <p:cNvPr id="7" name="Content Placeholder 6">
            <a:extLst>
              <a:ext uri="{FF2B5EF4-FFF2-40B4-BE49-F238E27FC236}">
                <a16:creationId xmlns:a16="http://schemas.microsoft.com/office/drawing/2014/main" id="{4CC53F50-63D0-41E0-9F40-8947026CE3DC}"/>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73631" y="1190137"/>
            <a:ext cx="4845488" cy="5027000"/>
          </a:xfrm>
          <a:prstGeom prst="rect">
            <a:avLst/>
          </a:prstGeom>
          <a:noFill/>
          <a:ln>
            <a:noFill/>
          </a:ln>
        </p:spPr>
      </p:pic>
      <p:sp>
        <p:nvSpPr>
          <p:cNvPr id="4" name="Footer Placeholder 3">
            <a:extLst>
              <a:ext uri="{FF2B5EF4-FFF2-40B4-BE49-F238E27FC236}">
                <a16:creationId xmlns:a16="http://schemas.microsoft.com/office/drawing/2014/main" id="{E751F0CE-1BCB-4339-BBD7-2C29F1238B8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8DE4814-9ECC-4B6E-A41A-AE624ABEB837}"/>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31916374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2BA76E-6BB7-413A-8E78-B2271D22B197}"/>
              </a:ext>
            </a:extLst>
          </p:cNvPr>
          <p:cNvSpPr>
            <a:spLocks noGrp="1"/>
          </p:cNvSpPr>
          <p:nvPr>
            <p:ph idx="1"/>
          </p:nvPr>
        </p:nvSpPr>
        <p:spPr/>
        <p:txBody>
          <a:bodyPr/>
          <a:lstStyle/>
          <a:p>
            <a:r>
              <a:rPr lang="en-US" dirty="0"/>
              <a:t>Data as an asset</a:t>
            </a:r>
          </a:p>
          <a:p>
            <a:r>
              <a:rPr lang="en-US" dirty="0"/>
              <a:t>Investing in security</a:t>
            </a:r>
          </a:p>
          <a:p>
            <a:pPr lvl="1"/>
            <a:r>
              <a:rPr lang="en-US" dirty="0"/>
              <a:t>Security controls are deployed to protect assets</a:t>
            </a:r>
          </a:p>
          <a:p>
            <a:pPr lvl="1"/>
            <a:r>
              <a:rPr lang="en-US" dirty="0"/>
              <a:t>Return on Security Investment (ROSI) provides cost justification for security controls</a:t>
            </a:r>
          </a:p>
          <a:p>
            <a:pPr lvl="1"/>
            <a:r>
              <a:rPr lang="en-US" dirty="0"/>
              <a:t>Risk assessment critical to process</a:t>
            </a:r>
          </a:p>
        </p:txBody>
      </p:sp>
      <p:sp>
        <p:nvSpPr>
          <p:cNvPr id="3" name="Title 2">
            <a:extLst>
              <a:ext uri="{FF2B5EF4-FFF2-40B4-BE49-F238E27FC236}">
                <a16:creationId xmlns:a16="http://schemas.microsoft.com/office/drawing/2014/main" id="{EB9477E7-E284-4AA1-807C-86D630F8D86C}"/>
              </a:ext>
            </a:extLst>
          </p:cNvPr>
          <p:cNvSpPr>
            <a:spLocks noGrp="1"/>
          </p:cNvSpPr>
          <p:nvPr>
            <p:ph type="title"/>
          </p:nvPr>
        </p:nvSpPr>
        <p:spPr/>
        <p:txBody>
          <a:bodyPr/>
          <a:lstStyle/>
          <a:p>
            <a:r>
              <a:rPr lang="en-GB" dirty="0"/>
              <a:t>The Value of Data</a:t>
            </a:r>
            <a:endParaRPr lang="en-US" dirty="0"/>
          </a:p>
        </p:txBody>
      </p:sp>
      <p:sp>
        <p:nvSpPr>
          <p:cNvPr id="4" name="Footer Placeholder 3">
            <a:extLst>
              <a:ext uri="{FF2B5EF4-FFF2-40B4-BE49-F238E27FC236}">
                <a16:creationId xmlns:a16="http://schemas.microsoft.com/office/drawing/2014/main" id="{25773E34-6E55-4415-AD1B-975B648C3A3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2D403E7-F7E5-4D4D-AAEA-6B8A719DB2FD}"/>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514820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36E1FA2-8E12-4D95-B0AA-9A978A10DB9D}"/>
              </a:ext>
            </a:extLst>
          </p:cNvPr>
          <p:cNvSpPr>
            <a:spLocks noGrp="1"/>
          </p:cNvSpPr>
          <p:nvPr>
            <p:ph idx="1"/>
          </p:nvPr>
        </p:nvSpPr>
        <p:spPr/>
        <p:txBody>
          <a:bodyPr>
            <a:normAutofit/>
          </a:bodyPr>
          <a:lstStyle/>
          <a:p>
            <a:r>
              <a:rPr lang="en-US" dirty="0"/>
              <a:t>Controls come in different types and classifications</a:t>
            </a:r>
          </a:p>
          <a:p>
            <a:pPr lvl="1"/>
            <a:r>
              <a:rPr lang="en-US" dirty="0"/>
              <a:t>Backup</a:t>
            </a:r>
          </a:p>
          <a:p>
            <a:pPr lvl="1"/>
            <a:r>
              <a:rPr lang="en-US" dirty="0"/>
              <a:t>Access control</a:t>
            </a:r>
          </a:p>
          <a:p>
            <a:pPr lvl="2"/>
            <a:r>
              <a:rPr lang="en-US" dirty="0"/>
              <a:t>Permissions</a:t>
            </a:r>
          </a:p>
          <a:p>
            <a:pPr lvl="2"/>
            <a:r>
              <a:rPr lang="en-US" dirty="0"/>
              <a:t>Usage restrictions</a:t>
            </a:r>
          </a:p>
          <a:p>
            <a:pPr lvl="2"/>
            <a:r>
              <a:rPr lang="en-US" dirty="0"/>
              <a:t>Data encryption</a:t>
            </a:r>
          </a:p>
          <a:p>
            <a:pPr lvl="2"/>
            <a:r>
              <a:rPr lang="en-US" dirty="0"/>
              <a:t>Firewalls</a:t>
            </a:r>
          </a:p>
          <a:p>
            <a:pPr lvl="1"/>
            <a:r>
              <a:rPr lang="en-US" dirty="0"/>
              <a:t>High availability</a:t>
            </a:r>
          </a:p>
          <a:p>
            <a:pPr lvl="1"/>
            <a:endParaRPr lang="en-US" dirty="0"/>
          </a:p>
        </p:txBody>
      </p:sp>
      <p:sp>
        <p:nvSpPr>
          <p:cNvPr id="3" name="Title 2">
            <a:extLst>
              <a:ext uri="{FF2B5EF4-FFF2-40B4-BE49-F238E27FC236}">
                <a16:creationId xmlns:a16="http://schemas.microsoft.com/office/drawing/2014/main" id="{D8C16466-6164-4FD1-84E3-ACB1D1FDEBB7}"/>
              </a:ext>
            </a:extLst>
          </p:cNvPr>
          <p:cNvSpPr>
            <a:spLocks noGrp="1"/>
          </p:cNvSpPr>
          <p:nvPr>
            <p:ph type="title"/>
          </p:nvPr>
        </p:nvSpPr>
        <p:spPr/>
        <p:txBody>
          <a:bodyPr/>
          <a:lstStyle/>
          <a:p>
            <a:r>
              <a:rPr lang="en-US" dirty="0"/>
              <a:t>Security Controls</a:t>
            </a:r>
          </a:p>
        </p:txBody>
      </p:sp>
      <p:sp>
        <p:nvSpPr>
          <p:cNvPr id="4" name="Footer Placeholder 3">
            <a:extLst>
              <a:ext uri="{FF2B5EF4-FFF2-40B4-BE49-F238E27FC236}">
                <a16:creationId xmlns:a16="http://schemas.microsoft.com/office/drawing/2014/main" id="{7170C893-73C6-438D-A170-9EF043FA817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1A152E6-FFD9-40A7-9064-F56E0C74F84D}"/>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29244053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BC71B7E-F6C1-497A-A6B6-D6B8ABB51FDA}"/>
              </a:ext>
            </a:extLst>
          </p:cNvPr>
          <p:cNvSpPr>
            <a:spLocks noGrp="1"/>
          </p:cNvSpPr>
          <p:nvPr>
            <p:ph idx="1"/>
          </p:nvPr>
        </p:nvSpPr>
        <p:spPr/>
        <p:txBody>
          <a:bodyPr>
            <a:normAutofit fontScale="62500" lnSpcReduction="20000"/>
          </a:bodyPr>
          <a:lstStyle/>
          <a:p>
            <a:r>
              <a:rPr lang="en-US" dirty="0"/>
              <a:t>Copyright </a:t>
            </a:r>
            <a:r>
              <a:rPr lang="en-GB" dirty="0"/>
              <a:t>©</a:t>
            </a:r>
            <a:endParaRPr lang="en-US" dirty="0"/>
          </a:p>
          <a:p>
            <a:pPr lvl="1"/>
            <a:r>
              <a:rPr lang="en-US" dirty="0"/>
              <a:t>Automatically granted to author</a:t>
            </a:r>
          </a:p>
          <a:p>
            <a:pPr lvl="1"/>
            <a:r>
              <a:rPr lang="en-US" dirty="0"/>
              <a:t>Applies to whole works not to ideas</a:t>
            </a:r>
          </a:p>
          <a:p>
            <a:r>
              <a:rPr lang="en-US" dirty="0"/>
              <a:t>Trademark </a:t>
            </a:r>
            <a:r>
              <a:rPr lang="en-GB" dirty="0"/>
              <a:t>™ ®</a:t>
            </a:r>
          </a:p>
          <a:p>
            <a:pPr lvl="1"/>
            <a:r>
              <a:rPr lang="en-GB" dirty="0"/>
              <a:t>A company’s name and logo are protected if distinctive</a:t>
            </a:r>
          </a:p>
          <a:p>
            <a:pPr lvl="1"/>
            <a:r>
              <a:rPr lang="en-GB" dirty="0"/>
              <a:t>Companies can apply to register their trademarks</a:t>
            </a:r>
          </a:p>
          <a:p>
            <a:r>
              <a:rPr lang="en-GB" dirty="0"/>
              <a:t>Patent</a:t>
            </a:r>
          </a:p>
          <a:p>
            <a:pPr lvl="1"/>
            <a:r>
              <a:rPr lang="en-US" dirty="0"/>
              <a:t>Legal protection for an invention or design</a:t>
            </a:r>
          </a:p>
          <a:p>
            <a:pPr lvl="1"/>
            <a:r>
              <a:rPr lang="en-US" dirty="0"/>
              <a:t>Must be original, useful, and distinctive</a:t>
            </a:r>
          </a:p>
          <a:p>
            <a:pPr lvl="1"/>
            <a:r>
              <a:rPr lang="en-US" dirty="0"/>
              <a:t>Must be applied for in different jurisdictions</a:t>
            </a:r>
          </a:p>
          <a:p>
            <a:r>
              <a:rPr lang="en-US" dirty="0"/>
              <a:t>Digital Rights Management (DRM)</a:t>
            </a:r>
          </a:p>
        </p:txBody>
      </p:sp>
      <p:sp>
        <p:nvSpPr>
          <p:cNvPr id="3" name="Title 2">
            <a:extLst>
              <a:ext uri="{FF2B5EF4-FFF2-40B4-BE49-F238E27FC236}">
                <a16:creationId xmlns:a16="http://schemas.microsoft.com/office/drawing/2014/main" id="{7286A347-19F8-4C6E-B74C-1493F6730A29}"/>
              </a:ext>
            </a:extLst>
          </p:cNvPr>
          <p:cNvSpPr>
            <a:spLocks noGrp="1"/>
          </p:cNvSpPr>
          <p:nvPr>
            <p:ph type="title"/>
          </p:nvPr>
        </p:nvSpPr>
        <p:spPr/>
        <p:txBody>
          <a:bodyPr/>
          <a:lstStyle/>
          <a:p>
            <a:r>
              <a:rPr lang="en-US" dirty="0"/>
              <a:t>Intellectual Property</a:t>
            </a:r>
          </a:p>
        </p:txBody>
      </p:sp>
      <p:sp>
        <p:nvSpPr>
          <p:cNvPr id="4" name="Footer Placeholder 3">
            <a:extLst>
              <a:ext uri="{FF2B5EF4-FFF2-40B4-BE49-F238E27FC236}">
                <a16:creationId xmlns:a16="http://schemas.microsoft.com/office/drawing/2014/main" id="{039DF49A-3F89-41F9-BE83-C51BF305968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E606A65-DB94-41B2-84CA-AA341FAE1244}"/>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526028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EBE5C7-24A3-4037-A22B-1EBCA5640626}"/>
              </a:ext>
            </a:extLst>
          </p:cNvPr>
          <p:cNvSpPr>
            <a:spLocks noGrp="1"/>
          </p:cNvSpPr>
          <p:nvPr>
            <p:ph idx="1"/>
          </p:nvPr>
        </p:nvSpPr>
        <p:spPr/>
        <p:txBody>
          <a:bodyPr>
            <a:normAutofit lnSpcReduction="10000"/>
          </a:bodyPr>
          <a:lstStyle/>
          <a:p>
            <a:r>
              <a:rPr lang="en-US" dirty="0"/>
              <a:t>Driving business decisions and strategies</a:t>
            </a:r>
          </a:p>
          <a:p>
            <a:r>
              <a:rPr lang="en-US" dirty="0"/>
              <a:t>Production and fulfilment</a:t>
            </a:r>
          </a:p>
          <a:p>
            <a:pPr lvl="1"/>
            <a:r>
              <a:rPr lang="en-US" dirty="0"/>
              <a:t>Analyze systems</a:t>
            </a:r>
          </a:p>
          <a:p>
            <a:pPr lvl="1"/>
            <a:r>
              <a:rPr lang="en-US" dirty="0"/>
              <a:t>Improve productivity</a:t>
            </a:r>
          </a:p>
          <a:p>
            <a:r>
              <a:rPr lang="en-US" dirty="0"/>
              <a:t>Sales and marketing</a:t>
            </a:r>
          </a:p>
          <a:p>
            <a:pPr lvl="1"/>
            <a:r>
              <a:rPr lang="en-US" dirty="0"/>
              <a:t>Market to individual consumers</a:t>
            </a:r>
          </a:p>
          <a:p>
            <a:pPr lvl="1"/>
            <a:r>
              <a:rPr lang="en-US" dirty="0"/>
              <a:t>Develop products to anticipate trends</a:t>
            </a:r>
          </a:p>
          <a:p>
            <a:endParaRPr lang="en-US" dirty="0"/>
          </a:p>
        </p:txBody>
      </p:sp>
      <p:sp>
        <p:nvSpPr>
          <p:cNvPr id="3" name="Title 2">
            <a:extLst>
              <a:ext uri="{FF2B5EF4-FFF2-40B4-BE49-F238E27FC236}">
                <a16:creationId xmlns:a16="http://schemas.microsoft.com/office/drawing/2014/main" id="{30792734-8AB0-43B5-B602-D39313C708EE}"/>
              </a:ext>
            </a:extLst>
          </p:cNvPr>
          <p:cNvSpPr>
            <a:spLocks noGrp="1"/>
          </p:cNvSpPr>
          <p:nvPr>
            <p:ph type="title"/>
          </p:nvPr>
        </p:nvSpPr>
        <p:spPr/>
        <p:txBody>
          <a:bodyPr/>
          <a:lstStyle/>
          <a:p>
            <a:r>
              <a:rPr lang="en-US" dirty="0"/>
              <a:t>Data-driven Business Decisions</a:t>
            </a:r>
          </a:p>
        </p:txBody>
      </p:sp>
      <p:sp>
        <p:nvSpPr>
          <p:cNvPr id="4" name="Footer Placeholder 3">
            <a:extLst>
              <a:ext uri="{FF2B5EF4-FFF2-40B4-BE49-F238E27FC236}">
                <a16:creationId xmlns:a16="http://schemas.microsoft.com/office/drawing/2014/main" id="{42B01E51-B7C5-473F-ADD0-808A3287ADD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4946319-636F-421F-88C5-A4A5CAC10958}"/>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1405115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A4AC86-F3F5-48AC-A491-248ABDD3A8F8}"/>
              </a:ext>
            </a:extLst>
          </p:cNvPr>
          <p:cNvSpPr>
            <a:spLocks noGrp="1"/>
          </p:cNvSpPr>
          <p:nvPr>
            <p:ph idx="1"/>
          </p:nvPr>
        </p:nvSpPr>
        <p:spPr/>
        <p:txBody>
          <a:bodyPr/>
          <a:lstStyle/>
          <a:p>
            <a:r>
              <a:rPr lang="en-GB"/>
              <a:t>Relationship of data to information</a:t>
            </a:r>
          </a:p>
          <a:p>
            <a:r>
              <a:rPr lang="en-US"/>
              <a:t>Data is the raw values collected by the system</a:t>
            </a:r>
          </a:p>
          <a:p>
            <a:r>
              <a:rPr lang="en-US"/>
              <a:t>Information is some level of summarization of the individual data points</a:t>
            </a:r>
          </a:p>
          <a:p>
            <a:r>
              <a:rPr lang="en-US"/>
              <a:t>Insights are things that inform meaningful business decisions</a:t>
            </a:r>
            <a:endParaRPr lang="en-US" dirty="0"/>
          </a:p>
        </p:txBody>
      </p:sp>
      <p:sp>
        <p:nvSpPr>
          <p:cNvPr id="3" name="Title 2">
            <a:extLst>
              <a:ext uri="{FF2B5EF4-FFF2-40B4-BE49-F238E27FC236}">
                <a16:creationId xmlns:a16="http://schemas.microsoft.com/office/drawing/2014/main" id="{689CF3A3-9CD5-4690-92D0-6308A86E252F}"/>
              </a:ext>
            </a:extLst>
          </p:cNvPr>
          <p:cNvSpPr>
            <a:spLocks noGrp="1"/>
          </p:cNvSpPr>
          <p:nvPr>
            <p:ph type="title"/>
          </p:nvPr>
        </p:nvSpPr>
        <p:spPr/>
        <p:txBody>
          <a:bodyPr/>
          <a:lstStyle/>
          <a:p>
            <a:r>
              <a:rPr lang="en-US"/>
              <a:t>Data Analytics</a:t>
            </a:r>
            <a:endParaRPr lang="en-US" dirty="0"/>
          </a:p>
        </p:txBody>
      </p:sp>
      <p:sp>
        <p:nvSpPr>
          <p:cNvPr id="4" name="Footer Placeholder 3">
            <a:extLst>
              <a:ext uri="{FF2B5EF4-FFF2-40B4-BE49-F238E27FC236}">
                <a16:creationId xmlns:a16="http://schemas.microsoft.com/office/drawing/2014/main" id="{AC02B21D-6CA2-41A7-8C43-0BB6E6518D1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7895600-7666-4C7D-AE89-D2E5F6337010}"/>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5080986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380E369-FEC5-4069-8869-C7693AADE4AB}"/>
              </a:ext>
            </a:extLst>
          </p:cNvPr>
          <p:cNvSpPr>
            <a:spLocks noGrp="1"/>
          </p:cNvSpPr>
          <p:nvPr>
            <p:ph idx="1"/>
          </p:nvPr>
        </p:nvSpPr>
        <p:spPr/>
        <p:txBody>
          <a:bodyPr/>
          <a:lstStyle/>
          <a:p>
            <a:r>
              <a:rPr lang="en-US" dirty="0"/>
              <a:t>Data capture and collection</a:t>
            </a:r>
          </a:p>
          <a:p>
            <a:r>
              <a:rPr lang="en-US" dirty="0"/>
              <a:t>Data correlation</a:t>
            </a:r>
          </a:p>
          <a:p>
            <a:r>
              <a:rPr lang="en-US" dirty="0"/>
              <a:t>Meaningful reporting</a:t>
            </a:r>
          </a:p>
          <a:p>
            <a:endParaRPr lang="en-US" dirty="0"/>
          </a:p>
        </p:txBody>
      </p:sp>
      <p:sp>
        <p:nvSpPr>
          <p:cNvPr id="3" name="Title 2">
            <a:extLst>
              <a:ext uri="{FF2B5EF4-FFF2-40B4-BE49-F238E27FC236}">
                <a16:creationId xmlns:a16="http://schemas.microsoft.com/office/drawing/2014/main" id="{EDCDD37A-458F-41E8-892A-01E6FCE65575}"/>
              </a:ext>
            </a:extLst>
          </p:cNvPr>
          <p:cNvSpPr>
            <a:spLocks noGrp="1"/>
          </p:cNvSpPr>
          <p:nvPr>
            <p:ph type="title"/>
          </p:nvPr>
        </p:nvSpPr>
        <p:spPr/>
        <p:txBody>
          <a:bodyPr/>
          <a:lstStyle/>
          <a:p>
            <a:r>
              <a:rPr lang="en-US" dirty="0"/>
              <a:t>Facilitating Data-driven Business Decisions</a:t>
            </a:r>
          </a:p>
        </p:txBody>
      </p:sp>
      <p:sp>
        <p:nvSpPr>
          <p:cNvPr id="4" name="Footer Placeholder 3">
            <a:extLst>
              <a:ext uri="{FF2B5EF4-FFF2-40B4-BE49-F238E27FC236}">
                <a16:creationId xmlns:a16="http://schemas.microsoft.com/office/drawing/2014/main" id="{249B650D-B937-483E-85C4-C71D1113437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80A23A4-5345-48C8-98FC-2C82E2C988DA}"/>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553365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08010A-70FA-4AB3-AF59-40548F470364}"/>
              </a:ext>
            </a:extLst>
          </p:cNvPr>
          <p:cNvSpPr>
            <a:spLocks noGrp="1"/>
          </p:cNvSpPr>
          <p:nvPr>
            <p:ph idx="1"/>
          </p:nvPr>
        </p:nvSpPr>
        <p:spPr/>
        <p:txBody>
          <a:bodyPr>
            <a:normAutofit fontScale="70000" lnSpcReduction="20000"/>
          </a:bodyPr>
          <a:lstStyle/>
          <a:p>
            <a:r>
              <a:rPr lang="en-US" dirty="0"/>
              <a:t>Recognize and use different notational systems, data types, and units of measure</a:t>
            </a:r>
          </a:p>
          <a:p>
            <a:r>
              <a:rPr lang="en-US" dirty="0"/>
              <a:t>Compare and contrast fundamental data types and their characteristics</a:t>
            </a:r>
          </a:p>
          <a:p>
            <a:r>
              <a:rPr lang="en-US" dirty="0"/>
              <a:t>Discuss the importance of data and ways that a company can use it to make business decisions</a:t>
            </a:r>
          </a:p>
        </p:txBody>
      </p:sp>
      <p:sp>
        <p:nvSpPr>
          <p:cNvPr id="3" name="Footer Placeholder 2">
            <a:extLst>
              <a:ext uri="{FF2B5EF4-FFF2-40B4-BE49-F238E27FC236}">
                <a16:creationId xmlns:a16="http://schemas.microsoft.com/office/drawing/2014/main" id="{A023A280-1D79-405A-8D85-5152CCCA699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4E6ECE8-DB75-44E3-A0AE-B414C7393C1D}"/>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2658457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75D0124-967C-4159-A964-FCAAD43E67EB}"/>
              </a:ext>
            </a:extLst>
          </p:cNvPr>
          <p:cNvSpPr>
            <a:spLocks noGrp="1"/>
          </p:cNvSpPr>
          <p:nvPr>
            <p:ph idx="1"/>
          </p:nvPr>
        </p:nvSpPr>
        <p:spPr/>
        <p:txBody>
          <a:bodyPr>
            <a:normAutofit fontScale="77500" lnSpcReduction="20000"/>
          </a:bodyPr>
          <a:lstStyle/>
          <a:p>
            <a:r>
              <a:rPr lang="en-US" dirty="0"/>
              <a:t>Recognize and use different notational systems, data types, and units of measure</a:t>
            </a:r>
          </a:p>
          <a:p>
            <a:r>
              <a:rPr lang="en-US" dirty="0"/>
              <a:t>Compare and contrast fundamental data types and their characteristics</a:t>
            </a:r>
          </a:p>
          <a:p>
            <a:r>
              <a:rPr lang="en-US" dirty="0"/>
              <a:t>Discuss the importance of data and ways that a company can use it to make business decisions</a:t>
            </a:r>
          </a:p>
        </p:txBody>
      </p:sp>
      <p:sp>
        <p:nvSpPr>
          <p:cNvPr id="3" name="Footer Placeholder 2">
            <a:extLst>
              <a:ext uri="{FF2B5EF4-FFF2-40B4-BE49-F238E27FC236}">
                <a16:creationId xmlns:a16="http://schemas.microsoft.com/office/drawing/2014/main" id="{04D5CF5A-CF44-433E-8689-A6F7CD378A36}"/>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E0B17DE-9618-496A-974B-ACF32670A7FF}"/>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1384308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1B49C-A0C7-4EDA-9348-00B8F7E654C0}"/>
              </a:ext>
            </a:extLst>
          </p:cNvPr>
          <p:cNvSpPr>
            <a:spLocks noGrp="1"/>
          </p:cNvSpPr>
          <p:nvPr>
            <p:ph type="title"/>
          </p:nvPr>
        </p:nvSpPr>
        <p:spPr/>
        <p:txBody>
          <a:bodyPr/>
          <a:lstStyle/>
          <a:p>
            <a:r>
              <a:rPr lang="en-US" dirty="0"/>
              <a:t>Decimal Notation</a:t>
            </a:r>
          </a:p>
        </p:txBody>
      </p:sp>
      <p:pic>
        <p:nvPicPr>
          <p:cNvPr id="7" name="Content Placeholder 6">
            <a:extLst>
              <a:ext uri="{FF2B5EF4-FFF2-40B4-BE49-F238E27FC236}">
                <a16:creationId xmlns:a16="http://schemas.microsoft.com/office/drawing/2014/main" id="{4022A31B-711A-444E-9936-3A6068D12A8B}"/>
              </a:ext>
            </a:extLst>
          </p:cNvPr>
          <p:cNvPicPr>
            <a:picLocks noGrp="1" noChangeAspect="1"/>
          </p:cNvPicPr>
          <p:nvPr>
            <p:ph sz="half" idx="1"/>
          </p:nvPr>
        </p:nvPicPr>
        <p:blipFill>
          <a:blip r:embed="rId2"/>
          <a:stretch>
            <a:fillRect/>
          </a:stretch>
        </p:blipFill>
        <p:spPr>
          <a:xfrm>
            <a:off x="403169" y="3099393"/>
            <a:ext cx="5321412" cy="1208489"/>
          </a:xfrm>
          <a:prstGeom prst="rect">
            <a:avLst/>
          </a:prstGeom>
        </p:spPr>
      </p:pic>
      <p:sp>
        <p:nvSpPr>
          <p:cNvPr id="4" name="Content Placeholder 3">
            <a:extLst>
              <a:ext uri="{FF2B5EF4-FFF2-40B4-BE49-F238E27FC236}">
                <a16:creationId xmlns:a16="http://schemas.microsoft.com/office/drawing/2014/main" id="{B05334CB-E800-46C5-8DFD-B722A57FAAEB}"/>
              </a:ext>
            </a:extLst>
          </p:cNvPr>
          <p:cNvSpPr>
            <a:spLocks noGrp="1"/>
          </p:cNvSpPr>
          <p:nvPr>
            <p:ph sz="half" idx="2"/>
          </p:nvPr>
        </p:nvSpPr>
        <p:spPr/>
        <p:txBody>
          <a:bodyPr>
            <a:normAutofit lnSpcReduction="10000"/>
          </a:bodyPr>
          <a:lstStyle/>
          <a:p>
            <a:r>
              <a:rPr lang="en-US" dirty="0"/>
              <a:t>Base 10 place value number system</a:t>
            </a:r>
          </a:p>
          <a:p>
            <a:r>
              <a:rPr lang="en-US" dirty="0"/>
              <a:t>Each single digit can be 0 to 9</a:t>
            </a:r>
          </a:p>
          <a:p>
            <a:r>
              <a:rPr lang="en-US" dirty="0"/>
              <a:t>Each column is worth ten times the previous</a:t>
            </a:r>
          </a:p>
          <a:p>
            <a:r>
              <a:rPr lang="en-US" dirty="0"/>
              <a:t>12 = 10*1 + 2*1</a:t>
            </a:r>
          </a:p>
        </p:txBody>
      </p:sp>
      <p:sp>
        <p:nvSpPr>
          <p:cNvPr id="3" name="Footer Placeholder 2">
            <a:extLst>
              <a:ext uri="{FF2B5EF4-FFF2-40B4-BE49-F238E27FC236}">
                <a16:creationId xmlns:a16="http://schemas.microsoft.com/office/drawing/2014/main" id="{679A3683-25FA-4445-B379-51D5A8F833C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A172BA8-3F89-44CF-A8D0-732EB0D3D9A7}"/>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2530393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D5687-2CBC-41BA-9729-AF020CFC7475}"/>
              </a:ext>
            </a:extLst>
          </p:cNvPr>
          <p:cNvSpPr>
            <a:spLocks noGrp="1"/>
          </p:cNvSpPr>
          <p:nvPr>
            <p:ph type="title"/>
          </p:nvPr>
        </p:nvSpPr>
        <p:spPr/>
        <p:txBody>
          <a:bodyPr/>
          <a:lstStyle/>
          <a:p>
            <a:r>
              <a:rPr lang="en-US" dirty="0"/>
              <a:t>Binary Notation</a:t>
            </a:r>
          </a:p>
        </p:txBody>
      </p:sp>
      <p:sp>
        <p:nvSpPr>
          <p:cNvPr id="3" name="Content Placeholder 2">
            <a:extLst>
              <a:ext uri="{FF2B5EF4-FFF2-40B4-BE49-F238E27FC236}">
                <a16:creationId xmlns:a16="http://schemas.microsoft.com/office/drawing/2014/main" id="{DB166FC1-5158-4537-940B-122CD01B7825}"/>
              </a:ext>
            </a:extLst>
          </p:cNvPr>
          <p:cNvSpPr>
            <a:spLocks noGrp="1"/>
          </p:cNvSpPr>
          <p:nvPr>
            <p:ph sz="half" idx="1"/>
          </p:nvPr>
        </p:nvSpPr>
        <p:spPr/>
        <p:txBody>
          <a:bodyPr>
            <a:normAutofit fontScale="77500" lnSpcReduction="20000"/>
          </a:bodyPr>
          <a:lstStyle/>
          <a:p>
            <a:r>
              <a:rPr lang="en-US" dirty="0"/>
              <a:t>Base 2 place value number system</a:t>
            </a:r>
          </a:p>
          <a:p>
            <a:r>
              <a:rPr lang="en-US" dirty="0"/>
              <a:t>Each single digit can be 0 or 1</a:t>
            </a:r>
          </a:p>
          <a:p>
            <a:r>
              <a:rPr lang="en-US" dirty="0"/>
              <a:t>Each column is worth two times the previous</a:t>
            </a:r>
          </a:p>
          <a:p>
            <a:r>
              <a:rPr lang="en-US" dirty="0"/>
              <a:t>These values are easy to represent as the on/off states of electronic transistors</a:t>
            </a:r>
          </a:p>
        </p:txBody>
      </p:sp>
      <p:pic>
        <p:nvPicPr>
          <p:cNvPr id="7" name="Content Placeholder 6">
            <a:extLst>
              <a:ext uri="{FF2B5EF4-FFF2-40B4-BE49-F238E27FC236}">
                <a16:creationId xmlns:a16="http://schemas.microsoft.com/office/drawing/2014/main" id="{F7A4C645-A715-4C22-A922-329420FB0711}"/>
              </a:ext>
            </a:extLst>
          </p:cNvPr>
          <p:cNvPicPr>
            <a:picLocks noGrp="1" noChangeAspect="1"/>
          </p:cNvPicPr>
          <p:nvPr>
            <p:ph sz="half" idx="2"/>
          </p:nvPr>
        </p:nvPicPr>
        <p:blipFill>
          <a:blip r:embed="rId2"/>
          <a:stretch>
            <a:fillRect/>
          </a:stretch>
        </p:blipFill>
        <p:spPr>
          <a:xfrm>
            <a:off x="6435669" y="3099393"/>
            <a:ext cx="5321412" cy="1208489"/>
          </a:xfrm>
          <a:prstGeom prst="rect">
            <a:avLst/>
          </a:prstGeom>
        </p:spPr>
      </p:pic>
      <p:sp>
        <p:nvSpPr>
          <p:cNvPr id="4" name="Footer Placeholder 3">
            <a:extLst>
              <a:ext uri="{FF2B5EF4-FFF2-40B4-BE49-F238E27FC236}">
                <a16:creationId xmlns:a16="http://schemas.microsoft.com/office/drawing/2014/main" id="{80FE447D-A847-48CE-90A7-985908AD5C2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99DF95F-0AD1-473A-87FC-9CF1BE16E8D2}"/>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87205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1B49C-A0C7-4EDA-9348-00B8F7E654C0}"/>
              </a:ext>
            </a:extLst>
          </p:cNvPr>
          <p:cNvSpPr>
            <a:spLocks noGrp="1"/>
          </p:cNvSpPr>
          <p:nvPr>
            <p:ph type="title"/>
          </p:nvPr>
        </p:nvSpPr>
        <p:spPr/>
        <p:txBody>
          <a:bodyPr/>
          <a:lstStyle/>
          <a:p>
            <a:r>
              <a:rPr lang="en-US" dirty="0"/>
              <a:t>Hexadecimal Notation</a:t>
            </a:r>
          </a:p>
        </p:txBody>
      </p:sp>
      <p:sp>
        <p:nvSpPr>
          <p:cNvPr id="4" name="Content Placeholder 3">
            <a:extLst>
              <a:ext uri="{FF2B5EF4-FFF2-40B4-BE49-F238E27FC236}">
                <a16:creationId xmlns:a16="http://schemas.microsoft.com/office/drawing/2014/main" id="{B05334CB-E800-46C5-8DFD-B722A57FAAEB}"/>
              </a:ext>
            </a:extLst>
          </p:cNvPr>
          <p:cNvSpPr>
            <a:spLocks noGrp="1"/>
          </p:cNvSpPr>
          <p:nvPr>
            <p:ph sz="half" idx="2"/>
          </p:nvPr>
        </p:nvSpPr>
        <p:spPr/>
        <p:txBody>
          <a:bodyPr>
            <a:normAutofit fontScale="85000" lnSpcReduction="20000"/>
          </a:bodyPr>
          <a:lstStyle/>
          <a:p>
            <a:r>
              <a:rPr lang="en-US" dirty="0"/>
              <a:t>Base 16 place value number system</a:t>
            </a:r>
          </a:p>
          <a:p>
            <a:r>
              <a:rPr lang="en-US" dirty="0"/>
              <a:t>Each single digit can be 0 to 9, A, B, C, E, F</a:t>
            </a:r>
          </a:p>
          <a:p>
            <a:r>
              <a:rPr lang="en-US" dirty="0"/>
              <a:t>Each column is worth 16 times the previous</a:t>
            </a:r>
          </a:p>
          <a:p>
            <a:r>
              <a:rPr lang="en-US" dirty="0"/>
              <a:t>Used to represent large values more efficiently than binary</a:t>
            </a:r>
          </a:p>
        </p:txBody>
      </p:sp>
      <p:pic>
        <p:nvPicPr>
          <p:cNvPr id="9" name="Content Placeholder 8">
            <a:extLst>
              <a:ext uri="{FF2B5EF4-FFF2-40B4-BE49-F238E27FC236}">
                <a16:creationId xmlns:a16="http://schemas.microsoft.com/office/drawing/2014/main" id="{50C82016-3B80-426E-B3C6-4012474B5223}"/>
              </a:ext>
            </a:extLst>
          </p:cNvPr>
          <p:cNvPicPr>
            <a:picLocks noGrp="1" noChangeAspect="1"/>
          </p:cNvPicPr>
          <p:nvPr>
            <p:ph sz="half" idx="1"/>
          </p:nvPr>
        </p:nvPicPr>
        <p:blipFill>
          <a:blip r:embed="rId2"/>
          <a:stretch>
            <a:fillRect/>
          </a:stretch>
        </p:blipFill>
        <p:spPr>
          <a:xfrm>
            <a:off x="403169" y="3099393"/>
            <a:ext cx="5321412" cy="1208489"/>
          </a:xfrm>
          <a:prstGeom prst="rect">
            <a:avLst/>
          </a:prstGeom>
        </p:spPr>
      </p:pic>
      <p:sp>
        <p:nvSpPr>
          <p:cNvPr id="3" name="Footer Placeholder 2">
            <a:extLst>
              <a:ext uri="{FF2B5EF4-FFF2-40B4-BE49-F238E27FC236}">
                <a16:creationId xmlns:a16="http://schemas.microsoft.com/office/drawing/2014/main" id="{1DC0248B-E9E4-4556-B459-3DE5966A72A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675237B-04B6-4459-B3C3-150F7E3741E9}"/>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3566580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9E52F1D-75D0-42C8-84DF-2C85C3308E8A}"/>
              </a:ext>
            </a:extLst>
          </p:cNvPr>
          <p:cNvSpPr>
            <a:spLocks noGrp="1"/>
          </p:cNvSpPr>
          <p:nvPr>
            <p:ph idx="1"/>
          </p:nvPr>
        </p:nvSpPr>
        <p:spPr/>
        <p:txBody>
          <a:bodyPr>
            <a:normAutofit fontScale="47500" lnSpcReduction="20000"/>
          </a:bodyPr>
          <a:lstStyle/>
          <a:p>
            <a:r>
              <a:rPr lang="en-US" dirty="0"/>
              <a:t>A bit stores the value of a single binary digit (1 or 0)</a:t>
            </a:r>
          </a:p>
          <a:p>
            <a:r>
              <a:rPr lang="en-US" dirty="0"/>
              <a:t>A byte stores the value of eight bits</a:t>
            </a:r>
          </a:p>
          <a:p>
            <a:r>
              <a:rPr lang="en-US" dirty="0"/>
              <a:t>Base 10 multiples of bytes are used to represent file and storage sizes</a:t>
            </a:r>
          </a:p>
          <a:p>
            <a:pPr lvl="1"/>
            <a:r>
              <a:rPr lang="en-US" dirty="0" err="1"/>
              <a:t>KiloByte</a:t>
            </a:r>
            <a:r>
              <a:rPr lang="en-US" dirty="0"/>
              <a:t> (KB)—1000 bytes (or 10</a:t>
            </a:r>
            <a:r>
              <a:rPr lang="en-US" baseline="30000" dirty="0"/>
              <a:t>3</a:t>
            </a:r>
            <a:r>
              <a:rPr lang="en-US" dirty="0"/>
              <a:t> or 10*10*10 bytes)</a:t>
            </a:r>
          </a:p>
          <a:p>
            <a:pPr lvl="1"/>
            <a:r>
              <a:rPr lang="en-US" dirty="0" err="1"/>
              <a:t>MegaByte</a:t>
            </a:r>
            <a:r>
              <a:rPr lang="en-US" dirty="0"/>
              <a:t> (MB)—1000*1000 bytes (or 1,000,000 bytes)</a:t>
            </a:r>
          </a:p>
          <a:p>
            <a:pPr lvl="1"/>
            <a:r>
              <a:rPr lang="en-US" dirty="0" err="1"/>
              <a:t>GigaByte</a:t>
            </a:r>
            <a:r>
              <a:rPr lang="en-US" dirty="0"/>
              <a:t> (GB)—1000*1000*1000 bytes (1,000,000,000 bytes)</a:t>
            </a:r>
          </a:p>
          <a:p>
            <a:pPr lvl="1"/>
            <a:r>
              <a:rPr lang="en-US" dirty="0"/>
              <a:t>TeraByte (TB)—1000 GB (1,000,000,000,000 bytes)</a:t>
            </a:r>
          </a:p>
          <a:p>
            <a:pPr lvl="1"/>
            <a:r>
              <a:rPr lang="en-US" dirty="0" err="1"/>
              <a:t>PetaByte</a:t>
            </a:r>
            <a:r>
              <a:rPr lang="en-US" dirty="0"/>
              <a:t> (PB)—1000 TB or 10</a:t>
            </a:r>
            <a:r>
              <a:rPr lang="en-US" baseline="30000" dirty="0"/>
              <a:t>15</a:t>
            </a:r>
            <a:r>
              <a:rPr lang="en-US" dirty="0"/>
              <a:t> bytes (1,000,000,000,000,000 bytes)</a:t>
            </a:r>
          </a:p>
          <a:p>
            <a:r>
              <a:rPr lang="en-US" dirty="0"/>
              <a:t>In some context base 2 multiples are used</a:t>
            </a:r>
          </a:p>
          <a:p>
            <a:pPr lvl="1"/>
            <a:r>
              <a:rPr lang="en-US" dirty="0" err="1"/>
              <a:t>KibiByte</a:t>
            </a:r>
            <a:r>
              <a:rPr lang="en-US" dirty="0"/>
              <a:t> (KiB)—1024 bytes (2</a:t>
            </a:r>
            <a:r>
              <a:rPr lang="en-US" baseline="30000" dirty="0"/>
              <a:t>10</a:t>
            </a:r>
            <a:r>
              <a:rPr lang="en-US" dirty="0"/>
              <a:t> bytes)</a:t>
            </a:r>
          </a:p>
          <a:p>
            <a:pPr lvl="1"/>
            <a:r>
              <a:rPr lang="en-US" dirty="0" err="1"/>
              <a:t>MebiByte</a:t>
            </a:r>
            <a:r>
              <a:rPr lang="en-US" dirty="0"/>
              <a:t> (MiB)—1024*1024 bytes (or 1,048,576 bytes)</a:t>
            </a:r>
          </a:p>
          <a:p>
            <a:pPr lvl="1"/>
            <a:r>
              <a:rPr lang="en-US" dirty="0" err="1"/>
              <a:t>GibiByte</a:t>
            </a:r>
            <a:r>
              <a:rPr lang="en-US" dirty="0"/>
              <a:t> (GiB)—1024*1024*1024 bytes (1,073,741,824 bytes)</a:t>
            </a:r>
          </a:p>
          <a:p>
            <a:r>
              <a:rPr lang="en-US" dirty="0"/>
              <a:t>The units are not used consistently though</a:t>
            </a:r>
          </a:p>
          <a:p>
            <a:endParaRPr lang="en-US" dirty="0"/>
          </a:p>
        </p:txBody>
      </p:sp>
      <p:sp>
        <p:nvSpPr>
          <p:cNvPr id="3" name="Title 2">
            <a:extLst>
              <a:ext uri="{FF2B5EF4-FFF2-40B4-BE49-F238E27FC236}">
                <a16:creationId xmlns:a16="http://schemas.microsoft.com/office/drawing/2014/main" id="{F30BAE46-2430-40FF-BF0D-23FD3AC8ECD4}"/>
              </a:ext>
            </a:extLst>
          </p:cNvPr>
          <p:cNvSpPr>
            <a:spLocks noGrp="1"/>
          </p:cNvSpPr>
          <p:nvPr>
            <p:ph type="title"/>
          </p:nvPr>
        </p:nvSpPr>
        <p:spPr/>
        <p:txBody>
          <a:bodyPr/>
          <a:lstStyle/>
          <a:p>
            <a:r>
              <a:rPr lang="en-US" dirty="0"/>
              <a:t>Bits and Bytes</a:t>
            </a:r>
          </a:p>
        </p:txBody>
      </p:sp>
      <p:sp>
        <p:nvSpPr>
          <p:cNvPr id="4" name="Footer Placeholder 3">
            <a:extLst>
              <a:ext uri="{FF2B5EF4-FFF2-40B4-BE49-F238E27FC236}">
                <a16:creationId xmlns:a16="http://schemas.microsoft.com/office/drawing/2014/main" id="{5D222BD4-EB3C-499C-9CE7-553645CEE10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ABB1FE6-A21E-4AB1-B156-3812668CE97F}"/>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728916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080BAF1-1CB3-43CB-BAC9-C0A3FA591E20}"/>
              </a:ext>
            </a:extLst>
          </p:cNvPr>
          <p:cNvSpPr>
            <a:spLocks noGrp="1"/>
          </p:cNvSpPr>
          <p:nvPr>
            <p:ph idx="1"/>
          </p:nvPr>
        </p:nvSpPr>
        <p:spPr/>
        <p:txBody>
          <a:bodyPr>
            <a:normAutofit/>
          </a:bodyPr>
          <a:lstStyle/>
          <a:p>
            <a:r>
              <a:rPr lang="en-US" dirty="0"/>
              <a:t>Transfer rates or “speed”</a:t>
            </a:r>
          </a:p>
          <a:p>
            <a:pPr lvl="1"/>
            <a:r>
              <a:rPr lang="en-US" dirty="0"/>
              <a:t>Kbps (or Kb/s)—1000 bits per second</a:t>
            </a:r>
          </a:p>
          <a:p>
            <a:pPr lvl="1"/>
            <a:r>
              <a:rPr lang="en-US" dirty="0"/>
              <a:t>Mbps (or Mb/s)—1,000,000 bits per second</a:t>
            </a:r>
          </a:p>
          <a:p>
            <a:pPr lvl="1"/>
            <a:r>
              <a:rPr lang="en-US" dirty="0"/>
              <a:t>Gbps (or Gb/s)—1,000,000,000 bits per second</a:t>
            </a:r>
          </a:p>
          <a:p>
            <a:pPr lvl="1"/>
            <a:r>
              <a:rPr lang="en-US" dirty="0"/>
              <a:t>Tbps (or Tb/s)—1,000,000,000,000 bits per second</a:t>
            </a:r>
          </a:p>
          <a:p>
            <a:r>
              <a:rPr lang="en-US" dirty="0"/>
              <a:t>Always base 10 values</a:t>
            </a:r>
          </a:p>
          <a:p>
            <a:r>
              <a:rPr lang="en-US" dirty="0"/>
              <a:t>Also Bytes per second (KBps, MBps, GBps, </a:t>
            </a:r>
            <a:r>
              <a:rPr lang="en-US" dirty="0" err="1"/>
              <a:t>TBps</a:t>
            </a:r>
            <a:r>
              <a:rPr lang="en-US" dirty="0"/>
              <a:t>)</a:t>
            </a:r>
          </a:p>
        </p:txBody>
      </p:sp>
      <p:sp>
        <p:nvSpPr>
          <p:cNvPr id="3" name="Title 2">
            <a:extLst>
              <a:ext uri="{FF2B5EF4-FFF2-40B4-BE49-F238E27FC236}">
                <a16:creationId xmlns:a16="http://schemas.microsoft.com/office/drawing/2014/main" id="{DA208D4A-6761-4357-B360-698CB5CB8006}"/>
              </a:ext>
            </a:extLst>
          </p:cNvPr>
          <p:cNvSpPr>
            <a:spLocks noGrp="1"/>
          </p:cNvSpPr>
          <p:nvPr>
            <p:ph type="title"/>
          </p:nvPr>
        </p:nvSpPr>
        <p:spPr/>
        <p:txBody>
          <a:bodyPr/>
          <a:lstStyle/>
          <a:p>
            <a:r>
              <a:rPr lang="en-US" dirty="0"/>
              <a:t>Throughput Units</a:t>
            </a:r>
          </a:p>
        </p:txBody>
      </p:sp>
      <p:sp>
        <p:nvSpPr>
          <p:cNvPr id="4" name="Footer Placeholder 3">
            <a:extLst>
              <a:ext uri="{FF2B5EF4-FFF2-40B4-BE49-F238E27FC236}">
                <a16:creationId xmlns:a16="http://schemas.microsoft.com/office/drawing/2014/main" id="{1ED143E9-595C-410D-821B-C9459E1487E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EE86145-DF08-412C-9867-E6ED66873BC8}"/>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684256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E9106AE-F8C0-4672-A355-75315DA497D0}"/>
              </a:ext>
            </a:extLst>
          </p:cNvPr>
          <p:cNvSpPr>
            <a:spLocks noGrp="1"/>
          </p:cNvSpPr>
          <p:nvPr>
            <p:ph idx="1"/>
          </p:nvPr>
        </p:nvSpPr>
        <p:spPr/>
        <p:txBody>
          <a:bodyPr>
            <a:normAutofit fontScale="92500"/>
          </a:bodyPr>
          <a:lstStyle/>
          <a:p>
            <a:r>
              <a:rPr lang="en-US" dirty="0"/>
              <a:t>Components work to a clock performing operations on a time cycle</a:t>
            </a:r>
          </a:p>
          <a:p>
            <a:r>
              <a:rPr lang="en-US" dirty="0"/>
              <a:t>1 Hertz (1 Hz) is one cycle per second</a:t>
            </a:r>
          </a:p>
          <a:p>
            <a:pPr lvl="1"/>
            <a:r>
              <a:rPr lang="en-US" dirty="0"/>
              <a:t>Megahertz (MHz)—1 million (1,000,000) cycles per second</a:t>
            </a:r>
          </a:p>
          <a:p>
            <a:pPr lvl="1"/>
            <a:r>
              <a:rPr lang="en-US" dirty="0"/>
              <a:t>Gigahertz (GHz)—1000 million (1,000,000,000) cycles per second </a:t>
            </a:r>
          </a:p>
          <a:p>
            <a:r>
              <a:rPr lang="en-US" dirty="0"/>
              <a:t>Speed and throughput are often different</a:t>
            </a:r>
          </a:p>
          <a:p>
            <a:r>
              <a:rPr lang="en-US" dirty="0"/>
              <a:t>Encoding allows more than 1 bit per cycle</a:t>
            </a:r>
          </a:p>
        </p:txBody>
      </p:sp>
      <p:sp>
        <p:nvSpPr>
          <p:cNvPr id="3" name="Title 2">
            <a:extLst>
              <a:ext uri="{FF2B5EF4-FFF2-40B4-BE49-F238E27FC236}">
                <a16:creationId xmlns:a16="http://schemas.microsoft.com/office/drawing/2014/main" id="{98C72E43-C10F-48E9-A10D-37B67A56315D}"/>
              </a:ext>
            </a:extLst>
          </p:cNvPr>
          <p:cNvSpPr>
            <a:spLocks noGrp="1"/>
          </p:cNvSpPr>
          <p:nvPr>
            <p:ph type="title"/>
          </p:nvPr>
        </p:nvSpPr>
        <p:spPr/>
        <p:txBody>
          <a:bodyPr/>
          <a:lstStyle/>
          <a:p>
            <a:r>
              <a:rPr lang="en-US" dirty="0"/>
              <a:t>Processing Speed Units</a:t>
            </a:r>
          </a:p>
        </p:txBody>
      </p:sp>
      <p:sp>
        <p:nvSpPr>
          <p:cNvPr id="4" name="Footer Placeholder 3">
            <a:extLst>
              <a:ext uri="{FF2B5EF4-FFF2-40B4-BE49-F238E27FC236}">
                <a16:creationId xmlns:a16="http://schemas.microsoft.com/office/drawing/2014/main" id="{D4E9CF0C-238C-4BF9-8C91-5FC7F775FCD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DC2164B-129C-482E-B444-6A7199085B6E}"/>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10225375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70D76F-FB6B-4F0F-8C35-46B722A7AC0C}"/>
              </a:ext>
            </a:extLst>
          </p:cNvPr>
          <p:cNvSpPr>
            <a:spLocks noGrp="1"/>
          </p:cNvSpPr>
          <p:nvPr>
            <p:ph idx="1"/>
          </p:nvPr>
        </p:nvSpPr>
        <p:spPr/>
        <p:txBody>
          <a:bodyPr>
            <a:normAutofit fontScale="85000" lnSpcReduction="20000"/>
          </a:bodyPr>
          <a:lstStyle/>
          <a:p>
            <a:r>
              <a:rPr lang="en-US" dirty="0"/>
              <a:t>Values processed by software must use a particular type</a:t>
            </a:r>
          </a:p>
          <a:p>
            <a:r>
              <a:rPr lang="en-US" dirty="0"/>
              <a:t>Number values versus strings</a:t>
            </a:r>
          </a:p>
          <a:p>
            <a:pPr lvl="1"/>
            <a:r>
              <a:rPr lang="en-US" dirty="0"/>
              <a:t>Integers—whole numbers</a:t>
            </a:r>
          </a:p>
          <a:p>
            <a:pPr lvl="1"/>
            <a:r>
              <a:rPr lang="en-US" dirty="0"/>
              <a:t>Floating-point numbers—decimal fractions</a:t>
            </a:r>
          </a:p>
          <a:p>
            <a:pPr lvl="1"/>
            <a:r>
              <a:rPr lang="en-US" dirty="0"/>
              <a:t>Boolean values—a special numeric data type indicating that something is either TRUE or FALSE (with a 1 or 0)</a:t>
            </a:r>
          </a:p>
          <a:p>
            <a:pPr lvl="1"/>
            <a:r>
              <a:rPr lang="en-US" dirty="0"/>
              <a:t>Characters—a character (or char) is a single textual character, and can be a letter of the alphabet, a symbol, or, indeed, a numerical character</a:t>
            </a:r>
          </a:p>
          <a:p>
            <a:pPr lvl="1"/>
            <a:r>
              <a:rPr lang="en-US" dirty="0"/>
              <a:t>Strings—a collection of text characters</a:t>
            </a:r>
          </a:p>
          <a:p>
            <a:endParaRPr lang="en-US" dirty="0"/>
          </a:p>
        </p:txBody>
      </p:sp>
      <p:sp>
        <p:nvSpPr>
          <p:cNvPr id="3" name="Title 2">
            <a:extLst>
              <a:ext uri="{FF2B5EF4-FFF2-40B4-BE49-F238E27FC236}">
                <a16:creationId xmlns:a16="http://schemas.microsoft.com/office/drawing/2014/main" id="{6EA86A5F-C1E0-48EF-A7FB-95E40A2A8613}"/>
              </a:ext>
            </a:extLst>
          </p:cNvPr>
          <p:cNvSpPr>
            <a:spLocks noGrp="1"/>
          </p:cNvSpPr>
          <p:nvPr>
            <p:ph type="title"/>
          </p:nvPr>
        </p:nvSpPr>
        <p:spPr/>
        <p:txBody>
          <a:bodyPr/>
          <a:lstStyle/>
          <a:p>
            <a:r>
              <a:rPr lang="en-US" dirty="0"/>
              <a:t>Data Types</a:t>
            </a:r>
          </a:p>
        </p:txBody>
      </p:sp>
      <p:sp>
        <p:nvSpPr>
          <p:cNvPr id="4" name="Footer Placeholder 3">
            <a:extLst>
              <a:ext uri="{FF2B5EF4-FFF2-40B4-BE49-F238E27FC236}">
                <a16:creationId xmlns:a16="http://schemas.microsoft.com/office/drawing/2014/main" id="{9D475A7B-E6EC-4F03-AAE3-7B174833B89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C9B43DB-2AE3-489D-AFC1-9274F1732C6A}"/>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1346577054"/>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2.xml><?xml version="1.0" encoding="utf-8"?>
<ds:datastoreItem xmlns:ds="http://schemas.openxmlformats.org/officeDocument/2006/customXml" ds:itemID="{AECE6F92-100D-4D19-A0E6-9FAB10882386}">
  <ds:schemaRefs>
    <ds:schemaRef ds:uri="http://schemas.openxmlformats.org/package/2006/metadata/core-properties"/>
    <ds:schemaRef ds:uri="http://schemas.microsoft.com/office/2006/metadata/properties"/>
    <ds:schemaRef ds:uri="315eb565-7267-4a95-9087-2f433ded3c8b"/>
    <ds:schemaRef ds:uri="http://purl.org/dc/terms/"/>
    <ds:schemaRef ds:uri="http://schemas.microsoft.com/office/2006/documentManagement/types"/>
    <ds:schemaRef ds:uri="http://purl.org/dc/elements/1.1/"/>
    <ds:schemaRef ds:uri="95a46270-66ec-4bdf-aabc-d78887d51418"/>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1545</TotalTime>
  <Words>902</Words>
  <Application>Microsoft Office PowerPoint</Application>
  <PresentationFormat>Widescreen</PresentationFormat>
  <Paragraphs>150</Paragraphs>
  <Slides>17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Decimal Notation</vt:lpstr>
      <vt:lpstr>Binary Notation</vt:lpstr>
      <vt:lpstr>Hexadecimal Notation</vt:lpstr>
      <vt:lpstr>Bits and Bytes</vt:lpstr>
      <vt:lpstr>Throughput Units</vt:lpstr>
      <vt:lpstr>Processing Speed Units</vt:lpstr>
      <vt:lpstr>Data Types</vt:lpstr>
      <vt:lpstr>Data Representation</vt:lpstr>
      <vt:lpstr>The Value of Data</vt:lpstr>
      <vt:lpstr>Security Controls</vt:lpstr>
      <vt:lpstr>Intellectual Property</vt:lpstr>
      <vt:lpstr>Data-driven Business Decisions</vt:lpstr>
      <vt:lpstr>Data Analytics</vt:lpstr>
      <vt:lpstr>Facilitating Data-driven Business Decisions</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2018-08-27T18:59:45Z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