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6"/>
  </p:notesMasterIdLst>
  <p:handoutMasterIdLst>
    <p:handoutMasterId r:id="rId27"/>
  </p:handoutMasterIdLst>
  <p:sldIdLst>
    <p:sldId id="624" r:id="rId5"/>
    <p:sldId id="663" r:id="rId6"/>
    <p:sldId id="383" r:id="rId7"/>
    <p:sldId id="384" r:id="rId8"/>
    <p:sldId id="385" r:id="rId9"/>
    <p:sldId id="386" r:id="rId10"/>
    <p:sldId id="388" r:id="rId11"/>
    <p:sldId id="389" r:id="rId12"/>
    <p:sldId id="387" r:id="rId13"/>
    <p:sldId id="390" r:id="rId14"/>
    <p:sldId id="391" r:id="rId15"/>
    <p:sldId id="392" r:id="rId16"/>
    <p:sldId id="394" r:id="rId17"/>
    <p:sldId id="395" r:id="rId18"/>
    <p:sldId id="396" r:id="rId19"/>
    <p:sldId id="397" r:id="rId20"/>
    <p:sldId id="398" r:id="rId21"/>
    <p:sldId id="399" r:id="rId22"/>
    <p:sldId id="400" r:id="rId23"/>
    <p:sldId id="664" r:id="rId24"/>
    <p:sldId id="66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0027CB-26B8-4B8C-836A-C4B401F6E6C3}" v="260" dt="2018-08-27T18:47:17.0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1757" autoAdjust="0"/>
  </p:normalViewPr>
  <p:slideViewPr>
    <p:cSldViewPr snapToGrid="0">
      <p:cViewPr varScale="1">
        <p:scale>
          <a:sx n="40" d="100"/>
          <a:sy n="40" d="100"/>
        </p:scale>
        <p:origin x="1026" y="6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5A701DC0-C45A-4788-843E-32E06B2B1173}"/>
    <pc:docChg chg="delSld">
      <pc:chgData name="Becky Mann" userId="eb467d60-cff5-406f-b4ef-6c0aacb48478" providerId="ADAL" clId="{5A701DC0-C45A-4788-843E-32E06B2B1173}" dt="2018-08-27T17:33:26.336" v="96" actId="2696"/>
      <pc:docMkLst>
        <pc:docMk/>
      </pc:docMkLst>
      <pc:sldChg chg="del">
        <pc:chgData name="Becky Mann" userId="eb467d60-cff5-406f-b4ef-6c0aacb48478" providerId="ADAL" clId="{5A701DC0-C45A-4788-843E-32E06B2B1173}" dt="2018-08-27T17:33:22.797" v="2" actId="2696"/>
        <pc:sldMkLst>
          <pc:docMk/>
          <pc:sldMk cId="1288837159" sldId="474"/>
        </pc:sldMkLst>
      </pc:sldChg>
      <pc:sldChg chg="del">
        <pc:chgData name="Becky Mann" userId="eb467d60-cff5-406f-b4ef-6c0aacb48478" providerId="ADAL" clId="{5A701DC0-C45A-4788-843E-32E06B2B1173}" dt="2018-08-27T17:33:22.857" v="3" actId="2696"/>
        <pc:sldMkLst>
          <pc:docMk/>
          <pc:sldMk cId="4291679609" sldId="475"/>
        </pc:sldMkLst>
      </pc:sldChg>
      <pc:sldChg chg="del">
        <pc:chgData name="Becky Mann" userId="eb467d60-cff5-406f-b4ef-6c0aacb48478" providerId="ADAL" clId="{5A701DC0-C45A-4788-843E-32E06B2B1173}" dt="2018-08-27T17:33:22.976" v="4" actId="2696"/>
        <pc:sldMkLst>
          <pc:docMk/>
          <pc:sldMk cId="3250500123" sldId="476"/>
        </pc:sldMkLst>
      </pc:sldChg>
      <pc:sldChg chg="del">
        <pc:chgData name="Becky Mann" userId="eb467d60-cff5-406f-b4ef-6c0aacb48478" providerId="ADAL" clId="{5A701DC0-C45A-4788-843E-32E06B2B1173}" dt="2018-08-27T17:33:23.030" v="5" actId="2696"/>
        <pc:sldMkLst>
          <pc:docMk/>
          <pc:sldMk cId="3710969792" sldId="477"/>
        </pc:sldMkLst>
      </pc:sldChg>
      <pc:sldChg chg="del">
        <pc:chgData name="Becky Mann" userId="eb467d60-cff5-406f-b4ef-6c0aacb48478" providerId="ADAL" clId="{5A701DC0-C45A-4788-843E-32E06B2B1173}" dt="2018-08-27T17:33:23.082" v="6" actId="2696"/>
        <pc:sldMkLst>
          <pc:docMk/>
          <pc:sldMk cId="2316770933" sldId="478"/>
        </pc:sldMkLst>
      </pc:sldChg>
      <pc:sldChg chg="del">
        <pc:chgData name="Becky Mann" userId="eb467d60-cff5-406f-b4ef-6c0aacb48478" providerId="ADAL" clId="{5A701DC0-C45A-4788-843E-32E06B2B1173}" dt="2018-08-27T17:33:23.129" v="7" actId="2696"/>
        <pc:sldMkLst>
          <pc:docMk/>
          <pc:sldMk cId="423283598" sldId="479"/>
        </pc:sldMkLst>
      </pc:sldChg>
      <pc:sldChg chg="del">
        <pc:chgData name="Becky Mann" userId="eb467d60-cff5-406f-b4ef-6c0aacb48478" providerId="ADAL" clId="{5A701DC0-C45A-4788-843E-32E06B2B1173}" dt="2018-08-27T17:33:23.177" v="8" actId="2696"/>
        <pc:sldMkLst>
          <pc:docMk/>
          <pc:sldMk cId="145913985" sldId="480"/>
        </pc:sldMkLst>
      </pc:sldChg>
      <pc:sldChg chg="del">
        <pc:chgData name="Becky Mann" userId="eb467d60-cff5-406f-b4ef-6c0aacb48478" providerId="ADAL" clId="{5A701DC0-C45A-4788-843E-32E06B2B1173}" dt="2018-08-27T17:33:23.228" v="9" actId="2696"/>
        <pc:sldMkLst>
          <pc:docMk/>
          <pc:sldMk cId="3597508565" sldId="481"/>
        </pc:sldMkLst>
      </pc:sldChg>
      <pc:sldChg chg="del">
        <pc:chgData name="Becky Mann" userId="eb467d60-cff5-406f-b4ef-6c0aacb48478" providerId="ADAL" clId="{5A701DC0-C45A-4788-843E-32E06B2B1173}" dt="2018-08-27T17:33:23.342" v="10" actId="2696"/>
        <pc:sldMkLst>
          <pc:docMk/>
          <pc:sldMk cId="3963408415" sldId="482"/>
        </pc:sldMkLst>
      </pc:sldChg>
      <pc:sldChg chg="del">
        <pc:chgData name="Becky Mann" userId="eb467d60-cff5-406f-b4ef-6c0aacb48478" providerId="ADAL" clId="{5A701DC0-C45A-4788-843E-32E06B2B1173}" dt="2018-08-27T17:33:23.397" v="11" actId="2696"/>
        <pc:sldMkLst>
          <pc:docMk/>
          <pc:sldMk cId="3107780394" sldId="483"/>
        </pc:sldMkLst>
      </pc:sldChg>
      <pc:sldChg chg="del">
        <pc:chgData name="Becky Mann" userId="eb467d60-cff5-406f-b4ef-6c0aacb48478" providerId="ADAL" clId="{5A701DC0-C45A-4788-843E-32E06B2B1173}" dt="2018-08-27T17:33:23.449" v="12" actId="2696"/>
        <pc:sldMkLst>
          <pc:docMk/>
          <pc:sldMk cId="29227599" sldId="484"/>
        </pc:sldMkLst>
      </pc:sldChg>
      <pc:sldChg chg="del">
        <pc:chgData name="Becky Mann" userId="eb467d60-cff5-406f-b4ef-6c0aacb48478" providerId="ADAL" clId="{5A701DC0-C45A-4788-843E-32E06B2B1173}" dt="2018-08-27T17:33:23.500" v="13" actId="2696"/>
        <pc:sldMkLst>
          <pc:docMk/>
          <pc:sldMk cId="1660405840" sldId="485"/>
        </pc:sldMkLst>
      </pc:sldChg>
      <pc:sldChg chg="del">
        <pc:chgData name="Becky Mann" userId="eb467d60-cff5-406f-b4ef-6c0aacb48478" providerId="ADAL" clId="{5A701DC0-C45A-4788-843E-32E06B2B1173}" dt="2018-08-27T17:33:23.548" v="14" actId="2696"/>
        <pc:sldMkLst>
          <pc:docMk/>
          <pc:sldMk cId="3426669645" sldId="486"/>
        </pc:sldMkLst>
      </pc:sldChg>
      <pc:sldChg chg="del">
        <pc:chgData name="Becky Mann" userId="eb467d60-cff5-406f-b4ef-6c0aacb48478" providerId="ADAL" clId="{5A701DC0-C45A-4788-843E-32E06B2B1173}" dt="2018-08-27T17:33:23.591" v="15" actId="2696"/>
        <pc:sldMkLst>
          <pc:docMk/>
          <pc:sldMk cId="650514515" sldId="487"/>
        </pc:sldMkLst>
      </pc:sldChg>
      <pc:sldChg chg="del">
        <pc:chgData name="Becky Mann" userId="eb467d60-cff5-406f-b4ef-6c0aacb48478" providerId="ADAL" clId="{5A701DC0-C45A-4788-843E-32E06B2B1173}" dt="2018-08-27T17:33:23.638" v="16" actId="2696"/>
        <pc:sldMkLst>
          <pc:docMk/>
          <pc:sldMk cId="2634482990" sldId="488"/>
        </pc:sldMkLst>
      </pc:sldChg>
      <pc:sldChg chg="del">
        <pc:chgData name="Becky Mann" userId="eb467d60-cff5-406f-b4ef-6c0aacb48478" providerId="ADAL" clId="{5A701DC0-C45A-4788-843E-32E06B2B1173}" dt="2018-08-27T17:33:23.690" v="17" actId="2696"/>
        <pc:sldMkLst>
          <pc:docMk/>
          <pc:sldMk cId="1158018981" sldId="489"/>
        </pc:sldMkLst>
      </pc:sldChg>
      <pc:sldChg chg="del">
        <pc:chgData name="Becky Mann" userId="eb467d60-cff5-406f-b4ef-6c0aacb48478" providerId="ADAL" clId="{5A701DC0-C45A-4788-843E-32E06B2B1173}" dt="2018-08-27T17:33:23.738" v="18" actId="2696"/>
        <pc:sldMkLst>
          <pc:docMk/>
          <pc:sldMk cId="271029691" sldId="490"/>
        </pc:sldMkLst>
      </pc:sldChg>
      <pc:sldChg chg="del">
        <pc:chgData name="Becky Mann" userId="eb467d60-cff5-406f-b4ef-6c0aacb48478" providerId="ADAL" clId="{5A701DC0-C45A-4788-843E-32E06B2B1173}" dt="2018-08-27T17:33:23.793" v="19" actId="2696"/>
        <pc:sldMkLst>
          <pc:docMk/>
          <pc:sldMk cId="3518411323" sldId="491"/>
        </pc:sldMkLst>
      </pc:sldChg>
      <pc:sldChg chg="del">
        <pc:chgData name="Becky Mann" userId="eb467d60-cff5-406f-b4ef-6c0aacb48478" providerId="ADAL" clId="{5A701DC0-C45A-4788-843E-32E06B2B1173}" dt="2018-08-27T17:33:23.851" v="20" actId="2696"/>
        <pc:sldMkLst>
          <pc:docMk/>
          <pc:sldMk cId="1636059522" sldId="492"/>
        </pc:sldMkLst>
      </pc:sldChg>
      <pc:sldChg chg="del">
        <pc:chgData name="Becky Mann" userId="eb467d60-cff5-406f-b4ef-6c0aacb48478" providerId="ADAL" clId="{5A701DC0-C45A-4788-843E-32E06B2B1173}" dt="2018-08-27T17:33:24.058" v="24" actId="2696"/>
        <pc:sldMkLst>
          <pc:docMk/>
          <pc:sldMk cId="204465847" sldId="493"/>
        </pc:sldMkLst>
      </pc:sldChg>
      <pc:sldChg chg="del">
        <pc:chgData name="Becky Mann" userId="eb467d60-cff5-406f-b4ef-6c0aacb48478" providerId="ADAL" clId="{5A701DC0-C45A-4788-843E-32E06B2B1173}" dt="2018-08-27T17:33:24.100" v="25" actId="2696"/>
        <pc:sldMkLst>
          <pc:docMk/>
          <pc:sldMk cId="4237198164" sldId="494"/>
        </pc:sldMkLst>
      </pc:sldChg>
      <pc:sldChg chg="del">
        <pc:chgData name="Becky Mann" userId="eb467d60-cff5-406f-b4ef-6c0aacb48478" providerId="ADAL" clId="{5A701DC0-C45A-4788-843E-32E06B2B1173}" dt="2018-08-27T17:33:24.140" v="26" actId="2696"/>
        <pc:sldMkLst>
          <pc:docMk/>
          <pc:sldMk cId="3159714360" sldId="495"/>
        </pc:sldMkLst>
      </pc:sldChg>
      <pc:sldChg chg="del">
        <pc:chgData name="Becky Mann" userId="eb467d60-cff5-406f-b4ef-6c0aacb48478" providerId="ADAL" clId="{5A701DC0-C45A-4788-843E-32E06B2B1173}" dt="2018-08-27T17:33:24.186" v="27" actId="2696"/>
        <pc:sldMkLst>
          <pc:docMk/>
          <pc:sldMk cId="3967510596" sldId="496"/>
        </pc:sldMkLst>
      </pc:sldChg>
      <pc:sldChg chg="del">
        <pc:chgData name="Becky Mann" userId="eb467d60-cff5-406f-b4ef-6c0aacb48478" providerId="ADAL" clId="{5A701DC0-C45A-4788-843E-32E06B2B1173}" dt="2018-08-27T17:33:24.223" v="28" actId="2696"/>
        <pc:sldMkLst>
          <pc:docMk/>
          <pc:sldMk cId="3797542897" sldId="497"/>
        </pc:sldMkLst>
      </pc:sldChg>
      <pc:sldChg chg="del">
        <pc:chgData name="Becky Mann" userId="eb467d60-cff5-406f-b4ef-6c0aacb48478" providerId="ADAL" clId="{5A701DC0-C45A-4788-843E-32E06B2B1173}" dt="2018-08-27T17:33:24.270" v="29" actId="2696"/>
        <pc:sldMkLst>
          <pc:docMk/>
          <pc:sldMk cId="3712757183" sldId="498"/>
        </pc:sldMkLst>
      </pc:sldChg>
      <pc:sldChg chg="del">
        <pc:chgData name="Becky Mann" userId="eb467d60-cff5-406f-b4ef-6c0aacb48478" providerId="ADAL" clId="{5A701DC0-C45A-4788-843E-32E06B2B1173}" dt="2018-08-27T17:33:24.316" v="30" actId="2696"/>
        <pc:sldMkLst>
          <pc:docMk/>
          <pc:sldMk cId="4101949616" sldId="499"/>
        </pc:sldMkLst>
      </pc:sldChg>
      <pc:sldChg chg="del">
        <pc:chgData name="Becky Mann" userId="eb467d60-cff5-406f-b4ef-6c0aacb48478" providerId="ADAL" clId="{5A701DC0-C45A-4788-843E-32E06B2B1173}" dt="2018-08-27T17:33:24.359" v="31" actId="2696"/>
        <pc:sldMkLst>
          <pc:docMk/>
          <pc:sldMk cId="4061827286" sldId="500"/>
        </pc:sldMkLst>
      </pc:sldChg>
      <pc:sldChg chg="del">
        <pc:chgData name="Becky Mann" userId="eb467d60-cff5-406f-b4ef-6c0aacb48478" providerId="ADAL" clId="{5A701DC0-C45A-4788-843E-32E06B2B1173}" dt="2018-08-27T17:33:24.483" v="34" actId="2696"/>
        <pc:sldMkLst>
          <pc:docMk/>
          <pc:sldMk cId="3379546663" sldId="501"/>
        </pc:sldMkLst>
      </pc:sldChg>
      <pc:sldChg chg="del">
        <pc:chgData name="Becky Mann" userId="eb467d60-cff5-406f-b4ef-6c0aacb48478" providerId="ADAL" clId="{5A701DC0-C45A-4788-843E-32E06B2B1173}" dt="2018-08-27T17:33:24.399" v="32" actId="2696"/>
        <pc:sldMkLst>
          <pc:docMk/>
          <pc:sldMk cId="2623537405" sldId="502"/>
        </pc:sldMkLst>
      </pc:sldChg>
      <pc:sldChg chg="del">
        <pc:chgData name="Becky Mann" userId="eb467d60-cff5-406f-b4ef-6c0aacb48478" providerId="ADAL" clId="{5A701DC0-C45A-4788-843E-32E06B2B1173}" dt="2018-08-27T17:33:24.440" v="33" actId="2696"/>
        <pc:sldMkLst>
          <pc:docMk/>
          <pc:sldMk cId="4278913183" sldId="503"/>
        </pc:sldMkLst>
      </pc:sldChg>
      <pc:sldChg chg="del">
        <pc:chgData name="Becky Mann" userId="eb467d60-cff5-406f-b4ef-6c0aacb48478" providerId="ADAL" clId="{5A701DC0-C45A-4788-843E-32E06B2B1173}" dt="2018-08-27T17:33:24.524" v="35" actId="2696"/>
        <pc:sldMkLst>
          <pc:docMk/>
          <pc:sldMk cId="1037445255" sldId="504"/>
        </pc:sldMkLst>
      </pc:sldChg>
      <pc:sldChg chg="del">
        <pc:chgData name="Becky Mann" userId="eb467d60-cff5-406f-b4ef-6c0aacb48478" providerId="ADAL" clId="{5A701DC0-C45A-4788-843E-32E06B2B1173}" dt="2018-08-27T17:33:24.565" v="36" actId="2696"/>
        <pc:sldMkLst>
          <pc:docMk/>
          <pc:sldMk cId="3759023037" sldId="505"/>
        </pc:sldMkLst>
      </pc:sldChg>
      <pc:sldChg chg="del">
        <pc:chgData name="Becky Mann" userId="eb467d60-cff5-406f-b4ef-6c0aacb48478" providerId="ADAL" clId="{5A701DC0-C45A-4788-843E-32E06B2B1173}" dt="2018-08-27T17:33:24.604" v="37" actId="2696"/>
        <pc:sldMkLst>
          <pc:docMk/>
          <pc:sldMk cId="2519412587" sldId="506"/>
        </pc:sldMkLst>
      </pc:sldChg>
      <pc:sldChg chg="del">
        <pc:chgData name="Becky Mann" userId="eb467d60-cff5-406f-b4ef-6c0aacb48478" providerId="ADAL" clId="{5A701DC0-C45A-4788-843E-32E06B2B1173}" dt="2018-08-27T17:33:24.655" v="38" actId="2696"/>
        <pc:sldMkLst>
          <pc:docMk/>
          <pc:sldMk cId="1262668843" sldId="507"/>
        </pc:sldMkLst>
      </pc:sldChg>
      <pc:sldChg chg="del">
        <pc:chgData name="Becky Mann" userId="eb467d60-cff5-406f-b4ef-6c0aacb48478" providerId="ADAL" clId="{5A701DC0-C45A-4788-843E-32E06B2B1173}" dt="2018-08-27T17:33:24.856" v="43" actId="2696"/>
        <pc:sldMkLst>
          <pc:docMk/>
          <pc:sldMk cId="3654400113" sldId="508"/>
        </pc:sldMkLst>
      </pc:sldChg>
      <pc:sldChg chg="del">
        <pc:chgData name="Becky Mann" userId="eb467d60-cff5-406f-b4ef-6c0aacb48478" providerId="ADAL" clId="{5A701DC0-C45A-4788-843E-32E06B2B1173}" dt="2018-08-27T17:33:24.891" v="44" actId="2696"/>
        <pc:sldMkLst>
          <pc:docMk/>
          <pc:sldMk cId="3130529180" sldId="509"/>
        </pc:sldMkLst>
      </pc:sldChg>
      <pc:sldChg chg="del">
        <pc:chgData name="Becky Mann" userId="eb467d60-cff5-406f-b4ef-6c0aacb48478" providerId="ADAL" clId="{5A701DC0-C45A-4788-843E-32E06B2B1173}" dt="2018-08-27T17:33:24.937" v="45" actId="2696"/>
        <pc:sldMkLst>
          <pc:docMk/>
          <pc:sldMk cId="1697893354" sldId="510"/>
        </pc:sldMkLst>
      </pc:sldChg>
      <pc:sldChg chg="del">
        <pc:chgData name="Becky Mann" userId="eb467d60-cff5-406f-b4ef-6c0aacb48478" providerId="ADAL" clId="{5A701DC0-C45A-4788-843E-32E06B2B1173}" dt="2018-08-27T17:33:24.972" v="46" actId="2696"/>
        <pc:sldMkLst>
          <pc:docMk/>
          <pc:sldMk cId="1435089043" sldId="511"/>
        </pc:sldMkLst>
      </pc:sldChg>
      <pc:sldChg chg="del">
        <pc:chgData name="Becky Mann" userId="eb467d60-cff5-406f-b4ef-6c0aacb48478" providerId="ADAL" clId="{5A701DC0-C45A-4788-843E-32E06B2B1173}" dt="2018-08-27T17:33:25.007" v="47" actId="2696"/>
        <pc:sldMkLst>
          <pc:docMk/>
          <pc:sldMk cId="2406797494" sldId="512"/>
        </pc:sldMkLst>
      </pc:sldChg>
      <pc:sldChg chg="del">
        <pc:chgData name="Becky Mann" userId="eb467d60-cff5-406f-b4ef-6c0aacb48478" providerId="ADAL" clId="{5A701DC0-C45A-4788-843E-32E06B2B1173}" dt="2018-08-27T17:33:25.045" v="48" actId="2696"/>
        <pc:sldMkLst>
          <pc:docMk/>
          <pc:sldMk cId="103622628" sldId="513"/>
        </pc:sldMkLst>
      </pc:sldChg>
      <pc:sldChg chg="del">
        <pc:chgData name="Becky Mann" userId="eb467d60-cff5-406f-b4ef-6c0aacb48478" providerId="ADAL" clId="{5A701DC0-C45A-4788-843E-32E06B2B1173}" dt="2018-08-27T17:33:25.082" v="49" actId="2696"/>
        <pc:sldMkLst>
          <pc:docMk/>
          <pc:sldMk cId="988958487" sldId="514"/>
        </pc:sldMkLst>
      </pc:sldChg>
      <pc:sldChg chg="del">
        <pc:chgData name="Becky Mann" userId="eb467d60-cff5-406f-b4ef-6c0aacb48478" providerId="ADAL" clId="{5A701DC0-C45A-4788-843E-32E06B2B1173}" dt="2018-08-27T17:33:25.115" v="50" actId="2696"/>
        <pc:sldMkLst>
          <pc:docMk/>
          <pc:sldMk cId="1290232234" sldId="515"/>
        </pc:sldMkLst>
      </pc:sldChg>
      <pc:sldChg chg="del">
        <pc:chgData name="Becky Mann" userId="eb467d60-cff5-406f-b4ef-6c0aacb48478" providerId="ADAL" clId="{5A701DC0-C45A-4788-843E-32E06B2B1173}" dt="2018-08-27T17:33:25.149" v="51" actId="2696"/>
        <pc:sldMkLst>
          <pc:docMk/>
          <pc:sldMk cId="962312863" sldId="516"/>
        </pc:sldMkLst>
      </pc:sldChg>
      <pc:sldChg chg="del">
        <pc:chgData name="Becky Mann" userId="eb467d60-cff5-406f-b4ef-6c0aacb48478" providerId="ADAL" clId="{5A701DC0-C45A-4788-843E-32E06B2B1173}" dt="2018-08-27T17:33:25.182" v="52" actId="2696"/>
        <pc:sldMkLst>
          <pc:docMk/>
          <pc:sldMk cId="1631589415" sldId="517"/>
        </pc:sldMkLst>
      </pc:sldChg>
      <pc:sldChg chg="del">
        <pc:chgData name="Becky Mann" userId="eb467d60-cff5-406f-b4ef-6c0aacb48478" providerId="ADAL" clId="{5A701DC0-C45A-4788-843E-32E06B2B1173}" dt="2018-08-27T17:33:25.215" v="53" actId="2696"/>
        <pc:sldMkLst>
          <pc:docMk/>
          <pc:sldMk cId="4129374036" sldId="518"/>
        </pc:sldMkLst>
      </pc:sldChg>
      <pc:sldChg chg="del">
        <pc:chgData name="Becky Mann" userId="eb467d60-cff5-406f-b4ef-6c0aacb48478" providerId="ADAL" clId="{5A701DC0-C45A-4788-843E-32E06B2B1173}" dt="2018-08-27T17:33:25.248" v="54" actId="2696"/>
        <pc:sldMkLst>
          <pc:docMk/>
          <pc:sldMk cId="3954134097" sldId="519"/>
        </pc:sldMkLst>
      </pc:sldChg>
      <pc:sldChg chg="del">
        <pc:chgData name="Becky Mann" userId="eb467d60-cff5-406f-b4ef-6c0aacb48478" providerId="ADAL" clId="{5A701DC0-C45A-4788-843E-32E06B2B1173}" dt="2018-08-27T17:33:25.279" v="55" actId="2696"/>
        <pc:sldMkLst>
          <pc:docMk/>
          <pc:sldMk cId="3299103745" sldId="520"/>
        </pc:sldMkLst>
      </pc:sldChg>
      <pc:sldChg chg="del">
        <pc:chgData name="Becky Mann" userId="eb467d60-cff5-406f-b4ef-6c0aacb48478" providerId="ADAL" clId="{5A701DC0-C45A-4788-843E-32E06B2B1173}" dt="2018-08-27T17:33:25.352" v="57" actId="2696"/>
        <pc:sldMkLst>
          <pc:docMk/>
          <pc:sldMk cId="3059455279" sldId="521"/>
        </pc:sldMkLst>
      </pc:sldChg>
      <pc:sldChg chg="del">
        <pc:chgData name="Becky Mann" userId="eb467d60-cff5-406f-b4ef-6c0aacb48478" providerId="ADAL" clId="{5A701DC0-C45A-4788-843E-32E06B2B1173}" dt="2018-08-27T17:33:25.402" v="58" actId="2696"/>
        <pc:sldMkLst>
          <pc:docMk/>
          <pc:sldMk cId="93249487" sldId="522"/>
        </pc:sldMkLst>
      </pc:sldChg>
      <pc:sldChg chg="del">
        <pc:chgData name="Becky Mann" userId="eb467d60-cff5-406f-b4ef-6c0aacb48478" providerId="ADAL" clId="{5A701DC0-C45A-4788-843E-32E06B2B1173}" dt="2018-08-27T17:33:25.315" v="56" actId="2696"/>
        <pc:sldMkLst>
          <pc:docMk/>
          <pc:sldMk cId="1074405918" sldId="523"/>
        </pc:sldMkLst>
      </pc:sldChg>
      <pc:sldChg chg="del">
        <pc:chgData name="Becky Mann" userId="eb467d60-cff5-406f-b4ef-6c0aacb48478" providerId="ADAL" clId="{5A701DC0-C45A-4788-843E-32E06B2B1173}" dt="2018-08-27T17:33:25.560" v="63" actId="2696"/>
        <pc:sldMkLst>
          <pc:docMk/>
          <pc:sldMk cId="3787194476" sldId="524"/>
        </pc:sldMkLst>
      </pc:sldChg>
      <pc:sldChg chg="del">
        <pc:chgData name="Becky Mann" userId="eb467d60-cff5-406f-b4ef-6c0aacb48478" providerId="ADAL" clId="{5A701DC0-C45A-4788-843E-32E06B2B1173}" dt="2018-08-27T17:33:25.594" v="64" actId="2696"/>
        <pc:sldMkLst>
          <pc:docMk/>
          <pc:sldMk cId="346260163" sldId="525"/>
        </pc:sldMkLst>
      </pc:sldChg>
      <pc:sldChg chg="del">
        <pc:chgData name="Becky Mann" userId="eb467d60-cff5-406f-b4ef-6c0aacb48478" providerId="ADAL" clId="{5A701DC0-C45A-4788-843E-32E06B2B1173}" dt="2018-08-27T17:33:25.623" v="65" actId="2696"/>
        <pc:sldMkLst>
          <pc:docMk/>
          <pc:sldMk cId="36698480" sldId="526"/>
        </pc:sldMkLst>
      </pc:sldChg>
      <pc:sldChg chg="del">
        <pc:chgData name="Becky Mann" userId="eb467d60-cff5-406f-b4ef-6c0aacb48478" providerId="ADAL" clId="{5A701DC0-C45A-4788-843E-32E06B2B1173}" dt="2018-08-27T17:33:25.651" v="66" actId="2696"/>
        <pc:sldMkLst>
          <pc:docMk/>
          <pc:sldMk cId="3013792632" sldId="527"/>
        </pc:sldMkLst>
      </pc:sldChg>
      <pc:sldChg chg="del">
        <pc:chgData name="Becky Mann" userId="eb467d60-cff5-406f-b4ef-6c0aacb48478" providerId="ADAL" clId="{5A701DC0-C45A-4788-843E-32E06B2B1173}" dt="2018-08-27T17:33:25.675" v="67" actId="2696"/>
        <pc:sldMkLst>
          <pc:docMk/>
          <pc:sldMk cId="3968728569" sldId="528"/>
        </pc:sldMkLst>
      </pc:sldChg>
      <pc:sldChg chg="del">
        <pc:chgData name="Becky Mann" userId="eb467d60-cff5-406f-b4ef-6c0aacb48478" providerId="ADAL" clId="{5A701DC0-C45A-4788-843E-32E06B2B1173}" dt="2018-08-27T17:33:25.702" v="68" actId="2696"/>
        <pc:sldMkLst>
          <pc:docMk/>
          <pc:sldMk cId="2218358883" sldId="529"/>
        </pc:sldMkLst>
      </pc:sldChg>
      <pc:sldChg chg="del">
        <pc:chgData name="Becky Mann" userId="eb467d60-cff5-406f-b4ef-6c0aacb48478" providerId="ADAL" clId="{5A701DC0-C45A-4788-843E-32E06B2B1173}" dt="2018-08-27T17:33:25.728" v="69" actId="2696"/>
        <pc:sldMkLst>
          <pc:docMk/>
          <pc:sldMk cId="3866293513" sldId="530"/>
        </pc:sldMkLst>
      </pc:sldChg>
      <pc:sldChg chg="del">
        <pc:chgData name="Becky Mann" userId="eb467d60-cff5-406f-b4ef-6c0aacb48478" providerId="ADAL" clId="{5A701DC0-C45A-4788-843E-32E06B2B1173}" dt="2018-08-27T17:33:25.755" v="70" actId="2696"/>
        <pc:sldMkLst>
          <pc:docMk/>
          <pc:sldMk cId="1512553497" sldId="531"/>
        </pc:sldMkLst>
      </pc:sldChg>
      <pc:sldChg chg="del">
        <pc:chgData name="Becky Mann" userId="eb467d60-cff5-406f-b4ef-6c0aacb48478" providerId="ADAL" clId="{5A701DC0-C45A-4788-843E-32E06B2B1173}" dt="2018-08-27T17:33:25.783" v="71" actId="2696"/>
        <pc:sldMkLst>
          <pc:docMk/>
          <pc:sldMk cId="1042495792" sldId="532"/>
        </pc:sldMkLst>
      </pc:sldChg>
      <pc:sldChg chg="del">
        <pc:chgData name="Becky Mann" userId="eb467d60-cff5-406f-b4ef-6c0aacb48478" providerId="ADAL" clId="{5A701DC0-C45A-4788-843E-32E06B2B1173}" dt="2018-08-27T17:33:25.834" v="73" actId="2696"/>
        <pc:sldMkLst>
          <pc:docMk/>
          <pc:sldMk cId="1737319653" sldId="533"/>
        </pc:sldMkLst>
      </pc:sldChg>
      <pc:sldChg chg="del">
        <pc:chgData name="Becky Mann" userId="eb467d60-cff5-406f-b4ef-6c0aacb48478" providerId="ADAL" clId="{5A701DC0-C45A-4788-843E-32E06B2B1173}" dt="2018-08-27T17:33:25.857" v="74" actId="2696"/>
        <pc:sldMkLst>
          <pc:docMk/>
          <pc:sldMk cId="1474185117" sldId="534"/>
        </pc:sldMkLst>
      </pc:sldChg>
      <pc:sldChg chg="del">
        <pc:chgData name="Becky Mann" userId="eb467d60-cff5-406f-b4ef-6c0aacb48478" providerId="ADAL" clId="{5A701DC0-C45A-4788-843E-32E06B2B1173}" dt="2018-08-27T17:33:25.888" v="75" actId="2696"/>
        <pc:sldMkLst>
          <pc:docMk/>
          <pc:sldMk cId="473399196" sldId="535"/>
        </pc:sldMkLst>
      </pc:sldChg>
      <pc:sldChg chg="del">
        <pc:chgData name="Becky Mann" userId="eb467d60-cff5-406f-b4ef-6c0aacb48478" providerId="ADAL" clId="{5A701DC0-C45A-4788-843E-32E06B2B1173}" dt="2018-08-27T17:33:25.910" v="76" actId="2696"/>
        <pc:sldMkLst>
          <pc:docMk/>
          <pc:sldMk cId="3713860645" sldId="536"/>
        </pc:sldMkLst>
      </pc:sldChg>
      <pc:sldChg chg="del">
        <pc:chgData name="Becky Mann" userId="eb467d60-cff5-406f-b4ef-6c0aacb48478" providerId="ADAL" clId="{5A701DC0-C45A-4788-843E-32E06B2B1173}" dt="2018-08-27T17:33:25.934" v="77" actId="2696"/>
        <pc:sldMkLst>
          <pc:docMk/>
          <pc:sldMk cId="2079711441" sldId="537"/>
        </pc:sldMkLst>
      </pc:sldChg>
      <pc:sldChg chg="del">
        <pc:chgData name="Becky Mann" userId="eb467d60-cff5-406f-b4ef-6c0aacb48478" providerId="ADAL" clId="{5A701DC0-C45A-4788-843E-32E06B2B1173}" dt="2018-08-27T17:33:25.955" v="78" actId="2696"/>
        <pc:sldMkLst>
          <pc:docMk/>
          <pc:sldMk cId="818538074" sldId="538"/>
        </pc:sldMkLst>
      </pc:sldChg>
      <pc:sldChg chg="del">
        <pc:chgData name="Becky Mann" userId="eb467d60-cff5-406f-b4ef-6c0aacb48478" providerId="ADAL" clId="{5A701DC0-C45A-4788-843E-32E06B2B1173}" dt="2018-08-27T17:33:25.977" v="79" actId="2696"/>
        <pc:sldMkLst>
          <pc:docMk/>
          <pc:sldMk cId="3598721495" sldId="539"/>
        </pc:sldMkLst>
      </pc:sldChg>
      <pc:sldChg chg="del">
        <pc:chgData name="Becky Mann" userId="eb467d60-cff5-406f-b4ef-6c0aacb48478" providerId="ADAL" clId="{5A701DC0-C45A-4788-843E-32E06B2B1173}" dt="2018-08-27T17:33:26.002" v="80" actId="2696"/>
        <pc:sldMkLst>
          <pc:docMk/>
          <pc:sldMk cId="2332650786" sldId="540"/>
        </pc:sldMkLst>
      </pc:sldChg>
      <pc:sldChg chg="del">
        <pc:chgData name="Becky Mann" userId="eb467d60-cff5-406f-b4ef-6c0aacb48478" providerId="ADAL" clId="{5A701DC0-C45A-4788-843E-32E06B2B1173}" dt="2018-08-27T17:33:26.027" v="81" actId="2696"/>
        <pc:sldMkLst>
          <pc:docMk/>
          <pc:sldMk cId="3826774726" sldId="541"/>
        </pc:sldMkLst>
      </pc:sldChg>
      <pc:sldChg chg="del">
        <pc:chgData name="Becky Mann" userId="eb467d60-cff5-406f-b4ef-6c0aacb48478" providerId="ADAL" clId="{5A701DC0-C45A-4788-843E-32E06B2B1173}" dt="2018-08-27T17:33:26.050" v="82" actId="2696"/>
        <pc:sldMkLst>
          <pc:docMk/>
          <pc:sldMk cId="2978856742" sldId="542"/>
        </pc:sldMkLst>
      </pc:sldChg>
      <pc:sldChg chg="del">
        <pc:chgData name="Becky Mann" userId="eb467d60-cff5-406f-b4ef-6c0aacb48478" providerId="ADAL" clId="{5A701DC0-C45A-4788-843E-32E06B2B1173}" dt="2018-08-27T17:33:26.077" v="83" actId="2696"/>
        <pc:sldMkLst>
          <pc:docMk/>
          <pc:sldMk cId="2890500830" sldId="543"/>
        </pc:sldMkLst>
      </pc:sldChg>
      <pc:sldChg chg="del">
        <pc:chgData name="Becky Mann" userId="eb467d60-cff5-406f-b4ef-6c0aacb48478" providerId="ADAL" clId="{5A701DC0-C45A-4788-843E-32E06B2B1173}" dt="2018-08-27T17:33:25.809" v="72" actId="2696"/>
        <pc:sldMkLst>
          <pc:docMk/>
          <pc:sldMk cId="3502003805" sldId="544"/>
        </pc:sldMkLst>
      </pc:sldChg>
      <pc:sldChg chg="del">
        <pc:chgData name="Becky Mann" userId="eb467d60-cff5-406f-b4ef-6c0aacb48478" providerId="ADAL" clId="{5A701DC0-C45A-4788-843E-32E06B2B1173}" dt="2018-08-27T17:33:26.177" v="88" actId="2696"/>
        <pc:sldMkLst>
          <pc:docMk/>
          <pc:sldMk cId="4057214376" sldId="545"/>
        </pc:sldMkLst>
      </pc:sldChg>
      <pc:sldChg chg="del">
        <pc:chgData name="Becky Mann" userId="eb467d60-cff5-406f-b4ef-6c0aacb48478" providerId="ADAL" clId="{5A701DC0-C45A-4788-843E-32E06B2B1173}" dt="2018-08-27T17:33:26.197" v="89" actId="2696"/>
        <pc:sldMkLst>
          <pc:docMk/>
          <pc:sldMk cId="1753320419" sldId="546"/>
        </pc:sldMkLst>
      </pc:sldChg>
      <pc:sldChg chg="del">
        <pc:chgData name="Becky Mann" userId="eb467d60-cff5-406f-b4ef-6c0aacb48478" providerId="ADAL" clId="{5A701DC0-C45A-4788-843E-32E06B2B1173}" dt="2018-08-27T17:33:26.236" v="91" actId="2696"/>
        <pc:sldMkLst>
          <pc:docMk/>
          <pc:sldMk cId="3885646038" sldId="547"/>
        </pc:sldMkLst>
      </pc:sldChg>
      <pc:sldChg chg="del">
        <pc:chgData name="Becky Mann" userId="eb467d60-cff5-406f-b4ef-6c0aacb48478" providerId="ADAL" clId="{5A701DC0-C45A-4788-843E-32E06B2B1173}" dt="2018-08-27T17:33:26.259" v="92" actId="2696"/>
        <pc:sldMkLst>
          <pc:docMk/>
          <pc:sldMk cId="2131257287" sldId="548"/>
        </pc:sldMkLst>
      </pc:sldChg>
      <pc:sldChg chg="del">
        <pc:chgData name="Becky Mann" userId="eb467d60-cff5-406f-b4ef-6c0aacb48478" providerId="ADAL" clId="{5A701DC0-C45A-4788-843E-32E06B2B1173}" dt="2018-08-27T17:33:26.283" v="93" actId="2696"/>
        <pc:sldMkLst>
          <pc:docMk/>
          <pc:sldMk cId="3105789096" sldId="550"/>
        </pc:sldMkLst>
      </pc:sldChg>
      <pc:sldChg chg="del">
        <pc:chgData name="Becky Mann" userId="eb467d60-cff5-406f-b4ef-6c0aacb48478" providerId="ADAL" clId="{5A701DC0-C45A-4788-843E-32E06B2B1173}" dt="2018-08-27T17:33:26.299" v="94" actId="2696"/>
        <pc:sldMkLst>
          <pc:docMk/>
          <pc:sldMk cId="750674242" sldId="551"/>
        </pc:sldMkLst>
      </pc:sldChg>
      <pc:sldChg chg="del">
        <pc:chgData name="Becky Mann" userId="eb467d60-cff5-406f-b4ef-6c0aacb48478" providerId="ADAL" clId="{5A701DC0-C45A-4788-843E-32E06B2B1173}" dt="2018-08-27T17:33:26.320" v="95" actId="2696"/>
        <pc:sldMkLst>
          <pc:docMk/>
          <pc:sldMk cId="4024969827" sldId="552"/>
        </pc:sldMkLst>
      </pc:sldChg>
      <pc:sldChg chg="del">
        <pc:chgData name="Becky Mann" userId="eb467d60-cff5-406f-b4ef-6c0aacb48478" providerId="ADAL" clId="{5A701DC0-C45A-4788-843E-32E06B2B1173}" dt="2018-08-27T17:33:26.218" v="90" actId="2696"/>
        <pc:sldMkLst>
          <pc:docMk/>
          <pc:sldMk cId="2363219146" sldId="554"/>
        </pc:sldMkLst>
      </pc:sldChg>
      <pc:sldChg chg="del">
        <pc:chgData name="Becky Mann" userId="eb467d60-cff5-406f-b4ef-6c0aacb48478" providerId="ADAL" clId="{5A701DC0-C45A-4788-843E-32E06B2B1173}" dt="2018-08-27T17:33:22.691" v="0" actId="2696"/>
        <pc:sldMkLst>
          <pc:docMk/>
          <pc:sldMk cId="3846105577" sldId="629"/>
        </pc:sldMkLst>
      </pc:sldChg>
      <pc:sldChg chg="del">
        <pc:chgData name="Becky Mann" userId="eb467d60-cff5-406f-b4ef-6c0aacb48478" providerId="ADAL" clId="{5A701DC0-C45A-4788-843E-32E06B2B1173}" dt="2018-08-27T17:33:23.948" v="22" actId="2696"/>
        <pc:sldMkLst>
          <pc:docMk/>
          <pc:sldMk cId="3120876254" sldId="630"/>
        </pc:sldMkLst>
      </pc:sldChg>
      <pc:sldChg chg="del">
        <pc:chgData name="Becky Mann" userId="eb467d60-cff5-406f-b4ef-6c0aacb48478" providerId="ADAL" clId="{5A701DC0-C45A-4788-843E-32E06B2B1173}" dt="2018-08-27T17:33:24.776" v="41" actId="2696"/>
        <pc:sldMkLst>
          <pc:docMk/>
          <pc:sldMk cId="2396218395" sldId="631"/>
        </pc:sldMkLst>
      </pc:sldChg>
      <pc:sldChg chg="del">
        <pc:chgData name="Becky Mann" userId="eb467d60-cff5-406f-b4ef-6c0aacb48478" providerId="ADAL" clId="{5A701DC0-C45A-4788-843E-32E06B2B1173}" dt="2018-08-27T17:33:25.492" v="61" actId="2696"/>
        <pc:sldMkLst>
          <pc:docMk/>
          <pc:sldMk cId="850303076" sldId="632"/>
        </pc:sldMkLst>
      </pc:sldChg>
      <pc:sldChg chg="del">
        <pc:chgData name="Becky Mann" userId="eb467d60-cff5-406f-b4ef-6c0aacb48478" providerId="ADAL" clId="{5A701DC0-C45A-4788-843E-32E06B2B1173}" dt="2018-08-27T17:33:26.135" v="86" actId="2696"/>
        <pc:sldMkLst>
          <pc:docMk/>
          <pc:sldMk cId="3387802632" sldId="633"/>
        </pc:sldMkLst>
      </pc:sldChg>
      <pc:sldChg chg="del">
        <pc:chgData name="Becky Mann" userId="eb467d60-cff5-406f-b4ef-6c0aacb48478" providerId="ADAL" clId="{5A701DC0-C45A-4788-843E-32E06B2B1173}" dt="2018-08-27T17:33:22.740" v="1" actId="2696"/>
        <pc:sldMkLst>
          <pc:docMk/>
          <pc:sldMk cId="4130221486" sldId="678"/>
        </pc:sldMkLst>
      </pc:sldChg>
      <pc:sldChg chg="del">
        <pc:chgData name="Becky Mann" userId="eb467d60-cff5-406f-b4ef-6c0aacb48478" providerId="ADAL" clId="{5A701DC0-C45A-4788-843E-32E06B2B1173}" dt="2018-08-27T17:33:23.902" v="21" actId="2696"/>
        <pc:sldMkLst>
          <pc:docMk/>
          <pc:sldMk cId="3517428503" sldId="679"/>
        </pc:sldMkLst>
      </pc:sldChg>
      <pc:sldChg chg="del">
        <pc:chgData name="Becky Mann" userId="eb467d60-cff5-406f-b4ef-6c0aacb48478" providerId="ADAL" clId="{5A701DC0-C45A-4788-843E-32E06B2B1173}" dt="2018-08-27T17:33:24.007" v="23" actId="2696"/>
        <pc:sldMkLst>
          <pc:docMk/>
          <pc:sldMk cId="2456168155" sldId="680"/>
        </pc:sldMkLst>
      </pc:sldChg>
      <pc:sldChg chg="del">
        <pc:chgData name="Becky Mann" userId="eb467d60-cff5-406f-b4ef-6c0aacb48478" providerId="ADAL" clId="{5A701DC0-C45A-4788-843E-32E06B2B1173}" dt="2018-08-27T17:33:24.703" v="39" actId="2696"/>
        <pc:sldMkLst>
          <pc:docMk/>
          <pc:sldMk cId="1013261945" sldId="681"/>
        </pc:sldMkLst>
      </pc:sldChg>
      <pc:sldChg chg="del">
        <pc:chgData name="Becky Mann" userId="eb467d60-cff5-406f-b4ef-6c0aacb48478" providerId="ADAL" clId="{5A701DC0-C45A-4788-843E-32E06B2B1173}" dt="2018-08-27T17:33:24.737" v="40" actId="2696"/>
        <pc:sldMkLst>
          <pc:docMk/>
          <pc:sldMk cId="2846032512" sldId="682"/>
        </pc:sldMkLst>
      </pc:sldChg>
      <pc:sldChg chg="del">
        <pc:chgData name="Becky Mann" userId="eb467d60-cff5-406f-b4ef-6c0aacb48478" providerId="ADAL" clId="{5A701DC0-C45A-4788-843E-32E06B2B1173}" dt="2018-08-27T17:33:24.816" v="42" actId="2696"/>
        <pc:sldMkLst>
          <pc:docMk/>
          <pc:sldMk cId="1713473030" sldId="683"/>
        </pc:sldMkLst>
      </pc:sldChg>
      <pc:sldChg chg="del">
        <pc:chgData name="Becky Mann" userId="eb467d60-cff5-406f-b4ef-6c0aacb48478" providerId="ADAL" clId="{5A701DC0-C45A-4788-843E-32E06B2B1173}" dt="2018-08-27T17:33:25.431" v="59" actId="2696"/>
        <pc:sldMkLst>
          <pc:docMk/>
          <pc:sldMk cId="620792703" sldId="684"/>
        </pc:sldMkLst>
      </pc:sldChg>
      <pc:sldChg chg="del">
        <pc:chgData name="Becky Mann" userId="eb467d60-cff5-406f-b4ef-6c0aacb48478" providerId="ADAL" clId="{5A701DC0-C45A-4788-843E-32E06B2B1173}" dt="2018-08-27T17:33:25.458" v="60" actId="2696"/>
        <pc:sldMkLst>
          <pc:docMk/>
          <pc:sldMk cId="488570278" sldId="685"/>
        </pc:sldMkLst>
      </pc:sldChg>
      <pc:sldChg chg="del">
        <pc:chgData name="Becky Mann" userId="eb467d60-cff5-406f-b4ef-6c0aacb48478" providerId="ADAL" clId="{5A701DC0-C45A-4788-843E-32E06B2B1173}" dt="2018-08-27T17:33:25.525" v="62" actId="2696"/>
        <pc:sldMkLst>
          <pc:docMk/>
          <pc:sldMk cId="2089731175" sldId="686"/>
        </pc:sldMkLst>
      </pc:sldChg>
      <pc:sldChg chg="del">
        <pc:chgData name="Becky Mann" userId="eb467d60-cff5-406f-b4ef-6c0aacb48478" providerId="ADAL" clId="{5A701DC0-C45A-4788-843E-32E06B2B1173}" dt="2018-08-27T17:33:26.096" v="84" actId="2696"/>
        <pc:sldMkLst>
          <pc:docMk/>
          <pc:sldMk cId="3441121510" sldId="687"/>
        </pc:sldMkLst>
      </pc:sldChg>
      <pc:sldChg chg="del">
        <pc:chgData name="Becky Mann" userId="eb467d60-cff5-406f-b4ef-6c0aacb48478" providerId="ADAL" clId="{5A701DC0-C45A-4788-843E-32E06B2B1173}" dt="2018-08-27T17:33:26.114" v="85" actId="2696"/>
        <pc:sldMkLst>
          <pc:docMk/>
          <pc:sldMk cId="3757876049" sldId="688"/>
        </pc:sldMkLst>
      </pc:sldChg>
      <pc:sldChg chg="del">
        <pc:chgData name="Becky Mann" userId="eb467d60-cff5-406f-b4ef-6c0aacb48478" providerId="ADAL" clId="{5A701DC0-C45A-4788-843E-32E06B2B1173}" dt="2018-08-27T17:33:26.155" v="87" actId="2696"/>
        <pc:sldMkLst>
          <pc:docMk/>
          <pc:sldMk cId="2777098661" sldId="689"/>
        </pc:sldMkLst>
      </pc:sldChg>
      <pc:sldChg chg="del">
        <pc:chgData name="Becky Mann" userId="eb467d60-cff5-406f-b4ef-6c0aacb48478" providerId="ADAL" clId="{5A701DC0-C45A-4788-843E-32E06B2B1173}" dt="2018-08-27T17:33:26.336" v="96" actId="2696"/>
        <pc:sldMkLst>
          <pc:docMk/>
          <pc:sldMk cId="1209565022" sldId="690"/>
        </pc:sldMkLst>
      </pc:sldChg>
    </pc:docChg>
  </pc:docChgLst>
  <pc:docChgLst>
    <pc:chgData name="Becky Mann" userId="eb467d60-cff5-406f-b4ef-6c0aacb48478" providerId="ADAL" clId="{FC0027CB-26B8-4B8C-836A-C4B401F6E6C3}"/>
    <pc:docChg chg="delSld">
      <pc:chgData name="Becky Mann" userId="eb467d60-cff5-406f-b4ef-6c0aacb48478" providerId="ADAL" clId="{FC0027CB-26B8-4B8C-836A-C4B401F6E6C3}" dt="2018-08-27T18:47:17.024" v="162" actId="2696"/>
      <pc:docMkLst>
        <pc:docMk/>
      </pc:docMkLst>
      <pc:sldChg chg="del">
        <pc:chgData name="Becky Mann" userId="eb467d60-cff5-406f-b4ef-6c0aacb48478" providerId="ADAL" clId="{FC0027CB-26B8-4B8C-836A-C4B401F6E6C3}" dt="2018-08-27T18:47:12.845" v="0" actId="2696"/>
        <pc:sldMkLst>
          <pc:docMk/>
          <pc:sldMk cId="2954615745" sldId="256"/>
        </pc:sldMkLst>
      </pc:sldChg>
      <pc:sldChg chg="del">
        <pc:chgData name="Becky Mann" userId="eb467d60-cff5-406f-b4ef-6c0aacb48478" providerId="ADAL" clId="{FC0027CB-26B8-4B8C-836A-C4B401F6E6C3}" dt="2018-08-27T18:47:13.154" v="7" actId="2696"/>
        <pc:sldMkLst>
          <pc:docMk/>
          <pc:sldMk cId="4197403627" sldId="257"/>
        </pc:sldMkLst>
      </pc:sldChg>
      <pc:sldChg chg="del">
        <pc:chgData name="Becky Mann" userId="eb467d60-cff5-406f-b4ef-6c0aacb48478" providerId="ADAL" clId="{FC0027CB-26B8-4B8C-836A-C4B401F6E6C3}" dt="2018-08-27T18:47:13.182" v="8" actId="2696"/>
        <pc:sldMkLst>
          <pc:docMk/>
          <pc:sldMk cId="1267779789" sldId="258"/>
        </pc:sldMkLst>
      </pc:sldChg>
      <pc:sldChg chg="del">
        <pc:chgData name="Becky Mann" userId="eb467d60-cff5-406f-b4ef-6c0aacb48478" providerId="ADAL" clId="{FC0027CB-26B8-4B8C-836A-C4B401F6E6C3}" dt="2018-08-27T18:47:13.213" v="9" actId="2696"/>
        <pc:sldMkLst>
          <pc:docMk/>
          <pc:sldMk cId="40316118" sldId="259"/>
        </pc:sldMkLst>
      </pc:sldChg>
      <pc:sldChg chg="del">
        <pc:chgData name="Becky Mann" userId="eb467d60-cff5-406f-b4ef-6c0aacb48478" providerId="ADAL" clId="{FC0027CB-26B8-4B8C-836A-C4B401F6E6C3}" dt="2018-08-27T18:47:13.245" v="10" actId="2696"/>
        <pc:sldMkLst>
          <pc:docMk/>
          <pc:sldMk cId="62975364" sldId="260"/>
        </pc:sldMkLst>
      </pc:sldChg>
      <pc:sldChg chg="del">
        <pc:chgData name="Becky Mann" userId="eb467d60-cff5-406f-b4ef-6c0aacb48478" providerId="ADAL" clId="{FC0027CB-26B8-4B8C-836A-C4B401F6E6C3}" dt="2018-08-27T18:47:13.272" v="11" actId="2696"/>
        <pc:sldMkLst>
          <pc:docMk/>
          <pc:sldMk cId="109588566" sldId="261"/>
        </pc:sldMkLst>
      </pc:sldChg>
      <pc:sldChg chg="del">
        <pc:chgData name="Becky Mann" userId="eb467d60-cff5-406f-b4ef-6c0aacb48478" providerId="ADAL" clId="{FC0027CB-26B8-4B8C-836A-C4B401F6E6C3}" dt="2018-08-27T18:47:13.302" v="12" actId="2696"/>
        <pc:sldMkLst>
          <pc:docMk/>
          <pc:sldMk cId="3468803574" sldId="262"/>
        </pc:sldMkLst>
      </pc:sldChg>
      <pc:sldChg chg="del">
        <pc:chgData name="Becky Mann" userId="eb467d60-cff5-406f-b4ef-6c0aacb48478" providerId="ADAL" clId="{FC0027CB-26B8-4B8C-836A-C4B401F6E6C3}" dt="2018-08-27T18:47:13.339" v="13" actId="2696"/>
        <pc:sldMkLst>
          <pc:docMk/>
          <pc:sldMk cId="2167698675" sldId="263"/>
        </pc:sldMkLst>
      </pc:sldChg>
      <pc:sldChg chg="del">
        <pc:chgData name="Becky Mann" userId="eb467d60-cff5-406f-b4ef-6c0aacb48478" providerId="ADAL" clId="{FC0027CB-26B8-4B8C-836A-C4B401F6E6C3}" dt="2018-08-27T18:47:13.370" v="14" actId="2696"/>
        <pc:sldMkLst>
          <pc:docMk/>
          <pc:sldMk cId="1514780162" sldId="264"/>
        </pc:sldMkLst>
      </pc:sldChg>
      <pc:sldChg chg="del">
        <pc:chgData name="Becky Mann" userId="eb467d60-cff5-406f-b4ef-6c0aacb48478" providerId="ADAL" clId="{FC0027CB-26B8-4B8C-836A-C4B401F6E6C3}" dt="2018-08-27T18:47:13.401" v="15" actId="2696"/>
        <pc:sldMkLst>
          <pc:docMk/>
          <pc:sldMk cId="37822517" sldId="265"/>
        </pc:sldMkLst>
      </pc:sldChg>
      <pc:sldChg chg="del">
        <pc:chgData name="Becky Mann" userId="eb467d60-cff5-406f-b4ef-6c0aacb48478" providerId="ADAL" clId="{FC0027CB-26B8-4B8C-836A-C4B401F6E6C3}" dt="2018-08-27T18:47:13.430" v="16" actId="2696"/>
        <pc:sldMkLst>
          <pc:docMk/>
          <pc:sldMk cId="1983189717" sldId="266"/>
        </pc:sldMkLst>
      </pc:sldChg>
      <pc:sldChg chg="del">
        <pc:chgData name="Becky Mann" userId="eb467d60-cff5-406f-b4ef-6c0aacb48478" providerId="ADAL" clId="{FC0027CB-26B8-4B8C-836A-C4B401F6E6C3}" dt="2018-08-27T18:47:13.495" v="18" actId="2696"/>
        <pc:sldMkLst>
          <pc:docMk/>
          <pc:sldMk cId="4268122013" sldId="267"/>
        </pc:sldMkLst>
      </pc:sldChg>
      <pc:sldChg chg="del">
        <pc:chgData name="Becky Mann" userId="eb467d60-cff5-406f-b4ef-6c0aacb48478" providerId="ADAL" clId="{FC0027CB-26B8-4B8C-836A-C4B401F6E6C3}" dt="2018-08-27T18:47:13.461" v="17" actId="2696"/>
        <pc:sldMkLst>
          <pc:docMk/>
          <pc:sldMk cId="2025341685" sldId="268"/>
        </pc:sldMkLst>
      </pc:sldChg>
      <pc:sldChg chg="del">
        <pc:chgData name="Becky Mann" userId="eb467d60-cff5-406f-b4ef-6c0aacb48478" providerId="ADAL" clId="{FC0027CB-26B8-4B8C-836A-C4B401F6E6C3}" dt="2018-08-27T18:47:13.638" v="22" actId="2696"/>
        <pc:sldMkLst>
          <pc:docMk/>
          <pc:sldMk cId="1997103243" sldId="269"/>
        </pc:sldMkLst>
      </pc:sldChg>
      <pc:sldChg chg="del">
        <pc:chgData name="Becky Mann" userId="eb467d60-cff5-406f-b4ef-6c0aacb48478" providerId="ADAL" clId="{FC0027CB-26B8-4B8C-836A-C4B401F6E6C3}" dt="2018-08-27T18:47:13.670" v="23" actId="2696"/>
        <pc:sldMkLst>
          <pc:docMk/>
          <pc:sldMk cId="2413815532" sldId="270"/>
        </pc:sldMkLst>
      </pc:sldChg>
      <pc:sldChg chg="del">
        <pc:chgData name="Becky Mann" userId="eb467d60-cff5-406f-b4ef-6c0aacb48478" providerId="ADAL" clId="{FC0027CB-26B8-4B8C-836A-C4B401F6E6C3}" dt="2018-08-27T18:47:13.704" v="24" actId="2696"/>
        <pc:sldMkLst>
          <pc:docMk/>
          <pc:sldMk cId="1786541496" sldId="271"/>
        </pc:sldMkLst>
      </pc:sldChg>
      <pc:sldChg chg="del">
        <pc:chgData name="Becky Mann" userId="eb467d60-cff5-406f-b4ef-6c0aacb48478" providerId="ADAL" clId="{FC0027CB-26B8-4B8C-836A-C4B401F6E6C3}" dt="2018-08-27T18:47:13.741" v="25" actId="2696"/>
        <pc:sldMkLst>
          <pc:docMk/>
          <pc:sldMk cId="726756780" sldId="272"/>
        </pc:sldMkLst>
      </pc:sldChg>
      <pc:sldChg chg="del">
        <pc:chgData name="Becky Mann" userId="eb467d60-cff5-406f-b4ef-6c0aacb48478" providerId="ADAL" clId="{FC0027CB-26B8-4B8C-836A-C4B401F6E6C3}" dt="2018-08-27T18:47:13.777" v="26" actId="2696"/>
        <pc:sldMkLst>
          <pc:docMk/>
          <pc:sldMk cId="1412433513" sldId="273"/>
        </pc:sldMkLst>
      </pc:sldChg>
      <pc:sldChg chg="del">
        <pc:chgData name="Becky Mann" userId="eb467d60-cff5-406f-b4ef-6c0aacb48478" providerId="ADAL" clId="{FC0027CB-26B8-4B8C-836A-C4B401F6E6C3}" dt="2018-08-27T18:47:13.962" v="32" actId="2696"/>
        <pc:sldMkLst>
          <pc:docMk/>
          <pc:sldMk cId="4054746119" sldId="274"/>
        </pc:sldMkLst>
      </pc:sldChg>
      <pc:sldChg chg="del">
        <pc:chgData name="Becky Mann" userId="eb467d60-cff5-406f-b4ef-6c0aacb48478" providerId="ADAL" clId="{FC0027CB-26B8-4B8C-836A-C4B401F6E6C3}" dt="2018-08-27T18:47:13.810" v="27" actId="2696"/>
        <pc:sldMkLst>
          <pc:docMk/>
          <pc:sldMk cId="2028040962" sldId="276"/>
        </pc:sldMkLst>
      </pc:sldChg>
      <pc:sldChg chg="del">
        <pc:chgData name="Becky Mann" userId="eb467d60-cff5-406f-b4ef-6c0aacb48478" providerId="ADAL" clId="{FC0027CB-26B8-4B8C-836A-C4B401F6E6C3}" dt="2018-08-27T18:47:13.841" v="28" actId="2696"/>
        <pc:sldMkLst>
          <pc:docMk/>
          <pc:sldMk cId="3284215811" sldId="277"/>
        </pc:sldMkLst>
      </pc:sldChg>
      <pc:sldChg chg="del">
        <pc:chgData name="Becky Mann" userId="eb467d60-cff5-406f-b4ef-6c0aacb48478" providerId="ADAL" clId="{FC0027CB-26B8-4B8C-836A-C4B401F6E6C3}" dt="2018-08-27T18:47:13.879" v="29" actId="2696"/>
        <pc:sldMkLst>
          <pc:docMk/>
          <pc:sldMk cId="754331333" sldId="278"/>
        </pc:sldMkLst>
      </pc:sldChg>
      <pc:sldChg chg="del">
        <pc:chgData name="Becky Mann" userId="eb467d60-cff5-406f-b4ef-6c0aacb48478" providerId="ADAL" clId="{FC0027CB-26B8-4B8C-836A-C4B401F6E6C3}" dt="2018-08-27T18:47:13.909" v="30" actId="2696"/>
        <pc:sldMkLst>
          <pc:docMk/>
          <pc:sldMk cId="892344327" sldId="279"/>
        </pc:sldMkLst>
      </pc:sldChg>
      <pc:sldChg chg="del">
        <pc:chgData name="Becky Mann" userId="eb467d60-cff5-406f-b4ef-6c0aacb48478" providerId="ADAL" clId="{FC0027CB-26B8-4B8C-836A-C4B401F6E6C3}" dt="2018-08-27T18:47:13.938" v="31" actId="2696"/>
        <pc:sldMkLst>
          <pc:docMk/>
          <pc:sldMk cId="79725647" sldId="280"/>
        </pc:sldMkLst>
      </pc:sldChg>
      <pc:sldChg chg="del">
        <pc:chgData name="Becky Mann" userId="eb467d60-cff5-406f-b4ef-6c0aacb48478" providerId="ADAL" clId="{FC0027CB-26B8-4B8C-836A-C4B401F6E6C3}" dt="2018-08-27T18:47:13.999" v="33" actId="2696"/>
        <pc:sldMkLst>
          <pc:docMk/>
          <pc:sldMk cId="260371550" sldId="281"/>
        </pc:sldMkLst>
      </pc:sldChg>
      <pc:sldChg chg="del">
        <pc:chgData name="Becky Mann" userId="eb467d60-cff5-406f-b4ef-6c0aacb48478" providerId="ADAL" clId="{FC0027CB-26B8-4B8C-836A-C4B401F6E6C3}" dt="2018-08-27T18:47:14.157" v="38" actId="2696"/>
        <pc:sldMkLst>
          <pc:docMk/>
          <pc:sldMk cId="412278223" sldId="282"/>
        </pc:sldMkLst>
      </pc:sldChg>
      <pc:sldChg chg="del">
        <pc:chgData name="Becky Mann" userId="eb467d60-cff5-406f-b4ef-6c0aacb48478" providerId="ADAL" clId="{FC0027CB-26B8-4B8C-836A-C4B401F6E6C3}" dt="2018-08-27T18:47:14.184" v="39" actId="2696"/>
        <pc:sldMkLst>
          <pc:docMk/>
          <pc:sldMk cId="3130637292" sldId="283"/>
        </pc:sldMkLst>
      </pc:sldChg>
      <pc:sldChg chg="del">
        <pc:chgData name="Becky Mann" userId="eb467d60-cff5-406f-b4ef-6c0aacb48478" providerId="ADAL" clId="{FC0027CB-26B8-4B8C-836A-C4B401F6E6C3}" dt="2018-08-27T18:47:14.345" v="45" actId="2696"/>
        <pc:sldMkLst>
          <pc:docMk/>
          <pc:sldMk cId="3053382788" sldId="284"/>
        </pc:sldMkLst>
      </pc:sldChg>
      <pc:sldChg chg="del">
        <pc:chgData name="Becky Mann" userId="eb467d60-cff5-406f-b4ef-6c0aacb48478" providerId="ADAL" clId="{FC0027CB-26B8-4B8C-836A-C4B401F6E6C3}" dt="2018-08-27T18:47:14.437" v="48" actId="2696"/>
        <pc:sldMkLst>
          <pc:docMk/>
          <pc:sldMk cId="1503132178" sldId="285"/>
        </pc:sldMkLst>
      </pc:sldChg>
      <pc:sldChg chg="del">
        <pc:chgData name="Becky Mann" userId="eb467d60-cff5-406f-b4ef-6c0aacb48478" providerId="ADAL" clId="{FC0027CB-26B8-4B8C-836A-C4B401F6E6C3}" dt="2018-08-27T18:47:14.505" v="50" actId="2696"/>
        <pc:sldMkLst>
          <pc:docMk/>
          <pc:sldMk cId="3587480872" sldId="286"/>
        </pc:sldMkLst>
      </pc:sldChg>
      <pc:sldChg chg="del">
        <pc:chgData name="Becky Mann" userId="eb467d60-cff5-406f-b4ef-6c0aacb48478" providerId="ADAL" clId="{FC0027CB-26B8-4B8C-836A-C4B401F6E6C3}" dt="2018-08-27T18:47:14.211" v="40" actId="2696"/>
        <pc:sldMkLst>
          <pc:docMk/>
          <pc:sldMk cId="1660169838" sldId="287"/>
        </pc:sldMkLst>
      </pc:sldChg>
      <pc:sldChg chg="del">
        <pc:chgData name="Becky Mann" userId="eb467d60-cff5-406f-b4ef-6c0aacb48478" providerId="ADAL" clId="{FC0027CB-26B8-4B8C-836A-C4B401F6E6C3}" dt="2018-08-27T18:47:14.238" v="41" actId="2696"/>
        <pc:sldMkLst>
          <pc:docMk/>
          <pc:sldMk cId="918966387" sldId="288"/>
        </pc:sldMkLst>
      </pc:sldChg>
      <pc:sldChg chg="del">
        <pc:chgData name="Becky Mann" userId="eb467d60-cff5-406f-b4ef-6c0aacb48478" providerId="ADAL" clId="{FC0027CB-26B8-4B8C-836A-C4B401F6E6C3}" dt="2018-08-27T18:47:14.265" v="42" actId="2696"/>
        <pc:sldMkLst>
          <pc:docMk/>
          <pc:sldMk cId="799314670" sldId="289"/>
        </pc:sldMkLst>
      </pc:sldChg>
      <pc:sldChg chg="del">
        <pc:chgData name="Becky Mann" userId="eb467d60-cff5-406f-b4ef-6c0aacb48478" providerId="ADAL" clId="{FC0027CB-26B8-4B8C-836A-C4B401F6E6C3}" dt="2018-08-27T18:47:14.288" v="43" actId="2696"/>
        <pc:sldMkLst>
          <pc:docMk/>
          <pc:sldMk cId="881311548" sldId="290"/>
        </pc:sldMkLst>
      </pc:sldChg>
      <pc:sldChg chg="del">
        <pc:chgData name="Becky Mann" userId="eb467d60-cff5-406f-b4ef-6c0aacb48478" providerId="ADAL" clId="{FC0027CB-26B8-4B8C-836A-C4B401F6E6C3}" dt="2018-08-27T18:47:14.313" v="44" actId="2696"/>
        <pc:sldMkLst>
          <pc:docMk/>
          <pc:sldMk cId="579877271" sldId="291"/>
        </pc:sldMkLst>
      </pc:sldChg>
      <pc:sldChg chg="del">
        <pc:chgData name="Becky Mann" userId="eb467d60-cff5-406f-b4ef-6c0aacb48478" providerId="ADAL" clId="{FC0027CB-26B8-4B8C-836A-C4B401F6E6C3}" dt="2018-08-27T18:47:14.372" v="46" actId="2696"/>
        <pc:sldMkLst>
          <pc:docMk/>
          <pc:sldMk cId="1924830922" sldId="292"/>
        </pc:sldMkLst>
      </pc:sldChg>
      <pc:sldChg chg="del">
        <pc:chgData name="Becky Mann" userId="eb467d60-cff5-406f-b4ef-6c0aacb48478" providerId="ADAL" clId="{FC0027CB-26B8-4B8C-836A-C4B401F6E6C3}" dt="2018-08-27T18:47:14.406" v="47" actId="2696"/>
        <pc:sldMkLst>
          <pc:docMk/>
          <pc:sldMk cId="2559492309" sldId="293"/>
        </pc:sldMkLst>
      </pc:sldChg>
      <pc:sldChg chg="del">
        <pc:chgData name="Becky Mann" userId="eb467d60-cff5-406f-b4ef-6c0aacb48478" providerId="ADAL" clId="{FC0027CB-26B8-4B8C-836A-C4B401F6E6C3}" dt="2018-08-27T18:47:14.472" v="49" actId="2696"/>
        <pc:sldMkLst>
          <pc:docMk/>
          <pc:sldMk cId="3842237735" sldId="294"/>
        </pc:sldMkLst>
      </pc:sldChg>
      <pc:sldChg chg="del">
        <pc:chgData name="Becky Mann" userId="eb467d60-cff5-406f-b4ef-6c0aacb48478" providerId="ADAL" clId="{FC0027CB-26B8-4B8C-836A-C4B401F6E6C3}" dt="2018-08-27T18:47:14.539" v="51" actId="2696"/>
        <pc:sldMkLst>
          <pc:docMk/>
          <pc:sldMk cId="2909590545" sldId="295"/>
        </pc:sldMkLst>
      </pc:sldChg>
      <pc:sldChg chg="del">
        <pc:chgData name="Becky Mann" userId="eb467d60-cff5-406f-b4ef-6c0aacb48478" providerId="ADAL" clId="{FC0027CB-26B8-4B8C-836A-C4B401F6E6C3}" dt="2018-08-27T18:47:14.566" v="52" actId="2696"/>
        <pc:sldMkLst>
          <pc:docMk/>
          <pc:sldMk cId="2190060406" sldId="296"/>
        </pc:sldMkLst>
      </pc:sldChg>
      <pc:sldChg chg="del">
        <pc:chgData name="Becky Mann" userId="eb467d60-cff5-406f-b4ef-6c0aacb48478" providerId="ADAL" clId="{FC0027CB-26B8-4B8C-836A-C4B401F6E6C3}" dt="2018-08-27T18:47:14.627" v="54" actId="2696"/>
        <pc:sldMkLst>
          <pc:docMk/>
          <pc:sldMk cId="961067235" sldId="297"/>
        </pc:sldMkLst>
      </pc:sldChg>
      <pc:sldChg chg="del">
        <pc:chgData name="Becky Mann" userId="eb467d60-cff5-406f-b4ef-6c0aacb48478" providerId="ADAL" clId="{FC0027CB-26B8-4B8C-836A-C4B401F6E6C3}" dt="2018-08-27T18:47:14.597" v="53" actId="2696"/>
        <pc:sldMkLst>
          <pc:docMk/>
          <pc:sldMk cId="895886636" sldId="298"/>
        </pc:sldMkLst>
      </pc:sldChg>
      <pc:sldChg chg="del">
        <pc:chgData name="Becky Mann" userId="eb467d60-cff5-406f-b4ef-6c0aacb48478" providerId="ADAL" clId="{FC0027CB-26B8-4B8C-836A-C4B401F6E6C3}" dt="2018-08-27T18:47:14.660" v="55" actId="2696"/>
        <pc:sldMkLst>
          <pc:docMk/>
          <pc:sldMk cId="2247129780" sldId="299"/>
        </pc:sldMkLst>
      </pc:sldChg>
      <pc:sldChg chg="del">
        <pc:chgData name="Becky Mann" userId="eb467d60-cff5-406f-b4ef-6c0aacb48478" providerId="ADAL" clId="{FC0027CB-26B8-4B8C-836A-C4B401F6E6C3}" dt="2018-08-27T18:47:14.722" v="57" actId="2696"/>
        <pc:sldMkLst>
          <pc:docMk/>
          <pc:sldMk cId="3069629363" sldId="300"/>
        </pc:sldMkLst>
      </pc:sldChg>
      <pc:sldChg chg="del">
        <pc:chgData name="Becky Mann" userId="eb467d60-cff5-406f-b4ef-6c0aacb48478" providerId="ADAL" clId="{FC0027CB-26B8-4B8C-836A-C4B401F6E6C3}" dt="2018-08-27T18:47:14.782" v="59" actId="2696"/>
        <pc:sldMkLst>
          <pc:docMk/>
          <pc:sldMk cId="4040821978" sldId="301"/>
        </pc:sldMkLst>
      </pc:sldChg>
      <pc:sldChg chg="del">
        <pc:chgData name="Becky Mann" userId="eb467d60-cff5-406f-b4ef-6c0aacb48478" providerId="ADAL" clId="{FC0027CB-26B8-4B8C-836A-C4B401F6E6C3}" dt="2018-08-27T18:47:14.693" v="56" actId="2696"/>
        <pc:sldMkLst>
          <pc:docMk/>
          <pc:sldMk cId="1888799458" sldId="302"/>
        </pc:sldMkLst>
      </pc:sldChg>
      <pc:sldChg chg="del">
        <pc:chgData name="Becky Mann" userId="eb467d60-cff5-406f-b4ef-6c0aacb48478" providerId="ADAL" clId="{FC0027CB-26B8-4B8C-836A-C4B401F6E6C3}" dt="2018-08-27T18:47:14.746" v="58" actId="2696"/>
        <pc:sldMkLst>
          <pc:docMk/>
          <pc:sldMk cId="969377059" sldId="303"/>
        </pc:sldMkLst>
      </pc:sldChg>
      <pc:sldChg chg="del">
        <pc:chgData name="Becky Mann" userId="eb467d60-cff5-406f-b4ef-6c0aacb48478" providerId="ADAL" clId="{FC0027CB-26B8-4B8C-836A-C4B401F6E6C3}" dt="2018-08-27T18:47:14.904" v="64" actId="2696"/>
        <pc:sldMkLst>
          <pc:docMk/>
          <pc:sldMk cId="1393459374" sldId="304"/>
        </pc:sldMkLst>
      </pc:sldChg>
      <pc:sldChg chg="del">
        <pc:chgData name="Becky Mann" userId="eb467d60-cff5-406f-b4ef-6c0aacb48478" providerId="ADAL" clId="{FC0027CB-26B8-4B8C-836A-C4B401F6E6C3}" dt="2018-08-27T18:47:14.927" v="65" actId="2696"/>
        <pc:sldMkLst>
          <pc:docMk/>
          <pc:sldMk cId="3817468511" sldId="305"/>
        </pc:sldMkLst>
      </pc:sldChg>
      <pc:sldChg chg="del">
        <pc:chgData name="Becky Mann" userId="eb467d60-cff5-406f-b4ef-6c0aacb48478" providerId="ADAL" clId="{FC0027CB-26B8-4B8C-836A-C4B401F6E6C3}" dt="2018-08-27T18:47:14.954" v="66" actId="2696"/>
        <pc:sldMkLst>
          <pc:docMk/>
          <pc:sldMk cId="2461872318" sldId="306"/>
        </pc:sldMkLst>
      </pc:sldChg>
      <pc:sldChg chg="del">
        <pc:chgData name="Becky Mann" userId="eb467d60-cff5-406f-b4ef-6c0aacb48478" providerId="ADAL" clId="{FC0027CB-26B8-4B8C-836A-C4B401F6E6C3}" dt="2018-08-27T18:47:14.976" v="67" actId="2696"/>
        <pc:sldMkLst>
          <pc:docMk/>
          <pc:sldMk cId="3293897136" sldId="307"/>
        </pc:sldMkLst>
      </pc:sldChg>
      <pc:sldChg chg="del">
        <pc:chgData name="Becky Mann" userId="eb467d60-cff5-406f-b4ef-6c0aacb48478" providerId="ADAL" clId="{FC0027CB-26B8-4B8C-836A-C4B401F6E6C3}" dt="2018-08-27T18:47:14.996" v="68" actId="2696"/>
        <pc:sldMkLst>
          <pc:docMk/>
          <pc:sldMk cId="2758380305" sldId="308"/>
        </pc:sldMkLst>
      </pc:sldChg>
      <pc:sldChg chg="del">
        <pc:chgData name="Becky Mann" userId="eb467d60-cff5-406f-b4ef-6c0aacb48478" providerId="ADAL" clId="{FC0027CB-26B8-4B8C-836A-C4B401F6E6C3}" dt="2018-08-27T18:47:15.017" v="69" actId="2696"/>
        <pc:sldMkLst>
          <pc:docMk/>
          <pc:sldMk cId="3953896286" sldId="309"/>
        </pc:sldMkLst>
      </pc:sldChg>
      <pc:sldChg chg="del">
        <pc:chgData name="Becky Mann" userId="eb467d60-cff5-406f-b4ef-6c0aacb48478" providerId="ADAL" clId="{FC0027CB-26B8-4B8C-836A-C4B401F6E6C3}" dt="2018-08-27T18:47:15.040" v="70" actId="2696"/>
        <pc:sldMkLst>
          <pc:docMk/>
          <pc:sldMk cId="3598803477" sldId="310"/>
        </pc:sldMkLst>
      </pc:sldChg>
      <pc:sldChg chg="del">
        <pc:chgData name="Becky Mann" userId="eb467d60-cff5-406f-b4ef-6c0aacb48478" providerId="ADAL" clId="{FC0027CB-26B8-4B8C-836A-C4B401F6E6C3}" dt="2018-08-27T18:47:15.066" v="71" actId="2696"/>
        <pc:sldMkLst>
          <pc:docMk/>
          <pc:sldMk cId="1419938255" sldId="311"/>
        </pc:sldMkLst>
      </pc:sldChg>
      <pc:sldChg chg="del">
        <pc:chgData name="Becky Mann" userId="eb467d60-cff5-406f-b4ef-6c0aacb48478" providerId="ADAL" clId="{FC0027CB-26B8-4B8C-836A-C4B401F6E6C3}" dt="2018-08-27T18:47:15.088" v="72" actId="2696"/>
        <pc:sldMkLst>
          <pc:docMk/>
          <pc:sldMk cId="787659407" sldId="312"/>
        </pc:sldMkLst>
      </pc:sldChg>
      <pc:sldChg chg="del">
        <pc:chgData name="Becky Mann" userId="eb467d60-cff5-406f-b4ef-6c0aacb48478" providerId="ADAL" clId="{FC0027CB-26B8-4B8C-836A-C4B401F6E6C3}" dt="2018-08-27T18:47:15.139" v="74" actId="2696"/>
        <pc:sldMkLst>
          <pc:docMk/>
          <pc:sldMk cId="2265798758" sldId="313"/>
        </pc:sldMkLst>
      </pc:sldChg>
      <pc:sldChg chg="del">
        <pc:chgData name="Becky Mann" userId="eb467d60-cff5-406f-b4ef-6c0aacb48478" providerId="ADAL" clId="{FC0027CB-26B8-4B8C-836A-C4B401F6E6C3}" dt="2018-08-27T18:47:15.171" v="75" actId="2696"/>
        <pc:sldMkLst>
          <pc:docMk/>
          <pc:sldMk cId="4200973317" sldId="314"/>
        </pc:sldMkLst>
      </pc:sldChg>
      <pc:sldChg chg="del">
        <pc:chgData name="Becky Mann" userId="eb467d60-cff5-406f-b4ef-6c0aacb48478" providerId="ADAL" clId="{FC0027CB-26B8-4B8C-836A-C4B401F6E6C3}" dt="2018-08-27T18:47:15.112" v="73" actId="2696"/>
        <pc:sldMkLst>
          <pc:docMk/>
          <pc:sldMk cId="3283004789" sldId="315"/>
        </pc:sldMkLst>
      </pc:sldChg>
      <pc:sldChg chg="del">
        <pc:chgData name="Becky Mann" userId="eb467d60-cff5-406f-b4ef-6c0aacb48478" providerId="ADAL" clId="{FC0027CB-26B8-4B8C-836A-C4B401F6E6C3}" dt="2018-08-27T18:47:15.276" v="80" actId="2696"/>
        <pc:sldMkLst>
          <pc:docMk/>
          <pc:sldMk cId="2024201776" sldId="316"/>
        </pc:sldMkLst>
      </pc:sldChg>
      <pc:sldChg chg="del">
        <pc:chgData name="Becky Mann" userId="eb467d60-cff5-406f-b4ef-6c0aacb48478" providerId="ADAL" clId="{FC0027CB-26B8-4B8C-836A-C4B401F6E6C3}" dt="2018-08-27T18:47:15.386" v="85" actId="2696"/>
        <pc:sldMkLst>
          <pc:docMk/>
          <pc:sldMk cId="2250176408" sldId="317"/>
        </pc:sldMkLst>
      </pc:sldChg>
      <pc:sldChg chg="del">
        <pc:chgData name="Becky Mann" userId="eb467d60-cff5-406f-b4ef-6c0aacb48478" providerId="ADAL" clId="{FC0027CB-26B8-4B8C-836A-C4B401F6E6C3}" dt="2018-08-27T18:47:15.406" v="86" actId="2696"/>
        <pc:sldMkLst>
          <pc:docMk/>
          <pc:sldMk cId="1498360641" sldId="318"/>
        </pc:sldMkLst>
      </pc:sldChg>
      <pc:sldChg chg="del">
        <pc:chgData name="Becky Mann" userId="eb467d60-cff5-406f-b4ef-6c0aacb48478" providerId="ADAL" clId="{FC0027CB-26B8-4B8C-836A-C4B401F6E6C3}" dt="2018-08-27T18:47:15.427" v="87" actId="2696"/>
        <pc:sldMkLst>
          <pc:docMk/>
          <pc:sldMk cId="2115053894" sldId="319"/>
        </pc:sldMkLst>
      </pc:sldChg>
      <pc:sldChg chg="del">
        <pc:chgData name="Becky Mann" userId="eb467d60-cff5-406f-b4ef-6c0aacb48478" providerId="ADAL" clId="{FC0027CB-26B8-4B8C-836A-C4B401F6E6C3}" dt="2018-08-27T18:47:15.445" v="88" actId="2696"/>
        <pc:sldMkLst>
          <pc:docMk/>
          <pc:sldMk cId="274512618" sldId="320"/>
        </pc:sldMkLst>
      </pc:sldChg>
      <pc:sldChg chg="del">
        <pc:chgData name="Becky Mann" userId="eb467d60-cff5-406f-b4ef-6c0aacb48478" providerId="ADAL" clId="{FC0027CB-26B8-4B8C-836A-C4B401F6E6C3}" dt="2018-08-27T18:47:15.475" v="89" actId="2696"/>
        <pc:sldMkLst>
          <pc:docMk/>
          <pc:sldMk cId="2592657017" sldId="321"/>
        </pc:sldMkLst>
      </pc:sldChg>
      <pc:sldChg chg="del">
        <pc:chgData name="Becky Mann" userId="eb467d60-cff5-406f-b4ef-6c0aacb48478" providerId="ADAL" clId="{FC0027CB-26B8-4B8C-836A-C4B401F6E6C3}" dt="2018-08-27T18:47:15.300" v="81" actId="2696"/>
        <pc:sldMkLst>
          <pc:docMk/>
          <pc:sldMk cId="3514270331" sldId="322"/>
        </pc:sldMkLst>
      </pc:sldChg>
      <pc:sldChg chg="del">
        <pc:chgData name="Becky Mann" userId="eb467d60-cff5-406f-b4ef-6c0aacb48478" providerId="ADAL" clId="{FC0027CB-26B8-4B8C-836A-C4B401F6E6C3}" dt="2018-08-27T18:47:15.321" v="82" actId="2696"/>
        <pc:sldMkLst>
          <pc:docMk/>
          <pc:sldMk cId="510086316" sldId="323"/>
        </pc:sldMkLst>
      </pc:sldChg>
      <pc:sldChg chg="del">
        <pc:chgData name="Becky Mann" userId="eb467d60-cff5-406f-b4ef-6c0aacb48478" providerId="ADAL" clId="{FC0027CB-26B8-4B8C-836A-C4B401F6E6C3}" dt="2018-08-27T18:47:15.344" v="83" actId="2696"/>
        <pc:sldMkLst>
          <pc:docMk/>
          <pc:sldMk cId="2011447127" sldId="324"/>
        </pc:sldMkLst>
      </pc:sldChg>
      <pc:sldChg chg="del">
        <pc:chgData name="Becky Mann" userId="eb467d60-cff5-406f-b4ef-6c0aacb48478" providerId="ADAL" clId="{FC0027CB-26B8-4B8C-836A-C4B401F6E6C3}" dt="2018-08-27T18:47:15.366" v="84" actId="2696"/>
        <pc:sldMkLst>
          <pc:docMk/>
          <pc:sldMk cId="3995542301" sldId="325"/>
        </pc:sldMkLst>
      </pc:sldChg>
      <pc:sldChg chg="del">
        <pc:chgData name="Becky Mann" userId="eb467d60-cff5-406f-b4ef-6c0aacb48478" providerId="ADAL" clId="{FC0027CB-26B8-4B8C-836A-C4B401F6E6C3}" dt="2018-08-27T18:47:15.583" v="94" actId="2696"/>
        <pc:sldMkLst>
          <pc:docMk/>
          <pc:sldMk cId="2530393652" sldId="326"/>
        </pc:sldMkLst>
      </pc:sldChg>
      <pc:sldChg chg="del">
        <pc:chgData name="Becky Mann" userId="eb467d60-cff5-406f-b4ef-6c0aacb48478" providerId="ADAL" clId="{FC0027CB-26B8-4B8C-836A-C4B401F6E6C3}" dt="2018-08-27T18:47:15.609" v="95" actId="2696"/>
        <pc:sldMkLst>
          <pc:docMk/>
          <pc:sldMk cId="387205813" sldId="327"/>
        </pc:sldMkLst>
      </pc:sldChg>
      <pc:sldChg chg="del">
        <pc:chgData name="Becky Mann" userId="eb467d60-cff5-406f-b4ef-6c0aacb48478" providerId="ADAL" clId="{FC0027CB-26B8-4B8C-836A-C4B401F6E6C3}" dt="2018-08-27T18:47:15.635" v="96" actId="2696"/>
        <pc:sldMkLst>
          <pc:docMk/>
          <pc:sldMk cId="3566580247" sldId="328"/>
        </pc:sldMkLst>
      </pc:sldChg>
      <pc:sldChg chg="del">
        <pc:chgData name="Becky Mann" userId="eb467d60-cff5-406f-b4ef-6c0aacb48478" providerId="ADAL" clId="{FC0027CB-26B8-4B8C-836A-C4B401F6E6C3}" dt="2018-08-27T18:47:15.660" v="97" actId="2696"/>
        <pc:sldMkLst>
          <pc:docMk/>
          <pc:sldMk cId="272891693" sldId="329"/>
        </pc:sldMkLst>
      </pc:sldChg>
      <pc:sldChg chg="del">
        <pc:chgData name="Becky Mann" userId="eb467d60-cff5-406f-b4ef-6c0aacb48478" providerId="ADAL" clId="{FC0027CB-26B8-4B8C-836A-C4B401F6E6C3}" dt="2018-08-27T18:47:15.680" v="98" actId="2696"/>
        <pc:sldMkLst>
          <pc:docMk/>
          <pc:sldMk cId="2684256607" sldId="330"/>
        </pc:sldMkLst>
      </pc:sldChg>
      <pc:sldChg chg="del">
        <pc:chgData name="Becky Mann" userId="eb467d60-cff5-406f-b4ef-6c0aacb48478" providerId="ADAL" clId="{FC0027CB-26B8-4B8C-836A-C4B401F6E6C3}" dt="2018-08-27T18:47:15.706" v="99" actId="2696"/>
        <pc:sldMkLst>
          <pc:docMk/>
          <pc:sldMk cId="1022537552" sldId="331"/>
        </pc:sldMkLst>
      </pc:sldChg>
      <pc:sldChg chg="del">
        <pc:chgData name="Becky Mann" userId="eb467d60-cff5-406f-b4ef-6c0aacb48478" providerId="ADAL" clId="{FC0027CB-26B8-4B8C-836A-C4B401F6E6C3}" dt="2018-08-27T18:47:15.726" v="100" actId="2696"/>
        <pc:sldMkLst>
          <pc:docMk/>
          <pc:sldMk cId="1346577054" sldId="332"/>
        </pc:sldMkLst>
      </pc:sldChg>
      <pc:sldChg chg="del">
        <pc:chgData name="Becky Mann" userId="eb467d60-cff5-406f-b4ef-6c0aacb48478" providerId="ADAL" clId="{FC0027CB-26B8-4B8C-836A-C4B401F6E6C3}" dt="2018-08-27T18:47:15.750" v="101" actId="2696"/>
        <pc:sldMkLst>
          <pc:docMk/>
          <pc:sldMk cId="3191637485" sldId="333"/>
        </pc:sldMkLst>
      </pc:sldChg>
      <pc:sldChg chg="del">
        <pc:chgData name="Becky Mann" userId="eb467d60-cff5-406f-b4ef-6c0aacb48478" providerId="ADAL" clId="{FC0027CB-26B8-4B8C-836A-C4B401F6E6C3}" dt="2018-08-27T18:47:15.774" v="102" actId="2696"/>
        <pc:sldMkLst>
          <pc:docMk/>
          <pc:sldMk cId="514820736" sldId="334"/>
        </pc:sldMkLst>
      </pc:sldChg>
      <pc:sldChg chg="del">
        <pc:chgData name="Becky Mann" userId="eb467d60-cff5-406f-b4ef-6c0aacb48478" providerId="ADAL" clId="{FC0027CB-26B8-4B8C-836A-C4B401F6E6C3}" dt="2018-08-27T18:47:15.799" v="103" actId="2696"/>
        <pc:sldMkLst>
          <pc:docMk/>
          <pc:sldMk cId="2924405351" sldId="335"/>
        </pc:sldMkLst>
      </pc:sldChg>
      <pc:sldChg chg="del">
        <pc:chgData name="Becky Mann" userId="eb467d60-cff5-406f-b4ef-6c0aacb48478" providerId="ADAL" clId="{FC0027CB-26B8-4B8C-836A-C4B401F6E6C3}" dt="2018-08-27T18:47:15.820" v="104" actId="2696"/>
        <pc:sldMkLst>
          <pc:docMk/>
          <pc:sldMk cId="526028123" sldId="336"/>
        </pc:sldMkLst>
      </pc:sldChg>
      <pc:sldChg chg="del">
        <pc:chgData name="Becky Mann" userId="eb467d60-cff5-406f-b4ef-6c0aacb48478" providerId="ADAL" clId="{FC0027CB-26B8-4B8C-836A-C4B401F6E6C3}" dt="2018-08-27T18:47:15.842" v="105" actId="2696"/>
        <pc:sldMkLst>
          <pc:docMk/>
          <pc:sldMk cId="1140511554" sldId="337"/>
        </pc:sldMkLst>
      </pc:sldChg>
      <pc:sldChg chg="del">
        <pc:chgData name="Becky Mann" userId="eb467d60-cff5-406f-b4ef-6c0aacb48478" providerId="ADAL" clId="{FC0027CB-26B8-4B8C-836A-C4B401F6E6C3}" dt="2018-08-27T18:47:15.861" v="106" actId="2696"/>
        <pc:sldMkLst>
          <pc:docMk/>
          <pc:sldMk cId="3508098653" sldId="338"/>
        </pc:sldMkLst>
      </pc:sldChg>
      <pc:sldChg chg="del">
        <pc:chgData name="Becky Mann" userId="eb467d60-cff5-406f-b4ef-6c0aacb48478" providerId="ADAL" clId="{FC0027CB-26B8-4B8C-836A-C4B401F6E6C3}" dt="2018-08-27T18:47:15.895" v="107" actId="2696"/>
        <pc:sldMkLst>
          <pc:docMk/>
          <pc:sldMk cId="553365934" sldId="339"/>
        </pc:sldMkLst>
      </pc:sldChg>
      <pc:sldChg chg="del">
        <pc:chgData name="Becky Mann" userId="eb467d60-cff5-406f-b4ef-6c0aacb48478" providerId="ADAL" clId="{FC0027CB-26B8-4B8C-836A-C4B401F6E6C3}" dt="2018-08-27T18:47:15.990" v="111" actId="2696"/>
        <pc:sldMkLst>
          <pc:docMk/>
          <pc:sldMk cId="3557020749" sldId="340"/>
        </pc:sldMkLst>
      </pc:sldChg>
      <pc:sldChg chg="del">
        <pc:chgData name="Becky Mann" userId="eb467d60-cff5-406f-b4ef-6c0aacb48478" providerId="ADAL" clId="{FC0027CB-26B8-4B8C-836A-C4B401F6E6C3}" dt="2018-08-27T18:47:16.045" v="114" actId="2696"/>
        <pc:sldMkLst>
          <pc:docMk/>
          <pc:sldMk cId="636068235" sldId="341"/>
        </pc:sldMkLst>
      </pc:sldChg>
      <pc:sldChg chg="del">
        <pc:chgData name="Becky Mann" userId="eb467d60-cff5-406f-b4ef-6c0aacb48478" providerId="ADAL" clId="{FC0027CB-26B8-4B8C-836A-C4B401F6E6C3}" dt="2018-08-27T18:47:16.010" v="112" actId="2696"/>
        <pc:sldMkLst>
          <pc:docMk/>
          <pc:sldMk cId="2302058372" sldId="342"/>
        </pc:sldMkLst>
      </pc:sldChg>
      <pc:sldChg chg="del">
        <pc:chgData name="Becky Mann" userId="eb467d60-cff5-406f-b4ef-6c0aacb48478" providerId="ADAL" clId="{FC0027CB-26B8-4B8C-836A-C4B401F6E6C3}" dt="2018-08-27T18:47:16.026" v="113" actId="2696"/>
        <pc:sldMkLst>
          <pc:docMk/>
          <pc:sldMk cId="2072826259" sldId="343"/>
        </pc:sldMkLst>
      </pc:sldChg>
      <pc:sldChg chg="del">
        <pc:chgData name="Becky Mann" userId="eb467d60-cff5-406f-b4ef-6c0aacb48478" providerId="ADAL" clId="{FC0027CB-26B8-4B8C-836A-C4B401F6E6C3}" dt="2018-08-27T18:47:16.061" v="115" actId="2696"/>
        <pc:sldMkLst>
          <pc:docMk/>
          <pc:sldMk cId="1293916110" sldId="344"/>
        </pc:sldMkLst>
      </pc:sldChg>
      <pc:sldChg chg="del">
        <pc:chgData name="Becky Mann" userId="eb467d60-cff5-406f-b4ef-6c0aacb48478" providerId="ADAL" clId="{FC0027CB-26B8-4B8C-836A-C4B401F6E6C3}" dt="2018-08-27T18:47:16.089" v="116" actId="2696"/>
        <pc:sldMkLst>
          <pc:docMk/>
          <pc:sldMk cId="4202763388" sldId="345"/>
        </pc:sldMkLst>
      </pc:sldChg>
      <pc:sldChg chg="del">
        <pc:chgData name="Becky Mann" userId="eb467d60-cff5-406f-b4ef-6c0aacb48478" providerId="ADAL" clId="{FC0027CB-26B8-4B8C-836A-C4B401F6E6C3}" dt="2018-08-27T18:47:16.109" v="117" actId="2696"/>
        <pc:sldMkLst>
          <pc:docMk/>
          <pc:sldMk cId="1880378309" sldId="346"/>
        </pc:sldMkLst>
      </pc:sldChg>
      <pc:sldChg chg="del">
        <pc:chgData name="Becky Mann" userId="eb467d60-cff5-406f-b4ef-6c0aacb48478" providerId="ADAL" clId="{FC0027CB-26B8-4B8C-836A-C4B401F6E6C3}" dt="2018-08-27T18:47:16.134" v="118" actId="2696"/>
        <pc:sldMkLst>
          <pc:docMk/>
          <pc:sldMk cId="4207711224" sldId="347"/>
        </pc:sldMkLst>
      </pc:sldChg>
      <pc:sldChg chg="del">
        <pc:chgData name="Becky Mann" userId="eb467d60-cff5-406f-b4ef-6c0aacb48478" providerId="ADAL" clId="{FC0027CB-26B8-4B8C-836A-C4B401F6E6C3}" dt="2018-08-27T18:47:16.154" v="119" actId="2696"/>
        <pc:sldMkLst>
          <pc:docMk/>
          <pc:sldMk cId="3142416897" sldId="348"/>
        </pc:sldMkLst>
      </pc:sldChg>
      <pc:sldChg chg="del">
        <pc:chgData name="Becky Mann" userId="eb467d60-cff5-406f-b4ef-6c0aacb48478" providerId="ADAL" clId="{FC0027CB-26B8-4B8C-836A-C4B401F6E6C3}" dt="2018-08-27T18:47:16.175" v="120" actId="2696"/>
        <pc:sldMkLst>
          <pc:docMk/>
          <pc:sldMk cId="2005166254" sldId="349"/>
        </pc:sldMkLst>
      </pc:sldChg>
      <pc:sldChg chg="del">
        <pc:chgData name="Becky Mann" userId="eb467d60-cff5-406f-b4ef-6c0aacb48478" providerId="ADAL" clId="{FC0027CB-26B8-4B8C-836A-C4B401F6E6C3}" dt="2018-08-27T18:47:16.213" v="122" actId="2696"/>
        <pc:sldMkLst>
          <pc:docMk/>
          <pc:sldMk cId="1078622178" sldId="350"/>
        </pc:sldMkLst>
      </pc:sldChg>
      <pc:sldChg chg="del">
        <pc:chgData name="Becky Mann" userId="eb467d60-cff5-406f-b4ef-6c0aacb48478" providerId="ADAL" clId="{FC0027CB-26B8-4B8C-836A-C4B401F6E6C3}" dt="2018-08-27T18:47:16.196" v="121" actId="2696"/>
        <pc:sldMkLst>
          <pc:docMk/>
          <pc:sldMk cId="1917257423" sldId="352"/>
        </pc:sldMkLst>
      </pc:sldChg>
      <pc:sldChg chg="del">
        <pc:chgData name="Becky Mann" userId="eb467d60-cff5-406f-b4ef-6c0aacb48478" providerId="ADAL" clId="{FC0027CB-26B8-4B8C-836A-C4B401F6E6C3}" dt="2018-08-27T18:47:16.247" v="123" actId="2696"/>
        <pc:sldMkLst>
          <pc:docMk/>
          <pc:sldMk cId="3942378505" sldId="353"/>
        </pc:sldMkLst>
      </pc:sldChg>
      <pc:sldChg chg="del">
        <pc:chgData name="Becky Mann" userId="eb467d60-cff5-406f-b4ef-6c0aacb48478" providerId="ADAL" clId="{FC0027CB-26B8-4B8C-836A-C4B401F6E6C3}" dt="2018-08-27T18:47:16.341" v="128" actId="2696"/>
        <pc:sldMkLst>
          <pc:docMk/>
          <pc:sldMk cId="2017100274" sldId="354"/>
        </pc:sldMkLst>
      </pc:sldChg>
      <pc:sldChg chg="del">
        <pc:chgData name="Becky Mann" userId="eb467d60-cff5-406f-b4ef-6c0aacb48478" providerId="ADAL" clId="{FC0027CB-26B8-4B8C-836A-C4B401F6E6C3}" dt="2018-08-27T18:47:16.358" v="129" actId="2696"/>
        <pc:sldMkLst>
          <pc:docMk/>
          <pc:sldMk cId="2404341671" sldId="355"/>
        </pc:sldMkLst>
      </pc:sldChg>
      <pc:sldChg chg="del">
        <pc:chgData name="Becky Mann" userId="eb467d60-cff5-406f-b4ef-6c0aacb48478" providerId="ADAL" clId="{FC0027CB-26B8-4B8C-836A-C4B401F6E6C3}" dt="2018-08-27T18:47:16.378" v="130" actId="2696"/>
        <pc:sldMkLst>
          <pc:docMk/>
          <pc:sldMk cId="1912542930" sldId="356"/>
        </pc:sldMkLst>
      </pc:sldChg>
      <pc:sldChg chg="del">
        <pc:chgData name="Becky Mann" userId="eb467d60-cff5-406f-b4ef-6c0aacb48478" providerId="ADAL" clId="{FC0027CB-26B8-4B8C-836A-C4B401F6E6C3}" dt="2018-08-27T18:47:16.398" v="131" actId="2696"/>
        <pc:sldMkLst>
          <pc:docMk/>
          <pc:sldMk cId="3471589889" sldId="357"/>
        </pc:sldMkLst>
      </pc:sldChg>
      <pc:sldChg chg="del">
        <pc:chgData name="Becky Mann" userId="eb467d60-cff5-406f-b4ef-6c0aacb48478" providerId="ADAL" clId="{FC0027CB-26B8-4B8C-836A-C4B401F6E6C3}" dt="2018-08-27T18:47:16.430" v="132" actId="2696"/>
        <pc:sldMkLst>
          <pc:docMk/>
          <pc:sldMk cId="646177477" sldId="358"/>
        </pc:sldMkLst>
      </pc:sldChg>
      <pc:sldChg chg="del">
        <pc:chgData name="Becky Mann" userId="eb467d60-cff5-406f-b4ef-6c0aacb48478" providerId="ADAL" clId="{FC0027CB-26B8-4B8C-836A-C4B401F6E6C3}" dt="2018-08-27T18:47:16.450" v="133" actId="2696"/>
        <pc:sldMkLst>
          <pc:docMk/>
          <pc:sldMk cId="1174526308" sldId="359"/>
        </pc:sldMkLst>
      </pc:sldChg>
      <pc:sldChg chg="del">
        <pc:chgData name="Becky Mann" userId="eb467d60-cff5-406f-b4ef-6c0aacb48478" providerId="ADAL" clId="{FC0027CB-26B8-4B8C-836A-C4B401F6E6C3}" dt="2018-08-27T18:47:16.475" v="134" actId="2696"/>
        <pc:sldMkLst>
          <pc:docMk/>
          <pc:sldMk cId="733403810" sldId="360"/>
        </pc:sldMkLst>
      </pc:sldChg>
      <pc:sldChg chg="del">
        <pc:chgData name="Becky Mann" userId="eb467d60-cff5-406f-b4ef-6c0aacb48478" providerId="ADAL" clId="{FC0027CB-26B8-4B8C-836A-C4B401F6E6C3}" dt="2018-08-27T18:47:16.493" v="135" actId="2696"/>
        <pc:sldMkLst>
          <pc:docMk/>
          <pc:sldMk cId="2909486730" sldId="361"/>
        </pc:sldMkLst>
      </pc:sldChg>
      <pc:sldChg chg="del">
        <pc:chgData name="Becky Mann" userId="eb467d60-cff5-406f-b4ef-6c0aacb48478" providerId="ADAL" clId="{FC0027CB-26B8-4B8C-836A-C4B401F6E6C3}" dt="2018-08-27T18:47:16.512" v="136" actId="2696"/>
        <pc:sldMkLst>
          <pc:docMk/>
          <pc:sldMk cId="1743209285" sldId="362"/>
        </pc:sldMkLst>
      </pc:sldChg>
      <pc:sldChg chg="del">
        <pc:chgData name="Becky Mann" userId="eb467d60-cff5-406f-b4ef-6c0aacb48478" providerId="ADAL" clId="{FC0027CB-26B8-4B8C-836A-C4B401F6E6C3}" dt="2018-08-27T18:47:16.532" v="137" actId="2696"/>
        <pc:sldMkLst>
          <pc:docMk/>
          <pc:sldMk cId="306591123" sldId="363"/>
        </pc:sldMkLst>
      </pc:sldChg>
      <pc:sldChg chg="del">
        <pc:chgData name="Becky Mann" userId="eb467d60-cff5-406f-b4ef-6c0aacb48478" providerId="ADAL" clId="{FC0027CB-26B8-4B8C-836A-C4B401F6E6C3}" dt="2018-08-27T18:47:16.548" v="138" actId="2696"/>
        <pc:sldMkLst>
          <pc:docMk/>
          <pc:sldMk cId="1277440044" sldId="364"/>
        </pc:sldMkLst>
      </pc:sldChg>
      <pc:sldChg chg="del">
        <pc:chgData name="Becky Mann" userId="eb467d60-cff5-406f-b4ef-6c0aacb48478" providerId="ADAL" clId="{FC0027CB-26B8-4B8C-836A-C4B401F6E6C3}" dt="2018-08-27T18:47:16.567" v="139" actId="2696"/>
        <pc:sldMkLst>
          <pc:docMk/>
          <pc:sldMk cId="599626265" sldId="365"/>
        </pc:sldMkLst>
      </pc:sldChg>
      <pc:sldChg chg="del">
        <pc:chgData name="Becky Mann" userId="eb467d60-cff5-406f-b4ef-6c0aacb48478" providerId="ADAL" clId="{FC0027CB-26B8-4B8C-836A-C4B401F6E6C3}" dt="2018-08-27T18:47:16.588" v="140" actId="2696"/>
        <pc:sldMkLst>
          <pc:docMk/>
          <pc:sldMk cId="4187363631" sldId="366"/>
        </pc:sldMkLst>
      </pc:sldChg>
      <pc:sldChg chg="del">
        <pc:chgData name="Becky Mann" userId="eb467d60-cff5-406f-b4ef-6c0aacb48478" providerId="ADAL" clId="{FC0027CB-26B8-4B8C-836A-C4B401F6E6C3}" dt="2018-08-27T18:47:16.606" v="141" actId="2696"/>
        <pc:sldMkLst>
          <pc:docMk/>
          <pc:sldMk cId="2832143717" sldId="367"/>
        </pc:sldMkLst>
      </pc:sldChg>
      <pc:sldChg chg="del">
        <pc:chgData name="Becky Mann" userId="eb467d60-cff5-406f-b4ef-6c0aacb48478" providerId="ADAL" clId="{FC0027CB-26B8-4B8C-836A-C4B401F6E6C3}" dt="2018-08-27T18:47:16.628" v="142" actId="2696"/>
        <pc:sldMkLst>
          <pc:docMk/>
          <pc:sldMk cId="147050791" sldId="368"/>
        </pc:sldMkLst>
      </pc:sldChg>
      <pc:sldChg chg="del">
        <pc:chgData name="Becky Mann" userId="eb467d60-cff5-406f-b4ef-6c0aacb48478" providerId="ADAL" clId="{FC0027CB-26B8-4B8C-836A-C4B401F6E6C3}" dt="2018-08-27T18:47:16.659" v="143" actId="2696"/>
        <pc:sldMkLst>
          <pc:docMk/>
          <pc:sldMk cId="1093469834" sldId="369"/>
        </pc:sldMkLst>
      </pc:sldChg>
      <pc:sldChg chg="del">
        <pc:chgData name="Becky Mann" userId="eb467d60-cff5-406f-b4ef-6c0aacb48478" providerId="ADAL" clId="{FC0027CB-26B8-4B8C-836A-C4B401F6E6C3}" dt="2018-08-27T18:47:16.754" v="148" actId="2696"/>
        <pc:sldMkLst>
          <pc:docMk/>
          <pc:sldMk cId="810676959" sldId="370"/>
        </pc:sldMkLst>
      </pc:sldChg>
      <pc:sldChg chg="del">
        <pc:chgData name="Becky Mann" userId="eb467d60-cff5-406f-b4ef-6c0aacb48478" providerId="ADAL" clId="{FC0027CB-26B8-4B8C-836A-C4B401F6E6C3}" dt="2018-08-27T18:47:16.775" v="149" actId="2696"/>
        <pc:sldMkLst>
          <pc:docMk/>
          <pc:sldMk cId="124110649" sldId="371"/>
        </pc:sldMkLst>
      </pc:sldChg>
      <pc:sldChg chg="del">
        <pc:chgData name="Becky Mann" userId="eb467d60-cff5-406f-b4ef-6c0aacb48478" providerId="ADAL" clId="{FC0027CB-26B8-4B8C-836A-C4B401F6E6C3}" dt="2018-08-27T18:47:16.795" v="150" actId="2696"/>
        <pc:sldMkLst>
          <pc:docMk/>
          <pc:sldMk cId="4232753847" sldId="372"/>
        </pc:sldMkLst>
      </pc:sldChg>
      <pc:sldChg chg="del">
        <pc:chgData name="Becky Mann" userId="eb467d60-cff5-406f-b4ef-6c0aacb48478" providerId="ADAL" clId="{FC0027CB-26B8-4B8C-836A-C4B401F6E6C3}" dt="2018-08-27T18:47:16.808" v="151" actId="2696"/>
        <pc:sldMkLst>
          <pc:docMk/>
          <pc:sldMk cId="2746464866" sldId="373"/>
        </pc:sldMkLst>
      </pc:sldChg>
      <pc:sldChg chg="del">
        <pc:chgData name="Becky Mann" userId="eb467d60-cff5-406f-b4ef-6c0aacb48478" providerId="ADAL" clId="{FC0027CB-26B8-4B8C-836A-C4B401F6E6C3}" dt="2018-08-27T18:47:16.826" v="152" actId="2696"/>
        <pc:sldMkLst>
          <pc:docMk/>
          <pc:sldMk cId="2786000207" sldId="374"/>
        </pc:sldMkLst>
      </pc:sldChg>
      <pc:sldChg chg="del">
        <pc:chgData name="Becky Mann" userId="eb467d60-cff5-406f-b4ef-6c0aacb48478" providerId="ADAL" clId="{FC0027CB-26B8-4B8C-836A-C4B401F6E6C3}" dt="2018-08-27T18:47:16.844" v="153" actId="2696"/>
        <pc:sldMkLst>
          <pc:docMk/>
          <pc:sldMk cId="1183842657" sldId="375"/>
        </pc:sldMkLst>
      </pc:sldChg>
      <pc:sldChg chg="del">
        <pc:chgData name="Becky Mann" userId="eb467d60-cff5-406f-b4ef-6c0aacb48478" providerId="ADAL" clId="{FC0027CB-26B8-4B8C-836A-C4B401F6E6C3}" dt="2018-08-27T18:47:16.866" v="154" actId="2696"/>
        <pc:sldMkLst>
          <pc:docMk/>
          <pc:sldMk cId="1786481513" sldId="376"/>
        </pc:sldMkLst>
      </pc:sldChg>
      <pc:sldChg chg="del">
        <pc:chgData name="Becky Mann" userId="eb467d60-cff5-406f-b4ef-6c0aacb48478" providerId="ADAL" clId="{FC0027CB-26B8-4B8C-836A-C4B401F6E6C3}" dt="2018-08-27T18:47:16.882" v="155" actId="2696"/>
        <pc:sldMkLst>
          <pc:docMk/>
          <pc:sldMk cId="458366570" sldId="377"/>
        </pc:sldMkLst>
      </pc:sldChg>
      <pc:sldChg chg="del">
        <pc:chgData name="Becky Mann" userId="eb467d60-cff5-406f-b4ef-6c0aacb48478" providerId="ADAL" clId="{FC0027CB-26B8-4B8C-836A-C4B401F6E6C3}" dt="2018-08-27T18:47:16.902" v="156" actId="2696"/>
        <pc:sldMkLst>
          <pc:docMk/>
          <pc:sldMk cId="1142040272" sldId="378"/>
        </pc:sldMkLst>
      </pc:sldChg>
      <pc:sldChg chg="del">
        <pc:chgData name="Becky Mann" userId="eb467d60-cff5-406f-b4ef-6c0aacb48478" providerId="ADAL" clId="{FC0027CB-26B8-4B8C-836A-C4B401F6E6C3}" dt="2018-08-27T18:47:16.923" v="157" actId="2696"/>
        <pc:sldMkLst>
          <pc:docMk/>
          <pc:sldMk cId="1067749395" sldId="379"/>
        </pc:sldMkLst>
      </pc:sldChg>
      <pc:sldChg chg="del">
        <pc:chgData name="Becky Mann" userId="eb467d60-cff5-406f-b4ef-6c0aacb48478" providerId="ADAL" clId="{FC0027CB-26B8-4B8C-836A-C4B401F6E6C3}" dt="2018-08-27T18:47:16.940" v="158" actId="2696"/>
        <pc:sldMkLst>
          <pc:docMk/>
          <pc:sldMk cId="156482934" sldId="380"/>
        </pc:sldMkLst>
      </pc:sldChg>
      <pc:sldChg chg="del">
        <pc:chgData name="Becky Mann" userId="eb467d60-cff5-406f-b4ef-6c0aacb48478" providerId="ADAL" clId="{FC0027CB-26B8-4B8C-836A-C4B401F6E6C3}" dt="2018-08-27T18:47:16.963" v="159" actId="2696"/>
        <pc:sldMkLst>
          <pc:docMk/>
          <pc:sldMk cId="779547280" sldId="381"/>
        </pc:sldMkLst>
      </pc:sldChg>
      <pc:sldChg chg="del">
        <pc:chgData name="Becky Mann" userId="eb467d60-cff5-406f-b4ef-6c0aacb48478" providerId="ADAL" clId="{FC0027CB-26B8-4B8C-836A-C4B401F6E6C3}" dt="2018-08-27T18:47:16.991" v="160" actId="2696"/>
        <pc:sldMkLst>
          <pc:docMk/>
          <pc:sldMk cId="4075920877" sldId="382"/>
        </pc:sldMkLst>
      </pc:sldChg>
      <pc:sldChg chg="del">
        <pc:chgData name="Becky Mann" userId="eb467d60-cff5-406f-b4ef-6c0aacb48478" providerId="ADAL" clId="{FC0027CB-26B8-4B8C-836A-C4B401F6E6C3}" dt="2018-08-27T18:47:13.564" v="20" actId="2696"/>
        <pc:sldMkLst>
          <pc:docMk/>
          <pc:sldMk cId="2990496024" sldId="616"/>
        </pc:sldMkLst>
      </pc:sldChg>
      <pc:sldChg chg="del">
        <pc:chgData name="Becky Mann" userId="eb467d60-cff5-406f-b4ef-6c0aacb48478" providerId="ADAL" clId="{FC0027CB-26B8-4B8C-836A-C4B401F6E6C3}" dt="2018-08-27T18:47:14.101" v="36" actId="2696"/>
        <pc:sldMkLst>
          <pc:docMk/>
          <pc:sldMk cId="664758064" sldId="617"/>
        </pc:sldMkLst>
      </pc:sldChg>
      <pc:sldChg chg="del">
        <pc:chgData name="Becky Mann" userId="eb467d60-cff5-406f-b4ef-6c0aacb48478" providerId="ADAL" clId="{FC0027CB-26B8-4B8C-836A-C4B401F6E6C3}" dt="2018-08-27T18:47:14.852" v="62" actId="2696"/>
        <pc:sldMkLst>
          <pc:docMk/>
          <pc:sldMk cId="472640042" sldId="618"/>
        </pc:sldMkLst>
      </pc:sldChg>
      <pc:sldChg chg="del">
        <pc:chgData name="Becky Mann" userId="eb467d60-cff5-406f-b4ef-6c0aacb48478" providerId="ADAL" clId="{FC0027CB-26B8-4B8C-836A-C4B401F6E6C3}" dt="2018-08-27T18:47:15.229" v="78" actId="2696"/>
        <pc:sldMkLst>
          <pc:docMk/>
          <pc:sldMk cId="2379548108" sldId="619"/>
        </pc:sldMkLst>
      </pc:sldChg>
      <pc:sldChg chg="del">
        <pc:chgData name="Becky Mann" userId="eb467d60-cff5-406f-b4ef-6c0aacb48478" providerId="ADAL" clId="{FC0027CB-26B8-4B8C-836A-C4B401F6E6C3}" dt="2018-08-27T18:47:15.539" v="92" actId="2696"/>
        <pc:sldMkLst>
          <pc:docMk/>
          <pc:sldMk cId="1846803841" sldId="620"/>
        </pc:sldMkLst>
      </pc:sldChg>
      <pc:sldChg chg="del">
        <pc:chgData name="Becky Mann" userId="eb467d60-cff5-406f-b4ef-6c0aacb48478" providerId="ADAL" clId="{FC0027CB-26B8-4B8C-836A-C4B401F6E6C3}" dt="2018-08-27T18:47:15.941" v="109" actId="2696"/>
        <pc:sldMkLst>
          <pc:docMk/>
          <pc:sldMk cId="2794724018" sldId="621"/>
        </pc:sldMkLst>
      </pc:sldChg>
      <pc:sldChg chg="del">
        <pc:chgData name="Becky Mann" userId="eb467d60-cff5-406f-b4ef-6c0aacb48478" providerId="ADAL" clId="{FC0027CB-26B8-4B8C-836A-C4B401F6E6C3}" dt="2018-08-27T18:47:16.306" v="126" actId="2696"/>
        <pc:sldMkLst>
          <pc:docMk/>
          <pc:sldMk cId="59709307" sldId="622"/>
        </pc:sldMkLst>
      </pc:sldChg>
      <pc:sldChg chg="del">
        <pc:chgData name="Becky Mann" userId="eb467d60-cff5-406f-b4ef-6c0aacb48478" providerId="ADAL" clId="{FC0027CB-26B8-4B8C-836A-C4B401F6E6C3}" dt="2018-08-27T18:47:16.714" v="146" actId="2696"/>
        <pc:sldMkLst>
          <pc:docMk/>
          <pc:sldMk cId="488428153" sldId="623"/>
        </pc:sldMkLst>
      </pc:sldChg>
      <pc:sldChg chg="del">
        <pc:chgData name="Becky Mann" userId="eb467d60-cff5-406f-b4ef-6c0aacb48478" providerId="ADAL" clId="{FC0027CB-26B8-4B8C-836A-C4B401F6E6C3}" dt="2018-08-27T18:47:13.114" v="6" actId="2696"/>
        <pc:sldMkLst>
          <pc:docMk/>
          <pc:sldMk cId="1634036377" sldId="638"/>
        </pc:sldMkLst>
      </pc:sldChg>
      <pc:sldChg chg="del">
        <pc:chgData name="Becky Mann" userId="eb467d60-cff5-406f-b4ef-6c0aacb48478" providerId="ADAL" clId="{FC0027CB-26B8-4B8C-836A-C4B401F6E6C3}" dt="2018-08-27T18:47:13.533" v="19" actId="2696"/>
        <pc:sldMkLst>
          <pc:docMk/>
          <pc:sldMk cId="2024093079" sldId="639"/>
        </pc:sldMkLst>
      </pc:sldChg>
      <pc:sldChg chg="del">
        <pc:chgData name="Becky Mann" userId="eb467d60-cff5-406f-b4ef-6c0aacb48478" providerId="ADAL" clId="{FC0027CB-26B8-4B8C-836A-C4B401F6E6C3}" dt="2018-08-27T18:47:13.607" v="21" actId="2696"/>
        <pc:sldMkLst>
          <pc:docMk/>
          <pc:sldMk cId="2517965188" sldId="640"/>
        </pc:sldMkLst>
      </pc:sldChg>
      <pc:sldChg chg="del">
        <pc:chgData name="Becky Mann" userId="eb467d60-cff5-406f-b4ef-6c0aacb48478" providerId="ADAL" clId="{FC0027CB-26B8-4B8C-836A-C4B401F6E6C3}" dt="2018-08-27T18:47:14.037" v="34" actId="2696"/>
        <pc:sldMkLst>
          <pc:docMk/>
          <pc:sldMk cId="511777996" sldId="641"/>
        </pc:sldMkLst>
      </pc:sldChg>
      <pc:sldChg chg="del">
        <pc:chgData name="Becky Mann" userId="eb467d60-cff5-406f-b4ef-6c0aacb48478" providerId="ADAL" clId="{FC0027CB-26B8-4B8C-836A-C4B401F6E6C3}" dt="2018-08-27T18:47:14.069" v="35" actId="2696"/>
        <pc:sldMkLst>
          <pc:docMk/>
          <pc:sldMk cId="3122133215" sldId="642"/>
        </pc:sldMkLst>
      </pc:sldChg>
      <pc:sldChg chg="del">
        <pc:chgData name="Becky Mann" userId="eb467d60-cff5-406f-b4ef-6c0aacb48478" providerId="ADAL" clId="{FC0027CB-26B8-4B8C-836A-C4B401F6E6C3}" dt="2018-08-27T18:47:14.129" v="37" actId="2696"/>
        <pc:sldMkLst>
          <pc:docMk/>
          <pc:sldMk cId="269684172" sldId="643"/>
        </pc:sldMkLst>
      </pc:sldChg>
      <pc:sldChg chg="del">
        <pc:chgData name="Becky Mann" userId="eb467d60-cff5-406f-b4ef-6c0aacb48478" providerId="ADAL" clId="{FC0027CB-26B8-4B8C-836A-C4B401F6E6C3}" dt="2018-08-27T18:47:14.807" v="60" actId="2696"/>
        <pc:sldMkLst>
          <pc:docMk/>
          <pc:sldMk cId="4081900043" sldId="644"/>
        </pc:sldMkLst>
      </pc:sldChg>
      <pc:sldChg chg="del">
        <pc:chgData name="Becky Mann" userId="eb467d60-cff5-406f-b4ef-6c0aacb48478" providerId="ADAL" clId="{FC0027CB-26B8-4B8C-836A-C4B401F6E6C3}" dt="2018-08-27T18:47:14.828" v="61" actId="2696"/>
        <pc:sldMkLst>
          <pc:docMk/>
          <pc:sldMk cId="3282433047" sldId="645"/>
        </pc:sldMkLst>
      </pc:sldChg>
      <pc:sldChg chg="del">
        <pc:chgData name="Becky Mann" userId="eb467d60-cff5-406f-b4ef-6c0aacb48478" providerId="ADAL" clId="{FC0027CB-26B8-4B8C-836A-C4B401F6E6C3}" dt="2018-08-27T18:47:14.874" v="63" actId="2696"/>
        <pc:sldMkLst>
          <pc:docMk/>
          <pc:sldMk cId="186546100" sldId="646"/>
        </pc:sldMkLst>
      </pc:sldChg>
      <pc:sldChg chg="del">
        <pc:chgData name="Becky Mann" userId="eb467d60-cff5-406f-b4ef-6c0aacb48478" providerId="ADAL" clId="{FC0027CB-26B8-4B8C-836A-C4B401F6E6C3}" dt="2018-08-27T18:47:15.191" v="76" actId="2696"/>
        <pc:sldMkLst>
          <pc:docMk/>
          <pc:sldMk cId="3917002783" sldId="647"/>
        </pc:sldMkLst>
      </pc:sldChg>
      <pc:sldChg chg="del">
        <pc:chgData name="Becky Mann" userId="eb467d60-cff5-406f-b4ef-6c0aacb48478" providerId="ADAL" clId="{FC0027CB-26B8-4B8C-836A-C4B401F6E6C3}" dt="2018-08-27T18:47:15.209" v="77" actId="2696"/>
        <pc:sldMkLst>
          <pc:docMk/>
          <pc:sldMk cId="1995203425" sldId="648"/>
        </pc:sldMkLst>
      </pc:sldChg>
      <pc:sldChg chg="del">
        <pc:chgData name="Becky Mann" userId="eb467d60-cff5-406f-b4ef-6c0aacb48478" providerId="ADAL" clId="{FC0027CB-26B8-4B8C-836A-C4B401F6E6C3}" dt="2018-08-27T18:47:15.247" v="79" actId="2696"/>
        <pc:sldMkLst>
          <pc:docMk/>
          <pc:sldMk cId="2305945338" sldId="649"/>
        </pc:sldMkLst>
      </pc:sldChg>
      <pc:sldChg chg="del">
        <pc:chgData name="Becky Mann" userId="eb467d60-cff5-406f-b4ef-6c0aacb48478" providerId="ADAL" clId="{FC0027CB-26B8-4B8C-836A-C4B401F6E6C3}" dt="2018-08-27T18:47:15.496" v="90" actId="2696"/>
        <pc:sldMkLst>
          <pc:docMk/>
          <pc:sldMk cId="1539231536" sldId="650"/>
        </pc:sldMkLst>
      </pc:sldChg>
      <pc:sldChg chg="del">
        <pc:chgData name="Becky Mann" userId="eb467d60-cff5-406f-b4ef-6c0aacb48478" providerId="ADAL" clId="{FC0027CB-26B8-4B8C-836A-C4B401F6E6C3}" dt="2018-08-27T18:47:15.517" v="91" actId="2696"/>
        <pc:sldMkLst>
          <pc:docMk/>
          <pc:sldMk cId="1577475519" sldId="651"/>
        </pc:sldMkLst>
      </pc:sldChg>
      <pc:sldChg chg="del">
        <pc:chgData name="Becky Mann" userId="eb467d60-cff5-406f-b4ef-6c0aacb48478" providerId="ADAL" clId="{FC0027CB-26B8-4B8C-836A-C4B401F6E6C3}" dt="2018-08-27T18:47:15.560" v="93" actId="2696"/>
        <pc:sldMkLst>
          <pc:docMk/>
          <pc:sldMk cId="1384308736" sldId="652"/>
        </pc:sldMkLst>
      </pc:sldChg>
      <pc:sldChg chg="del">
        <pc:chgData name="Becky Mann" userId="eb467d60-cff5-406f-b4ef-6c0aacb48478" providerId="ADAL" clId="{FC0027CB-26B8-4B8C-836A-C4B401F6E6C3}" dt="2018-08-27T18:47:15.913" v="108" actId="2696"/>
        <pc:sldMkLst>
          <pc:docMk/>
          <pc:sldMk cId="2658457281" sldId="653"/>
        </pc:sldMkLst>
      </pc:sldChg>
      <pc:sldChg chg="del">
        <pc:chgData name="Becky Mann" userId="eb467d60-cff5-406f-b4ef-6c0aacb48478" providerId="ADAL" clId="{FC0027CB-26B8-4B8C-836A-C4B401F6E6C3}" dt="2018-08-27T18:47:15.963" v="110" actId="2696"/>
        <pc:sldMkLst>
          <pc:docMk/>
          <pc:sldMk cId="755230011" sldId="654"/>
        </pc:sldMkLst>
      </pc:sldChg>
      <pc:sldChg chg="del">
        <pc:chgData name="Becky Mann" userId="eb467d60-cff5-406f-b4ef-6c0aacb48478" providerId="ADAL" clId="{FC0027CB-26B8-4B8C-836A-C4B401F6E6C3}" dt="2018-08-27T18:47:16.269" v="124" actId="2696"/>
        <pc:sldMkLst>
          <pc:docMk/>
          <pc:sldMk cId="362051429" sldId="655"/>
        </pc:sldMkLst>
      </pc:sldChg>
      <pc:sldChg chg="del">
        <pc:chgData name="Becky Mann" userId="eb467d60-cff5-406f-b4ef-6c0aacb48478" providerId="ADAL" clId="{FC0027CB-26B8-4B8C-836A-C4B401F6E6C3}" dt="2018-08-27T18:47:16.284" v="125" actId="2696"/>
        <pc:sldMkLst>
          <pc:docMk/>
          <pc:sldMk cId="2112357447" sldId="656"/>
        </pc:sldMkLst>
      </pc:sldChg>
      <pc:sldChg chg="del">
        <pc:chgData name="Becky Mann" userId="eb467d60-cff5-406f-b4ef-6c0aacb48478" providerId="ADAL" clId="{FC0027CB-26B8-4B8C-836A-C4B401F6E6C3}" dt="2018-08-27T18:47:16.326" v="127" actId="2696"/>
        <pc:sldMkLst>
          <pc:docMk/>
          <pc:sldMk cId="296472173" sldId="657"/>
        </pc:sldMkLst>
      </pc:sldChg>
      <pc:sldChg chg="del">
        <pc:chgData name="Becky Mann" userId="eb467d60-cff5-406f-b4ef-6c0aacb48478" providerId="ADAL" clId="{FC0027CB-26B8-4B8C-836A-C4B401F6E6C3}" dt="2018-08-27T18:47:16.678" v="144" actId="2696"/>
        <pc:sldMkLst>
          <pc:docMk/>
          <pc:sldMk cId="1822990733" sldId="658"/>
        </pc:sldMkLst>
      </pc:sldChg>
      <pc:sldChg chg="del">
        <pc:chgData name="Becky Mann" userId="eb467d60-cff5-406f-b4ef-6c0aacb48478" providerId="ADAL" clId="{FC0027CB-26B8-4B8C-836A-C4B401F6E6C3}" dt="2018-08-27T18:47:16.696" v="145" actId="2696"/>
        <pc:sldMkLst>
          <pc:docMk/>
          <pc:sldMk cId="2339441362" sldId="659"/>
        </pc:sldMkLst>
      </pc:sldChg>
      <pc:sldChg chg="del">
        <pc:chgData name="Becky Mann" userId="eb467d60-cff5-406f-b4ef-6c0aacb48478" providerId="ADAL" clId="{FC0027CB-26B8-4B8C-836A-C4B401F6E6C3}" dt="2018-08-27T18:47:16.732" v="147" actId="2696"/>
        <pc:sldMkLst>
          <pc:docMk/>
          <pc:sldMk cId="948670983" sldId="660"/>
        </pc:sldMkLst>
      </pc:sldChg>
      <pc:sldChg chg="del">
        <pc:chgData name="Becky Mann" userId="eb467d60-cff5-406f-b4ef-6c0aacb48478" providerId="ADAL" clId="{FC0027CB-26B8-4B8C-836A-C4B401F6E6C3}" dt="2018-08-27T18:47:17.008" v="161" actId="2696"/>
        <pc:sldMkLst>
          <pc:docMk/>
          <pc:sldMk cId="861959269" sldId="661"/>
        </pc:sldMkLst>
      </pc:sldChg>
      <pc:sldChg chg="del">
        <pc:chgData name="Becky Mann" userId="eb467d60-cff5-406f-b4ef-6c0aacb48478" providerId="ADAL" clId="{FC0027CB-26B8-4B8C-836A-C4B401F6E6C3}" dt="2018-08-27T18:47:17.024" v="162" actId="2696"/>
        <pc:sldMkLst>
          <pc:docMk/>
          <pc:sldMk cId="1620696309" sldId="662"/>
        </pc:sldMkLst>
      </pc:sldChg>
      <pc:sldChg chg="del">
        <pc:chgData name="Becky Mann" userId="eb467d60-cff5-406f-b4ef-6c0aacb48478" providerId="ADAL" clId="{FC0027CB-26B8-4B8C-836A-C4B401F6E6C3}" dt="2018-08-27T18:47:13.078" v="5" actId="2696"/>
        <pc:sldMkLst>
          <pc:docMk/>
          <pc:sldMk cId="2610899193" sldId="700"/>
        </pc:sldMkLst>
      </pc:sldChg>
      <pc:sldChg chg="del">
        <pc:chgData name="Becky Mann" userId="eb467d60-cff5-406f-b4ef-6c0aacb48478" providerId="ADAL" clId="{FC0027CB-26B8-4B8C-836A-C4B401F6E6C3}" dt="2018-08-27T18:47:12.959" v="1" actId="2696"/>
        <pc:sldMkLst>
          <pc:docMk/>
          <pc:sldMk cId="985102725" sldId="701"/>
        </pc:sldMkLst>
      </pc:sldChg>
      <pc:sldChg chg="del">
        <pc:chgData name="Becky Mann" userId="eb467d60-cff5-406f-b4ef-6c0aacb48478" providerId="ADAL" clId="{FC0027CB-26B8-4B8C-836A-C4B401F6E6C3}" dt="2018-08-27T18:47:12.996" v="2" actId="2696"/>
        <pc:sldMkLst>
          <pc:docMk/>
          <pc:sldMk cId="733213307" sldId="702"/>
        </pc:sldMkLst>
      </pc:sldChg>
      <pc:sldChg chg="del">
        <pc:chgData name="Becky Mann" userId="eb467d60-cff5-406f-b4ef-6c0aacb48478" providerId="ADAL" clId="{FC0027CB-26B8-4B8C-836A-C4B401F6E6C3}" dt="2018-08-27T18:47:13.024" v="3" actId="2696"/>
        <pc:sldMkLst>
          <pc:docMk/>
          <pc:sldMk cId="4249051692" sldId="703"/>
        </pc:sldMkLst>
      </pc:sldChg>
      <pc:sldChg chg="del">
        <pc:chgData name="Becky Mann" userId="eb467d60-cff5-406f-b4ef-6c0aacb48478" providerId="ADAL" clId="{FC0027CB-26B8-4B8C-836A-C4B401F6E6C3}" dt="2018-08-27T18:47:13.055" v="4" actId="2696"/>
        <pc:sldMkLst>
          <pc:docMk/>
          <pc:sldMk cId="2207060766" sldId="70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F7185E3-7647-4E51-B251-D3953BF45D1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0A990FE-F4B5-4D05-B300-1C3C5A13BDD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52396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B759F40-A049-4E18-B34B-EA29AC5739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040DE40-E98C-4D2A-BC98-92EB2785C1B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9798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25345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B42A4E4-F7D4-4A3E-A6DD-8E9E889C0EF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D036397-9AB7-4598-9553-2F1B065FA5D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36114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F8BCFED-CAD8-4521-9395-8C973EE172B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2BBC28-16BB-479C-9463-BFB42F09EF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03249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persistent storage?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mass storage device such as a Hard Disk Drive (HDD), Solid State Drive (SSD), or flash memory. You could also mention optical discs (CD, DVD, Blu-Ray).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computer component is most restrictive in terms of determining upgrade potential for a desktop computer?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motherboard—it is difficult and expensive to replace.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plug-in card is always required to support PC sound.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False—sound functions are often provided by the motherboard chipset.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advantage of using a CPU in 64-bit mode?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Makes more system memory accessible. A 64-bit CPU and OS is also required to run 64-bit applications, but there are not too many of these yet. 64-bit software is more reliable and a bit faster than 32-bit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typical speed for a modern CPU to run at?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Around 2 GHz; budget models might run as low as 1 GHz while the fastest run up to about 3 GHz.</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computer with a fast graphics interface. What type of expansion slot should you look for?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PCIe x16—this is a type of PCI Express slot that uses 16 'lanes'. Each lane can transfer 250 MBps (or 500 MBps for PCIe 2 and 1 GBps for v3).</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a passive cooling solution?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heatsink or heat spreader removes heat from the component by convection with no power required. However, it is usually necessary to cool the heatsink or heat spreader itself and this is likely to require active cooling (a fan).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would you access the system setup program on a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Historically, by pressing the appropriate key during startup (ESC, DEL, F1, F2, or F10). Modern PCs often use fast boot modes that require some other means of booting to the firmware setup program.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409332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youtu.be/S3I5WNHbnJ0"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youtu.be/778rS_FMb10" TargetMode="External"/><Relationship Id="rId2" Type="http://schemas.openxmlformats.org/officeDocument/2006/relationships/hyperlink" Target="https://youtu.be/sbXe__EtGg4" TargetMode="External"/><Relationship Id="rId1" Type="http://schemas.openxmlformats.org/officeDocument/2006/relationships/slideLayout" Target="../slideLayouts/slideLayout2.xml"/><Relationship Id="rId4" Type="http://schemas.openxmlformats.org/officeDocument/2006/relationships/hyperlink" Target="https://youtu.be/Vc16CCAAz7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https://youtu.be/nQIB5qcl3R8"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youtu.be/bcVBqwlnmlM"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hyperlink" Target="https://youtu.be/X4BxUiqWq8E"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1 / System Components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436260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A7902C-8D73-439C-AF67-E921B0889B0B}"/>
              </a:ext>
            </a:extLst>
          </p:cNvPr>
          <p:cNvSpPr>
            <a:spLocks noGrp="1"/>
          </p:cNvSpPr>
          <p:nvPr>
            <p:ph idx="1"/>
          </p:nvPr>
        </p:nvSpPr>
        <p:spPr/>
        <p:txBody>
          <a:bodyPr>
            <a:normAutofit fontScale="70000" lnSpcReduction="20000"/>
          </a:bodyPr>
          <a:lstStyle/>
          <a:p>
            <a:r>
              <a:rPr lang="en-US" dirty="0"/>
              <a:t>x86 instruction set</a:t>
            </a:r>
          </a:p>
          <a:p>
            <a:pPr lvl="1"/>
            <a:r>
              <a:rPr lang="en-US" dirty="0"/>
              <a:t>x86 instruction set started in 1978 with 16-bit CPUs</a:t>
            </a:r>
          </a:p>
          <a:p>
            <a:pPr lvl="1"/>
            <a:r>
              <a:rPr lang="en-US" dirty="0"/>
              <a:t>First 32-bit CPU with x86-32/IA-32 released in 1985</a:t>
            </a:r>
          </a:p>
          <a:p>
            <a:pPr lvl="1"/>
            <a:r>
              <a:rPr lang="en-US" dirty="0"/>
              <a:t>x86-64/x64 developed by AMD in 2003 (Intel refer to it as EM64T)</a:t>
            </a:r>
          </a:p>
          <a:p>
            <a:r>
              <a:rPr lang="en-US" dirty="0"/>
              <a:t>32-bit versus 64-bit CPU</a:t>
            </a:r>
          </a:p>
          <a:p>
            <a:pPr lvl="1"/>
            <a:r>
              <a:rPr lang="en-US" dirty="0"/>
              <a:t>32-bit CPU can address up to 4 GB memory</a:t>
            </a:r>
          </a:p>
          <a:p>
            <a:pPr lvl="1"/>
            <a:r>
              <a:rPr lang="en-US" dirty="0"/>
              <a:t>64-bit CPU can address up to 16 Exabytes (currently CPUs use a 48-bit address space (256 Terabytes)</a:t>
            </a:r>
          </a:p>
          <a:p>
            <a:pPr lvl="1"/>
            <a:r>
              <a:rPr lang="en-US" dirty="0"/>
              <a:t>64-bit CPUs can run 32-bit operating systems and software</a:t>
            </a:r>
          </a:p>
          <a:p>
            <a:pPr lvl="1"/>
            <a:r>
              <a:rPr lang="en-US" dirty="0"/>
              <a:t>32-bit CPUs CANNOT run 64-bit operating systems or software </a:t>
            </a:r>
          </a:p>
          <a:p>
            <a:r>
              <a:rPr lang="en-US" dirty="0"/>
              <a:t>Most PC/laptop CPU models are now 64-bit</a:t>
            </a:r>
          </a:p>
        </p:txBody>
      </p:sp>
      <p:sp>
        <p:nvSpPr>
          <p:cNvPr id="3" name="Title 2">
            <a:extLst>
              <a:ext uri="{FF2B5EF4-FFF2-40B4-BE49-F238E27FC236}">
                <a16:creationId xmlns:a16="http://schemas.microsoft.com/office/drawing/2014/main" id="{EDE9E341-E421-4A22-9645-836E21E1A45C}"/>
              </a:ext>
            </a:extLst>
          </p:cNvPr>
          <p:cNvSpPr>
            <a:spLocks noGrp="1"/>
          </p:cNvSpPr>
          <p:nvPr>
            <p:ph type="title"/>
          </p:nvPr>
        </p:nvSpPr>
        <p:spPr/>
        <p:txBody>
          <a:bodyPr/>
          <a:lstStyle/>
          <a:p>
            <a:r>
              <a:rPr lang="en-US" dirty="0"/>
              <a:t>Instruction Set (32- versus 64-bit)</a:t>
            </a:r>
          </a:p>
        </p:txBody>
      </p:sp>
      <p:sp>
        <p:nvSpPr>
          <p:cNvPr id="4" name="Footer Placeholder 3">
            <a:extLst>
              <a:ext uri="{FF2B5EF4-FFF2-40B4-BE49-F238E27FC236}">
                <a16:creationId xmlns:a16="http://schemas.microsoft.com/office/drawing/2014/main" id="{BF7727C6-7D8D-40BA-8AEB-46F1D86F00B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23D59AA-35BA-4943-BC8A-DFA5B19848E8}"/>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1668048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216627-529E-4306-A4B9-16C56E6347EC}"/>
              </a:ext>
            </a:extLst>
          </p:cNvPr>
          <p:cNvSpPr>
            <a:spLocks noGrp="1"/>
          </p:cNvSpPr>
          <p:nvPr>
            <p:ph idx="1"/>
          </p:nvPr>
        </p:nvSpPr>
        <p:spPr/>
        <p:txBody>
          <a:bodyPr/>
          <a:lstStyle/>
          <a:p>
            <a:r>
              <a:rPr lang="en-US" dirty="0"/>
              <a:t>Clock speed differentiates CPU models (premium models run faster)</a:t>
            </a:r>
          </a:p>
          <a:p>
            <a:pPr lvl="1"/>
            <a:r>
              <a:rPr lang="en-US" dirty="0"/>
              <a:t>Clock speed number of instructions CPU can process in one second</a:t>
            </a:r>
          </a:p>
          <a:p>
            <a:pPr lvl="1"/>
            <a:r>
              <a:rPr lang="en-US" dirty="0"/>
              <a:t>Measured in Hertz (Hz) 3 GHz</a:t>
            </a:r>
          </a:p>
          <a:p>
            <a:r>
              <a:rPr lang="en-US" dirty="0"/>
              <a:t>Front Side Bus between CPU and system memory is another important performance factor</a:t>
            </a:r>
          </a:p>
        </p:txBody>
      </p:sp>
      <p:sp>
        <p:nvSpPr>
          <p:cNvPr id="3" name="Title 2">
            <a:extLst>
              <a:ext uri="{FF2B5EF4-FFF2-40B4-BE49-F238E27FC236}">
                <a16:creationId xmlns:a16="http://schemas.microsoft.com/office/drawing/2014/main" id="{51AD8859-44FF-44E0-BDE5-FA24BA1D6B4B}"/>
              </a:ext>
            </a:extLst>
          </p:cNvPr>
          <p:cNvSpPr>
            <a:spLocks noGrp="1"/>
          </p:cNvSpPr>
          <p:nvPr>
            <p:ph type="title"/>
          </p:nvPr>
        </p:nvSpPr>
        <p:spPr/>
        <p:txBody>
          <a:bodyPr/>
          <a:lstStyle/>
          <a:p>
            <a:r>
              <a:rPr lang="en-US" dirty="0"/>
              <a:t>Clock Speed and Bus Speed</a:t>
            </a:r>
          </a:p>
        </p:txBody>
      </p:sp>
      <p:sp>
        <p:nvSpPr>
          <p:cNvPr id="4" name="Footer Placeholder 3">
            <a:extLst>
              <a:ext uri="{FF2B5EF4-FFF2-40B4-BE49-F238E27FC236}">
                <a16:creationId xmlns:a16="http://schemas.microsoft.com/office/drawing/2014/main" id="{74091526-A11D-4889-BA4A-77549FF0FD2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6A06E99-DB54-4AD2-AF13-87E1B9831D84}"/>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3069969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342D87-C982-4E81-81D2-53EEEE0D2C05}"/>
              </a:ext>
            </a:extLst>
          </p:cNvPr>
          <p:cNvSpPr>
            <a:spLocks noGrp="1"/>
          </p:cNvSpPr>
          <p:nvPr>
            <p:ph idx="1"/>
          </p:nvPr>
        </p:nvSpPr>
        <p:spPr/>
        <p:txBody>
          <a:bodyPr/>
          <a:lstStyle/>
          <a:p>
            <a:r>
              <a:rPr lang="en-US" dirty="0"/>
              <a:t>Symmetric Multiprocessing (SMP)</a:t>
            </a:r>
          </a:p>
          <a:p>
            <a:pPr lvl="1"/>
            <a:r>
              <a:rPr lang="en-US" dirty="0"/>
              <a:t>Providing multiple CPU sockets on the motherboard</a:t>
            </a:r>
          </a:p>
          <a:p>
            <a:pPr lvl="1"/>
            <a:r>
              <a:rPr lang="en-US" dirty="0"/>
              <a:t>Usually a feature of server systems</a:t>
            </a:r>
          </a:p>
          <a:p>
            <a:r>
              <a:rPr lang="en-US" dirty="0"/>
              <a:t>Chip Level Multiprocessing (CMP)</a:t>
            </a:r>
          </a:p>
          <a:p>
            <a:pPr lvl="1"/>
            <a:r>
              <a:rPr lang="en-US" dirty="0"/>
              <a:t>Each CPU contains multiple “cores”</a:t>
            </a:r>
          </a:p>
          <a:p>
            <a:pPr lvl="1"/>
            <a:r>
              <a:rPr lang="en-US" dirty="0"/>
              <a:t>Each core works as a (more-or-less) independent CPU</a:t>
            </a:r>
          </a:p>
          <a:p>
            <a:pPr lvl="1"/>
            <a:r>
              <a:rPr lang="en-US" dirty="0"/>
              <a:t>2-core, 4-core, and 8-core models available</a:t>
            </a:r>
          </a:p>
        </p:txBody>
      </p:sp>
      <p:sp>
        <p:nvSpPr>
          <p:cNvPr id="3" name="Title 2">
            <a:extLst>
              <a:ext uri="{FF2B5EF4-FFF2-40B4-BE49-F238E27FC236}">
                <a16:creationId xmlns:a16="http://schemas.microsoft.com/office/drawing/2014/main" id="{BAD04EB6-6667-4B97-83C8-5053CAD97FDC}"/>
              </a:ext>
            </a:extLst>
          </p:cNvPr>
          <p:cNvSpPr>
            <a:spLocks noGrp="1"/>
          </p:cNvSpPr>
          <p:nvPr>
            <p:ph type="title"/>
          </p:nvPr>
        </p:nvSpPr>
        <p:spPr/>
        <p:txBody>
          <a:bodyPr/>
          <a:lstStyle/>
          <a:p>
            <a:r>
              <a:rPr lang="en-US" dirty="0">
                <a:hlinkClick r:id="rId2"/>
              </a:rPr>
              <a:t>Multiprocessing and Dual-core</a:t>
            </a:r>
            <a:endParaRPr lang="en-US" dirty="0"/>
          </a:p>
        </p:txBody>
      </p:sp>
      <p:sp>
        <p:nvSpPr>
          <p:cNvPr id="4" name="Footer Placeholder 3">
            <a:extLst>
              <a:ext uri="{FF2B5EF4-FFF2-40B4-BE49-F238E27FC236}">
                <a16:creationId xmlns:a16="http://schemas.microsoft.com/office/drawing/2014/main" id="{6B3F391C-A916-465B-B241-CC2505D3C6C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497C1AC-C3A1-49F7-87A8-B08FB7669B5D}"/>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366677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en-US" dirty="0"/>
              <a:t>Bus is circuitry that connects various microprocessors and other components on the motherboard</a:t>
            </a:r>
          </a:p>
          <a:p>
            <a:r>
              <a:rPr lang="en-US" dirty="0"/>
              <a:t>Motherboard is a printed circuit board with buses connecting processors. Buses carry 4 things:</a:t>
            </a:r>
          </a:p>
          <a:p>
            <a:pPr lvl="1"/>
            <a:r>
              <a:rPr lang="en-US" dirty="0"/>
              <a:t>Data- the information</a:t>
            </a:r>
          </a:p>
          <a:p>
            <a:pPr lvl="1"/>
            <a:r>
              <a:rPr lang="en-US" dirty="0"/>
              <a:t>Address- where the data is located</a:t>
            </a:r>
          </a:p>
          <a:p>
            <a:pPr lvl="1"/>
            <a:r>
              <a:rPr lang="en-US" dirty="0"/>
              <a:t>Timing- </a:t>
            </a:r>
          </a:p>
          <a:p>
            <a:pPr lvl="1"/>
            <a:r>
              <a:rPr lang="en-US" dirty="0"/>
              <a:t>Power</a:t>
            </a:r>
          </a:p>
          <a:p>
            <a:r>
              <a:rPr lang="en-US" dirty="0"/>
              <a:t>System bus (Front Side Bus) between CPU and system memory</a:t>
            </a:r>
          </a:p>
          <a:p>
            <a:r>
              <a:rPr lang="en-US" dirty="0"/>
              <a:t>Expansion bus (Input/Output Bus) between CPU and other processors</a:t>
            </a:r>
          </a:p>
        </p:txBody>
      </p:sp>
      <p:sp>
        <p:nvSpPr>
          <p:cNvPr id="3" name="Title 2"/>
          <p:cNvSpPr>
            <a:spLocks noGrp="1"/>
          </p:cNvSpPr>
          <p:nvPr>
            <p:ph type="title"/>
          </p:nvPr>
        </p:nvSpPr>
        <p:spPr/>
        <p:txBody>
          <a:bodyPr/>
          <a:lstStyle/>
          <a:p>
            <a:r>
              <a:rPr lang="en-US" dirty="0"/>
              <a:t>System and Expansion Bus Technologies</a:t>
            </a:r>
          </a:p>
        </p:txBody>
      </p:sp>
      <p:sp>
        <p:nvSpPr>
          <p:cNvPr id="4" name="Footer Placeholder 3">
            <a:extLst>
              <a:ext uri="{FF2B5EF4-FFF2-40B4-BE49-F238E27FC236}">
                <a16:creationId xmlns:a16="http://schemas.microsoft.com/office/drawing/2014/main" id="{924E3651-73A7-412E-A555-D884FC2711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D726767-A34C-4FC1-A85F-48A69329A9B2}"/>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653740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B2B77A-210C-4B0F-8EE2-10656843D2AC}"/>
              </a:ext>
            </a:extLst>
          </p:cNvPr>
          <p:cNvSpPr>
            <a:spLocks noGrp="1"/>
          </p:cNvSpPr>
          <p:nvPr>
            <p:ph type="title"/>
          </p:nvPr>
        </p:nvSpPr>
        <p:spPr/>
        <p:txBody>
          <a:bodyPr/>
          <a:lstStyle/>
          <a:p>
            <a:r>
              <a:rPr lang="en-US" dirty="0"/>
              <a:t>Expansion Bus Types</a:t>
            </a:r>
          </a:p>
        </p:txBody>
      </p:sp>
      <p:pic>
        <p:nvPicPr>
          <p:cNvPr id="8" name="Content Placeholder 7">
            <a:extLst>
              <a:ext uri="{FF2B5EF4-FFF2-40B4-BE49-F238E27FC236}">
                <a16:creationId xmlns:a16="http://schemas.microsoft.com/office/drawing/2014/main" id="{0AB23984-42DA-422E-934F-A85EF0E1BEB9}"/>
              </a:ext>
            </a:extLst>
          </p:cNvPr>
          <p:cNvPicPr>
            <a:picLocks noGrp="1" noChangeAspect="1"/>
          </p:cNvPicPr>
          <p:nvPr>
            <p:ph idx="1"/>
          </p:nvPr>
        </p:nvPicPr>
        <p:blipFill>
          <a:blip r:embed="rId2"/>
          <a:stretch>
            <a:fillRect/>
          </a:stretch>
        </p:blipFill>
        <p:spPr>
          <a:xfrm>
            <a:off x="1648523" y="934735"/>
            <a:ext cx="8864791" cy="5537804"/>
          </a:xfrm>
          <a:prstGeom prst="rect">
            <a:avLst/>
          </a:prstGeom>
        </p:spPr>
      </p:pic>
      <p:sp>
        <p:nvSpPr>
          <p:cNvPr id="2" name="Footer Placeholder 1">
            <a:extLst>
              <a:ext uri="{FF2B5EF4-FFF2-40B4-BE49-F238E27FC236}">
                <a16:creationId xmlns:a16="http://schemas.microsoft.com/office/drawing/2014/main" id="{D7D0BFBC-E11D-48BD-8054-A6D8B624A9E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439A1E-65C9-4B6D-8BDF-F15DE8711E32}"/>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3811986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9FA94F-1C35-4091-A528-76D2A4C79E64}"/>
              </a:ext>
            </a:extLst>
          </p:cNvPr>
          <p:cNvSpPr>
            <a:spLocks noGrp="1"/>
          </p:cNvSpPr>
          <p:nvPr>
            <p:ph type="title"/>
          </p:nvPr>
        </p:nvSpPr>
        <p:spPr/>
        <p:txBody>
          <a:bodyPr/>
          <a:lstStyle/>
          <a:p>
            <a:r>
              <a:rPr lang="en-US" dirty="0"/>
              <a:t>System Cooling</a:t>
            </a:r>
          </a:p>
        </p:txBody>
      </p:sp>
      <p:sp>
        <p:nvSpPr>
          <p:cNvPr id="6" name="Content Placeholder 5">
            <a:extLst>
              <a:ext uri="{FF2B5EF4-FFF2-40B4-BE49-F238E27FC236}">
                <a16:creationId xmlns:a16="http://schemas.microsoft.com/office/drawing/2014/main" id="{280A9955-F928-4322-BE27-540027D896DC}"/>
              </a:ext>
            </a:extLst>
          </p:cNvPr>
          <p:cNvSpPr>
            <a:spLocks noGrp="1"/>
          </p:cNvSpPr>
          <p:nvPr>
            <p:ph sz="half" idx="1"/>
          </p:nvPr>
        </p:nvSpPr>
        <p:spPr/>
        <p:txBody>
          <a:bodyPr>
            <a:normAutofit fontScale="85000" lnSpcReduction="20000"/>
          </a:bodyPr>
          <a:lstStyle/>
          <a:p>
            <a:r>
              <a:rPr lang="en-US" dirty="0"/>
              <a:t>Heatsinks and thermal paste</a:t>
            </a:r>
          </a:p>
          <a:p>
            <a:pPr lvl="1"/>
            <a:r>
              <a:rPr lang="en-US" dirty="0"/>
              <a:t>Passive cooling</a:t>
            </a:r>
          </a:p>
          <a:p>
            <a:pPr lvl="1"/>
            <a:r>
              <a:rPr lang="en-US" dirty="0"/>
              <a:t>Transfer heat by convection</a:t>
            </a:r>
          </a:p>
          <a:p>
            <a:r>
              <a:rPr lang="en-US" dirty="0"/>
              <a:t>Fans</a:t>
            </a:r>
          </a:p>
          <a:p>
            <a:pPr lvl="1"/>
            <a:r>
              <a:rPr lang="en-US" dirty="0"/>
              <a:t>Active cooling (powered)</a:t>
            </a:r>
          </a:p>
          <a:p>
            <a:pPr lvl="1"/>
            <a:r>
              <a:rPr lang="en-US" dirty="0"/>
              <a:t>Dissipate warm air from component</a:t>
            </a:r>
          </a:p>
          <a:p>
            <a:pPr lvl="1"/>
            <a:r>
              <a:rPr lang="en-US" dirty="0"/>
              <a:t>Case fans draw cool air through front vents and expel warm air through back</a:t>
            </a:r>
          </a:p>
        </p:txBody>
      </p:sp>
      <p:pic>
        <p:nvPicPr>
          <p:cNvPr id="10" name="Content Placeholder 9">
            <a:extLst>
              <a:ext uri="{FF2B5EF4-FFF2-40B4-BE49-F238E27FC236}">
                <a16:creationId xmlns:a16="http://schemas.microsoft.com/office/drawing/2014/main" id="{D7C1E49C-33E6-4832-B9DE-305B34824E8D}"/>
              </a:ext>
            </a:extLst>
          </p:cNvPr>
          <p:cNvPicPr>
            <a:picLocks noGrp="1" noChangeAspect="1"/>
          </p:cNvPicPr>
          <p:nvPr>
            <p:ph sz="quarter" idx="12"/>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5406" y="914400"/>
            <a:ext cx="4476938" cy="2743200"/>
          </a:xfrm>
        </p:spPr>
      </p:pic>
      <p:pic>
        <p:nvPicPr>
          <p:cNvPr id="11" name="Content Placeholder 10" descr="Fan assembly to cool the processor on a graphics (video) adapter card, Image © 123rf.com.">
            <a:extLst>
              <a:ext uri="{FF2B5EF4-FFF2-40B4-BE49-F238E27FC236}">
                <a16:creationId xmlns:a16="http://schemas.microsoft.com/office/drawing/2014/main" id="{466109C9-F64A-4D3F-BBA9-8D843A05D9E0}"/>
              </a:ext>
            </a:extLst>
          </p:cNvPr>
          <p:cNvPicPr>
            <a:picLocks noGrp="1"/>
          </p:cNvPicPr>
          <p:nvPr>
            <p:ph sz="quarter" idx="13"/>
          </p:nvPr>
        </p:nvPicPr>
        <p:blipFill rotWithShape="1">
          <a:blip r:embed="rId3">
            <a:clrChange>
              <a:clrFrom>
                <a:srgbClr val="FFFFFF"/>
              </a:clrFrom>
              <a:clrTo>
                <a:srgbClr val="FFFFFF">
                  <a:alpha val="0"/>
                </a:srgbClr>
              </a:clrTo>
            </a:clrChange>
          </a:blip>
          <a:srcRect l="12959" r="13957"/>
          <a:stretch/>
        </p:blipFill>
        <p:spPr bwMode="auto">
          <a:xfrm>
            <a:off x="466031" y="3749675"/>
            <a:ext cx="5195688"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051949E-39B2-4000-BF2E-02333AB6227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E809EE4-80E6-4D24-AE18-AF3BC47752EA}"/>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42526194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D742EE-513D-459F-A253-A2C7A494C97C}"/>
              </a:ext>
            </a:extLst>
          </p:cNvPr>
          <p:cNvSpPr>
            <a:spLocks noGrp="1"/>
          </p:cNvSpPr>
          <p:nvPr>
            <p:ph type="title"/>
          </p:nvPr>
        </p:nvSpPr>
        <p:spPr/>
        <p:txBody>
          <a:bodyPr/>
          <a:lstStyle/>
          <a:p>
            <a:r>
              <a:rPr lang="en-US" dirty="0"/>
              <a:t>Liquid-based Cooling Systems</a:t>
            </a:r>
          </a:p>
        </p:txBody>
      </p:sp>
      <p:pic>
        <p:nvPicPr>
          <p:cNvPr id="6" name="Content Placeholder 5" descr="Liquid-cooled PC design. Photo ©123rf.com.">
            <a:extLst>
              <a:ext uri="{FF2B5EF4-FFF2-40B4-BE49-F238E27FC236}">
                <a16:creationId xmlns:a16="http://schemas.microsoft.com/office/drawing/2014/main" id="{A3CD0049-193F-43C2-8FF8-FFC44E027899}"/>
              </a:ext>
            </a:extLst>
          </p:cNvPr>
          <p:cNvPicPr>
            <a:picLocks noGrp="1"/>
          </p:cNvPicPr>
          <p:nvPr>
            <p:ph idx="1"/>
          </p:nvPr>
        </p:nvPicPr>
        <p:blipFill>
          <a:blip r:embed="rId2"/>
          <a:stretch>
            <a:fillRect/>
          </a:stretch>
        </p:blipFill>
        <p:spPr bwMode="auto">
          <a:xfrm>
            <a:off x="2204085" y="914400"/>
            <a:ext cx="7753668" cy="5578475"/>
          </a:xfrm>
          <a:prstGeom prst="rect">
            <a:avLst/>
          </a:prstGeom>
          <a:noFill/>
          <a:ln>
            <a:noFill/>
          </a:ln>
        </p:spPr>
      </p:pic>
      <p:sp>
        <p:nvSpPr>
          <p:cNvPr id="2" name="Footer Placeholder 1">
            <a:extLst>
              <a:ext uri="{FF2B5EF4-FFF2-40B4-BE49-F238E27FC236}">
                <a16:creationId xmlns:a16="http://schemas.microsoft.com/office/drawing/2014/main" id="{3B764052-3FD5-435D-AEE7-5C183A7DC84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BF2BEB1-D490-4453-8F57-40FE70799BDD}"/>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218590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071B1D7-32BA-47B2-9AA2-112BE0071E65}"/>
              </a:ext>
            </a:extLst>
          </p:cNvPr>
          <p:cNvSpPr>
            <a:spLocks noGrp="1"/>
          </p:cNvSpPr>
          <p:nvPr>
            <p:ph idx="1"/>
          </p:nvPr>
        </p:nvSpPr>
        <p:spPr/>
        <p:txBody>
          <a:bodyPr/>
          <a:lstStyle/>
          <a:p>
            <a:r>
              <a:rPr lang="en-US" dirty="0"/>
              <a:t>Bootstrapping (booting)</a:t>
            </a:r>
          </a:p>
          <a:p>
            <a:pPr lvl="1"/>
            <a:r>
              <a:rPr lang="en-US" dirty="0"/>
              <a:t>CPU starts and initializes other components</a:t>
            </a:r>
          </a:p>
          <a:p>
            <a:pPr lvl="1"/>
            <a:r>
              <a:rPr lang="en-US" dirty="0"/>
              <a:t>Occurs before operating system loads</a:t>
            </a:r>
          </a:p>
          <a:p>
            <a:pPr lvl="1"/>
            <a:r>
              <a:rPr lang="en-US" dirty="0"/>
              <a:t>Controlled by PC firmware</a:t>
            </a:r>
          </a:p>
          <a:p>
            <a:r>
              <a:rPr lang="en-US" dirty="0"/>
              <a:t>BIOS (Basic Input/Output System) </a:t>
            </a:r>
          </a:p>
          <a:p>
            <a:r>
              <a:rPr lang="en-US" dirty="0"/>
              <a:t>UEFI (Unified Extensible Firmware Interface)</a:t>
            </a:r>
          </a:p>
        </p:txBody>
      </p:sp>
      <p:sp>
        <p:nvSpPr>
          <p:cNvPr id="2" name="Title 1">
            <a:extLst>
              <a:ext uri="{FF2B5EF4-FFF2-40B4-BE49-F238E27FC236}">
                <a16:creationId xmlns:a16="http://schemas.microsoft.com/office/drawing/2014/main" id="{C6E759ED-2604-4187-953C-1C6042BF01D4}"/>
              </a:ext>
            </a:extLst>
          </p:cNvPr>
          <p:cNvSpPr>
            <a:spLocks noGrp="1"/>
          </p:cNvSpPr>
          <p:nvPr>
            <p:ph type="title"/>
          </p:nvPr>
        </p:nvSpPr>
        <p:spPr/>
        <p:txBody>
          <a:bodyPr/>
          <a:lstStyle/>
          <a:p>
            <a:r>
              <a:rPr lang="en-US" dirty="0"/>
              <a:t>BIOS and UEFI System Firmware</a:t>
            </a:r>
          </a:p>
        </p:txBody>
      </p:sp>
      <p:sp>
        <p:nvSpPr>
          <p:cNvPr id="3" name="Footer Placeholder 2">
            <a:extLst>
              <a:ext uri="{FF2B5EF4-FFF2-40B4-BE49-F238E27FC236}">
                <a16:creationId xmlns:a16="http://schemas.microsoft.com/office/drawing/2014/main" id="{45353956-F78E-4203-96EE-36FEB52BB3D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53653E4-A4D6-4F8C-9757-E28A61CA0311}"/>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3952487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A803-680B-40FB-9999-50500698C75C}"/>
              </a:ext>
            </a:extLst>
          </p:cNvPr>
          <p:cNvSpPr>
            <a:spLocks noGrp="1"/>
          </p:cNvSpPr>
          <p:nvPr>
            <p:ph type="title"/>
          </p:nvPr>
        </p:nvSpPr>
        <p:spPr/>
        <p:txBody>
          <a:bodyPr/>
          <a:lstStyle/>
          <a:p>
            <a:r>
              <a:rPr lang="en-US" dirty="0"/>
              <a:t>System Firmware Setup Program</a:t>
            </a:r>
          </a:p>
        </p:txBody>
      </p:sp>
      <p:sp>
        <p:nvSpPr>
          <p:cNvPr id="3" name="Content Placeholder 2">
            <a:extLst>
              <a:ext uri="{FF2B5EF4-FFF2-40B4-BE49-F238E27FC236}">
                <a16:creationId xmlns:a16="http://schemas.microsoft.com/office/drawing/2014/main" id="{391099A0-FF0C-43A7-A658-671E1A91389E}"/>
              </a:ext>
            </a:extLst>
          </p:cNvPr>
          <p:cNvSpPr>
            <a:spLocks noGrp="1"/>
          </p:cNvSpPr>
          <p:nvPr>
            <p:ph sz="half" idx="1"/>
          </p:nvPr>
        </p:nvSpPr>
        <p:spPr/>
        <p:txBody>
          <a:bodyPr>
            <a:normAutofit lnSpcReduction="10000"/>
          </a:bodyPr>
          <a:lstStyle/>
          <a:p>
            <a:r>
              <a:rPr lang="en-US" dirty="0"/>
              <a:t>Press a key during boot sequence—look at screen or refer to documentation</a:t>
            </a:r>
          </a:p>
          <a:p>
            <a:r>
              <a:rPr lang="en-US" dirty="0"/>
              <a:t>Navigate using keyboard and ESC (for BIOS)</a:t>
            </a:r>
          </a:p>
          <a:p>
            <a:r>
              <a:rPr lang="en-US" dirty="0"/>
              <a:t>UEFI can use a mouse</a:t>
            </a:r>
          </a:p>
        </p:txBody>
      </p:sp>
      <p:pic>
        <p:nvPicPr>
          <p:cNvPr id="8" name="Content Placeholder 7" descr="Press the key to enter setup before or during the memory count">
            <a:extLst>
              <a:ext uri="{FF2B5EF4-FFF2-40B4-BE49-F238E27FC236}">
                <a16:creationId xmlns:a16="http://schemas.microsoft.com/office/drawing/2014/main" id="{3B30000B-4CE7-4876-8272-F14763DE53A9}"/>
              </a:ext>
            </a:extLst>
          </p:cNvPr>
          <p:cNvPicPr>
            <a:picLocks noGrp="1"/>
          </p:cNvPicPr>
          <p:nvPr>
            <p:ph sz="quarter" idx="12"/>
          </p:nvPr>
        </p:nvPicPr>
        <p:blipFill rotWithShape="1">
          <a:blip r:embed="rId2" cstate="print">
            <a:extLst>
              <a:ext uri="{28A0092B-C50C-407E-A947-70E740481C1C}">
                <a14:useLocalDpi xmlns:a14="http://schemas.microsoft.com/office/drawing/2010/main" val="0"/>
              </a:ext>
            </a:extLst>
          </a:blip>
          <a:srcRect/>
          <a:stretch/>
        </p:blipFill>
        <p:spPr bwMode="auto">
          <a:xfrm>
            <a:off x="6537435" y="914400"/>
            <a:ext cx="5121055" cy="2743200"/>
          </a:xfrm>
          <a:prstGeom prst="rect">
            <a:avLst/>
          </a:prstGeom>
          <a:noFill/>
          <a:ln>
            <a:noFill/>
          </a:ln>
          <a:extLst>
            <a:ext uri="{53640926-AAD7-44D8-BBD7-CCE9431645EC}">
              <a14:shadowObscured xmlns:a14="http://schemas.microsoft.com/office/drawing/2010/main"/>
            </a:ext>
          </a:extLst>
        </p:spPr>
      </p:pic>
      <p:pic>
        <p:nvPicPr>
          <p:cNvPr id="9" name="Content Placeholder 8" descr="System firmware BIOS setup program">
            <a:extLst>
              <a:ext uri="{FF2B5EF4-FFF2-40B4-BE49-F238E27FC236}">
                <a16:creationId xmlns:a16="http://schemas.microsoft.com/office/drawing/2014/main" id="{47D6B09A-5EB2-4717-BB6B-51519D3CCA48}"/>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600522" y="3749675"/>
            <a:ext cx="4994882" cy="2743200"/>
          </a:xfrm>
          <a:prstGeom prst="rect">
            <a:avLst/>
          </a:prstGeom>
          <a:noFill/>
          <a:ln>
            <a:noFill/>
          </a:ln>
        </p:spPr>
      </p:pic>
      <p:sp>
        <p:nvSpPr>
          <p:cNvPr id="4" name="Footer Placeholder 3">
            <a:extLst>
              <a:ext uri="{FF2B5EF4-FFF2-40B4-BE49-F238E27FC236}">
                <a16:creationId xmlns:a16="http://schemas.microsoft.com/office/drawing/2014/main" id="{DEE185C8-20FF-4E6F-B41B-C2AF49B19C4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859469E-8325-43F2-B2BC-426F28CA8931}"/>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1426532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13ACC8-C063-426B-A397-1D2C93F6FFF2}"/>
              </a:ext>
            </a:extLst>
          </p:cNvPr>
          <p:cNvSpPr>
            <a:spLocks noGrp="1"/>
          </p:cNvSpPr>
          <p:nvPr>
            <p:ph type="title"/>
          </p:nvPr>
        </p:nvSpPr>
        <p:spPr/>
        <p:txBody>
          <a:bodyPr/>
          <a:lstStyle/>
          <a:p>
            <a:r>
              <a:rPr lang="en-US" dirty="0"/>
              <a:t>UEFI Setup Programs</a:t>
            </a:r>
          </a:p>
        </p:txBody>
      </p:sp>
      <p:pic>
        <p:nvPicPr>
          <p:cNvPr id="6" name="Content Placeholder 5" descr="UEFI system setup software with a full GUI and mouse support">
            <a:extLst>
              <a:ext uri="{FF2B5EF4-FFF2-40B4-BE49-F238E27FC236}">
                <a16:creationId xmlns:a16="http://schemas.microsoft.com/office/drawing/2014/main" id="{E9A3F073-9096-4B18-9CF5-C8DF8C069BC6}"/>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1936" y="914400"/>
            <a:ext cx="7437966" cy="5578475"/>
          </a:xfrm>
          <a:prstGeom prst="rect">
            <a:avLst/>
          </a:prstGeom>
          <a:noFill/>
          <a:ln>
            <a:noFill/>
          </a:ln>
        </p:spPr>
      </p:pic>
      <p:sp>
        <p:nvSpPr>
          <p:cNvPr id="2" name="Footer Placeholder 1">
            <a:extLst>
              <a:ext uri="{FF2B5EF4-FFF2-40B4-BE49-F238E27FC236}">
                <a16:creationId xmlns:a16="http://schemas.microsoft.com/office/drawing/2014/main" id="{658A7D30-3627-425E-A41B-40CF0B5F699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8290516-A7ED-4952-91BD-8AFFBC8A505E}"/>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149377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67B8E-BF19-45A3-A2D5-B3067969728B}"/>
              </a:ext>
            </a:extLst>
          </p:cNvPr>
          <p:cNvSpPr>
            <a:spLocks noGrp="1"/>
          </p:cNvSpPr>
          <p:nvPr>
            <p:ph idx="1"/>
          </p:nvPr>
        </p:nvSpPr>
        <p:spPr/>
        <p:txBody>
          <a:bodyPr>
            <a:normAutofit fontScale="70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49F6B5F6-5B73-4EFD-9408-C9562DD778C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F2434F0-0CA3-48B1-9B51-B81C4FEB0EF5}"/>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20183361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A9DA35-6EFE-466E-A5DC-0985A181352A}"/>
              </a:ext>
            </a:extLst>
          </p:cNvPr>
          <p:cNvSpPr>
            <a:spLocks noGrp="1"/>
          </p:cNvSpPr>
          <p:nvPr>
            <p:ph idx="1"/>
          </p:nvPr>
        </p:nvSpPr>
        <p:spPr/>
        <p:txBody>
          <a:bodyPr>
            <a:normAutofit fontScale="55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1D3D9490-3776-4C0D-A1C1-F43C0E54C0D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174108-80A5-4511-B02C-7081D8FFFEC1}"/>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34726567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45152E-E97C-4919-8E10-D7D1ADFC6281}"/>
              </a:ext>
            </a:extLst>
          </p:cNvPr>
          <p:cNvSpPr>
            <a:spLocks noGrp="1"/>
          </p:cNvSpPr>
          <p:nvPr>
            <p:ph idx="1"/>
          </p:nvPr>
        </p:nvSpPr>
        <p:spPr/>
        <p:txBody>
          <a:bodyPr/>
          <a:lstStyle/>
          <a:p>
            <a:r>
              <a:rPr lang="en-US" dirty="0"/>
              <a:t>Lab 11 / Specifying PC Systems</a:t>
            </a:r>
          </a:p>
        </p:txBody>
      </p:sp>
      <p:sp>
        <p:nvSpPr>
          <p:cNvPr id="3" name="Footer Placeholder 2">
            <a:extLst>
              <a:ext uri="{FF2B5EF4-FFF2-40B4-BE49-F238E27FC236}">
                <a16:creationId xmlns:a16="http://schemas.microsoft.com/office/drawing/2014/main" id="{74D8C3EE-50E6-492C-AFFB-A9917DF19AF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AF73060-406A-48DB-B8B9-54E2D1FF2C7C}"/>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2381982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Key components for performance</a:t>
            </a:r>
          </a:p>
          <a:p>
            <a:r>
              <a:rPr lang="en-US" dirty="0"/>
              <a:t>Central Processing Unit </a:t>
            </a:r>
            <a:endParaRPr lang="en-GB" dirty="0"/>
          </a:p>
          <a:p>
            <a:r>
              <a:rPr lang="en-US" dirty="0"/>
              <a:t>Memory (System RAM) </a:t>
            </a:r>
            <a:endParaRPr lang="en-GB" dirty="0"/>
          </a:p>
          <a:p>
            <a:r>
              <a:rPr lang="en-US" dirty="0"/>
              <a:t>Fixed disk </a:t>
            </a:r>
          </a:p>
          <a:p>
            <a:pPr lvl="1"/>
            <a:r>
              <a:rPr lang="en-US" dirty="0"/>
              <a:t>Hard Disk Drive (HDD)</a:t>
            </a:r>
          </a:p>
          <a:p>
            <a:pPr lvl="1"/>
            <a:r>
              <a:rPr lang="en-US" dirty="0"/>
              <a:t>Solid State Drive (SSD)</a:t>
            </a:r>
          </a:p>
          <a:p>
            <a:r>
              <a:rPr lang="en-US" dirty="0"/>
              <a:t>Graphics Processing Unit (GPU)</a:t>
            </a:r>
            <a:endParaRPr lang="en-GB" dirty="0"/>
          </a:p>
          <a:p>
            <a:endParaRPr lang="en-US" dirty="0"/>
          </a:p>
        </p:txBody>
      </p:sp>
      <p:sp>
        <p:nvSpPr>
          <p:cNvPr id="3" name="Title 2"/>
          <p:cNvSpPr>
            <a:spLocks noGrp="1"/>
          </p:cNvSpPr>
          <p:nvPr>
            <p:ph type="title"/>
          </p:nvPr>
        </p:nvSpPr>
        <p:spPr/>
        <p:txBody>
          <a:bodyPr/>
          <a:lstStyle/>
          <a:p>
            <a:r>
              <a:rPr lang="en-US" dirty="0"/>
              <a:t>Selecting a Computer</a:t>
            </a:r>
          </a:p>
        </p:txBody>
      </p:sp>
      <p:sp>
        <p:nvSpPr>
          <p:cNvPr id="4" name="Footer Placeholder 3">
            <a:extLst>
              <a:ext uri="{FF2B5EF4-FFF2-40B4-BE49-F238E27FC236}">
                <a16:creationId xmlns:a16="http://schemas.microsoft.com/office/drawing/2014/main" id="{3FE6D262-E467-443E-BECA-A00E05DADB5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6E52810-E6A8-41C0-A33D-E06F83E3B806}"/>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1009857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9ECD5D-6B83-4638-B9FF-A3BBE13CAD25}"/>
              </a:ext>
            </a:extLst>
          </p:cNvPr>
          <p:cNvSpPr>
            <a:spLocks noGrp="1"/>
          </p:cNvSpPr>
          <p:nvPr>
            <p:ph idx="1"/>
          </p:nvPr>
        </p:nvSpPr>
        <p:spPr/>
        <p:txBody>
          <a:bodyPr>
            <a:normAutofit/>
          </a:bodyPr>
          <a:lstStyle/>
          <a:p>
            <a:r>
              <a:rPr lang="en-US" dirty="0"/>
              <a:t>Wired network</a:t>
            </a:r>
          </a:p>
          <a:p>
            <a:pPr lvl="1"/>
            <a:r>
              <a:rPr lang="en-US" dirty="0">
                <a:hlinkClick r:id="rId2"/>
              </a:rPr>
              <a:t>Ethernet port (RJ-45)</a:t>
            </a:r>
            <a:endParaRPr lang="en-US" dirty="0"/>
          </a:p>
          <a:p>
            <a:pPr lvl="1"/>
            <a:r>
              <a:rPr lang="en-US" dirty="0">
                <a:hlinkClick r:id="rId3"/>
              </a:rPr>
              <a:t>Network Interface Card </a:t>
            </a:r>
            <a:r>
              <a:rPr lang="en-US" dirty="0"/>
              <a:t>(NIC)</a:t>
            </a:r>
          </a:p>
          <a:p>
            <a:r>
              <a:rPr lang="en-US" dirty="0"/>
              <a:t>Wireless network</a:t>
            </a:r>
          </a:p>
          <a:p>
            <a:pPr lvl="1"/>
            <a:r>
              <a:rPr lang="en-US" dirty="0"/>
              <a:t>Wi-Fi radio networking </a:t>
            </a:r>
          </a:p>
          <a:p>
            <a:pPr lvl="1"/>
            <a:r>
              <a:rPr lang="en-US" dirty="0">
                <a:hlinkClick r:id="rId4"/>
              </a:rPr>
              <a:t>Wireless access points</a:t>
            </a:r>
            <a:endParaRPr lang="en-US" dirty="0"/>
          </a:p>
          <a:p>
            <a:endParaRPr lang="en-US" dirty="0"/>
          </a:p>
        </p:txBody>
      </p:sp>
      <p:sp>
        <p:nvSpPr>
          <p:cNvPr id="3" name="Title 2">
            <a:extLst>
              <a:ext uri="{FF2B5EF4-FFF2-40B4-BE49-F238E27FC236}">
                <a16:creationId xmlns:a16="http://schemas.microsoft.com/office/drawing/2014/main" id="{A77C09CF-9FD6-4401-940B-343FDFD07B7E}"/>
              </a:ext>
            </a:extLst>
          </p:cNvPr>
          <p:cNvSpPr>
            <a:spLocks noGrp="1"/>
          </p:cNvSpPr>
          <p:nvPr>
            <p:ph type="title"/>
          </p:nvPr>
        </p:nvSpPr>
        <p:spPr/>
        <p:txBody>
          <a:bodyPr/>
          <a:lstStyle/>
          <a:p>
            <a:r>
              <a:rPr lang="en-US" dirty="0"/>
              <a:t>Network Interface</a:t>
            </a:r>
          </a:p>
        </p:txBody>
      </p:sp>
      <p:sp>
        <p:nvSpPr>
          <p:cNvPr id="4" name="Footer Placeholder 3">
            <a:extLst>
              <a:ext uri="{FF2B5EF4-FFF2-40B4-BE49-F238E27FC236}">
                <a16:creationId xmlns:a16="http://schemas.microsoft.com/office/drawing/2014/main" id="{C2884AA9-9500-40F4-9FAE-05F2CC24BF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0C2D4FD-83C2-4526-9CDC-B809404242D1}"/>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24140472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1F89CD-2AC2-4F1A-BA10-A9377967ED70}"/>
              </a:ext>
            </a:extLst>
          </p:cNvPr>
          <p:cNvSpPr>
            <a:spLocks noGrp="1"/>
          </p:cNvSpPr>
          <p:nvPr>
            <p:ph type="title"/>
          </p:nvPr>
        </p:nvSpPr>
        <p:spPr/>
        <p:txBody>
          <a:bodyPr/>
          <a:lstStyle/>
          <a:p>
            <a:r>
              <a:rPr lang="en-US" dirty="0">
                <a:hlinkClick r:id="rId2"/>
              </a:rPr>
              <a:t>Motherboard Components</a:t>
            </a:r>
            <a:endParaRPr lang="en-US" dirty="0"/>
          </a:p>
        </p:txBody>
      </p:sp>
      <p:pic>
        <p:nvPicPr>
          <p:cNvPr id="6" name="Content Placeholder 5">
            <a:extLst>
              <a:ext uri="{FF2B5EF4-FFF2-40B4-BE49-F238E27FC236}">
                <a16:creationId xmlns:a16="http://schemas.microsoft.com/office/drawing/2014/main" id="{C5A7E635-9DC0-4E2A-9431-3178D5D1FCB4}"/>
              </a:ext>
            </a:extLst>
          </p:cNvPr>
          <p:cNvPicPr>
            <a:picLocks noGrp="1"/>
          </p:cNvPicPr>
          <p:nvPr>
            <p:ph idx="1"/>
          </p:nvPr>
        </p:nvPicPr>
        <p:blipFill>
          <a:blip r:embed="rId3">
            <a:clrChange>
              <a:clrFrom>
                <a:srgbClr val="FFFFFF"/>
              </a:clrFrom>
              <a:clrTo>
                <a:srgbClr val="FFFFFF">
                  <a:alpha val="0"/>
                </a:srgbClr>
              </a:clrTo>
            </a:clrChange>
          </a:blip>
          <a:stretch>
            <a:fillRect/>
          </a:stretch>
        </p:blipFill>
        <p:spPr bwMode="auto">
          <a:xfrm>
            <a:off x="2639406" y="936434"/>
            <a:ext cx="6913188"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9EB28391-4D85-4658-897B-E8264A3EB4F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14EDC1C-CEE5-42D3-8598-8F1E984145ED}"/>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403897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Microprocessor/integrated circuit</a:t>
            </a:r>
          </a:p>
          <a:p>
            <a:r>
              <a:rPr lang="en-US" dirty="0"/>
              <a:t>Central Processing Unit (CPU) is main processor in computer</a:t>
            </a:r>
          </a:p>
          <a:p>
            <a:r>
              <a:rPr lang="en-US" dirty="0"/>
              <a:t>Intel versus AMD</a:t>
            </a:r>
          </a:p>
          <a:p>
            <a:pPr lvl="1"/>
            <a:r>
              <a:rPr lang="en-US" dirty="0"/>
              <a:t>Intel = LGA (Land Grid Array)</a:t>
            </a:r>
          </a:p>
          <a:p>
            <a:pPr lvl="1"/>
            <a:r>
              <a:rPr lang="en-US" dirty="0"/>
              <a:t>AMD = PGA (Pin Grid Array)</a:t>
            </a:r>
          </a:p>
        </p:txBody>
      </p:sp>
      <p:sp>
        <p:nvSpPr>
          <p:cNvPr id="3" name="Title 2"/>
          <p:cNvSpPr>
            <a:spLocks noGrp="1"/>
          </p:cNvSpPr>
          <p:nvPr>
            <p:ph type="title"/>
          </p:nvPr>
        </p:nvSpPr>
        <p:spPr/>
        <p:txBody>
          <a:bodyPr/>
          <a:lstStyle/>
          <a:p>
            <a:r>
              <a:rPr lang="en-US" dirty="0"/>
              <a:t>Processors</a:t>
            </a:r>
          </a:p>
        </p:txBody>
      </p:sp>
      <p:sp>
        <p:nvSpPr>
          <p:cNvPr id="4" name="Footer Placeholder 3">
            <a:extLst>
              <a:ext uri="{FF2B5EF4-FFF2-40B4-BE49-F238E27FC236}">
                <a16:creationId xmlns:a16="http://schemas.microsoft.com/office/drawing/2014/main" id="{6947E799-3CC6-47FE-A484-09C686FCCC6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8CE37E1-4288-43F9-A964-C45FCA88F653}"/>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3839513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F2621B-FF73-405D-B9B2-C51548C3FB36}"/>
              </a:ext>
            </a:extLst>
          </p:cNvPr>
          <p:cNvSpPr>
            <a:spLocks noGrp="1"/>
          </p:cNvSpPr>
          <p:nvPr>
            <p:ph type="title"/>
          </p:nvPr>
        </p:nvSpPr>
        <p:spPr/>
        <p:txBody>
          <a:bodyPr/>
          <a:lstStyle/>
          <a:p>
            <a:r>
              <a:rPr lang="en-US" dirty="0">
                <a:hlinkClick r:id="rId3"/>
              </a:rPr>
              <a:t>Intel and AMD CPU Brands</a:t>
            </a:r>
            <a:endParaRPr lang="en-US" dirty="0"/>
          </a:p>
        </p:txBody>
      </p:sp>
      <p:sp>
        <p:nvSpPr>
          <p:cNvPr id="10" name="Content Placeholder 9">
            <a:extLst>
              <a:ext uri="{FF2B5EF4-FFF2-40B4-BE49-F238E27FC236}">
                <a16:creationId xmlns:a16="http://schemas.microsoft.com/office/drawing/2014/main" id="{CA03B69C-DA5D-4C78-822D-C410452588AF}"/>
              </a:ext>
            </a:extLst>
          </p:cNvPr>
          <p:cNvSpPr>
            <a:spLocks noGrp="1"/>
          </p:cNvSpPr>
          <p:nvPr>
            <p:ph sz="half" idx="1"/>
          </p:nvPr>
        </p:nvSpPr>
        <p:spPr/>
        <p:txBody>
          <a:bodyPr>
            <a:normAutofit fontScale="92500" lnSpcReduction="10000"/>
          </a:bodyPr>
          <a:lstStyle/>
          <a:p>
            <a:r>
              <a:rPr lang="en-US" dirty="0"/>
              <a:t>INTEL:</a:t>
            </a:r>
          </a:p>
          <a:p>
            <a:pPr lvl="1"/>
            <a:r>
              <a:rPr lang="en-US" dirty="0"/>
              <a:t>Core</a:t>
            </a:r>
          </a:p>
          <a:p>
            <a:pPr lvl="1"/>
            <a:r>
              <a:rPr lang="en-US" dirty="0"/>
              <a:t>Pentium</a:t>
            </a:r>
          </a:p>
          <a:p>
            <a:pPr lvl="1"/>
            <a:r>
              <a:rPr lang="en-US" dirty="0"/>
              <a:t>Celeron</a:t>
            </a:r>
          </a:p>
          <a:p>
            <a:pPr lvl="1"/>
            <a:r>
              <a:rPr lang="en-US" dirty="0"/>
              <a:t>Atom (mobile)</a:t>
            </a:r>
          </a:p>
          <a:p>
            <a:pPr lvl="1"/>
            <a:r>
              <a:rPr lang="en-US" dirty="0"/>
              <a:t>Xeon (servers)</a:t>
            </a:r>
          </a:p>
          <a:p>
            <a:endParaRPr lang="en-US" dirty="0"/>
          </a:p>
        </p:txBody>
      </p:sp>
      <p:sp>
        <p:nvSpPr>
          <p:cNvPr id="11" name="Content Placeholder 10">
            <a:extLst>
              <a:ext uri="{FF2B5EF4-FFF2-40B4-BE49-F238E27FC236}">
                <a16:creationId xmlns:a16="http://schemas.microsoft.com/office/drawing/2014/main" id="{F3E7A385-7855-4B2B-8198-2C4AD0411D9A}"/>
              </a:ext>
            </a:extLst>
          </p:cNvPr>
          <p:cNvSpPr>
            <a:spLocks noGrp="1"/>
          </p:cNvSpPr>
          <p:nvPr>
            <p:ph sz="half" idx="2"/>
          </p:nvPr>
        </p:nvSpPr>
        <p:spPr/>
        <p:txBody>
          <a:bodyPr>
            <a:normAutofit fontScale="92500" lnSpcReduction="10000"/>
          </a:bodyPr>
          <a:lstStyle/>
          <a:p>
            <a:r>
              <a:rPr lang="en-US" dirty="0"/>
              <a:t>Legacy—Athlon, Phenom, Sempron, Turion, AMD FX, Opteron</a:t>
            </a:r>
          </a:p>
          <a:p>
            <a:r>
              <a:rPr lang="en-US" dirty="0"/>
              <a:t>Zen microarchitecture</a:t>
            </a:r>
          </a:p>
          <a:p>
            <a:r>
              <a:rPr lang="en-US" dirty="0"/>
              <a:t>Ryzen/</a:t>
            </a:r>
            <a:r>
              <a:rPr lang="en-US" dirty="0" err="1"/>
              <a:t>Threadripper</a:t>
            </a:r>
            <a:r>
              <a:rPr lang="en-US" dirty="0"/>
              <a:t> and Ryzen Mobile</a:t>
            </a:r>
          </a:p>
          <a:p>
            <a:r>
              <a:rPr lang="en-US" dirty="0" err="1"/>
              <a:t>Epyc</a:t>
            </a:r>
            <a:r>
              <a:rPr lang="en-US" dirty="0"/>
              <a:t> (servers)</a:t>
            </a:r>
          </a:p>
          <a:p>
            <a:endParaRPr lang="en-US" dirty="0"/>
          </a:p>
        </p:txBody>
      </p:sp>
      <p:sp>
        <p:nvSpPr>
          <p:cNvPr id="2" name="Footer Placeholder 1">
            <a:extLst>
              <a:ext uri="{FF2B5EF4-FFF2-40B4-BE49-F238E27FC236}">
                <a16:creationId xmlns:a16="http://schemas.microsoft.com/office/drawing/2014/main" id="{540414B5-0848-46A7-9EA8-2213B2A68F2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B9B590A-E8F3-43AF-8971-936F9C545DC6}"/>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3276670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09CEA-D896-437B-89B8-3814E686BFA9}"/>
              </a:ext>
            </a:extLst>
          </p:cNvPr>
          <p:cNvSpPr>
            <a:spLocks noGrp="1"/>
          </p:cNvSpPr>
          <p:nvPr>
            <p:ph idx="1"/>
          </p:nvPr>
        </p:nvSpPr>
        <p:spPr/>
        <p:txBody>
          <a:bodyPr>
            <a:normAutofit fontScale="70000" lnSpcReduction="20000"/>
          </a:bodyPr>
          <a:lstStyle/>
          <a:p>
            <a:r>
              <a:rPr lang="en-US" dirty="0"/>
              <a:t>ARM (Advanced RISC Machine) microarchitecture</a:t>
            </a:r>
          </a:p>
          <a:p>
            <a:pPr lvl="1"/>
            <a:r>
              <a:rPr lang="en-US" dirty="0"/>
              <a:t>Widely used on smartphones and tablets</a:t>
            </a:r>
          </a:p>
          <a:p>
            <a:pPr lvl="1"/>
            <a:r>
              <a:rPr lang="en-US" dirty="0"/>
              <a:t>ARM don’t make CPUs but license the designs</a:t>
            </a:r>
          </a:p>
          <a:p>
            <a:pPr lvl="1"/>
            <a:r>
              <a:rPr lang="en-US" dirty="0"/>
              <a:t>Apple A, Samsung Exynos, nVIDIA Tegra</a:t>
            </a:r>
          </a:p>
          <a:p>
            <a:r>
              <a:rPr lang="en-US" dirty="0"/>
              <a:t>RISC stands for Reduced Instruction Set Computing</a:t>
            </a:r>
          </a:p>
          <a:p>
            <a:r>
              <a:rPr lang="en-US" dirty="0"/>
              <a:t>RISC microarchitectures use simple instructions processed very quickly</a:t>
            </a:r>
          </a:p>
          <a:p>
            <a:r>
              <a:rPr lang="en-US" dirty="0"/>
              <a:t>Complex (CISC) microarchitectures use more powerful instructions but process each one more slowly</a:t>
            </a:r>
          </a:p>
          <a:p>
            <a:r>
              <a:rPr lang="en-US" dirty="0"/>
              <a:t>Intel's microarchitecture is CISC with RISC enhancements (micro-ops)</a:t>
            </a:r>
          </a:p>
        </p:txBody>
      </p:sp>
      <p:sp>
        <p:nvSpPr>
          <p:cNvPr id="3" name="Title 2">
            <a:extLst>
              <a:ext uri="{FF2B5EF4-FFF2-40B4-BE49-F238E27FC236}">
                <a16:creationId xmlns:a16="http://schemas.microsoft.com/office/drawing/2014/main" id="{34637896-BBA2-4917-B865-3572DA707701}"/>
              </a:ext>
            </a:extLst>
          </p:cNvPr>
          <p:cNvSpPr>
            <a:spLocks noGrp="1"/>
          </p:cNvSpPr>
          <p:nvPr>
            <p:ph type="title"/>
          </p:nvPr>
        </p:nvSpPr>
        <p:spPr/>
        <p:txBody>
          <a:bodyPr/>
          <a:lstStyle/>
          <a:p>
            <a:r>
              <a:rPr lang="en-US" dirty="0">
                <a:hlinkClick r:id="rId2"/>
              </a:rPr>
              <a:t>ARM CPUs</a:t>
            </a:r>
            <a:endParaRPr lang="en-US" dirty="0"/>
          </a:p>
        </p:txBody>
      </p:sp>
      <p:sp>
        <p:nvSpPr>
          <p:cNvPr id="4" name="Footer Placeholder 3">
            <a:extLst>
              <a:ext uri="{FF2B5EF4-FFF2-40B4-BE49-F238E27FC236}">
                <a16:creationId xmlns:a16="http://schemas.microsoft.com/office/drawing/2014/main" id="{8D9D12AE-54D3-4681-B118-C184ED1F897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0A446C4-C798-47EF-A61A-2CD996F800E5}"/>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1526239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Control unit/pipeline</a:t>
            </a:r>
          </a:p>
          <a:p>
            <a:r>
              <a:rPr lang="en-US" dirty="0"/>
              <a:t>Execution units</a:t>
            </a:r>
          </a:p>
          <a:p>
            <a:r>
              <a:rPr lang="en-US" dirty="0"/>
              <a:t>Registers</a:t>
            </a:r>
          </a:p>
        </p:txBody>
      </p:sp>
      <p:sp>
        <p:nvSpPr>
          <p:cNvPr id="3" name="Title 2"/>
          <p:cNvSpPr>
            <a:spLocks noGrp="1"/>
          </p:cNvSpPr>
          <p:nvPr>
            <p:ph type="title"/>
          </p:nvPr>
        </p:nvSpPr>
        <p:spPr/>
        <p:txBody>
          <a:bodyPr/>
          <a:lstStyle/>
          <a:p>
            <a:r>
              <a:rPr lang="en-US" dirty="0"/>
              <a:t>Features of Processors</a:t>
            </a:r>
          </a:p>
        </p:txBody>
      </p:sp>
      <p:sp>
        <p:nvSpPr>
          <p:cNvPr id="4" name="Footer Placeholder 3">
            <a:extLst>
              <a:ext uri="{FF2B5EF4-FFF2-40B4-BE49-F238E27FC236}">
                <a16:creationId xmlns:a16="http://schemas.microsoft.com/office/drawing/2014/main" id="{2C3974BB-BD89-4904-B779-C17B2A501A2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A670F82-13BC-4367-9C92-59D7C4C926A0}"/>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580810785"/>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4225F5E-6051-48B4-A5B0-173F7CA6BE36}">
  <ds:schemaRefs>
    <ds:schemaRef ds:uri="http://schemas.microsoft.com/sharepoint/v3/contenttype/forms"/>
  </ds:schemaRefs>
</ds:datastoreItem>
</file>

<file path=customXml/itemProps3.xml><?xml version="1.0" encoding="utf-8"?>
<ds:datastoreItem xmlns:ds="http://schemas.openxmlformats.org/officeDocument/2006/customXml" ds:itemID="{AECE6F92-100D-4D19-A0E6-9FAB10882386}">
  <ds:schemaRefs>
    <ds:schemaRef ds:uri="http://purl.org/dc/dcmitype/"/>
    <ds:schemaRef ds:uri="http://purl.org/dc/elements/1.1/"/>
    <ds:schemaRef ds:uri="http://purl.org/dc/term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315eb565-7267-4a95-9087-2f433ded3c8b"/>
    <ds:schemaRef ds:uri="http://schemas.microsoft.com/office/infopath/2007/PartnerControls"/>
    <ds:schemaRef ds:uri="95a46270-66ec-4bdf-aabc-d78887d51418"/>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1921</TotalTime>
  <Words>1210</Words>
  <Application>Microsoft Office PowerPoint</Application>
  <PresentationFormat>Widescreen</PresentationFormat>
  <Paragraphs>160</Paragraphs>
  <Slides>21</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Courier New</vt:lpstr>
      <vt:lpstr>Verdana</vt:lpstr>
      <vt:lpstr>gtsslides-white</vt:lpstr>
      <vt:lpstr>CompTIA IT Fundamentals+ (Exam FC0‑U61)</vt:lpstr>
      <vt:lpstr>PowerPoint Presentation</vt:lpstr>
      <vt:lpstr>Selecting a Computer</vt:lpstr>
      <vt:lpstr>Network Interface</vt:lpstr>
      <vt:lpstr>Motherboard Components</vt:lpstr>
      <vt:lpstr>Processors</vt:lpstr>
      <vt:lpstr>Intel and AMD CPU Brands</vt:lpstr>
      <vt:lpstr>ARM CPUs</vt:lpstr>
      <vt:lpstr>Features of Processors</vt:lpstr>
      <vt:lpstr>Instruction Set (32- versus 64-bit)</vt:lpstr>
      <vt:lpstr>Clock Speed and Bus Speed</vt:lpstr>
      <vt:lpstr>Multiprocessing and Dual-core</vt:lpstr>
      <vt:lpstr>System and Expansion Bus Technologies</vt:lpstr>
      <vt:lpstr>Expansion Bus Types</vt:lpstr>
      <vt:lpstr>System Cooling</vt:lpstr>
      <vt:lpstr>Liquid-based Cooling Systems</vt:lpstr>
      <vt:lpstr>BIOS and UEFI System Firmware</vt:lpstr>
      <vt:lpstr>System Firmware Setup Program</vt:lpstr>
      <vt:lpstr>UEFI Setup Programs</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Andrew Quilpa</cp:lastModifiedBy>
  <cp:revision>174</cp:revision>
  <dcterms:created xsi:type="dcterms:W3CDTF">2018-08-24T10:34:02Z</dcterms:created>
  <dcterms:modified xsi:type="dcterms:W3CDTF">2021-07-21T19:53:21Z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