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9"/>
  </p:notesMasterIdLst>
  <p:handoutMasterIdLst>
    <p:handoutMasterId r:id="rId30"/>
  </p:handoutMasterIdLst>
  <p:sldIdLst>
    <p:sldId id="625" r:id="rId5"/>
    <p:sldId id="666" r:id="rId6"/>
    <p:sldId id="401" r:id="rId7"/>
    <p:sldId id="402" r:id="rId8"/>
    <p:sldId id="669" r:id="rId9"/>
    <p:sldId id="403" r:id="rId10"/>
    <p:sldId id="404" r:id="rId11"/>
    <p:sldId id="405" r:id="rId12"/>
    <p:sldId id="670" r:id="rId13"/>
    <p:sldId id="406" r:id="rId14"/>
    <p:sldId id="407" r:id="rId15"/>
    <p:sldId id="408" r:id="rId16"/>
    <p:sldId id="409" r:id="rId17"/>
    <p:sldId id="410" r:id="rId18"/>
    <p:sldId id="411" r:id="rId19"/>
    <p:sldId id="412" r:id="rId20"/>
    <p:sldId id="413" r:id="rId21"/>
    <p:sldId id="414" r:id="rId22"/>
    <p:sldId id="415" r:id="rId23"/>
    <p:sldId id="416" r:id="rId24"/>
    <p:sldId id="417" r:id="rId25"/>
    <p:sldId id="418" r:id="rId26"/>
    <p:sldId id="667" r:id="rId27"/>
    <p:sldId id="66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E0C09F-8E69-4674-922B-ECD31856E299}" v="88" dt="2018-08-27T18:53:51.737"/>
    <p1510:client id="{FC0027CB-26B8-4B8C-836A-C4B401F6E6C3}" v="261" dt="2018-08-27T18:47:41.2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688" autoAdjust="0"/>
  </p:normalViewPr>
  <p:slideViewPr>
    <p:cSldViewPr snapToGrid="0">
      <p:cViewPr>
        <p:scale>
          <a:sx n="75" d="100"/>
          <a:sy n="75" d="100"/>
        </p:scale>
        <p:origin x="108" y="15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F1E0C09F-8E69-4674-922B-ECD31856E299}"/>
    <pc:docChg chg="delSld">
      <pc:chgData name="Becky Mann" userId="eb467d60-cff5-406f-b4ef-6c0aacb48478" providerId="ADAL" clId="{F1E0C09F-8E69-4674-922B-ECD31856E299}" dt="2018-08-27T18:53:51.737" v="87" actId="2696"/>
      <pc:docMkLst>
        <pc:docMk/>
      </pc:docMkLst>
      <pc:sldChg chg="del">
        <pc:chgData name="Becky Mann" userId="eb467d60-cff5-406f-b4ef-6c0aacb48478" providerId="ADAL" clId="{F1E0C09F-8E69-4674-922B-ECD31856E299}" dt="2018-08-27T18:51:57.297" v="2" actId="2696"/>
        <pc:sldMkLst>
          <pc:docMk/>
          <pc:sldMk cId="100985728" sldId="383"/>
        </pc:sldMkLst>
      </pc:sldChg>
      <pc:sldChg chg="del">
        <pc:chgData name="Becky Mann" userId="eb467d60-cff5-406f-b4ef-6c0aacb48478" providerId="ADAL" clId="{F1E0C09F-8E69-4674-922B-ECD31856E299}" dt="2018-08-27T18:51:57.309" v="3" actId="2696"/>
        <pc:sldMkLst>
          <pc:docMk/>
          <pc:sldMk cId="2414047224" sldId="384"/>
        </pc:sldMkLst>
      </pc:sldChg>
      <pc:sldChg chg="del">
        <pc:chgData name="Becky Mann" userId="eb467d60-cff5-406f-b4ef-6c0aacb48478" providerId="ADAL" clId="{F1E0C09F-8E69-4674-922B-ECD31856E299}" dt="2018-08-27T18:51:57.323" v="4" actId="2696"/>
        <pc:sldMkLst>
          <pc:docMk/>
          <pc:sldMk cId="403897518" sldId="385"/>
        </pc:sldMkLst>
      </pc:sldChg>
      <pc:sldChg chg="del">
        <pc:chgData name="Becky Mann" userId="eb467d60-cff5-406f-b4ef-6c0aacb48478" providerId="ADAL" clId="{F1E0C09F-8E69-4674-922B-ECD31856E299}" dt="2018-08-27T18:51:57.348" v="5" actId="2696"/>
        <pc:sldMkLst>
          <pc:docMk/>
          <pc:sldMk cId="3839513269" sldId="386"/>
        </pc:sldMkLst>
      </pc:sldChg>
      <pc:sldChg chg="del">
        <pc:chgData name="Becky Mann" userId="eb467d60-cff5-406f-b4ef-6c0aacb48478" providerId="ADAL" clId="{F1E0C09F-8E69-4674-922B-ECD31856E299}" dt="2018-08-27T18:51:57.396" v="8" actId="2696"/>
        <pc:sldMkLst>
          <pc:docMk/>
          <pc:sldMk cId="580810785" sldId="387"/>
        </pc:sldMkLst>
      </pc:sldChg>
      <pc:sldChg chg="del">
        <pc:chgData name="Becky Mann" userId="eb467d60-cff5-406f-b4ef-6c0aacb48478" providerId="ADAL" clId="{F1E0C09F-8E69-4674-922B-ECD31856E299}" dt="2018-08-27T18:51:57.365" v="6" actId="2696"/>
        <pc:sldMkLst>
          <pc:docMk/>
          <pc:sldMk cId="3276670665" sldId="388"/>
        </pc:sldMkLst>
      </pc:sldChg>
      <pc:sldChg chg="del">
        <pc:chgData name="Becky Mann" userId="eb467d60-cff5-406f-b4ef-6c0aacb48478" providerId="ADAL" clId="{F1E0C09F-8E69-4674-922B-ECD31856E299}" dt="2018-08-27T18:51:57.379" v="7" actId="2696"/>
        <pc:sldMkLst>
          <pc:docMk/>
          <pc:sldMk cId="1526239067" sldId="389"/>
        </pc:sldMkLst>
      </pc:sldChg>
      <pc:sldChg chg="del">
        <pc:chgData name="Becky Mann" userId="eb467d60-cff5-406f-b4ef-6c0aacb48478" providerId="ADAL" clId="{F1E0C09F-8E69-4674-922B-ECD31856E299}" dt="2018-08-27T18:51:57.409" v="9" actId="2696"/>
        <pc:sldMkLst>
          <pc:docMk/>
          <pc:sldMk cId="1668048944" sldId="390"/>
        </pc:sldMkLst>
      </pc:sldChg>
      <pc:sldChg chg="del">
        <pc:chgData name="Becky Mann" userId="eb467d60-cff5-406f-b4ef-6c0aacb48478" providerId="ADAL" clId="{F1E0C09F-8E69-4674-922B-ECD31856E299}" dt="2018-08-27T18:51:57.428" v="10" actId="2696"/>
        <pc:sldMkLst>
          <pc:docMk/>
          <pc:sldMk cId="3069969971" sldId="391"/>
        </pc:sldMkLst>
      </pc:sldChg>
      <pc:sldChg chg="del">
        <pc:chgData name="Becky Mann" userId="eb467d60-cff5-406f-b4ef-6c0aacb48478" providerId="ADAL" clId="{F1E0C09F-8E69-4674-922B-ECD31856E299}" dt="2018-08-27T18:51:57.455" v="11" actId="2696"/>
        <pc:sldMkLst>
          <pc:docMk/>
          <pc:sldMk cId="3666778671" sldId="392"/>
        </pc:sldMkLst>
      </pc:sldChg>
      <pc:sldChg chg="del">
        <pc:chgData name="Becky Mann" userId="eb467d60-cff5-406f-b4ef-6c0aacb48478" providerId="ADAL" clId="{F1E0C09F-8E69-4674-922B-ECD31856E299}" dt="2018-08-27T18:51:57.466" v="12" actId="2696"/>
        <pc:sldMkLst>
          <pc:docMk/>
          <pc:sldMk cId="653740224" sldId="394"/>
        </pc:sldMkLst>
      </pc:sldChg>
      <pc:sldChg chg="del">
        <pc:chgData name="Becky Mann" userId="eb467d60-cff5-406f-b4ef-6c0aacb48478" providerId="ADAL" clId="{F1E0C09F-8E69-4674-922B-ECD31856E299}" dt="2018-08-27T18:51:57.483" v="13" actId="2696"/>
        <pc:sldMkLst>
          <pc:docMk/>
          <pc:sldMk cId="3811986630" sldId="395"/>
        </pc:sldMkLst>
      </pc:sldChg>
      <pc:sldChg chg="del">
        <pc:chgData name="Becky Mann" userId="eb467d60-cff5-406f-b4ef-6c0aacb48478" providerId="ADAL" clId="{F1E0C09F-8E69-4674-922B-ECD31856E299}" dt="2018-08-27T18:51:57.495" v="14" actId="2696"/>
        <pc:sldMkLst>
          <pc:docMk/>
          <pc:sldMk cId="4252619422" sldId="396"/>
        </pc:sldMkLst>
      </pc:sldChg>
      <pc:sldChg chg="del">
        <pc:chgData name="Becky Mann" userId="eb467d60-cff5-406f-b4ef-6c0aacb48478" providerId="ADAL" clId="{F1E0C09F-8E69-4674-922B-ECD31856E299}" dt="2018-08-27T18:51:57.511" v="15" actId="2696"/>
        <pc:sldMkLst>
          <pc:docMk/>
          <pc:sldMk cId="218590653" sldId="397"/>
        </pc:sldMkLst>
      </pc:sldChg>
      <pc:sldChg chg="del">
        <pc:chgData name="Becky Mann" userId="eb467d60-cff5-406f-b4ef-6c0aacb48478" providerId="ADAL" clId="{F1E0C09F-8E69-4674-922B-ECD31856E299}" dt="2018-08-27T18:51:57.527" v="16" actId="2696"/>
        <pc:sldMkLst>
          <pc:docMk/>
          <pc:sldMk cId="3952487807" sldId="398"/>
        </pc:sldMkLst>
      </pc:sldChg>
      <pc:sldChg chg="del">
        <pc:chgData name="Becky Mann" userId="eb467d60-cff5-406f-b4ef-6c0aacb48478" providerId="ADAL" clId="{F1E0C09F-8E69-4674-922B-ECD31856E299}" dt="2018-08-27T18:51:57.539" v="17" actId="2696"/>
        <pc:sldMkLst>
          <pc:docMk/>
          <pc:sldMk cId="1426532044" sldId="399"/>
        </pc:sldMkLst>
      </pc:sldChg>
      <pc:sldChg chg="del">
        <pc:chgData name="Becky Mann" userId="eb467d60-cff5-406f-b4ef-6c0aacb48478" providerId="ADAL" clId="{F1E0C09F-8E69-4674-922B-ECD31856E299}" dt="2018-08-27T18:51:57.564" v="18" actId="2696"/>
        <pc:sldMkLst>
          <pc:docMk/>
          <pc:sldMk cId="1493777223" sldId="400"/>
        </pc:sldMkLst>
      </pc:sldChg>
      <pc:sldChg chg="del">
        <pc:chgData name="Becky Mann" userId="eb467d60-cff5-406f-b4ef-6c0aacb48478" providerId="ADAL" clId="{F1E0C09F-8E69-4674-922B-ECD31856E299}" dt="2018-08-27T18:53:50.809" v="23" actId="2696"/>
        <pc:sldMkLst>
          <pc:docMk/>
          <pc:sldMk cId="897927216" sldId="419"/>
        </pc:sldMkLst>
      </pc:sldChg>
      <pc:sldChg chg="del">
        <pc:chgData name="Becky Mann" userId="eb467d60-cff5-406f-b4ef-6c0aacb48478" providerId="ADAL" clId="{F1E0C09F-8E69-4674-922B-ECD31856E299}" dt="2018-08-27T18:53:50.826" v="24" actId="2696"/>
        <pc:sldMkLst>
          <pc:docMk/>
          <pc:sldMk cId="1709576801" sldId="420"/>
        </pc:sldMkLst>
      </pc:sldChg>
      <pc:sldChg chg="del">
        <pc:chgData name="Becky Mann" userId="eb467d60-cff5-406f-b4ef-6c0aacb48478" providerId="ADAL" clId="{F1E0C09F-8E69-4674-922B-ECD31856E299}" dt="2018-08-27T18:53:50.839" v="25" actId="2696"/>
        <pc:sldMkLst>
          <pc:docMk/>
          <pc:sldMk cId="532547650" sldId="421"/>
        </pc:sldMkLst>
      </pc:sldChg>
      <pc:sldChg chg="del">
        <pc:chgData name="Becky Mann" userId="eb467d60-cff5-406f-b4ef-6c0aacb48478" providerId="ADAL" clId="{F1E0C09F-8E69-4674-922B-ECD31856E299}" dt="2018-08-27T18:53:50.860" v="26" actId="2696"/>
        <pc:sldMkLst>
          <pc:docMk/>
          <pc:sldMk cId="1648694189" sldId="422"/>
        </pc:sldMkLst>
      </pc:sldChg>
      <pc:sldChg chg="del">
        <pc:chgData name="Becky Mann" userId="eb467d60-cff5-406f-b4ef-6c0aacb48478" providerId="ADAL" clId="{F1E0C09F-8E69-4674-922B-ECD31856E299}" dt="2018-08-27T18:53:50.876" v="27" actId="2696"/>
        <pc:sldMkLst>
          <pc:docMk/>
          <pc:sldMk cId="3187844877" sldId="423"/>
        </pc:sldMkLst>
      </pc:sldChg>
      <pc:sldChg chg="del">
        <pc:chgData name="Becky Mann" userId="eb467d60-cff5-406f-b4ef-6c0aacb48478" providerId="ADAL" clId="{F1E0C09F-8E69-4674-922B-ECD31856E299}" dt="2018-08-27T18:53:50.887" v="28" actId="2696"/>
        <pc:sldMkLst>
          <pc:docMk/>
          <pc:sldMk cId="2489896878" sldId="424"/>
        </pc:sldMkLst>
      </pc:sldChg>
      <pc:sldChg chg="del">
        <pc:chgData name="Becky Mann" userId="eb467d60-cff5-406f-b4ef-6c0aacb48478" providerId="ADAL" clId="{F1E0C09F-8E69-4674-922B-ECD31856E299}" dt="2018-08-27T18:53:50.899" v="29" actId="2696"/>
        <pc:sldMkLst>
          <pc:docMk/>
          <pc:sldMk cId="592691565" sldId="425"/>
        </pc:sldMkLst>
      </pc:sldChg>
      <pc:sldChg chg="del">
        <pc:chgData name="Becky Mann" userId="eb467d60-cff5-406f-b4ef-6c0aacb48478" providerId="ADAL" clId="{F1E0C09F-8E69-4674-922B-ECD31856E299}" dt="2018-08-27T18:53:50.917" v="30" actId="2696"/>
        <pc:sldMkLst>
          <pc:docMk/>
          <pc:sldMk cId="1198362573" sldId="426"/>
        </pc:sldMkLst>
      </pc:sldChg>
      <pc:sldChg chg="del">
        <pc:chgData name="Becky Mann" userId="eb467d60-cff5-406f-b4ef-6c0aacb48478" providerId="ADAL" clId="{F1E0C09F-8E69-4674-922B-ECD31856E299}" dt="2018-08-27T18:53:50.930" v="31" actId="2696"/>
        <pc:sldMkLst>
          <pc:docMk/>
          <pc:sldMk cId="2846104994" sldId="427"/>
        </pc:sldMkLst>
      </pc:sldChg>
      <pc:sldChg chg="del">
        <pc:chgData name="Becky Mann" userId="eb467d60-cff5-406f-b4ef-6c0aacb48478" providerId="ADAL" clId="{F1E0C09F-8E69-4674-922B-ECD31856E299}" dt="2018-08-27T18:53:50.951" v="32" actId="2696"/>
        <pc:sldMkLst>
          <pc:docMk/>
          <pc:sldMk cId="1522275279" sldId="428"/>
        </pc:sldMkLst>
      </pc:sldChg>
      <pc:sldChg chg="del">
        <pc:chgData name="Becky Mann" userId="eb467d60-cff5-406f-b4ef-6c0aacb48478" providerId="ADAL" clId="{F1E0C09F-8E69-4674-922B-ECD31856E299}" dt="2018-08-27T18:53:50.967" v="33" actId="2696"/>
        <pc:sldMkLst>
          <pc:docMk/>
          <pc:sldMk cId="1386971099" sldId="429"/>
        </pc:sldMkLst>
      </pc:sldChg>
      <pc:sldChg chg="del">
        <pc:chgData name="Becky Mann" userId="eb467d60-cff5-406f-b4ef-6c0aacb48478" providerId="ADAL" clId="{F1E0C09F-8E69-4674-922B-ECD31856E299}" dt="2018-08-27T18:53:50.996" v="34" actId="2696"/>
        <pc:sldMkLst>
          <pc:docMk/>
          <pc:sldMk cId="3168881064" sldId="430"/>
        </pc:sldMkLst>
      </pc:sldChg>
      <pc:sldChg chg="del">
        <pc:chgData name="Becky Mann" userId="eb467d60-cff5-406f-b4ef-6c0aacb48478" providerId="ADAL" clId="{F1E0C09F-8E69-4674-922B-ECD31856E299}" dt="2018-08-27T18:53:51.019" v="35" actId="2696"/>
        <pc:sldMkLst>
          <pc:docMk/>
          <pc:sldMk cId="2814655718" sldId="431"/>
        </pc:sldMkLst>
      </pc:sldChg>
      <pc:sldChg chg="del">
        <pc:chgData name="Becky Mann" userId="eb467d60-cff5-406f-b4ef-6c0aacb48478" providerId="ADAL" clId="{F1E0C09F-8E69-4674-922B-ECD31856E299}" dt="2018-08-27T18:53:51.035" v="36" actId="2696"/>
        <pc:sldMkLst>
          <pc:docMk/>
          <pc:sldMk cId="2986897129" sldId="432"/>
        </pc:sldMkLst>
      </pc:sldChg>
      <pc:sldChg chg="del">
        <pc:chgData name="Becky Mann" userId="eb467d60-cff5-406f-b4ef-6c0aacb48478" providerId="ADAL" clId="{F1E0C09F-8E69-4674-922B-ECD31856E299}" dt="2018-08-27T18:53:51.045" v="37" actId="2696"/>
        <pc:sldMkLst>
          <pc:docMk/>
          <pc:sldMk cId="4093698988" sldId="433"/>
        </pc:sldMkLst>
      </pc:sldChg>
      <pc:sldChg chg="del">
        <pc:chgData name="Becky Mann" userId="eb467d60-cff5-406f-b4ef-6c0aacb48478" providerId="ADAL" clId="{F1E0C09F-8E69-4674-922B-ECD31856E299}" dt="2018-08-27T18:53:51.063" v="38" actId="2696"/>
        <pc:sldMkLst>
          <pc:docMk/>
          <pc:sldMk cId="1313515646" sldId="434"/>
        </pc:sldMkLst>
      </pc:sldChg>
      <pc:sldChg chg="del">
        <pc:chgData name="Becky Mann" userId="eb467d60-cff5-406f-b4ef-6c0aacb48478" providerId="ADAL" clId="{F1E0C09F-8E69-4674-922B-ECD31856E299}" dt="2018-08-27T18:53:51.078" v="39" actId="2696"/>
        <pc:sldMkLst>
          <pc:docMk/>
          <pc:sldMk cId="3549605217" sldId="435"/>
        </pc:sldMkLst>
      </pc:sldChg>
      <pc:sldChg chg="del">
        <pc:chgData name="Becky Mann" userId="eb467d60-cff5-406f-b4ef-6c0aacb48478" providerId="ADAL" clId="{F1E0C09F-8E69-4674-922B-ECD31856E299}" dt="2018-08-27T18:53:51.091" v="40" actId="2696"/>
        <pc:sldMkLst>
          <pc:docMk/>
          <pc:sldMk cId="2443768446" sldId="436"/>
        </pc:sldMkLst>
      </pc:sldChg>
      <pc:sldChg chg="del">
        <pc:chgData name="Becky Mann" userId="eb467d60-cff5-406f-b4ef-6c0aacb48478" providerId="ADAL" clId="{F1E0C09F-8E69-4674-922B-ECD31856E299}" dt="2018-08-27T18:53:51.120" v="41" actId="2696"/>
        <pc:sldMkLst>
          <pc:docMk/>
          <pc:sldMk cId="1314275521" sldId="437"/>
        </pc:sldMkLst>
      </pc:sldChg>
      <pc:sldChg chg="del">
        <pc:chgData name="Becky Mann" userId="eb467d60-cff5-406f-b4ef-6c0aacb48478" providerId="ADAL" clId="{F1E0C09F-8E69-4674-922B-ECD31856E299}" dt="2018-08-27T18:53:51.198" v="46" actId="2696"/>
        <pc:sldMkLst>
          <pc:docMk/>
          <pc:sldMk cId="2264035688" sldId="438"/>
        </pc:sldMkLst>
      </pc:sldChg>
      <pc:sldChg chg="del">
        <pc:chgData name="Becky Mann" userId="eb467d60-cff5-406f-b4ef-6c0aacb48478" providerId="ADAL" clId="{F1E0C09F-8E69-4674-922B-ECD31856E299}" dt="2018-08-27T18:53:51.219" v="47" actId="2696"/>
        <pc:sldMkLst>
          <pc:docMk/>
          <pc:sldMk cId="2575336051" sldId="439"/>
        </pc:sldMkLst>
      </pc:sldChg>
      <pc:sldChg chg="del">
        <pc:chgData name="Becky Mann" userId="eb467d60-cff5-406f-b4ef-6c0aacb48478" providerId="ADAL" clId="{F1E0C09F-8E69-4674-922B-ECD31856E299}" dt="2018-08-27T18:53:51.231" v="48" actId="2696"/>
        <pc:sldMkLst>
          <pc:docMk/>
          <pc:sldMk cId="3671239402" sldId="440"/>
        </pc:sldMkLst>
      </pc:sldChg>
      <pc:sldChg chg="del">
        <pc:chgData name="Becky Mann" userId="eb467d60-cff5-406f-b4ef-6c0aacb48478" providerId="ADAL" clId="{F1E0C09F-8E69-4674-922B-ECD31856E299}" dt="2018-08-27T18:53:51.249" v="49" actId="2696"/>
        <pc:sldMkLst>
          <pc:docMk/>
          <pc:sldMk cId="2991938536" sldId="441"/>
        </pc:sldMkLst>
      </pc:sldChg>
      <pc:sldChg chg="del">
        <pc:chgData name="Becky Mann" userId="eb467d60-cff5-406f-b4ef-6c0aacb48478" providerId="ADAL" clId="{F1E0C09F-8E69-4674-922B-ECD31856E299}" dt="2018-08-27T18:53:51.277" v="51" actId="2696"/>
        <pc:sldMkLst>
          <pc:docMk/>
          <pc:sldMk cId="3535044267" sldId="442"/>
        </pc:sldMkLst>
      </pc:sldChg>
      <pc:sldChg chg="del">
        <pc:chgData name="Becky Mann" userId="eb467d60-cff5-406f-b4ef-6c0aacb48478" providerId="ADAL" clId="{F1E0C09F-8E69-4674-922B-ECD31856E299}" dt="2018-08-27T18:53:51.321" v="53" actId="2696"/>
        <pc:sldMkLst>
          <pc:docMk/>
          <pc:sldMk cId="208215056" sldId="443"/>
        </pc:sldMkLst>
      </pc:sldChg>
      <pc:sldChg chg="del">
        <pc:chgData name="Becky Mann" userId="eb467d60-cff5-406f-b4ef-6c0aacb48478" providerId="ADAL" clId="{F1E0C09F-8E69-4674-922B-ECD31856E299}" dt="2018-08-27T18:53:51.260" v="50" actId="2696"/>
        <pc:sldMkLst>
          <pc:docMk/>
          <pc:sldMk cId="1442046283" sldId="444"/>
        </pc:sldMkLst>
      </pc:sldChg>
      <pc:sldChg chg="del">
        <pc:chgData name="Becky Mann" userId="eb467d60-cff5-406f-b4ef-6c0aacb48478" providerId="ADAL" clId="{F1E0C09F-8E69-4674-922B-ECD31856E299}" dt="2018-08-27T18:53:51.298" v="52" actId="2696"/>
        <pc:sldMkLst>
          <pc:docMk/>
          <pc:sldMk cId="2357951715" sldId="445"/>
        </pc:sldMkLst>
      </pc:sldChg>
      <pc:sldChg chg="del">
        <pc:chgData name="Becky Mann" userId="eb467d60-cff5-406f-b4ef-6c0aacb48478" providerId="ADAL" clId="{F1E0C09F-8E69-4674-922B-ECD31856E299}" dt="2018-08-27T18:53:51.384" v="58" actId="2696"/>
        <pc:sldMkLst>
          <pc:docMk/>
          <pc:sldMk cId="3533882879" sldId="446"/>
        </pc:sldMkLst>
      </pc:sldChg>
      <pc:sldChg chg="del">
        <pc:chgData name="Becky Mann" userId="eb467d60-cff5-406f-b4ef-6c0aacb48478" providerId="ADAL" clId="{F1E0C09F-8E69-4674-922B-ECD31856E299}" dt="2018-08-27T18:53:51.401" v="59" actId="2696"/>
        <pc:sldMkLst>
          <pc:docMk/>
          <pc:sldMk cId="2936844462" sldId="447"/>
        </pc:sldMkLst>
      </pc:sldChg>
      <pc:sldChg chg="del">
        <pc:chgData name="Becky Mann" userId="eb467d60-cff5-406f-b4ef-6c0aacb48478" providerId="ADAL" clId="{F1E0C09F-8E69-4674-922B-ECD31856E299}" dt="2018-08-27T18:53:51.414" v="60" actId="2696"/>
        <pc:sldMkLst>
          <pc:docMk/>
          <pc:sldMk cId="2256716733" sldId="448"/>
        </pc:sldMkLst>
      </pc:sldChg>
      <pc:sldChg chg="del">
        <pc:chgData name="Becky Mann" userId="eb467d60-cff5-406f-b4ef-6c0aacb48478" providerId="ADAL" clId="{F1E0C09F-8E69-4674-922B-ECD31856E299}" dt="2018-08-27T18:53:51.427" v="61" actId="2696"/>
        <pc:sldMkLst>
          <pc:docMk/>
          <pc:sldMk cId="1357363056" sldId="449"/>
        </pc:sldMkLst>
      </pc:sldChg>
      <pc:sldChg chg="del">
        <pc:chgData name="Becky Mann" userId="eb467d60-cff5-406f-b4ef-6c0aacb48478" providerId="ADAL" clId="{F1E0C09F-8E69-4674-922B-ECD31856E299}" dt="2018-08-27T18:53:51.442" v="62" actId="2696"/>
        <pc:sldMkLst>
          <pc:docMk/>
          <pc:sldMk cId="2691113848" sldId="450"/>
        </pc:sldMkLst>
      </pc:sldChg>
      <pc:sldChg chg="del">
        <pc:chgData name="Becky Mann" userId="eb467d60-cff5-406f-b4ef-6c0aacb48478" providerId="ADAL" clId="{F1E0C09F-8E69-4674-922B-ECD31856E299}" dt="2018-08-27T18:53:51.454" v="63" actId="2696"/>
        <pc:sldMkLst>
          <pc:docMk/>
          <pc:sldMk cId="136952686" sldId="451"/>
        </pc:sldMkLst>
      </pc:sldChg>
      <pc:sldChg chg="del">
        <pc:chgData name="Becky Mann" userId="eb467d60-cff5-406f-b4ef-6c0aacb48478" providerId="ADAL" clId="{F1E0C09F-8E69-4674-922B-ECD31856E299}" dt="2018-08-27T18:53:51.468" v="64" actId="2696"/>
        <pc:sldMkLst>
          <pc:docMk/>
          <pc:sldMk cId="858274029" sldId="452"/>
        </pc:sldMkLst>
      </pc:sldChg>
      <pc:sldChg chg="del">
        <pc:chgData name="Becky Mann" userId="eb467d60-cff5-406f-b4ef-6c0aacb48478" providerId="ADAL" clId="{F1E0C09F-8E69-4674-922B-ECD31856E299}" dt="2018-08-27T18:53:51.478" v="65" actId="2696"/>
        <pc:sldMkLst>
          <pc:docMk/>
          <pc:sldMk cId="4246034305" sldId="453"/>
        </pc:sldMkLst>
      </pc:sldChg>
      <pc:sldChg chg="del">
        <pc:chgData name="Becky Mann" userId="eb467d60-cff5-406f-b4ef-6c0aacb48478" providerId="ADAL" clId="{F1E0C09F-8E69-4674-922B-ECD31856E299}" dt="2018-08-27T18:53:51.491" v="66" actId="2696"/>
        <pc:sldMkLst>
          <pc:docMk/>
          <pc:sldMk cId="709521275" sldId="454"/>
        </pc:sldMkLst>
      </pc:sldChg>
      <pc:sldChg chg="del">
        <pc:chgData name="Becky Mann" userId="eb467d60-cff5-406f-b4ef-6c0aacb48478" providerId="ADAL" clId="{F1E0C09F-8E69-4674-922B-ECD31856E299}" dt="2018-08-27T18:53:51.505" v="67" actId="2696"/>
        <pc:sldMkLst>
          <pc:docMk/>
          <pc:sldMk cId="3699961638" sldId="455"/>
        </pc:sldMkLst>
      </pc:sldChg>
      <pc:sldChg chg="del">
        <pc:chgData name="Becky Mann" userId="eb467d60-cff5-406f-b4ef-6c0aacb48478" providerId="ADAL" clId="{F1E0C09F-8E69-4674-922B-ECD31856E299}" dt="2018-08-27T18:53:51.515" v="68" actId="2696"/>
        <pc:sldMkLst>
          <pc:docMk/>
          <pc:sldMk cId="3918991660" sldId="456"/>
        </pc:sldMkLst>
      </pc:sldChg>
      <pc:sldChg chg="del">
        <pc:chgData name="Becky Mann" userId="eb467d60-cff5-406f-b4ef-6c0aacb48478" providerId="ADAL" clId="{F1E0C09F-8E69-4674-922B-ECD31856E299}" dt="2018-08-27T18:53:51.526" v="69" actId="2696"/>
        <pc:sldMkLst>
          <pc:docMk/>
          <pc:sldMk cId="1154319984" sldId="457"/>
        </pc:sldMkLst>
      </pc:sldChg>
      <pc:sldChg chg="del">
        <pc:chgData name="Becky Mann" userId="eb467d60-cff5-406f-b4ef-6c0aacb48478" providerId="ADAL" clId="{F1E0C09F-8E69-4674-922B-ECD31856E299}" dt="2018-08-27T18:53:51.537" v="70" actId="2696"/>
        <pc:sldMkLst>
          <pc:docMk/>
          <pc:sldMk cId="1128842868" sldId="458"/>
        </pc:sldMkLst>
      </pc:sldChg>
      <pc:sldChg chg="del">
        <pc:chgData name="Becky Mann" userId="eb467d60-cff5-406f-b4ef-6c0aacb48478" providerId="ADAL" clId="{F1E0C09F-8E69-4674-922B-ECD31856E299}" dt="2018-08-27T18:53:51.550" v="71" actId="2696"/>
        <pc:sldMkLst>
          <pc:docMk/>
          <pc:sldMk cId="713256289" sldId="459"/>
        </pc:sldMkLst>
      </pc:sldChg>
      <pc:sldChg chg="del">
        <pc:chgData name="Becky Mann" userId="eb467d60-cff5-406f-b4ef-6c0aacb48478" providerId="ADAL" clId="{F1E0C09F-8E69-4674-922B-ECD31856E299}" dt="2018-08-27T18:53:51.560" v="72" actId="2696"/>
        <pc:sldMkLst>
          <pc:docMk/>
          <pc:sldMk cId="3912797666" sldId="460"/>
        </pc:sldMkLst>
      </pc:sldChg>
      <pc:sldChg chg="del">
        <pc:chgData name="Becky Mann" userId="eb467d60-cff5-406f-b4ef-6c0aacb48478" providerId="ADAL" clId="{F1E0C09F-8E69-4674-922B-ECD31856E299}" dt="2018-08-27T18:53:51.569" v="73" actId="2696"/>
        <pc:sldMkLst>
          <pc:docMk/>
          <pc:sldMk cId="2836695612" sldId="461"/>
        </pc:sldMkLst>
      </pc:sldChg>
      <pc:sldChg chg="del">
        <pc:chgData name="Becky Mann" userId="eb467d60-cff5-406f-b4ef-6c0aacb48478" providerId="ADAL" clId="{F1E0C09F-8E69-4674-922B-ECD31856E299}" dt="2018-08-27T18:53:51.576" v="74" actId="2696"/>
        <pc:sldMkLst>
          <pc:docMk/>
          <pc:sldMk cId="4140056944" sldId="462"/>
        </pc:sldMkLst>
      </pc:sldChg>
      <pc:sldChg chg="del">
        <pc:chgData name="Becky Mann" userId="eb467d60-cff5-406f-b4ef-6c0aacb48478" providerId="ADAL" clId="{F1E0C09F-8E69-4674-922B-ECD31856E299}" dt="2018-08-27T18:53:51.590" v="75" actId="2696"/>
        <pc:sldMkLst>
          <pc:docMk/>
          <pc:sldMk cId="1145592817" sldId="463"/>
        </pc:sldMkLst>
      </pc:sldChg>
      <pc:sldChg chg="del">
        <pc:chgData name="Becky Mann" userId="eb467d60-cff5-406f-b4ef-6c0aacb48478" providerId="ADAL" clId="{F1E0C09F-8E69-4674-922B-ECD31856E299}" dt="2018-08-27T18:53:51.601" v="76" actId="2696"/>
        <pc:sldMkLst>
          <pc:docMk/>
          <pc:sldMk cId="2031173857" sldId="464"/>
        </pc:sldMkLst>
      </pc:sldChg>
      <pc:sldChg chg="del">
        <pc:chgData name="Becky Mann" userId="eb467d60-cff5-406f-b4ef-6c0aacb48478" providerId="ADAL" clId="{F1E0C09F-8E69-4674-922B-ECD31856E299}" dt="2018-08-27T18:53:51.610" v="77" actId="2696"/>
        <pc:sldMkLst>
          <pc:docMk/>
          <pc:sldMk cId="2285970345" sldId="465"/>
        </pc:sldMkLst>
      </pc:sldChg>
      <pc:sldChg chg="del">
        <pc:chgData name="Becky Mann" userId="eb467d60-cff5-406f-b4ef-6c0aacb48478" providerId="ADAL" clId="{F1E0C09F-8E69-4674-922B-ECD31856E299}" dt="2018-08-27T18:53:51.622" v="78" actId="2696"/>
        <pc:sldMkLst>
          <pc:docMk/>
          <pc:sldMk cId="1295120282" sldId="466"/>
        </pc:sldMkLst>
      </pc:sldChg>
      <pc:sldChg chg="del">
        <pc:chgData name="Becky Mann" userId="eb467d60-cff5-406f-b4ef-6c0aacb48478" providerId="ADAL" clId="{F1E0C09F-8E69-4674-922B-ECD31856E299}" dt="2018-08-27T18:53:51.638" v="79" actId="2696"/>
        <pc:sldMkLst>
          <pc:docMk/>
          <pc:sldMk cId="3855703774" sldId="467"/>
        </pc:sldMkLst>
      </pc:sldChg>
      <pc:sldChg chg="del">
        <pc:chgData name="Becky Mann" userId="eb467d60-cff5-406f-b4ef-6c0aacb48478" providerId="ADAL" clId="{F1E0C09F-8E69-4674-922B-ECD31856E299}" dt="2018-08-27T18:53:51.650" v="80" actId="2696"/>
        <pc:sldMkLst>
          <pc:docMk/>
          <pc:sldMk cId="1944866170" sldId="468"/>
        </pc:sldMkLst>
      </pc:sldChg>
      <pc:sldChg chg="del">
        <pc:chgData name="Becky Mann" userId="eb467d60-cff5-406f-b4ef-6c0aacb48478" providerId="ADAL" clId="{F1E0C09F-8E69-4674-922B-ECD31856E299}" dt="2018-08-27T18:53:51.661" v="81" actId="2696"/>
        <pc:sldMkLst>
          <pc:docMk/>
          <pc:sldMk cId="3831638108" sldId="469"/>
        </pc:sldMkLst>
      </pc:sldChg>
      <pc:sldChg chg="del">
        <pc:chgData name="Becky Mann" userId="eb467d60-cff5-406f-b4ef-6c0aacb48478" providerId="ADAL" clId="{F1E0C09F-8E69-4674-922B-ECD31856E299}" dt="2018-08-27T18:53:51.684" v="83" actId="2696"/>
        <pc:sldMkLst>
          <pc:docMk/>
          <pc:sldMk cId="3196773131" sldId="470"/>
        </pc:sldMkLst>
      </pc:sldChg>
      <pc:sldChg chg="del">
        <pc:chgData name="Becky Mann" userId="eb467d60-cff5-406f-b4ef-6c0aacb48478" providerId="ADAL" clId="{F1E0C09F-8E69-4674-922B-ECD31856E299}" dt="2018-08-27T18:53:51.673" v="82" actId="2696"/>
        <pc:sldMkLst>
          <pc:docMk/>
          <pc:sldMk cId="127031184" sldId="471"/>
        </pc:sldMkLst>
      </pc:sldChg>
      <pc:sldChg chg="del">
        <pc:chgData name="Becky Mann" userId="eb467d60-cff5-406f-b4ef-6c0aacb48478" providerId="ADAL" clId="{F1E0C09F-8E69-4674-922B-ECD31856E299}" dt="2018-08-27T18:53:51.697" v="84" actId="2696"/>
        <pc:sldMkLst>
          <pc:docMk/>
          <pc:sldMk cId="1784819412" sldId="472"/>
        </pc:sldMkLst>
      </pc:sldChg>
      <pc:sldChg chg="del">
        <pc:chgData name="Becky Mann" userId="eb467d60-cff5-406f-b4ef-6c0aacb48478" providerId="ADAL" clId="{F1E0C09F-8E69-4674-922B-ECD31856E299}" dt="2018-08-27T18:53:51.719" v="85" actId="2696"/>
        <pc:sldMkLst>
          <pc:docMk/>
          <pc:sldMk cId="1241802022" sldId="473"/>
        </pc:sldMkLst>
      </pc:sldChg>
      <pc:sldChg chg="del">
        <pc:chgData name="Becky Mann" userId="eb467d60-cff5-406f-b4ef-6c0aacb48478" providerId="ADAL" clId="{F1E0C09F-8E69-4674-922B-ECD31856E299}" dt="2018-08-27T18:51:57.269" v="0" actId="2696"/>
        <pc:sldMkLst>
          <pc:docMk/>
          <pc:sldMk cId="3436260003" sldId="624"/>
        </pc:sldMkLst>
      </pc:sldChg>
      <pc:sldChg chg="del">
        <pc:chgData name="Becky Mann" userId="eb467d60-cff5-406f-b4ef-6c0aacb48478" providerId="ADAL" clId="{F1E0C09F-8E69-4674-922B-ECD31856E299}" dt="2018-08-27T18:53:50.779" v="21" actId="2696"/>
        <pc:sldMkLst>
          <pc:docMk/>
          <pc:sldMk cId="584374151" sldId="626"/>
        </pc:sldMkLst>
      </pc:sldChg>
      <pc:sldChg chg="del">
        <pc:chgData name="Becky Mann" userId="eb467d60-cff5-406f-b4ef-6c0aacb48478" providerId="ADAL" clId="{F1E0C09F-8E69-4674-922B-ECD31856E299}" dt="2018-08-27T18:53:51.159" v="44" actId="2696"/>
        <pc:sldMkLst>
          <pc:docMk/>
          <pc:sldMk cId="1555028205" sldId="627"/>
        </pc:sldMkLst>
      </pc:sldChg>
      <pc:sldChg chg="del">
        <pc:chgData name="Becky Mann" userId="eb467d60-cff5-406f-b4ef-6c0aacb48478" providerId="ADAL" clId="{F1E0C09F-8E69-4674-922B-ECD31856E299}" dt="2018-08-27T18:53:51.358" v="56" actId="2696"/>
        <pc:sldMkLst>
          <pc:docMk/>
          <pc:sldMk cId="758005523" sldId="628"/>
        </pc:sldMkLst>
      </pc:sldChg>
      <pc:sldChg chg="del">
        <pc:chgData name="Becky Mann" userId="eb467d60-cff5-406f-b4ef-6c0aacb48478" providerId="ADAL" clId="{F1E0C09F-8E69-4674-922B-ECD31856E299}" dt="2018-08-27T18:51:57.284" v="1" actId="2696"/>
        <pc:sldMkLst>
          <pc:docMk/>
          <pc:sldMk cId="2018336127" sldId="663"/>
        </pc:sldMkLst>
      </pc:sldChg>
      <pc:sldChg chg="del">
        <pc:chgData name="Becky Mann" userId="eb467d60-cff5-406f-b4ef-6c0aacb48478" providerId="ADAL" clId="{F1E0C09F-8E69-4674-922B-ECD31856E299}" dt="2018-08-27T18:51:57.580" v="19" actId="2696"/>
        <pc:sldMkLst>
          <pc:docMk/>
          <pc:sldMk cId="3472656769" sldId="664"/>
        </pc:sldMkLst>
      </pc:sldChg>
      <pc:sldChg chg="del">
        <pc:chgData name="Becky Mann" userId="eb467d60-cff5-406f-b4ef-6c0aacb48478" providerId="ADAL" clId="{F1E0C09F-8E69-4674-922B-ECD31856E299}" dt="2018-08-27T18:51:57.596" v="20" actId="2696"/>
        <pc:sldMkLst>
          <pc:docMk/>
          <pc:sldMk cId="2381982159" sldId="665"/>
        </pc:sldMkLst>
      </pc:sldChg>
      <pc:sldChg chg="del">
        <pc:chgData name="Becky Mann" userId="eb467d60-cff5-406f-b4ef-6c0aacb48478" providerId="ADAL" clId="{F1E0C09F-8E69-4674-922B-ECD31856E299}" dt="2018-08-27T18:53:50.796" v="22" actId="2696"/>
        <pc:sldMkLst>
          <pc:docMk/>
          <pc:sldMk cId="3648689289" sldId="669"/>
        </pc:sldMkLst>
      </pc:sldChg>
      <pc:sldChg chg="del">
        <pc:chgData name="Becky Mann" userId="eb467d60-cff5-406f-b4ef-6c0aacb48478" providerId="ADAL" clId="{F1E0C09F-8E69-4674-922B-ECD31856E299}" dt="2018-08-27T18:53:51.136" v="42" actId="2696"/>
        <pc:sldMkLst>
          <pc:docMk/>
          <pc:sldMk cId="2286170175" sldId="670"/>
        </pc:sldMkLst>
      </pc:sldChg>
      <pc:sldChg chg="del">
        <pc:chgData name="Becky Mann" userId="eb467d60-cff5-406f-b4ef-6c0aacb48478" providerId="ADAL" clId="{F1E0C09F-8E69-4674-922B-ECD31856E299}" dt="2018-08-27T18:53:51.146" v="43" actId="2696"/>
        <pc:sldMkLst>
          <pc:docMk/>
          <pc:sldMk cId="1886997656" sldId="671"/>
        </pc:sldMkLst>
      </pc:sldChg>
      <pc:sldChg chg="del">
        <pc:chgData name="Becky Mann" userId="eb467d60-cff5-406f-b4ef-6c0aacb48478" providerId="ADAL" clId="{F1E0C09F-8E69-4674-922B-ECD31856E299}" dt="2018-08-27T18:53:51.178" v="45" actId="2696"/>
        <pc:sldMkLst>
          <pc:docMk/>
          <pc:sldMk cId="2850725148" sldId="672"/>
        </pc:sldMkLst>
      </pc:sldChg>
      <pc:sldChg chg="del">
        <pc:chgData name="Becky Mann" userId="eb467d60-cff5-406f-b4ef-6c0aacb48478" providerId="ADAL" clId="{F1E0C09F-8E69-4674-922B-ECD31856E299}" dt="2018-08-27T18:53:51.333" v="54" actId="2696"/>
        <pc:sldMkLst>
          <pc:docMk/>
          <pc:sldMk cId="366356145" sldId="673"/>
        </pc:sldMkLst>
      </pc:sldChg>
      <pc:sldChg chg="del">
        <pc:chgData name="Becky Mann" userId="eb467d60-cff5-406f-b4ef-6c0aacb48478" providerId="ADAL" clId="{F1E0C09F-8E69-4674-922B-ECD31856E299}" dt="2018-08-27T18:53:51.343" v="55" actId="2696"/>
        <pc:sldMkLst>
          <pc:docMk/>
          <pc:sldMk cId="4153455212" sldId="674"/>
        </pc:sldMkLst>
      </pc:sldChg>
      <pc:sldChg chg="del">
        <pc:chgData name="Becky Mann" userId="eb467d60-cff5-406f-b4ef-6c0aacb48478" providerId="ADAL" clId="{F1E0C09F-8E69-4674-922B-ECD31856E299}" dt="2018-08-27T18:53:51.370" v="57" actId="2696"/>
        <pc:sldMkLst>
          <pc:docMk/>
          <pc:sldMk cId="1309562562" sldId="675"/>
        </pc:sldMkLst>
      </pc:sldChg>
      <pc:sldChg chg="del">
        <pc:chgData name="Becky Mann" userId="eb467d60-cff5-406f-b4ef-6c0aacb48478" providerId="ADAL" clId="{F1E0C09F-8E69-4674-922B-ECD31856E299}" dt="2018-08-27T18:53:51.728" v="86" actId="2696"/>
        <pc:sldMkLst>
          <pc:docMk/>
          <pc:sldMk cId="3656723371" sldId="676"/>
        </pc:sldMkLst>
      </pc:sldChg>
      <pc:sldChg chg="del">
        <pc:chgData name="Becky Mann" userId="eb467d60-cff5-406f-b4ef-6c0aacb48478" providerId="ADAL" clId="{F1E0C09F-8E69-4674-922B-ECD31856E299}" dt="2018-08-27T18:53:51.737" v="87" actId="2696"/>
        <pc:sldMkLst>
          <pc:docMk/>
          <pc:sldMk cId="4110962285" sldId="677"/>
        </pc:sldMkLst>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ED24A4F-2A2F-4E06-948E-8D1A6A80288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1D58D76-EBD4-43D8-9F0F-6B7E7D3C8A5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63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Mice and keyboards must be connected to a computer via PS/2 ports.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False—they are now much more likely to use USB or wireless (Bluetooth or other RF) interfaces.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USB cables have the same connectors at either end.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Partly false—the connectors for the host (PC) and device use different form factors (there are also normal size and mini or micro device connectors). A new reversible Type C connector is starting to be used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user has two USB drives connected to her PC. She complains that when she copies large files to both drives at the same time, it seems to take much longer. Why might this be?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Bandwidth on the USB bus is shared between all devices.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flat-panel monitor that can show widescreen movies. You are considering models with native resolutions of 1400x1050 and 1920x1200. Which should you choose?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1920x1200 as this is a widescreen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HDMI is the only type of display interface that supports High Definition picture resolutions.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False—there is also DisplayPort and Thunderbolt and some DVI formats also support HD resolutions.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considering buying a new display device. The model you are considering accepts digital inputs only. Your computer's graphics adapter has a blue port with 15 holes. Would this flat-panel be a wise purchase?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Probably not, as this connector is VGA, which supports analog output only. It is possible to buy converters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configure settings for an input device. What should be your first step?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the Settings app or Control Panel.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friend is asking for your help in using her computer. When he presses the key marked @, a different symbol appears. What could be the cause?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keyboard is set to use a UK layout—you can correct this using the Language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mouse would you recommend for someone who uses their computer principally to play computer games and why?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mouse—this registers cursor movements more quickly and accurately.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8202842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upload.wikimedia.org/wikipedia/commons/5/5d/Lenovo_x220_dp_crop.jpg" TargetMode="External"/><Relationship Id="rId1" Type="http://schemas.openxmlformats.org/officeDocument/2006/relationships/slideLayout" Target="../slideLayouts/slideLayout5.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2 / Using Device Interfaces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74889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782F4-55EC-4ACA-A9FA-C6FCACC11545}"/>
              </a:ext>
            </a:extLst>
          </p:cNvPr>
          <p:cNvSpPr>
            <a:spLocks noGrp="1"/>
          </p:cNvSpPr>
          <p:nvPr>
            <p:ph type="title"/>
          </p:nvPr>
        </p:nvSpPr>
        <p:spPr/>
        <p:txBody>
          <a:bodyPr/>
          <a:lstStyle/>
          <a:p>
            <a:r>
              <a:rPr lang="en-US" dirty="0"/>
              <a:t>DisplayPort and Thunderbolt</a:t>
            </a:r>
          </a:p>
        </p:txBody>
      </p:sp>
      <p:sp>
        <p:nvSpPr>
          <p:cNvPr id="3" name="Content Placeholder 2">
            <a:extLst>
              <a:ext uri="{FF2B5EF4-FFF2-40B4-BE49-F238E27FC236}">
                <a16:creationId xmlns:a16="http://schemas.microsoft.com/office/drawing/2014/main" id="{A4793647-63E7-4811-81FB-A6965145E314}"/>
              </a:ext>
            </a:extLst>
          </p:cNvPr>
          <p:cNvSpPr>
            <a:spLocks noGrp="1"/>
          </p:cNvSpPr>
          <p:nvPr>
            <p:ph sz="half" idx="1"/>
          </p:nvPr>
        </p:nvSpPr>
        <p:spPr/>
        <p:txBody>
          <a:bodyPr>
            <a:normAutofit fontScale="62500" lnSpcReduction="20000"/>
          </a:bodyPr>
          <a:lstStyle/>
          <a:p>
            <a:r>
              <a:rPr lang="en-US" dirty="0"/>
              <a:t>Competitor technologies to HDMI</a:t>
            </a:r>
          </a:p>
          <a:p>
            <a:r>
              <a:rPr lang="en-US" dirty="0"/>
              <a:t>Support for daisy-chaining monitors</a:t>
            </a:r>
          </a:p>
          <a:p>
            <a:r>
              <a:rPr lang="en-US" dirty="0"/>
              <a:t>Used on Apple Macs and some PCs—especially Thunderbolt 3</a:t>
            </a:r>
          </a:p>
          <a:p>
            <a:r>
              <a:rPr lang="en-US" dirty="0"/>
              <a:t>Thunderbolt 2</a:t>
            </a:r>
          </a:p>
          <a:p>
            <a:pPr lvl="1"/>
            <a:r>
              <a:rPr lang="en-US" dirty="0"/>
              <a:t>20 Gbps over a </a:t>
            </a:r>
            <a:r>
              <a:rPr lang="en-US" dirty="0" err="1"/>
              <a:t>MiniDP</a:t>
            </a:r>
            <a:r>
              <a:rPr lang="en-US" dirty="0"/>
              <a:t> physical interface</a:t>
            </a:r>
          </a:p>
          <a:p>
            <a:r>
              <a:rPr lang="en-US" dirty="0"/>
              <a:t>Thunderbolt 3</a:t>
            </a:r>
          </a:p>
          <a:p>
            <a:pPr lvl="1"/>
            <a:r>
              <a:rPr lang="en-US" dirty="0"/>
              <a:t>40 Gbps over a USB-C physical interface (with 0.5m cable)</a:t>
            </a:r>
          </a:p>
          <a:p>
            <a:endParaRPr lang="en-US" dirty="0"/>
          </a:p>
        </p:txBody>
      </p:sp>
      <p:pic>
        <p:nvPicPr>
          <p:cNvPr id="8" name="Content Placeholder 7" descr="DP++ DisplayPort port and connector. Image © 123rf.com.">
            <a:hlinkClick r:id="rId2"/>
            <a:extLst>
              <a:ext uri="{FF2B5EF4-FFF2-40B4-BE49-F238E27FC236}">
                <a16:creationId xmlns:a16="http://schemas.microsoft.com/office/drawing/2014/main" id="{48E73BF9-EFEC-4F35-BF1F-3E53BDCDC8D1}"/>
              </a:ext>
            </a:extLst>
          </p:cNvPr>
          <p:cNvPicPr>
            <a:picLocks noGrp="1"/>
          </p:cNvPicPr>
          <p:nvPr>
            <p:ph sz="quarter" idx="12"/>
          </p:nvPr>
        </p:nvPicPr>
        <p:blipFill rotWithShape="1">
          <a:blip r:embed="rId3">
            <a:clrChange>
              <a:clrFrom>
                <a:srgbClr val="FFFFFF"/>
              </a:clrFrom>
              <a:clrTo>
                <a:srgbClr val="FFFFFF">
                  <a:alpha val="0"/>
                </a:srgbClr>
              </a:clrTo>
            </a:clrChange>
          </a:blip>
          <a:srcRect l="35696" r="24200"/>
          <a:stretch/>
        </p:blipFill>
        <p:spPr bwMode="auto">
          <a:xfrm>
            <a:off x="8295163" y="914400"/>
            <a:ext cx="1605599" cy="2743200"/>
          </a:xfrm>
          <a:prstGeom prst="rect">
            <a:avLst/>
          </a:prstGeom>
          <a:noFill/>
          <a:ln>
            <a:noFill/>
          </a:ln>
          <a:extLst>
            <a:ext uri="{53640926-AAD7-44D8-BBD7-CCE9431645EC}">
              <a14:shadowObscured xmlns:a14="http://schemas.microsoft.com/office/drawing/2010/main"/>
            </a:ext>
          </a:extLst>
        </p:spPr>
      </p:pic>
      <p:pic>
        <p:nvPicPr>
          <p:cNvPr id="9" name="Content Placeholder 8">
            <a:extLst>
              <a:ext uri="{FF2B5EF4-FFF2-40B4-BE49-F238E27FC236}">
                <a16:creationId xmlns:a16="http://schemas.microsoft.com/office/drawing/2014/main" id="{2561D3CB-82E8-4912-AEC8-095D4EA495C5}"/>
              </a:ext>
            </a:extLst>
          </p:cNvPr>
          <p:cNvPicPr>
            <a:picLocks noGrp="1"/>
          </p:cNvPicPr>
          <p:nvPr>
            <p:ph sz="quarter" idx="13"/>
          </p:nvPr>
        </p:nvPicPr>
        <p:blipFill rotWithShape="1">
          <a:blip r:embed="rId4">
            <a:clrChange>
              <a:clrFrom>
                <a:srgbClr val="FFFFFF"/>
              </a:clrFrom>
              <a:clrTo>
                <a:srgbClr val="FFFFFF">
                  <a:alpha val="0"/>
                </a:srgbClr>
              </a:clrTo>
            </a:clrChange>
          </a:blip>
          <a:srcRect l="18389" r="8975"/>
          <a:stretch/>
        </p:blipFill>
        <p:spPr bwMode="auto">
          <a:xfrm>
            <a:off x="7415960" y="3749675"/>
            <a:ext cx="3364005"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01D54799-1DB7-4E4F-88BB-08DEA37CCC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C5C0C49-4980-41F0-A49A-1AF13E555CFA}"/>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16764354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F6409-CFB2-47CF-930C-AEB1FDA5E562}"/>
              </a:ext>
            </a:extLst>
          </p:cNvPr>
          <p:cNvSpPr>
            <a:spLocks noGrp="1"/>
          </p:cNvSpPr>
          <p:nvPr>
            <p:ph type="title"/>
          </p:nvPr>
        </p:nvSpPr>
        <p:spPr/>
        <p:txBody>
          <a:bodyPr/>
          <a:lstStyle/>
          <a:p>
            <a:r>
              <a:rPr lang="en-US" dirty="0"/>
              <a:t>Digital Visual Interface (DVI)</a:t>
            </a:r>
          </a:p>
        </p:txBody>
      </p:sp>
      <p:sp>
        <p:nvSpPr>
          <p:cNvPr id="3" name="Content Placeholder 2">
            <a:extLst>
              <a:ext uri="{FF2B5EF4-FFF2-40B4-BE49-F238E27FC236}">
                <a16:creationId xmlns:a16="http://schemas.microsoft.com/office/drawing/2014/main" id="{4C7D7EB9-673F-4A6E-BF10-CA4C2275239B}"/>
              </a:ext>
            </a:extLst>
          </p:cNvPr>
          <p:cNvSpPr>
            <a:spLocks noGrp="1"/>
          </p:cNvSpPr>
          <p:nvPr>
            <p:ph sz="half" idx="1"/>
          </p:nvPr>
        </p:nvSpPr>
        <p:spPr/>
        <p:txBody>
          <a:bodyPr>
            <a:normAutofit fontScale="62500" lnSpcReduction="20000"/>
          </a:bodyPr>
          <a:lstStyle/>
          <a:p>
            <a:r>
              <a:rPr lang="en-US" dirty="0"/>
              <a:t>Preceded HDMI as the principal display interface for PCs</a:t>
            </a:r>
          </a:p>
          <a:p>
            <a:r>
              <a:rPr lang="en-US" dirty="0"/>
              <a:t>DVI can support both digital and analog monitors</a:t>
            </a:r>
          </a:p>
          <a:p>
            <a:r>
              <a:rPr lang="en-US" dirty="0"/>
              <a:t>Single and dual-link versions</a:t>
            </a:r>
          </a:p>
          <a:p>
            <a:r>
              <a:rPr lang="en-US" dirty="0"/>
              <a:t>Most interfaces are DVI-I dual-link</a:t>
            </a:r>
          </a:p>
          <a:p>
            <a:r>
              <a:rPr lang="en-US" dirty="0"/>
              <a:t>Bulky connectors mean that this interface is rapidly falling out of favor</a:t>
            </a:r>
          </a:p>
          <a:p>
            <a:r>
              <a:rPr lang="en-US" dirty="0"/>
              <a:t>HDMI is backward-compatible with DVI-D using a suitable adapter cable</a:t>
            </a:r>
          </a:p>
        </p:txBody>
      </p:sp>
      <p:pic>
        <p:nvPicPr>
          <p:cNvPr id="7" name="Content Placeholder 6" descr="DVI port and connector types. Image © 123rf.com">
            <a:extLst>
              <a:ext uri="{FF2B5EF4-FFF2-40B4-BE49-F238E27FC236}">
                <a16:creationId xmlns:a16="http://schemas.microsoft.com/office/drawing/2014/main" id="{395B85B9-760C-46B2-9AD8-85EA191EAEF5}"/>
              </a:ext>
            </a:extLst>
          </p:cNvPr>
          <p:cNvPicPr>
            <a:picLocks noGrp="1"/>
          </p:cNvPicPr>
          <p:nvPr>
            <p:ph sz="half" idx="2"/>
          </p:nvPr>
        </p:nvPicPr>
        <p:blipFill rotWithShape="1">
          <a:blip r:embed="rId2">
            <a:clrChange>
              <a:clrFrom>
                <a:srgbClr val="FFFFFF"/>
              </a:clrFrom>
              <a:clrTo>
                <a:srgbClr val="FFFFFF">
                  <a:alpha val="0"/>
                </a:srgbClr>
              </a:clrTo>
            </a:clrChange>
          </a:blip>
          <a:srcRect l="8080" r="7060"/>
          <a:stretch/>
        </p:blipFill>
        <p:spPr bwMode="auto">
          <a:xfrm>
            <a:off x="6126163" y="1069517"/>
            <a:ext cx="5940425" cy="526824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FB3A7AB7-FE68-4E0E-9DE1-B27593A1E09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AFEA728-8930-4443-B7E9-05655B98D4A9}"/>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1588431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4F17F-892C-40E3-A54A-E4429D9A4513}"/>
              </a:ext>
            </a:extLst>
          </p:cNvPr>
          <p:cNvSpPr>
            <a:spLocks noGrp="1"/>
          </p:cNvSpPr>
          <p:nvPr>
            <p:ph type="title"/>
          </p:nvPr>
        </p:nvSpPr>
        <p:spPr/>
        <p:txBody>
          <a:bodyPr/>
          <a:lstStyle/>
          <a:p>
            <a:r>
              <a:rPr lang="en-US" dirty="0"/>
              <a:t>Video Graphics Array (VGA)</a:t>
            </a:r>
          </a:p>
        </p:txBody>
      </p:sp>
      <p:sp>
        <p:nvSpPr>
          <p:cNvPr id="4" name="Content Placeholder 3">
            <a:extLst>
              <a:ext uri="{FF2B5EF4-FFF2-40B4-BE49-F238E27FC236}">
                <a16:creationId xmlns:a16="http://schemas.microsoft.com/office/drawing/2014/main" id="{95E8D337-9759-4BB7-AED4-C28F2E848454}"/>
              </a:ext>
            </a:extLst>
          </p:cNvPr>
          <p:cNvSpPr>
            <a:spLocks noGrp="1"/>
          </p:cNvSpPr>
          <p:nvPr>
            <p:ph sz="half" idx="2"/>
          </p:nvPr>
        </p:nvSpPr>
        <p:spPr/>
        <p:txBody>
          <a:bodyPr>
            <a:normAutofit fontScale="85000" lnSpcReduction="20000"/>
          </a:bodyPr>
          <a:lstStyle/>
          <a:p>
            <a:r>
              <a:rPr lang="en-US" dirty="0"/>
              <a:t>Blue, 15-pin port (HD15F/DE-15) </a:t>
            </a:r>
          </a:p>
          <a:p>
            <a:r>
              <a:rPr lang="en-US" dirty="0"/>
              <a:t>Legacy analog interface—used principally with old Cathode Ray Tube (CRT) monitors</a:t>
            </a:r>
          </a:p>
          <a:p>
            <a:r>
              <a:rPr lang="en-US" dirty="0"/>
              <a:t>Some flat-panel displays and graphics adapters continue to provide VGA ports</a:t>
            </a:r>
          </a:p>
        </p:txBody>
      </p:sp>
      <p:pic>
        <p:nvPicPr>
          <p:cNvPr id="7" name="Content Placeholder 6" descr="VGA port and connector. Image © 123rf.com.">
            <a:extLst>
              <a:ext uri="{FF2B5EF4-FFF2-40B4-BE49-F238E27FC236}">
                <a16:creationId xmlns:a16="http://schemas.microsoft.com/office/drawing/2014/main" id="{86ABB1FC-70B4-4D07-B95B-3366F6033A28}"/>
              </a:ext>
            </a:extLst>
          </p:cNvPr>
          <p:cNvPicPr>
            <a:picLocks noGrp="1"/>
          </p:cNvPicPr>
          <p:nvPr>
            <p:ph sz="half" idx="1"/>
          </p:nvPr>
        </p:nvPicPr>
        <p:blipFill rotWithShape="1">
          <a:blip r:embed="rId2">
            <a:clrChange>
              <a:clrFrom>
                <a:srgbClr val="FFFFFF"/>
              </a:clrFrom>
              <a:clrTo>
                <a:srgbClr val="FFFFFF">
                  <a:alpha val="0"/>
                </a:srgbClr>
              </a:clrTo>
            </a:clrChange>
          </a:blip>
          <a:srcRect l="10420"/>
          <a:stretch/>
        </p:blipFill>
        <p:spPr bwMode="auto">
          <a:xfrm>
            <a:off x="1417445" y="1310957"/>
            <a:ext cx="3292860" cy="478536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2396CDFE-0A4B-44D3-AC6D-C0F35EC918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B791FDF-BE90-4872-9889-32D8BE332D60}"/>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213056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C7AAB-ABE5-4D15-A94B-0078BDD703BE}"/>
              </a:ext>
            </a:extLst>
          </p:cNvPr>
          <p:cNvSpPr>
            <a:spLocks noGrp="1"/>
          </p:cNvSpPr>
          <p:nvPr>
            <p:ph type="title"/>
          </p:nvPr>
        </p:nvSpPr>
        <p:spPr/>
        <p:txBody>
          <a:bodyPr/>
          <a:lstStyle/>
          <a:p>
            <a:r>
              <a:rPr lang="en-US" dirty="0"/>
              <a:t>Input Devices (1)</a:t>
            </a:r>
          </a:p>
        </p:txBody>
      </p:sp>
      <p:sp>
        <p:nvSpPr>
          <p:cNvPr id="6" name="Content Placeholder 5">
            <a:extLst>
              <a:ext uri="{FF2B5EF4-FFF2-40B4-BE49-F238E27FC236}">
                <a16:creationId xmlns:a16="http://schemas.microsoft.com/office/drawing/2014/main" id="{63AF7937-552D-43D0-8D19-2DEC7EB383BE}"/>
              </a:ext>
            </a:extLst>
          </p:cNvPr>
          <p:cNvSpPr>
            <a:spLocks noGrp="1"/>
          </p:cNvSpPr>
          <p:nvPr>
            <p:ph sz="half" idx="1"/>
          </p:nvPr>
        </p:nvSpPr>
        <p:spPr/>
        <p:txBody>
          <a:bodyPr>
            <a:normAutofit fontScale="77500" lnSpcReduction="20000"/>
          </a:bodyPr>
          <a:lstStyle/>
          <a:p>
            <a:r>
              <a:rPr lang="en-US" dirty="0"/>
              <a:t>Human Interface Devices (HID)</a:t>
            </a:r>
          </a:p>
          <a:p>
            <a:r>
              <a:rPr lang="en-US" dirty="0"/>
              <a:t>Keyboard</a:t>
            </a:r>
          </a:p>
          <a:p>
            <a:pPr lvl="1"/>
            <a:r>
              <a:rPr lang="en-US" dirty="0"/>
              <a:t>USB/Bluetooth (or legacy PS/2)</a:t>
            </a:r>
          </a:p>
          <a:p>
            <a:pPr lvl="1"/>
            <a:r>
              <a:rPr lang="en-US" dirty="0"/>
              <a:t>Layout and region</a:t>
            </a:r>
          </a:p>
          <a:p>
            <a:r>
              <a:rPr lang="en-US" dirty="0"/>
              <a:t>Mouse</a:t>
            </a:r>
          </a:p>
          <a:p>
            <a:pPr lvl="1"/>
            <a:r>
              <a:rPr lang="en-US" dirty="0"/>
              <a:t>USB/Bluetooth (or legacy PS/2)</a:t>
            </a:r>
          </a:p>
          <a:p>
            <a:pPr lvl="1"/>
            <a:r>
              <a:rPr lang="en-US" dirty="0"/>
              <a:t>Optical and laser designs (or legacy mechanical mice)</a:t>
            </a:r>
          </a:p>
          <a:p>
            <a:pPr lvl="1"/>
            <a:r>
              <a:rPr lang="en-US" dirty="0"/>
              <a:t>Optional extra buttons and scroll wheel</a:t>
            </a:r>
          </a:p>
        </p:txBody>
      </p:sp>
      <p:pic>
        <p:nvPicPr>
          <p:cNvPr id="8" name="Content Placeholder 7" descr="Special keys on a PC keyboard. Image © 123rf.com.">
            <a:extLst>
              <a:ext uri="{FF2B5EF4-FFF2-40B4-BE49-F238E27FC236}">
                <a16:creationId xmlns:a16="http://schemas.microsoft.com/office/drawing/2014/main" id="{8775CAB2-DE33-4151-B3B0-2E2994F9A5A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2" name="Footer Placeholder 1">
            <a:extLst>
              <a:ext uri="{FF2B5EF4-FFF2-40B4-BE49-F238E27FC236}">
                <a16:creationId xmlns:a16="http://schemas.microsoft.com/office/drawing/2014/main" id="{FF41845C-8C4B-4FDF-A8F6-01F0F03ED35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CA0C83D-695A-423D-BDC2-C0C5B9426E18}"/>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2165304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479624-650A-4A33-9F11-640E3D99AAC1}"/>
              </a:ext>
            </a:extLst>
          </p:cNvPr>
          <p:cNvSpPr>
            <a:spLocks noGrp="1"/>
          </p:cNvSpPr>
          <p:nvPr>
            <p:ph type="title"/>
          </p:nvPr>
        </p:nvSpPr>
        <p:spPr/>
        <p:txBody>
          <a:bodyPr/>
          <a:lstStyle/>
          <a:p>
            <a:r>
              <a:rPr lang="en-US" dirty="0"/>
              <a:t>Input Devices (2)</a:t>
            </a:r>
          </a:p>
        </p:txBody>
      </p:sp>
      <p:sp>
        <p:nvSpPr>
          <p:cNvPr id="6" name="Content Placeholder 5">
            <a:extLst>
              <a:ext uri="{FF2B5EF4-FFF2-40B4-BE49-F238E27FC236}">
                <a16:creationId xmlns:a16="http://schemas.microsoft.com/office/drawing/2014/main" id="{461A0A5A-0D14-44B9-B188-536E494B3787}"/>
              </a:ext>
            </a:extLst>
          </p:cNvPr>
          <p:cNvSpPr>
            <a:spLocks noGrp="1"/>
          </p:cNvSpPr>
          <p:nvPr>
            <p:ph sz="half" idx="2"/>
          </p:nvPr>
        </p:nvSpPr>
        <p:spPr/>
        <p:txBody>
          <a:bodyPr/>
          <a:lstStyle/>
          <a:p>
            <a:r>
              <a:rPr lang="en-US" dirty="0"/>
              <a:t>Laptop keyboards and touchpads</a:t>
            </a:r>
          </a:p>
          <a:p>
            <a:pPr lvl="1"/>
            <a:r>
              <a:rPr lang="en-US" dirty="0"/>
              <a:t>Fn switch for laptop keys</a:t>
            </a:r>
          </a:p>
          <a:p>
            <a:pPr lvl="1"/>
            <a:r>
              <a:rPr lang="en-US" dirty="0"/>
              <a:t>Touchpad gesture support</a:t>
            </a:r>
          </a:p>
          <a:p>
            <a:r>
              <a:rPr lang="en-US" dirty="0"/>
              <a:t>Stylus pen</a:t>
            </a:r>
          </a:p>
          <a:p>
            <a:endParaRPr lang="en-US" dirty="0"/>
          </a:p>
        </p:txBody>
      </p:sp>
      <p:pic>
        <p:nvPicPr>
          <p:cNvPr id="7" name="Content Placeholder 6" descr="Digitizer and stylus. Image © 123rf.com.">
            <a:extLst>
              <a:ext uri="{FF2B5EF4-FFF2-40B4-BE49-F238E27FC236}">
                <a16:creationId xmlns:a16="http://schemas.microsoft.com/office/drawing/2014/main" id="{3A7DBC4E-3C20-4C48-86A7-7B7813DFF35A}"/>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bwMode="auto">
          <a:xfrm>
            <a:off x="92075" y="1722437"/>
            <a:ext cx="5943600" cy="39624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CB10AF69-4DBE-4C65-86DE-48AFD0B1053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88C148B-A224-4AE5-82B0-64E793067BA4}"/>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1333485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079F-EACE-4D5F-B2B0-1BFA1026E0E7}"/>
              </a:ext>
            </a:extLst>
          </p:cNvPr>
          <p:cNvSpPr>
            <a:spLocks noGrp="1"/>
          </p:cNvSpPr>
          <p:nvPr>
            <p:ph type="title"/>
          </p:nvPr>
        </p:nvSpPr>
        <p:spPr/>
        <p:txBody>
          <a:bodyPr/>
          <a:lstStyle/>
          <a:p>
            <a:r>
              <a:rPr lang="en-US" dirty="0"/>
              <a:t>Configuring a Mouse</a:t>
            </a:r>
          </a:p>
        </p:txBody>
      </p:sp>
      <p:sp>
        <p:nvSpPr>
          <p:cNvPr id="3" name="Content Placeholder 2">
            <a:extLst>
              <a:ext uri="{FF2B5EF4-FFF2-40B4-BE49-F238E27FC236}">
                <a16:creationId xmlns:a16="http://schemas.microsoft.com/office/drawing/2014/main" id="{3FD8D4A7-58BE-47B2-BAB1-3D9096EE0057}"/>
              </a:ext>
            </a:extLst>
          </p:cNvPr>
          <p:cNvSpPr>
            <a:spLocks noGrp="1"/>
          </p:cNvSpPr>
          <p:nvPr>
            <p:ph sz="half" idx="1"/>
          </p:nvPr>
        </p:nvSpPr>
        <p:spPr/>
        <p:txBody>
          <a:bodyPr>
            <a:normAutofit fontScale="85000" lnSpcReduction="20000"/>
          </a:bodyPr>
          <a:lstStyle/>
          <a:p>
            <a:r>
              <a:rPr lang="en-US" dirty="0"/>
              <a:t>Connect to an appropriate port</a:t>
            </a:r>
          </a:p>
          <a:p>
            <a:pPr lvl="1"/>
            <a:r>
              <a:rPr lang="en-US" dirty="0"/>
              <a:t>PS/2</a:t>
            </a:r>
          </a:p>
          <a:p>
            <a:pPr lvl="1"/>
            <a:r>
              <a:rPr lang="en-US" dirty="0"/>
              <a:t>USB</a:t>
            </a:r>
          </a:p>
          <a:p>
            <a:pPr lvl="1"/>
            <a:r>
              <a:rPr lang="en-US" dirty="0"/>
              <a:t>Wireless</a:t>
            </a:r>
          </a:p>
          <a:p>
            <a:r>
              <a:rPr lang="en-US" dirty="0"/>
              <a:t>Install vendor driver for custom settings</a:t>
            </a:r>
          </a:p>
          <a:p>
            <a:r>
              <a:rPr lang="en-US" dirty="0"/>
              <a:t>Configure using Mouse applet</a:t>
            </a:r>
          </a:p>
          <a:p>
            <a:endParaRPr lang="en-US" dirty="0"/>
          </a:p>
        </p:txBody>
      </p:sp>
      <p:pic>
        <p:nvPicPr>
          <p:cNvPr id="7" name="Content Placeholder 6" descr="The Mouse applet in Control Panel allows you to configure both mice and touchpads. Installing the vendor's driver makes extra configuration settings available. Screenshot used with permission from Microsoft.">
            <a:extLst>
              <a:ext uri="{FF2B5EF4-FFF2-40B4-BE49-F238E27FC236}">
                <a16:creationId xmlns:a16="http://schemas.microsoft.com/office/drawing/2014/main" id="{850EC30D-7A9F-4E9A-8E99-2C05C3333676}"/>
              </a:ext>
            </a:extLst>
          </p:cNvPr>
          <p:cNvPicPr>
            <a:picLocks noGrp="1"/>
          </p:cNvPicPr>
          <p:nvPr>
            <p:ph sz="half" idx="2"/>
          </p:nvPr>
        </p:nvPicPr>
        <p:blipFill>
          <a:blip r:embed="rId2"/>
          <a:stretch>
            <a:fillRect/>
          </a:stretch>
        </p:blipFill>
        <p:spPr>
          <a:xfrm>
            <a:off x="6934200" y="1422400"/>
            <a:ext cx="4324350" cy="4562475"/>
          </a:xfrm>
          <a:prstGeom prst="rect">
            <a:avLst/>
          </a:prstGeom>
        </p:spPr>
      </p:pic>
      <p:sp>
        <p:nvSpPr>
          <p:cNvPr id="4" name="Footer Placeholder 3">
            <a:extLst>
              <a:ext uri="{FF2B5EF4-FFF2-40B4-BE49-F238E27FC236}">
                <a16:creationId xmlns:a16="http://schemas.microsoft.com/office/drawing/2014/main" id="{18E71587-D4B0-4195-8A76-36B374A1D5B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D0019C-32D5-4C73-A392-69486E4E4A5C}"/>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1966783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97166-331A-43CF-845C-74DBF770BA44}"/>
              </a:ext>
            </a:extLst>
          </p:cNvPr>
          <p:cNvSpPr>
            <a:spLocks noGrp="1"/>
          </p:cNvSpPr>
          <p:nvPr>
            <p:ph type="title"/>
          </p:nvPr>
        </p:nvSpPr>
        <p:spPr/>
        <p:txBody>
          <a:bodyPr/>
          <a:lstStyle/>
          <a:p>
            <a:r>
              <a:rPr lang="en-US" dirty="0"/>
              <a:t>Configuring a Keyboard</a:t>
            </a:r>
          </a:p>
        </p:txBody>
      </p:sp>
      <p:sp>
        <p:nvSpPr>
          <p:cNvPr id="3" name="Content Placeholder 2">
            <a:extLst>
              <a:ext uri="{FF2B5EF4-FFF2-40B4-BE49-F238E27FC236}">
                <a16:creationId xmlns:a16="http://schemas.microsoft.com/office/drawing/2014/main" id="{7F728DF7-8CCB-456D-925B-8E49480F1D74}"/>
              </a:ext>
            </a:extLst>
          </p:cNvPr>
          <p:cNvSpPr>
            <a:spLocks noGrp="1"/>
          </p:cNvSpPr>
          <p:nvPr>
            <p:ph sz="half" idx="1"/>
          </p:nvPr>
        </p:nvSpPr>
        <p:spPr/>
        <p:txBody>
          <a:bodyPr>
            <a:normAutofit fontScale="85000" lnSpcReduction="20000"/>
          </a:bodyPr>
          <a:lstStyle/>
          <a:p>
            <a:r>
              <a:rPr lang="en-US" dirty="0"/>
              <a:t>Connect to an appropriate port</a:t>
            </a:r>
          </a:p>
          <a:p>
            <a:r>
              <a:rPr lang="en-US" dirty="0"/>
              <a:t>Configure using Mouse applet</a:t>
            </a:r>
          </a:p>
          <a:p>
            <a:r>
              <a:rPr lang="en-US" dirty="0"/>
              <a:t>Set correct region/layout using Settings</a:t>
            </a:r>
          </a:p>
          <a:p>
            <a:r>
              <a:rPr lang="en-US" dirty="0"/>
              <a:t>Switch between multiple layouts using Notification icon (START+SPACEBAR)</a:t>
            </a:r>
          </a:p>
          <a:p>
            <a:endParaRPr lang="en-US" dirty="0"/>
          </a:p>
        </p:txBody>
      </p:sp>
      <p:pic>
        <p:nvPicPr>
          <p:cNvPr id="8" name="Content Placeholder 7" descr="Keyboard applet in Control Panel. Screenshot used with permission from Microsoft.">
            <a:extLst>
              <a:ext uri="{FF2B5EF4-FFF2-40B4-BE49-F238E27FC236}">
                <a16:creationId xmlns:a16="http://schemas.microsoft.com/office/drawing/2014/main" id="{A48691E1-1DFB-4918-8D03-059DB75224D4}"/>
              </a:ext>
            </a:extLst>
          </p:cNvPr>
          <p:cNvPicPr>
            <a:picLocks noGrp="1"/>
          </p:cNvPicPr>
          <p:nvPr>
            <p:ph sz="quarter" idx="12"/>
          </p:nvPr>
        </p:nvPicPr>
        <p:blipFill>
          <a:blip r:embed="rId2"/>
          <a:stretch>
            <a:fillRect/>
          </a:stretch>
        </p:blipFill>
        <p:spPr>
          <a:xfrm>
            <a:off x="1814793" y="914400"/>
            <a:ext cx="2498164" cy="2743200"/>
          </a:xfrm>
          <a:prstGeom prst="rect">
            <a:avLst/>
          </a:prstGeom>
        </p:spPr>
      </p:pic>
      <p:pic>
        <p:nvPicPr>
          <p:cNvPr id="9" name="Content Placeholder 8" descr="Adding language and input options using the Settings app in Windows 10. Screenshot used with permission from Microsoft.">
            <a:extLst>
              <a:ext uri="{FF2B5EF4-FFF2-40B4-BE49-F238E27FC236}">
                <a16:creationId xmlns:a16="http://schemas.microsoft.com/office/drawing/2014/main" id="{15249410-27CF-48F6-8B5E-ACF5E08C53B6}"/>
              </a:ext>
            </a:extLst>
          </p:cNvPr>
          <p:cNvPicPr>
            <a:picLocks noGrp="1"/>
          </p:cNvPicPr>
          <p:nvPr>
            <p:ph sz="quarter" idx="13"/>
          </p:nvPr>
        </p:nvPicPr>
        <p:blipFill>
          <a:blip r:embed="rId3"/>
          <a:stretch>
            <a:fillRect/>
          </a:stretch>
        </p:blipFill>
        <p:spPr>
          <a:xfrm>
            <a:off x="1175359" y="3749040"/>
            <a:ext cx="4349141" cy="2743835"/>
          </a:xfrm>
          <a:prstGeom prst="rect">
            <a:avLst/>
          </a:prstGeom>
        </p:spPr>
      </p:pic>
      <p:sp>
        <p:nvSpPr>
          <p:cNvPr id="4" name="Footer Placeholder 3">
            <a:extLst>
              <a:ext uri="{FF2B5EF4-FFF2-40B4-BE49-F238E27FC236}">
                <a16:creationId xmlns:a16="http://schemas.microsoft.com/office/drawing/2014/main" id="{9B7714DC-12F7-4F1E-8B54-C79D6A0DB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D2BDB4E-3BF9-4096-9F2A-BF39483BF7AB}"/>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2439636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442F60-6C92-4D96-A453-BB8B9363504F}"/>
              </a:ext>
            </a:extLst>
          </p:cNvPr>
          <p:cNvSpPr>
            <a:spLocks noGrp="1"/>
          </p:cNvSpPr>
          <p:nvPr>
            <p:ph type="title"/>
          </p:nvPr>
        </p:nvSpPr>
        <p:spPr/>
        <p:txBody>
          <a:bodyPr/>
          <a:lstStyle/>
          <a:p>
            <a:r>
              <a:rPr lang="en-US" dirty="0"/>
              <a:t>Configuring a Pen/Stylus</a:t>
            </a:r>
          </a:p>
        </p:txBody>
      </p:sp>
      <p:pic>
        <p:nvPicPr>
          <p:cNvPr id="6" name="Content Placeholder 5" descr="Pen and Touch settings for Press and Hold and Double-Tap gestures">
            <a:extLst>
              <a:ext uri="{FF2B5EF4-FFF2-40B4-BE49-F238E27FC236}">
                <a16:creationId xmlns:a16="http://schemas.microsoft.com/office/drawing/2014/main" id="{31302AFC-38B0-4B93-B335-4AF93182B77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1829" y="1193761"/>
            <a:ext cx="8558180" cy="5019752"/>
          </a:xfrm>
          <a:prstGeom prst="rect">
            <a:avLst/>
          </a:prstGeom>
          <a:noFill/>
          <a:ln>
            <a:noFill/>
          </a:ln>
        </p:spPr>
      </p:pic>
      <p:sp>
        <p:nvSpPr>
          <p:cNvPr id="2" name="Footer Placeholder 1">
            <a:extLst>
              <a:ext uri="{FF2B5EF4-FFF2-40B4-BE49-F238E27FC236}">
                <a16:creationId xmlns:a16="http://schemas.microsoft.com/office/drawing/2014/main" id="{BA66239E-8A31-4595-B6AB-FE883D26AB7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0D1DC1E-B622-4415-9C03-1B398A8D7EC9}"/>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30670688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ACE15-5AA4-4568-AA33-1576E9D9D231}"/>
              </a:ext>
            </a:extLst>
          </p:cNvPr>
          <p:cNvSpPr>
            <a:spLocks noGrp="1"/>
          </p:cNvSpPr>
          <p:nvPr>
            <p:ph idx="1"/>
          </p:nvPr>
        </p:nvSpPr>
        <p:spPr/>
        <p:txBody>
          <a:bodyPr/>
          <a:lstStyle/>
          <a:p>
            <a:r>
              <a:rPr lang="en-US" dirty="0"/>
              <a:t>Personal Area Networks (PAN)</a:t>
            </a:r>
          </a:p>
          <a:p>
            <a:pPr lvl="1"/>
            <a:r>
              <a:rPr lang="en-US" dirty="0"/>
              <a:t>Wireless communications enable short-range connections to peripheral and networks</a:t>
            </a:r>
          </a:p>
          <a:p>
            <a:r>
              <a:rPr lang="en-US" dirty="0"/>
              <a:t>Bluetooth</a:t>
            </a:r>
          </a:p>
          <a:p>
            <a:pPr lvl="1"/>
            <a:r>
              <a:rPr lang="en-US" dirty="0"/>
              <a:t>Up to 10m</a:t>
            </a:r>
          </a:p>
          <a:p>
            <a:pPr lvl="1"/>
            <a:r>
              <a:rPr lang="en-US" dirty="0"/>
              <a:t>3 Mbps (Bluetooth EDR)</a:t>
            </a:r>
          </a:p>
          <a:p>
            <a:pPr lvl="1"/>
            <a:r>
              <a:rPr lang="en-US" dirty="0"/>
              <a:t>24 Mbps (using HS and Wi-Fi)</a:t>
            </a:r>
          </a:p>
        </p:txBody>
      </p:sp>
      <p:sp>
        <p:nvSpPr>
          <p:cNvPr id="3" name="Title 2">
            <a:extLst>
              <a:ext uri="{FF2B5EF4-FFF2-40B4-BE49-F238E27FC236}">
                <a16:creationId xmlns:a16="http://schemas.microsoft.com/office/drawing/2014/main" id="{CBE01954-95D7-40C3-9496-104224C3DFAD}"/>
              </a:ext>
            </a:extLst>
          </p:cNvPr>
          <p:cNvSpPr>
            <a:spLocks noGrp="1"/>
          </p:cNvSpPr>
          <p:nvPr>
            <p:ph type="title"/>
          </p:nvPr>
        </p:nvSpPr>
        <p:spPr/>
        <p:txBody>
          <a:bodyPr/>
          <a:lstStyle/>
          <a:p>
            <a:r>
              <a:rPr lang="en-US" dirty="0"/>
              <a:t>Bluetooth</a:t>
            </a:r>
          </a:p>
        </p:txBody>
      </p:sp>
      <p:sp>
        <p:nvSpPr>
          <p:cNvPr id="4" name="Footer Placeholder 3">
            <a:extLst>
              <a:ext uri="{FF2B5EF4-FFF2-40B4-BE49-F238E27FC236}">
                <a16:creationId xmlns:a16="http://schemas.microsoft.com/office/drawing/2014/main" id="{0E42C7C9-C225-4192-88A2-2F2BDA61C3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364CB5D-2396-4CA3-BFE5-BC499DCAE694}"/>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3735779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AB48-CC2C-4952-BEED-59952BE8A5FB}"/>
              </a:ext>
            </a:extLst>
          </p:cNvPr>
          <p:cNvSpPr>
            <a:spLocks noGrp="1"/>
          </p:cNvSpPr>
          <p:nvPr>
            <p:ph type="title"/>
          </p:nvPr>
        </p:nvSpPr>
        <p:spPr/>
        <p:txBody>
          <a:bodyPr/>
          <a:lstStyle/>
          <a:p>
            <a:r>
              <a:rPr lang="en-US" dirty="0"/>
              <a:t>Configuring Bluetooth</a:t>
            </a:r>
          </a:p>
        </p:txBody>
      </p:sp>
      <p:sp>
        <p:nvSpPr>
          <p:cNvPr id="3" name="Content Placeholder 2">
            <a:extLst>
              <a:ext uri="{FF2B5EF4-FFF2-40B4-BE49-F238E27FC236}">
                <a16:creationId xmlns:a16="http://schemas.microsoft.com/office/drawing/2014/main" id="{1BA6E437-2D8C-4F06-9E8F-E4260077E6EF}"/>
              </a:ext>
            </a:extLst>
          </p:cNvPr>
          <p:cNvSpPr>
            <a:spLocks noGrp="1"/>
          </p:cNvSpPr>
          <p:nvPr>
            <p:ph sz="half" idx="1"/>
          </p:nvPr>
        </p:nvSpPr>
        <p:spPr/>
        <p:txBody>
          <a:bodyPr/>
          <a:lstStyle/>
          <a:p>
            <a:r>
              <a:rPr lang="en-US" dirty="0"/>
              <a:t>Put device into discoverable mode</a:t>
            </a:r>
          </a:p>
          <a:p>
            <a:r>
              <a:rPr lang="en-US" dirty="0"/>
              <a:t>Pair using passkey on both devices</a:t>
            </a:r>
          </a:p>
          <a:p>
            <a:r>
              <a:rPr lang="en-US" dirty="0"/>
              <a:t>Disabling Bluetooth</a:t>
            </a:r>
          </a:p>
          <a:p>
            <a:endParaRPr lang="en-US" dirty="0"/>
          </a:p>
        </p:txBody>
      </p:sp>
      <p:pic>
        <p:nvPicPr>
          <p:cNvPr id="7" name="Content Placeholder 6" descr="Pairing Bluetooth devices using the Add Device wizard and Bluetooth settings on an Android phone">
            <a:extLst>
              <a:ext uri="{FF2B5EF4-FFF2-40B4-BE49-F238E27FC236}">
                <a16:creationId xmlns:a16="http://schemas.microsoft.com/office/drawing/2014/main" id="{C04C17FA-AFD5-4308-9FFD-408A6B1366E8}"/>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604635" y="1835352"/>
            <a:ext cx="4983480" cy="3736571"/>
          </a:xfrm>
          <a:prstGeom prst="rect">
            <a:avLst/>
          </a:prstGeom>
          <a:noFill/>
          <a:ln>
            <a:noFill/>
          </a:ln>
        </p:spPr>
      </p:pic>
      <p:sp>
        <p:nvSpPr>
          <p:cNvPr id="4" name="Footer Placeholder 3">
            <a:extLst>
              <a:ext uri="{FF2B5EF4-FFF2-40B4-BE49-F238E27FC236}">
                <a16:creationId xmlns:a16="http://schemas.microsoft.com/office/drawing/2014/main" id="{661F3557-C846-4268-9D53-4320063FA06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CB6F6AB-B1E4-469D-9069-083387AC7243}"/>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3840062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95C0A1-2EC2-4435-A223-00B4D26A0A68}"/>
              </a:ext>
            </a:extLst>
          </p:cNvPr>
          <p:cNvSpPr>
            <a:spLocks noGrp="1"/>
          </p:cNvSpPr>
          <p:nvPr>
            <p:ph idx="1"/>
          </p:nvPr>
        </p:nvSpPr>
        <p:spPr/>
        <p:txBody>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C78E96A6-6065-4727-A4D9-D142332074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EEF44EF-5AB2-45EC-8684-34674D6E4E25}"/>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3534510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00AAB7-682F-4732-A903-019484A621F4}"/>
              </a:ext>
            </a:extLst>
          </p:cNvPr>
          <p:cNvSpPr>
            <a:spLocks noGrp="1"/>
          </p:cNvSpPr>
          <p:nvPr>
            <p:ph idx="1"/>
          </p:nvPr>
        </p:nvSpPr>
        <p:spPr/>
        <p:txBody>
          <a:bodyPr>
            <a:normAutofit lnSpcReduction="10000"/>
          </a:bodyPr>
          <a:lstStyle/>
          <a:p>
            <a:r>
              <a:rPr lang="en-US" dirty="0"/>
              <a:t>Radio Frequency ID (RFID)</a:t>
            </a:r>
          </a:p>
          <a:p>
            <a:pPr lvl="1"/>
            <a:r>
              <a:rPr lang="en-US" dirty="0"/>
              <a:t>Passive tags (typically) encoded with data</a:t>
            </a:r>
          </a:p>
          <a:p>
            <a:pPr lvl="1"/>
            <a:r>
              <a:rPr lang="en-US" dirty="0"/>
              <a:t>Respond when scanned by an RFID reader</a:t>
            </a:r>
          </a:p>
          <a:p>
            <a:pPr lvl="1"/>
            <a:r>
              <a:rPr lang="en-US" dirty="0"/>
              <a:t>Widely used for inventory management</a:t>
            </a:r>
          </a:p>
          <a:p>
            <a:r>
              <a:rPr lang="en-US" dirty="0"/>
              <a:t>Near Field Communications (NFC) </a:t>
            </a:r>
          </a:p>
          <a:p>
            <a:pPr lvl="1"/>
            <a:r>
              <a:rPr lang="en-US" dirty="0"/>
              <a:t>Peer-to-peer version of RFID working at very close range (2”/6cm)</a:t>
            </a:r>
          </a:p>
          <a:p>
            <a:pPr lvl="1"/>
            <a:r>
              <a:rPr lang="en-US" dirty="0"/>
              <a:t>Used on smartphones for contactless payment</a:t>
            </a:r>
          </a:p>
        </p:txBody>
      </p:sp>
      <p:sp>
        <p:nvSpPr>
          <p:cNvPr id="3" name="Title 2">
            <a:extLst>
              <a:ext uri="{FF2B5EF4-FFF2-40B4-BE49-F238E27FC236}">
                <a16:creationId xmlns:a16="http://schemas.microsoft.com/office/drawing/2014/main" id="{2FD62C71-42BD-4020-95FF-2461E9D75896}"/>
              </a:ext>
            </a:extLst>
          </p:cNvPr>
          <p:cNvSpPr>
            <a:spLocks noGrp="1"/>
          </p:cNvSpPr>
          <p:nvPr>
            <p:ph type="title"/>
          </p:nvPr>
        </p:nvSpPr>
        <p:spPr/>
        <p:txBody>
          <a:bodyPr/>
          <a:lstStyle/>
          <a:p>
            <a:r>
              <a:rPr lang="en-US" dirty="0"/>
              <a:t>RF and Near Field Communications (NFC)</a:t>
            </a:r>
          </a:p>
        </p:txBody>
      </p:sp>
      <p:sp>
        <p:nvSpPr>
          <p:cNvPr id="4" name="Footer Placeholder 3">
            <a:extLst>
              <a:ext uri="{FF2B5EF4-FFF2-40B4-BE49-F238E27FC236}">
                <a16:creationId xmlns:a16="http://schemas.microsoft.com/office/drawing/2014/main" id="{0A327D4B-0953-45D1-A4E1-522CC22B3E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CA6658D-70E4-40D5-9135-AED172B75389}"/>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2231767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687-5089-43D6-8822-8A2934A279F1}"/>
              </a:ext>
            </a:extLst>
          </p:cNvPr>
          <p:cNvSpPr>
            <a:spLocks noGrp="1"/>
          </p:cNvSpPr>
          <p:nvPr>
            <p:ph type="title"/>
          </p:nvPr>
        </p:nvSpPr>
        <p:spPr/>
        <p:txBody>
          <a:bodyPr/>
          <a:lstStyle/>
          <a:p>
            <a:r>
              <a:rPr lang="en-US" dirty="0"/>
              <a:t>Networking Interfaces</a:t>
            </a:r>
          </a:p>
        </p:txBody>
      </p:sp>
      <p:sp>
        <p:nvSpPr>
          <p:cNvPr id="10" name="Content Placeholder 9">
            <a:extLst>
              <a:ext uri="{FF2B5EF4-FFF2-40B4-BE49-F238E27FC236}">
                <a16:creationId xmlns:a16="http://schemas.microsoft.com/office/drawing/2014/main" id="{CE56F433-7371-465F-9FCD-FFFE731FC87F}"/>
              </a:ext>
            </a:extLst>
          </p:cNvPr>
          <p:cNvSpPr>
            <a:spLocks noGrp="1"/>
          </p:cNvSpPr>
          <p:nvPr>
            <p:ph sz="half" idx="1"/>
          </p:nvPr>
        </p:nvSpPr>
        <p:spPr/>
        <p:txBody>
          <a:bodyPr>
            <a:normAutofit fontScale="85000" lnSpcReduction="10000"/>
          </a:bodyPr>
          <a:lstStyle/>
          <a:p>
            <a:r>
              <a:rPr lang="en-US" dirty="0"/>
              <a:t>Network Interface Card (NIC) </a:t>
            </a:r>
          </a:p>
          <a:p>
            <a:pPr lvl="1"/>
            <a:r>
              <a:rPr lang="en-US" dirty="0"/>
              <a:t>Onboard (part of motherboard)</a:t>
            </a:r>
          </a:p>
          <a:p>
            <a:pPr lvl="1"/>
            <a:r>
              <a:rPr lang="en-US" dirty="0"/>
              <a:t>Expansion cards</a:t>
            </a:r>
          </a:p>
          <a:p>
            <a:r>
              <a:rPr lang="en-US" dirty="0"/>
              <a:t>Ethernet connector (RJ-45)</a:t>
            </a:r>
          </a:p>
          <a:p>
            <a:pPr lvl="1"/>
            <a:r>
              <a:rPr lang="en-US" dirty="0"/>
              <a:t>Patch cord with RJ-45 connectors between NIC and Ethernet switch (or wall port)</a:t>
            </a:r>
          </a:p>
          <a:p>
            <a:endParaRPr lang="en-US" dirty="0"/>
          </a:p>
          <a:p>
            <a:endParaRPr lang="en-US" dirty="0"/>
          </a:p>
        </p:txBody>
      </p:sp>
      <p:pic>
        <p:nvPicPr>
          <p:cNvPr id="11" name="Content Placeholder 10" descr="RJ-45 port and connector. Image © 123rf.com.">
            <a:extLst>
              <a:ext uri="{FF2B5EF4-FFF2-40B4-BE49-F238E27FC236}">
                <a16:creationId xmlns:a16="http://schemas.microsoft.com/office/drawing/2014/main" id="{3F79043F-D5DB-4551-A5E6-E8FB9C5E70EA}"/>
              </a:ext>
            </a:extLst>
          </p:cNvPr>
          <p:cNvPicPr>
            <a:picLocks noGrp="1"/>
          </p:cNvPicPr>
          <p:nvPr>
            <p:ph sz="quarter" idx="13"/>
          </p:nvPr>
        </p:nvPicPr>
        <p:blipFill rotWithShape="1">
          <a:blip r:embed="rId2">
            <a:clrChange>
              <a:clrFrom>
                <a:srgbClr val="FFFFFF"/>
              </a:clrFrom>
              <a:clrTo>
                <a:srgbClr val="FFFFFF">
                  <a:alpha val="0"/>
                </a:srgbClr>
              </a:clrTo>
            </a:clrChange>
          </a:blip>
          <a:srcRect l="15663"/>
          <a:stretch/>
        </p:blipFill>
        <p:spPr bwMode="auto">
          <a:xfrm>
            <a:off x="2383026" y="3749675"/>
            <a:ext cx="1361697" cy="2743200"/>
          </a:xfrm>
          <a:prstGeom prst="rect">
            <a:avLst/>
          </a:prstGeom>
          <a:noFill/>
          <a:ln>
            <a:noFill/>
          </a:ln>
          <a:extLst>
            <a:ext uri="{53640926-AAD7-44D8-BBD7-CCE9431645EC}">
              <a14:shadowObscured xmlns:a14="http://schemas.microsoft.com/office/drawing/2010/main"/>
            </a:ext>
          </a:extLst>
        </p:spPr>
      </p:pic>
      <p:pic>
        <p:nvPicPr>
          <p:cNvPr id="12" name="Content Placeholder 11" descr="RJ-45 ports on a Network Interface Card (NIC). Image © 123rf.com.">
            <a:extLst>
              <a:ext uri="{FF2B5EF4-FFF2-40B4-BE49-F238E27FC236}">
                <a16:creationId xmlns:a16="http://schemas.microsoft.com/office/drawing/2014/main" id="{31412FF9-0232-4AEE-A000-69AE6BA6BFA6}"/>
              </a:ext>
            </a:extLst>
          </p:cNvPr>
          <p:cNvPicPr>
            <a:picLocks noGrp="1"/>
          </p:cNvPicPr>
          <p:nvPr>
            <p:ph sz="quarter" idx="12"/>
          </p:nvPr>
        </p:nvPicPr>
        <p:blipFill rotWithShape="1">
          <a:blip r:embed="rId3">
            <a:clrChange>
              <a:clrFrom>
                <a:srgbClr val="FFFFFF"/>
              </a:clrFrom>
              <a:clrTo>
                <a:srgbClr val="FFFFFF">
                  <a:alpha val="0"/>
                </a:srgbClr>
              </a:clrTo>
            </a:clrChange>
          </a:blip>
          <a:srcRect l="3351" r="6776"/>
          <a:stretch/>
        </p:blipFill>
        <p:spPr bwMode="auto">
          <a:xfrm>
            <a:off x="1289654" y="914400"/>
            <a:ext cx="3548441" cy="274320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B85BA9A0-B937-4AF1-AA84-6A8247C1E4A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300969E-62AE-49FE-B910-3CC8256D04FC}"/>
              </a:ext>
            </a:extLst>
          </p:cNvPr>
          <p:cNvSpPr>
            <a:spLocks noGrp="1"/>
          </p:cNvSpPr>
          <p:nvPr>
            <p:ph type="sldNum" sz="quarter" idx="4"/>
          </p:nvPr>
        </p:nvSpPr>
        <p:spPr/>
        <p:txBody>
          <a:bodyPr/>
          <a:lstStyle/>
          <a:p>
            <a:fld id="{5356F478-C559-429F-9426-6D8D07B5A7AD}" type="slidenum">
              <a:rPr lang="en-US" smtClean="0"/>
              <a:pPr/>
              <a:t>21</a:t>
            </a:fld>
            <a:endParaRPr lang="en-US" dirty="0"/>
          </a:p>
        </p:txBody>
      </p:sp>
    </p:spTree>
    <p:extLst>
      <p:ext uri="{BB962C8B-B14F-4D97-AF65-F5344CB8AC3E}">
        <p14:creationId xmlns:p14="http://schemas.microsoft.com/office/powerpoint/2010/main" val="1173372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75B794-A947-4150-B4C9-1F824C8AFFEE}"/>
              </a:ext>
            </a:extLst>
          </p:cNvPr>
          <p:cNvSpPr>
            <a:spLocks noGrp="1"/>
          </p:cNvSpPr>
          <p:nvPr>
            <p:ph type="title"/>
          </p:nvPr>
        </p:nvSpPr>
        <p:spPr/>
        <p:txBody>
          <a:bodyPr/>
          <a:lstStyle/>
          <a:p>
            <a:r>
              <a:rPr lang="en-US" dirty="0"/>
              <a:t>Telephone Connector (RJ-11)</a:t>
            </a:r>
          </a:p>
        </p:txBody>
      </p:sp>
      <p:sp>
        <p:nvSpPr>
          <p:cNvPr id="7" name="Content Placeholder 6">
            <a:extLst>
              <a:ext uri="{FF2B5EF4-FFF2-40B4-BE49-F238E27FC236}">
                <a16:creationId xmlns:a16="http://schemas.microsoft.com/office/drawing/2014/main" id="{452BD56F-14F7-44DE-B3B4-2F91258B68B5}"/>
              </a:ext>
            </a:extLst>
          </p:cNvPr>
          <p:cNvSpPr>
            <a:spLocks noGrp="1"/>
          </p:cNvSpPr>
          <p:nvPr>
            <p:ph sz="half" idx="1"/>
          </p:nvPr>
        </p:nvSpPr>
        <p:spPr/>
        <p:txBody>
          <a:bodyPr>
            <a:normAutofit fontScale="92500" lnSpcReduction="10000"/>
          </a:bodyPr>
          <a:lstStyle/>
          <a:p>
            <a:r>
              <a:rPr lang="en-US" dirty="0"/>
              <a:t>Smaller than RJ-45 and with fewer wires</a:t>
            </a:r>
          </a:p>
          <a:p>
            <a:r>
              <a:rPr lang="en-US" dirty="0"/>
              <a:t>Used for dial-up analog modems and fax modems</a:t>
            </a:r>
          </a:p>
          <a:p>
            <a:r>
              <a:rPr lang="en-US" dirty="0"/>
              <a:t>Also used between Digital Subscriber Line (DSL) Internet modems and telephone jack</a:t>
            </a:r>
          </a:p>
        </p:txBody>
      </p:sp>
      <p:pic>
        <p:nvPicPr>
          <p:cNvPr id="9" name="Content Placeholder 8" descr="RJ-11 port and connector. Image © 123rf.com.">
            <a:extLst>
              <a:ext uri="{FF2B5EF4-FFF2-40B4-BE49-F238E27FC236}">
                <a16:creationId xmlns:a16="http://schemas.microsoft.com/office/drawing/2014/main" id="{297BA25A-47A9-4014-ACDF-D28A04333E68}"/>
              </a:ext>
            </a:extLst>
          </p:cNvPr>
          <p:cNvPicPr>
            <a:picLocks noGrp="1"/>
          </p:cNvPicPr>
          <p:nvPr>
            <p:ph sz="half" idx="2"/>
          </p:nvPr>
        </p:nvPicPr>
        <p:blipFill rotWithShape="1">
          <a:blip r:embed="rId2">
            <a:clrChange>
              <a:clrFrom>
                <a:srgbClr val="FFFFFF"/>
              </a:clrFrom>
              <a:clrTo>
                <a:srgbClr val="FFFFFF">
                  <a:alpha val="0"/>
                </a:srgbClr>
              </a:clrTo>
            </a:clrChange>
          </a:blip>
          <a:srcRect l="15798"/>
          <a:stretch/>
        </p:blipFill>
        <p:spPr bwMode="auto">
          <a:xfrm>
            <a:off x="7714042" y="914400"/>
            <a:ext cx="2764666"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10A22BEA-4CE0-4459-80CE-D1E39C55AD5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462F839-B3F8-4FB2-A891-402060B9D940}"/>
              </a:ext>
            </a:extLst>
          </p:cNvPr>
          <p:cNvSpPr>
            <a:spLocks noGrp="1"/>
          </p:cNvSpPr>
          <p:nvPr>
            <p:ph type="sldNum" sz="quarter" idx="4"/>
          </p:nvPr>
        </p:nvSpPr>
        <p:spPr/>
        <p:txBody>
          <a:bodyPr/>
          <a:lstStyle/>
          <a:p>
            <a:fld id="{5356F478-C559-429F-9426-6D8D07B5A7AD}" type="slidenum">
              <a:rPr lang="en-US" smtClean="0"/>
              <a:pPr/>
              <a:t>22</a:t>
            </a:fld>
            <a:endParaRPr lang="en-US" dirty="0"/>
          </a:p>
        </p:txBody>
      </p:sp>
    </p:spTree>
    <p:extLst>
      <p:ext uri="{BB962C8B-B14F-4D97-AF65-F5344CB8AC3E}">
        <p14:creationId xmlns:p14="http://schemas.microsoft.com/office/powerpoint/2010/main" val="4252594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0EB0C1-55CA-4023-B3A8-BD12144412DC}"/>
              </a:ext>
            </a:extLst>
          </p:cNvPr>
          <p:cNvSpPr>
            <a:spLocks noGrp="1"/>
          </p:cNvSpPr>
          <p:nvPr>
            <p:ph idx="1"/>
          </p:nvPr>
        </p:nvSpPr>
        <p:spPr/>
        <p:txBody>
          <a:bodyPr>
            <a:normAutofit fontScale="92500"/>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352E78EE-6B3F-4507-9E89-9F2ED8BEF6E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DB40222-2403-4D9E-9B37-A9CD852B591E}"/>
              </a:ext>
            </a:extLst>
          </p:cNvPr>
          <p:cNvSpPr>
            <a:spLocks noGrp="1"/>
          </p:cNvSpPr>
          <p:nvPr>
            <p:ph type="sldNum" sz="quarter" idx="4"/>
          </p:nvPr>
        </p:nvSpPr>
        <p:spPr/>
        <p:txBody>
          <a:bodyPr/>
          <a:lstStyle/>
          <a:p>
            <a:fld id="{5356F478-C559-429F-9426-6D8D07B5A7AD}" type="slidenum">
              <a:rPr lang="en-US" smtClean="0"/>
              <a:pPr/>
              <a:t>23</a:t>
            </a:fld>
            <a:endParaRPr lang="en-US" dirty="0"/>
          </a:p>
        </p:txBody>
      </p:sp>
    </p:spTree>
    <p:extLst>
      <p:ext uri="{BB962C8B-B14F-4D97-AF65-F5344CB8AC3E}">
        <p14:creationId xmlns:p14="http://schemas.microsoft.com/office/powerpoint/2010/main" val="2568965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B37153-5448-4937-A68C-E29F3200E7D6}"/>
              </a:ext>
            </a:extLst>
          </p:cNvPr>
          <p:cNvSpPr>
            <a:spLocks noGrp="1"/>
          </p:cNvSpPr>
          <p:nvPr>
            <p:ph idx="1"/>
          </p:nvPr>
        </p:nvSpPr>
        <p:spPr/>
        <p:txBody>
          <a:bodyPr/>
          <a:lstStyle/>
          <a:p>
            <a:r>
              <a:rPr lang="en-US" dirty="0"/>
              <a:t>Lab 12 / Configuring Input Devices</a:t>
            </a:r>
          </a:p>
        </p:txBody>
      </p:sp>
      <p:sp>
        <p:nvSpPr>
          <p:cNvPr id="3" name="Footer Placeholder 2">
            <a:extLst>
              <a:ext uri="{FF2B5EF4-FFF2-40B4-BE49-F238E27FC236}">
                <a16:creationId xmlns:a16="http://schemas.microsoft.com/office/drawing/2014/main" id="{762DCD6F-0FE8-45C8-942A-816BA3B75F7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0085B98-85AC-4019-A47E-DDD5540DE571}"/>
              </a:ext>
            </a:extLst>
          </p:cNvPr>
          <p:cNvSpPr>
            <a:spLocks noGrp="1"/>
          </p:cNvSpPr>
          <p:nvPr>
            <p:ph type="sldNum" sz="quarter" idx="4"/>
          </p:nvPr>
        </p:nvSpPr>
        <p:spPr/>
        <p:txBody>
          <a:bodyPr/>
          <a:lstStyle/>
          <a:p>
            <a:fld id="{5356F478-C559-429F-9426-6D8D07B5A7AD}" type="slidenum">
              <a:rPr lang="en-US" smtClean="0"/>
              <a:pPr/>
              <a:t>24</a:t>
            </a:fld>
            <a:endParaRPr lang="en-US" dirty="0"/>
          </a:p>
        </p:txBody>
      </p:sp>
    </p:spTree>
    <p:extLst>
      <p:ext uri="{BB962C8B-B14F-4D97-AF65-F5344CB8AC3E}">
        <p14:creationId xmlns:p14="http://schemas.microsoft.com/office/powerpoint/2010/main" val="118357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2C896A-DBDA-42C1-A3D2-D248BA069610}"/>
              </a:ext>
            </a:extLst>
          </p:cNvPr>
          <p:cNvSpPr>
            <a:spLocks noGrp="1"/>
          </p:cNvSpPr>
          <p:nvPr>
            <p:ph type="title"/>
          </p:nvPr>
        </p:nvSpPr>
        <p:spPr/>
        <p:txBody>
          <a:bodyPr/>
          <a:lstStyle/>
          <a:p>
            <a:r>
              <a:rPr lang="en-US" dirty="0"/>
              <a:t>Computer Port and Connector Types</a:t>
            </a:r>
          </a:p>
        </p:txBody>
      </p:sp>
      <p:pic>
        <p:nvPicPr>
          <p:cNvPr id="6" name="Content Placeholder 5" descr="I/O ports on a motherboard. Image © 123rf.com.">
            <a:extLst>
              <a:ext uri="{FF2B5EF4-FFF2-40B4-BE49-F238E27FC236}">
                <a16:creationId xmlns:a16="http://schemas.microsoft.com/office/drawing/2014/main" id="{5759C3A4-8D25-41D7-A1B0-DC1C02E8AF52}"/>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705362" y="914400"/>
            <a:ext cx="6751114" cy="5578475"/>
          </a:xfrm>
          <a:prstGeom prst="rect">
            <a:avLst/>
          </a:prstGeom>
          <a:noFill/>
          <a:ln>
            <a:noFill/>
          </a:ln>
        </p:spPr>
      </p:pic>
      <p:sp>
        <p:nvSpPr>
          <p:cNvPr id="2" name="Footer Placeholder 1">
            <a:extLst>
              <a:ext uri="{FF2B5EF4-FFF2-40B4-BE49-F238E27FC236}">
                <a16:creationId xmlns:a16="http://schemas.microsoft.com/office/drawing/2014/main" id="{255D3750-64F8-4741-A5D6-446E31D62B6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75FAF8-1A42-4CD9-8C40-C72549688D99}"/>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2133058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623F37-3DFE-41B1-8554-57B770214F3F}"/>
              </a:ext>
            </a:extLst>
          </p:cNvPr>
          <p:cNvSpPr>
            <a:spLocks noGrp="1"/>
          </p:cNvSpPr>
          <p:nvPr>
            <p:ph idx="1"/>
          </p:nvPr>
        </p:nvSpPr>
        <p:spPr/>
        <p:txBody>
          <a:bodyPr>
            <a:normAutofit lnSpcReduction="10000"/>
          </a:bodyPr>
          <a:lstStyle/>
          <a:p>
            <a:pPr>
              <a:lnSpc>
                <a:spcPct val="70000"/>
              </a:lnSpc>
            </a:pPr>
            <a:r>
              <a:rPr lang="en-US" sz="2400" dirty="0"/>
              <a:t>Plug-and-Play interface; hot-swappable</a:t>
            </a:r>
          </a:p>
          <a:p>
            <a:pPr>
              <a:lnSpc>
                <a:spcPct val="70000"/>
              </a:lnSpc>
            </a:pPr>
            <a:r>
              <a:rPr lang="en-US" sz="2400" dirty="0"/>
              <a:t>Supplies enough power for small peripherals</a:t>
            </a:r>
          </a:p>
          <a:p>
            <a:pPr>
              <a:lnSpc>
                <a:spcPct val="70000"/>
              </a:lnSpc>
            </a:pPr>
            <a:r>
              <a:rPr lang="en-US" sz="2400" dirty="0"/>
              <a:t>Versions and data rates</a:t>
            </a:r>
          </a:p>
          <a:p>
            <a:pPr lvl="1">
              <a:lnSpc>
                <a:spcPct val="70000"/>
              </a:lnSpc>
            </a:pPr>
            <a:r>
              <a:rPr lang="en-US" sz="1800" dirty="0"/>
              <a:t>1.1 – 12 Mbps</a:t>
            </a:r>
          </a:p>
          <a:p>
            <a:pPr lvl="1">
              <a:lnSpc>
                <a:spcPct val="70000"/>
              </a:lnSpc>
            </a:pPr>
            <a:r>
              <a:rPr lang="en-US" sz="1800" dirty="0"/>
              <a:t>2.0 – 480 Mbps</a:t>
            </a:r>
          </a:p>
          <a:p>
            <a:pPr lvl="1">
              <a:lnSpc>
                <a:spcPct val="70000"/>
              </a:lnSpc>
            </a:pPr>
            <a:r>
              <a:rPr lang="en-US" sz="1800" dirty="0"/>
              <a:t>3.0 – 5 Gbps (5000 Mbps)</a:t>
            </a:r>
          </a:p>
          <a:p>
            <a:pPr lvl="1">
              <a:lnSpc>
                <a:spcPct val="70000"/>
              </a:lnSpc>
            </a:pPr>
            <a:r>
              <a:rPr lang="en-US" sz="1800" dirty="0"/>
              <a:t>3.1 – 10 Gbps</a:t>
            </a:r>
            <a:endParaRPr lang="en-US" dirty="0"/>
          </a:p>
        </p:txBody>
      </p:sp>
      <p:sp>
        <p:nvSpPr>
          <p:cNvPr id="3" name="Title 2">
            <a:extLst>
              <a:ext uri="{FF2B5EF4-FFF2-40B4-BE49-F238E27FC236}">
                <a16:creationId xmlns:a16="http://schemas.microsoft.com/office/drawing/2014/main" id="{EE4F4218-60BA-45EF-9C44-866097126FD2}"/>
              </a:ext>
            </a:extLst>
          </p:cNvPr>
          <p:cNvSpPr>
            <a:spLocks noGrp="1"/>
          </p:cNvSpPr>
          <p:nvPr>
            <p:ph type="title"/>
          </p:nvPr>
        </p:nvSpPr>
        <p:spPr/>
        <p:txBody>
          <a:bodyPr/>
          <a:lstStyle/>
          <a:p>
            <a:r>
              <a:rPr lang="en-US" dirty="0"/>
              <a:t>Universal Serial Bus (USB)</a:t>
            </a:r>
          </a:p>
        </p:txBody>
      </p:sp>
      <p:pic>
        <p:nvPicPr>
          <p:cNvPr id="8" name="Content Placeholder 7" descr="USB ports and connectors (from left to right): Type A, Type B, Mini Type B, Micro Type B, Type C. Image © 123rf.com.">
            <a:extLst>
              <a:ext uri="{FF2B5EF4-FFF2-40B4-BE49-F238E27FC236}">
                <a16:creationId xmlns:a16="http://schemas.microsoft.com/office/drawing/2014/main" id="{6B7AF5FD-EC32-42E2-8AD0-825616C3115B}"/>
              </a:ext>
            </a:extLst>
          </p:cNvPr>
          <p:cNvPicPr>
            <a:picLocks noGrp="1"/>
          </p:cNvPicPr>
          <p:nvPr>
            <p:ph idx="12"/>
          </p:nvPr>
        </p:nvPicPr>
        <p:blipFill rotWithShape="1">
          <a:blip r:embed="rId2">
            <a:clrChange>
              <a:clrFrom>
                <a:srgbClr val="FFFFFF"/>
              </a:clrFrom>
              <a:clrTo>
                <a:srgbClr val="FFFFFF">
                  <a:alpha val="0"/>
                </a:srgbClr>
              </a:clrTo>
            </a:clrChange>
          </a:blip>
          <a:srcRect t="11439"/>
          <a:stretch/>
        </p:blipFill>
        <p:spPr bwMode="auto">
          <a:xfrm>
            <a:off x="1724513" y="3749675"/>
            <a:ext cx="8712812"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15F0447-00CA-4B18-B4CC-81ACC0F50A1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3F2D972-E8D8-4414-A7CE-A5D6DF2FFAAC}"/>
              </a:ext>
            </a:extLst>
          </p:cNvPr>
          <p:cNvSpPr>
            <a:spLocks noGrp="1"/>
          </p:cNvSpPr>
          <p:nvPr>
            <p:ph type="sldNum" sz="quarter" idx="4"/>
          </p:nvPr>
        </p:nvSpPr>
        <p:spPr/>
        <p:txBody>
          <a:bodyPr/>
          <a:lstStyle/>
          <a:p>
            <a:fld id="{5356F478-C559-429F-9426-6D8D07B5A7AD}" type="slidenum">
              <a:rPr lang="en-US" smtClean="0"/>
              <a:pPr/>
              <a:t>4</a:t>
            </a:fld>
            <a:endParaRPr lang="en-US" dirty="0"/>
          </a:p>
        </p:txBody>
      </p:sp>
      <p:sp>
        <p:nvSpPr>
          <p:cNvPr id="4" name="Rectangle 3">
            <a:extLst>
              <a:ext uri="{FF2B5EF4-FFF2-40B4-BE49-F238E27FC236}">
                <a16:creationId xmlns:a16="http://schemas.microsoft.com/office/drawing/2014/main" id="{888FDF96-A3C7-406C-9473-C54D8058EE5A}"/>
              </a:ext>
            </a:extLst>
          </p:cNvPr>
          <p:cNvSpPr/>
          <p:nvPr/>
        </p:nvSpPr>
        <p:spPr>
          <a:xfrm>
            <a:off x="2235964" y="3134830"/>
            <a:ext cx="1024119" cy="5299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USB Type A</a:t>
            </a:r>
          </a:p>
        </p:txBody>
      </p:sp>
      <p:sp>
        <p:nvSpPr>
          <p:cNvPr id="10" name="Rectangle 9">
            <a:extLst>
              <a:ext uri="{FF2B5EF4-FFF2-40B4-BE49-F238E27FC236}">
                <a16:creationId xmlns:a16="http://schemas.microsoft.com/office/drawing/2014/main" id="{232DB767-5F9D-4365-AB12-ED844595A897}"/>
              </a:ext>
            </a:extLst>
          </p:cNvPr>
          <p:cNvSpPr/>
          <p:nvPr/>
        </p:nvSpPr>
        <p:spPr>
          <a:xfrm>
            <a:off x="3688276" y="3134830"/>
            <a:ext cx="1024119" cy="5299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USB Type B</a:t>
            </a:r>
          </a:p>
        </p:txBody>
      </p:sp>
      <p:sp>
        <p:nvSpPr>
          <p:cNvPr id="11" name="Rectangle 10">
            <a:extLst>
              <a:ext uri="{FF2B5EF4-FFF2-40B4-BE49-F238E27FC236}">
                <a16:creationId xmlns:a16="http://schemas.microsoft.com/office/drawing/2014/main" id="{4A3A8AC5-3AEA-4617-99F9-BC117C932107}"/>
              </a:ext>
            </a:extLst>
          </p:cNvPr>
          <p:cNvSpPr/>
          <p:nvPr/>
        </p:nvSpPr>
        <p:spPr>
          <a:xfrm>
            <a:off x="5368369" y="3036244"/>
            <a:ext cx="1071139" cy="676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USB Mini Type B</a:t>
            </a:r>
          </a:p>
        </p:txBody>
      </p:sp>
      <p:sp>
        <p:nvSpPr>
          <p:cNvPr id="12" name="Rectangle 11">
            <a:extLst>
              <a:ext uri="{FF2B5EF4-FFF2-40B4-BE49-F238E27FC236}">
                <a16:creationId xmlns:a16="http://schemas.microsoft.com/office/drawing/2014/main" id="{30066669-4089-42F9-9E8C-EE8B9C0C560E}"/>
              </a:ext>
            </a:extLst>
          </p:cNvPr>
          <p:cNvSpPr/>
          <p:nvPr/>
        </p:nvSpPr>
        <p:spPr>
          <a:xfrm>
            <a:off x="7048463" y="2838204"/>
            <a:ext cx="1130034" cy="8419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USB Micro Type B</a:t>
            </a:r>
          </a:p>
        </p:txBody>
      </p:sp>
      <p:sp>
        <p:nvSpPr>
          <p:cNvPr id="13" name="Rectangle 12">
            <a:extLst>
              <a:ext uri="{FF2B5EF4-FFF2-40B4-BE49-F238E27FC236}">
                <a16:creationId xmlns:a16="http://schemas.microsoft.com/office/drawing/2014/main" id="{AAB7169B-4234-4570-9A9B-4E0C20BEEA6A}"/>
              </a:ext>
            </a:extLst>
          </p:cNvPr>
          <p:cNvSpPr/>
          <p:nvPr/>
        </p:nvSpPr>
        <p:spPr>
          <a:xfrm>
            <a:off x="8937675" y="3036244"/>
            <a:ext cx="1024119" cy="5299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USB Type C</a:t>
            </a:r>
          </a:p>
        </p:txBody>
      </p:sp>
    </p:spTree>
    <p:extLst>
      <p:ext uri="{BB962C8B-B14F-4D97-AF65-F5344CB8AC3E}">
        <p14:creationId xmlns:p14="http://schemas.microsoft.com/office/powerpoint/2010/main" val="549680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E5A160-A23D-445F-948B-EDFBE6BEBC08}"/>
              </a:ext>
            </a:extLst>
          </p:cNvPr>
          <p:cNvSpPr>
            <a:spLocks noGrp="1"/>
          </p:cNvSpPr>
          <p:nvPr>
            <p:ph idx="1"/>
          </p:nvPr>
        </p:nvSpPr>
        <p:spPr>
          <a:xfrm>
            <a:off x="91440" y="914399"/>
            <a:ext cx="11978640" cy="5284520"/>
          </a:xfrm>
        </p:spPr>
        <p:txBody>
          <a:bodyPr>
            <a:normAutofit/>
          </a:bodyPr>
          <a:lstStyle/>
          <a:p>
            <a:pPr lvl="1"/>
            <a:r>
              <a:rPr lang="en-US" b="0" i="0" dirty="0" err="1">
                <a:solidFill>
                  <a:srgbClr val="444444"/>
                </a:solidFill>
                <a:effectLst/>
                <a:latin typeface="verdana" panose="020B0604030504040204" pitchFamily="34" charset="0"/>
              </a:rPr>
              <a:t>GBps</a:t>
            </a:r>
            <a:r>
              <a:rPr lang="en-US" b="0" i="0" dirty="0">
                <a:solidFill>
                  <a:srgbClr val="444444"/>
                </a:solidFill>
                <a:effectLst/>
                <a:latin typeface="verdana" panose="020B0604030504040204" pitchFamily="34" charset="0"/>
              </a:rPr>
              <a:t> = Gigabytes per second</a:t>
            </a:r>
          </a:p>
          <a:p>
            <a:pPr lvl="1"/>
            <a:r>
              <a:rPr lang="en-US" b="0" i="0" dirty="0">
                <a:solidFill>
                  <a:srgbClr val="444444"/>
                </a:solidFill>
                <a:effectLst/>
                <a:latin typeface="verdana" panose="020B0604030504040204" pitchFamily="34" charset="0"/>
              </a:rPr>
              <a:t>Gbps = Gigabits per second</a:t>
            </a:r>
          </a:p>
          <a:p>
            <a:pPr lvl="1"/>
            <a:r>
              <a:rPr lang="en-US" dirty="0">
                <a:solidFill>
                  <a:srgbClr val="444444"/>
                </a:solidFill>
                <a:latin typeface="verdana" panose="020B0604030504040204" pitchFamily="34" charset="0"/>
              </a:rPr>
              <a:t>8 bits = 1 Byte</a:t>
            </a:r>
            <a:endParaRPr lang="en-US" b="0" i="0" dirty="0">
              <a:solidFill>
                <a:srgbClr val="444444"/>
              </a:solidFill>
              <a:effectLst/>
              <a:latin typeface="verdana" panose="020B0604030504040204" pitchFamily="34" charset="0"/>
            </a:endParaRPr>
          </a:p>
          <a:p>
            <a:pPr lvl="1"/>
            <a:endParaRPr lang="en-US" b="0" i="0" dirty="0">
              <a:solidFill>
                <a:srgbClr val="444444"/>
              </a:solidFill>
              <a:effectLst/>
              <a:latin typeface="verdana" panose="020B0604030504040204" pitchFamily="34" charset="0"/>
            </a:endParaRPr>
          </a:p>
          <a:p>
            <a:pPr lvl="1"/>
            <a:endParaRPr lang="en-US" dirty="0"/>
          </a:p>
        </p:txBody>
      </p:sp>
      <p:sp>
        <p:nvSpPr>
          <p:cNvPr id="3" name="Title 2">
            <a:extLst>
              <a:ext uri="{FF2B5EF4-FFF2-40B4-BE49-F238E27FC236}">
                <a16:creationId xmlns:a16="http://schemas.microsoft.com/office/drawing/2014/main" id="{C6A6D003-53BD-4E52-ACC3-63095E4E109B}"/>
              </a:ext>
            </a:extLst>
          </p:cNvPr>
          <p:cNvSpPr>
            <a:spLocks noGrp="1"/>
          </p:cNvSpPr>
          <p:nvPr>
            <p:ph type="title"/>
          </p:nvPr>
        </p:nvSpPr>
        <p:spPr/>
        <p:txBody>
          <a:bodyPr/>
          <a:lstStyle/>
          <a:p>
            <a:r>
              <a:rPr lang="en-US" dirty="0"/>
              <a:t>Question of the Day</a:t>
            </a:r>
          </a:p>
        </p:txBody>
      </p:sp>
      <p:sp>
        <p:nvSpPr>
          <p:cNvPr id="5" name="Footer Placeholder 4">
            <a:extLst>
              <a:ext uri="{FF2B5EF4-FFF2-40B4-BE49-F238E27FC236}">
                <a16:creationId xmlns:a16="http://schemas.microsoft.com/office/drawing/2014/main" id="{E3292A44-E8E3-499B-A33C-1906E5113C8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5966CA8-0AB6-4AB6-8104-1461B8D688E5}"/>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1990398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26D69-2FCD-4FCF-A577-4FA7129E74AC}"/>
              </a:ext>
            </a:extLst>
          </p:cNvPr>
          <p:cNvSpPr>
            <a:spLocks noGrp="1"/>
          </p:cNvSpPr>
          <p:nvPr>
            <p:ph type="title"/>
          </p:nvPr>
        </p:nvSpPr>
        <p:spPr/>
        <p:txBody>
          <a:bodyPr/>
          <a:lstStyle/>
          <a:p>
            <a:r>
              <a:rPr lang="en-US" dirty="0"/>
              <a:t>Firewire</a:t>
            </a:r>
          </a:p>
        </p:txBody>
      </p:sp>
      <p:sp>
        <p:nvSpPr>
          <p:cNvPr id="3" name="Content Placeholder 2">
            <a:extLst>
              <a:ext uri="{FF2B5EF4-FFF2-40B4-BE49-F238E27FC236}">
                <a16:creationId xmlns:a16="http://schemas.microsoft.com/office/drawing/2014/main" id="{D6B63643-6DBA-4506-AD3E-216062DDAB8B}"/>
              </a:ext>
            </a:extLst>
          </p:cNvPr>
          <p:cNvSpPr>
            <a:spLocks noGrp="1"/>
          </p:cNvSpPr>
          <p:nvPr>
            <p:ph sz="half" idx="1"/>
          </p:nvPr>
        </p:nvSpPr>
        <p:spPr/>
        <p:txBody>
          <a:bodyPr/>
          <a:lstStyle/>
          <a:p>
            <a:r>
              <a:rPr lang="en-US" dirty="0"/>
              <a:t>Similar to USB but not widely adopted on PCs</a:t>
            </a:r>
          </a:p>
          <a:p>
            <a:r>
              <a:rPr lang="en-US" dirty="0"/>
              <a:t>Data rate of 400 Mbps</a:t>
            </a:r>
          </a:p>
          <a:p>
            <a:r>
              <a:rPr lang="en-US" dirty="0"/>
              <a:t>6-pin and unpowered 4-pin connectors</a:t>
            </a:r>
          </a:p>
          <a:p>
            <a:endParaRPr lang="en-US" dirty="0"/>
          </a:p>
        </p:txBody>
      </p:sp>
      <p:pic>
        <p:nvPicPr>
          <p:cNvPr id="7" name="Content Placeholder 6" descr="Firewire ports and cables with &quot;alpha&quot; 6-pin connector on the left and 4-pin connector on the right. Image © 123rf.com.">
            <a:extLst>
              <a:ext uri="{FF2B5EF4-FFF2-40B4-BE49-F238E27FC236}">
                <a16:creationId xmlns:a16="http://schemas.microsoft.com/office/drawing/2014/main" id="{3E37B4EF-2B2C-4F5B-BE29-FB2B23EE2340}"/>
              </a:ext>
            </a:extLst>
          </p:cNvPr>
          <p:cNvPicPr>
            <a:picLocks noGrp="1"/>
          </p:cNvPicPr>
          <p:nvPr>
            <p:ph sz="half" idx="2"/>
          </p:nvPr>
        </p:nvPicPr>
        <p:blipFill rotWithShape="1">
          <a:blip r:embed="rId2">
            <a:clrChange>
              <a:clrFrom>
                <a:srgbClr val="FFFFFF"/>
              </a:clrFrom>
              <a:clrTo>
                <a:srgbClr val="FFFFFF">
                  <a:alpha val="0"/>
                </a:srgbClr>
              </a:clrTo>
            </a:clrChange>
          </a:blip>
          <a:srcRect l="8497" t="5844" r="3935"/>
          <a:stretch/>
        </p:blipFill>
        <p:spPr bwMode="auto">
          <a:xfrm>
            <a:off x="7293417" y="2110857"/>
            <a:ext cx="3605917" cy="318556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63B031BD-4D24-4164-8956-2DD253BA532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8F747C-8DFC-49B1-8813-835AD74F79D1}"/>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1052748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55000" lnSpcReduction="20000"/>
          </a:bodyPr>
          <a:lstStyle/>
          <a:p>
            <a:r>
              <a:rPr lang="en-US" dirty="0"/>
              <a:t>Video card or graphics adapter generates the signal to send to a display device (monitor)</a:t>
            </a:r>
          </a:p>
          <a:p>
            <a:r>
              <a:rPr lang="en-US" dirty="0"/>
              <a:t>Most motherboards have integrated adapters</a:t>
            </a:r>
          </a:p>
          <a:p>
            <a:r>
              <a:rPr lang="en-US" dirty="0"/>
              <a:t>High performance adapters can be fitted through an expansion card</a:t>
            </a:r>
          </a:p>
          <a:p>
            <a:r>
              <a:rPr lang="en-US" dirty="0"/>
              <a:t>Video card often has its own CPU (GPU or Graphics Processing Unit) and memory</a:t>
            </a:r>
          </a:p>
          <a:p>
            <a:r>
              <a:rPr lang="en-US" dirty="0"/>
              <a:t>Resolution and color depth</a:t>
            </a:r>
          </a:p>
          <a:p>
            <a:pPr lvl="1"/>
            <a:r>
              <a:rPr lang="en-US" dirty="0"/>
              <a:t>Resolution = Number of pixels horizontal X Number of pixels vertical</a:t>
            </a:r>
          </a:p>
          <a:p>
            <a:pPr lvl="1"/>
            <a:r>
              <a:rPr lang="en-US" dirty="0"/>
              <a:t>Color depth = maximum number of colors that can be displayed</a:t>
            </a:r>
          </a:p>
          <a:p>
            <a:r>
              <a:rPr lang="en-US" dirty="0"/>
              <a:t>VGA (Video Graphics Array) standards</a:t>
            </a:r>
          </a:p>
          <a:p>
            <a:r>
              <a:rPr lang="en-US" dirty="0"/>
              <a:t>Standard 4:3 versus widescreen (16:10) resolutions</a:t>
            </a:r>
          </a:p>
          <a:p>
            <a:r>
              <a:rPr lang="en-US" dirty="0"/>
              <a:t>High Definition (HD) and 4K resolutions</a:t>
            </a:r>
          </a:p>
        </p:txBody>
      </p:sp>
      <p:sp>
        <p:nvSpPr>
          <p:cNvPr id="3" name="Title 2"/>
          <p:cNvSpPr>
            <a:spLocks noGrp="1"/>
          </p:cNvSpPr>
          <p:nvPr>
            <p:ph type="title"/>
          </p:nvPr>
        </p:nvSpPr>
        <p:spPr/>
        <p:txBody>
          <a:bodyPr/>
          <a:lstStyle/>
          <a:p>
            <a:r>
              <a:rPr lang="en-US" dirty="0"/>
              <a:t>Graphics Devices</a:t>
            </a:r>
          </a:p>
        </p:txBody>
      </p:sp>
      <p:sp>
        <p:nvSpPr>
          <p:cNvPr id="4" name="Footer Placeholder 3">
            <a:extLst>
              <a:ext uri="{FF2B5EF4-FFF2-40B4-BE49-F238E27FC236}">
                <a16:creationId xmlns:a16="http://schemas.microsoft.com/office/drawing/2014/main" id="{3EDAC2A1-7867-48B6-B609-D72867F4F3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B4ADDC1-7476-43EA-A85F-45FAE338C60D}"/>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1528606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B0A1C-EB3C-4BCF-B194-3120BE3A4C50}"/>
              </a:ext>
            </a:extLst>
          </p:cNvPr>
          <p:cNvSpPr>
            <a:spLocks noGrp="1"/>
          </p:cNvSpPr>
          <p:nvPr>
            <p:ph type="title"/>
          </p:nvPr>
        </p:nvSpPr>
        <p:spPr/>
        <p:txBody>
          <a:bodyPr/>
          <a:lstStyle/>
          <a:p>
            <a:r>
              <a:rPr lang="en-US" dirty="0"/>
              <a:t>High Definition Multimedia Interface (HDMI)</a:t>
            </a:r>
          </a:p>
        </p:txBody>
      </p:sp>
      <p:sp>
        <p:nvSpPr>
          <p:cNvPr id="4" name="Content Placeholder 3">
            <a:extLst>
              <a:ext uri="{FF2B5EF4-FFF2-40B4-BE49-F238E27FC236}">
                <a16:creationId xmlns:a16="http://schemas.microsoft.com/office/drawing/2014/main" id="{D128A627-3B52-4055-A2F3-B2116CE71A33}"/>
              </a:ext>
            </a:extLst>
          </p:cNvPr>
          <p:cNvSpPr>
            <a:spLocks noGrp="1"/>
          </p:cNvSpPr>
          <p:nvPr>
            <p:ph sz="half" idx="2"/>
          </p:nvPr>
        </p:nvSpPr>
        <p:spPr/>
        <p:txBody>
          <a:bodyPr>
            <a:normAutofit fontScale="92500"/>
          </a:bodyPr>
          <a:lstStyle/>
          <a:p>
            <a:r>
              <a:rPr lang="en-US" dirty="0"/>
              <a:t>Very widely used on computers and consumer electronics</a:t>
            </a:r>
          </a:p>
          <a:p>
            <a:r>
              <a:rPr lang="en-US" dirty="0"/>
              <a:t>Sufficient bandwidth for HD resolution (and 4K)</a:t>
            </a:r>
          </a:p>
          <a:p>
            <a:r>
              <a:rPr lang="en-US" dirty="0"/>
              <a:t>Mini and micro connectors also available </a:t>
            </a:r>
          </a:p>
        </p:txBody>
      </p:sp>
      <p:pic>
        <p:nvPicPr>
          <p:cNvPr id="7" name="Content Placeholder 6" descr="HDMI Type A port and connector. Image © 123rf.com.">
            <a:extLst>
              <a:ext uri="{FF2B5EF4-FFF2-40B4-BE49-F238E27FC236}">
                <a16:creationId xmlns:a16="http://schemas.microsoft.com/office/drawing/2014/main" id="{6919A789-0D8B-45B1-9B8F-A0932EF81AF2}"/>
              </a:ext>
            </a:extLst>
          </p:cNvPr>
          <p:cNvPicPr>
            <a:picLocks noGrp="1"/>
          </p:cNvPicPr>
          <p:nvPr>
            <p:ph sz="half" idx="1"/>
          </p:nvPr>
        </p:nvPicPr>
        <p:blipFill rotWithShape="1">
          <a:blip r:embed="rId2">
            <a:clrChange>
              <a:clrFrom>
                <a:srgbClr val="FFFFFF"/>
              </a:clrFrom>
              <a:clrTo>
                <a:srgbClr val="FFFFFF">
                  <a:alpha val="0"/>
                </a:srgbClr>
              </a:clrTo>
            </a:clrChange>
          </a:blip>
          <a:srcRect l="31649" r="14048"/>
          <a:stretch/>
        </p:blipFill>
        <p:spPr bwMode="auto">
          <a:xfrm>
            <a:off x="2112988" y="2011997"/>
            <a:ext cx="1901774" cy="338328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D442860-095B-40D4-B40E-DF2ED302DF9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03C39E8-B13D-4A5E-9E0C-51B68127DCD6}"/>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2725679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DCDE3-02A1-47E9-90FF-093B23AB8B6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795500C-D9DD-4BBD-B4FC-B231D9E32EA3}"/>
              </a:ext>
            </a:extLst>
          </p:cNvPr>
          <p:cNvSpPr>
            <a:spLocks noGrp="1"/>
          </p:cNvSpPr>
          <p:nvPr>
            <p:ph sz="half" idx="1"/>
          </p:nvPr>
        </p:nvSpPr>
        <p:spPr/>
        <p:txBody>
          <a:bodyPr/>
          <a:lstStyle/>
          <a:p>
            <a:r>
              <a:rPr lang="en-US" dirty="0"/>
              <a:t>Break! Be back 2:15</a:t>
            </a:r>
          </a:p>
        </p:txBody>
      </p:sp>
      <p:sp>
        <p:nvSpPr>
          <p:cNvPr id="4" name="Content Placeholder 3">
            <a:extLst>
              <a:ext uri="{FF2B5EF4-FFF2-40B4-BE49-F238E27FC236}">
                <a16:creationId xmlns:a16="http://schemas.microsoft.com/office/drawing/2014/main" id="{A81C8A56-AAC0-43E9-985E-91AC7BE338BB}"/>
              </a:ext>
            </a:extLst>
          </p:cNvPr>
          <p:cNvSpPr>
            <a:spLocks noGrp="1"/>
          </p:cNvSpPr>
          <p:nvPr>
            <p:ph sz="half" idx="2"/>
          </p:nvPr>
        </p:nvSpPr>
        <p:spPr/>
        <p:txBody>
          <a:bodyPr/>
          <a:lstStyle/>
          <a:p>
            <a:endParaRPr lang="en-US"/>
          </a:p>
        </p:txBody>
      </p:sp>
      <p:sp>
        <p:nvSpPr>
          <p:cNvPr id="5" name="Footer Placeholder 4">
            <a:extLst>
              <a:ext uri="{FF2B5EF4-FFF2-40B4-BE49-F238E27FC236}">
                <a16:creationId xmlns:a16="http://schemas.microsoft.com/office/drawing/2014/main" id="{C0F28958-7FE2-4404-BEE6-3C72CAE06F79}"/>
              </a:ext>
            </a:extLst>
          </p:cNvPr>
          <p:cNvSpPr>
            <a:spLocks noGrp="1"/>
          </p:cNvSpPr>
          <p:nvPr>
            <p:ph type="ftr" sz="quarter" idx="3"/>
          </p:nvPr>
        </p:nvSpPr>
        <p:spPr/>
        <p:txBody>
          <a:bodyPr/>
          <a:lstStyle/>
          <a:p>
            <a:r>
              <a:rPr lang="en-GB"/>
              <a:t>CompTIA IT Fundamentals+</a:t>
            </a:r>
            <a:endParaRPr lang="en-US" dirty="0"/>
          </a:p>
        </p:txBody>
      </p:sp>
      <p:sp>
        <p:nvSpPr>
          <p:cNvPr id="6" name="Slide Number Placeholder 5">
            <a:extLst>
              <a:ext uri="{FF2B5EF4-FFF2-40B4-BE49-F238E27FC236}">
                <a16:creationId xmlns:a16="http://schemas.microsoft.com/office/drawing/2014/main" id="{1A851FC1-672C-4B8D-BF71-35111A0AEA5C}"/>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1190983066"/>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225F5E-6051-48B4-A5B0-173F7CA6BE36}">
  <ds:schemaRefs>
    <ds:schemaRef ds:uri="http://schemas.microsoft.com/sharepoint/v3/contenttype/forms"/>
  </ds:schemaRefs>
</ds:datastoreItem>
</file>

<file path=customXml/itemProps2.xml><?xml version="1.0" encoding="utf-8"?>
<ds:datastoreItem xmlns:ds="http://schemas.openxmlformats.org/officeDocument/2006/customXml" ds:itemID="{AECE6F92-100D-4D19-A0E6-9FAB10882386}">
  <ds:schemaRefs>
    <ds:schemaRef ds:uri="95a46270-66ec-4bdf-aabc-d78887d51418"/>
    <ds:schemaRef ds:uri="http://purl.org/dc/dcmitype/"/>
    <ds:schemaRef ds:uri="http://schemas.openxmlformats.org/package/2006/metadata/core-properties"/>
    <ds:schemaRef ds:uri="http://schemas.microsoft.com/office/2006/metadata/properties"/>
    <ds:schemaRef ds:uri="http://purl.org/dc/terms/"/>
    <ds:schemaRef ds:uri="http://schemas.microsoft.com/office/2006/documentManagement/types"/>
    <ds:schemaRef ds:uri="315eb565-7267-4a95-9087-2f433ded3c8b"/>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1840</TotalTime>
  <Words>1256</Words>
  <Application>Microsoft Office PowerPoint</Application>
  <PresentationFormat>Widescreen</PresentationFormat>
  <Paragraphs>175</Paragraphs>
  <Slides>24</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Courier New</vt:lpstr>
      <vt:lpstr>verdana</vt:lpstr>
      <vt:lpstr>verdana</vt:lpstr>
      <vt:lpstr>gtsslides-white</vt:lpstr>
      <vt:lpstr>CompTIA IT Fundamentals+ (Exam FC0‑U61)</vt:lpstr>
      <vt:lpstr>PowerPoint Presentation</vt:lpstr>
      <vt:lpstr>Computer Port and Connector Types</vt:lpstr>
      <vt:lpstr>Universal Serial Bus (USB)</vt:lpstr>
      <vt:lpstr>Question of the Day</vt:lpstr>
      <vt:lpstr>Firewire</vt:lpstr>
      <vt:lpstr>Graphics Devices</vt:lpstr>
      <vt:lpstr>High Definition Multimedia Interface (HDMI)</vt:lpstr>
      <vt:lpstr>PowerPoint Presentation</vt:lpstr>
      <vt:lpstr>DisplayPort and Thunderbolt</vt:lpstr>
      <vt:lpstr>Digital Visual Interface (DVI)</vt:lpstr>
      <vt:lpstr>Video Graphics Array (VGA)</vt:lpstr>
      <vt:lpstr>Input Devices (1)</vt:lpstr>
      <vt:lpstr>Input Devices (2)</vt:lpstr>
      <vt:lpstr>Configuring a Mouse</vt:lpstr>
      <vt:lpstr>Configuring a Keyboard</vt:lpstr>
      <vt:lpstr>Configuring a Pen/Stylus</vt:lpstr>
      <vt:lpstr>Bluetooth</vt:lpstr>
      <vt:lpstr>Configuring Bluetooth</vt:lpstr>
      <vt:lpstr>RF and Near Field Communications (NFC)</vt:lpstr>
      <vt:lpstr>Networking Interfaces</vt:lpstr>
      <vt:lpstr>Telephone Connector (RJ-11)</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Andrew Quilpa</cp:lastModifiedBy>
  <cp:revision>173</cp:revision>
  <dcterms:created xsi:type="dcterms:W3CDTF">2018-08-24T10:34:02Z</dcterms:created>
  <dcterms:modified xsi:type="dcterms:W3CDTF">2021-07-26T19:31:13Z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