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28"/>
  </p:notesMasterIdLst>
  <p:handoutMasterIdLst>
    <p:handoutMasterId r:id="rId29"/>
  </p:handoutMasterIdLst>
  <p:sldIdLst>
    <p:sldId id="626" r:id="rId5"/>
    <p:sldId id="669" r:id="rId6"/>
    <p:sldId id="419" r:id="rId7"/>
    <p:sldId id="420" r:id="rId8"/>
    <p:sldId id="421" r:id="rId9"/>
    <p:sldId id="422" r:id="rId10"/>
    <p:sldId id="423" r:id="rId11"/>
    <p:sldId id="424" r:id="rId12"/>
    <p:sldId id="425" r:id="rId13"/>
    <p:sldId id="426" r:id="rId14"/>
    <p:sldId id="427" r:id="rId15"/>
    <p:sldId id="428" r:id="rId16"/>
    <p:sldId id="429" r:id="rId17"/>
    <p:sldId id="430" r:id="rId18"/>
    <p:sldId id="431" r:id="rId19"/>
    <p:sldId id="432" r:id="rId20"/>
    <p:sldId id="433" r:id="rId21"/>
    <p:sldId id="434" r:id="rId22"/>
    <p:sldId id="435" r:id="rId23"/>
    <p:sldId id="436" r:id="rId24"/>
    <p:sldId id="437" r:id="rId25"/>
    <p:sldId id="670" r:id="rId26"/>
    <p:sldId id="671"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3F9F40-EC32-4518-9BCC-8F3F79C44C0A}" v="87" dt="2018-08-27T18:51:26.3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1757" autoAdjust="0"/>
  </p:normalViewPr>
  <p:slideViewPr>
    <p:cSldViewPr snapToGrid="0">
      <p:cViewPr varScale="1">
        <p:scale>
          <a:sx n="81" d="100"/>
          <a:sy n="81" d="100"/>
        </p:scale>
        <p:origin x="120" y="45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3252"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Mann" userId="eb467d60-cff5-406f-b4ef-6c0aacb48478" providerId="ADAL" clId="{ED3F9F40-EC32-4518-9BCC-8F3F79C44C0A}"/>
    <pc:docChg chg="delSld">
      <pc:chgData name="Becky Mann" userId="eb467d60-cff5-406f-b4ef-6c0aacb48478" providerId="ADAL" clId="{ED3F9F40-EC32-4518-9BCC-8F3F79C44C0A}" dt="2018-08-27T18:51:26.388" v="86" actId="2696"/>
      <pc:docMkLst>
        <pc:docMk/>
      </pc:docMkLst>
      <pc:sldChg chg="del">
        <pc:chgData name="Becky Mann" userId="eb467d60-cff5-406f-b4ef-6c0aacb48478" providerId="ADAL" clId="{ED3F9F40-EC32-4518-9BCC-8F3F79C44C0A}" dt="2018-08-27T18:51:14.482" v="2" actId="2696"/>
        <pc:sldMkLst>
          <pc:docMk/>
          <pc:sldMk cId="100985728" sldId="383"/>
        </pc:sldMkLst>
      </pc:sldChg>
      <pc:sldChg chg="del">
        <pc:chgData name="Becky Mann" userId="eb467d60-cff5-406f-b4ef-6c0aacb48478" providerId="ADAL" clId="{ED3F9F40-EC32-4518-9BCC-8F3F79C44C0A}" dt="2018-08-27T18:51:14.495" v="3" actId="2696"/>
        <pc:sldMkLst>
          <pc:docMk/>
          <pc:sldMk cId="2414047224" sldId="384"/>
        </pc:sldMkLst>
      </pc:sldChg>
      <pc:sldChg chg="del">
        <pc:chgData name="Becky Mann" userId="eb467d60-cff5-406f-b4ef-6c0aacb48478" providerId="ADAL" clId="{ED3F9F40-EC32-4518-9BCC-8F3F79C44C0A}" dt="2018-08-27T18:51:14.507" v="4" actId="2696"/>
        <pc:sldMkLst>
          <pc:docMk/>
          <pc:sldMk cId="403897518" sldId="385"/>
        </pc:sldMkLst>
      </pc:sldChg>
      <pc:sldChg chg="del">
        <pc:chgData name="Becky Mann" userId="eb467d60-cff5-406f-b4ef-6c0aacb48478" providerId="ADAL" clId="{ED3F9F40-EC32-4518-9BCC-8F3F79C44C0A}" dt="2018-08-27T18:51:14.527" v="5" actId="2696"/>
        <pc:sldMkLst>
          <pc:docMk/>
          <pc:sldMk cId="3839513269" sldId="386"/>
        </pc:sldMkLst>
      </pc:sldChg>
      <pc:sldChg chg="del">
        <pc:chgData name="Becky Mann" userId="eb467d60-cff5-406f-b4ef-6c0aacb48478" providerId="ADAL" clId="{ED3F9F40-EC32-4518-9BCC-8F3F79C44C0A}" dt="2018-08-27T18:51:14.573" v="8" actId="2696"/>
        <pc:sldMkLst>
          <pc:docMk/>
          <pc:sldMk cId="580810785" sldId="387"/>
        </pc:sldMkLst>
      </pc:sldChg>
      <pc:sldChg chg="del">
        <pc:chgData name="Becky Mann" userId="eb467d60-cff5-406f-b4ef-6c0aacb48478" providerId="ADAL" clId="{ED3F9F40-EC32-4518-9BCC-8F3F79C44C0A}" dt="2018-08-27T18:51:14.544" v="6" actId="2696"/>
        <pc:sldMkLst>
          <pc:docMk/>
          <pc:sldMk cId="3276670665" sldId="388"/>
        </pc:sldMkLst>
      </pc:sldChg>
      <pc:sldChg chg="del">
        <pc:chgData name="Becky Mann" userId="eb467d60-cff5-406f-b4ef-6c0aacb48478" providerId="ADAL" clId="{ED3F9F40-EC32-4518-9BCC-8F3F79C44C0A}" dt="2018-08-27T18:51:14.556" v="7" actId="2696"/>
        <pc:sldMkLst>
          <pc:docMk/>
          <pc:sldMk cId="1526239067" sldId="389"/>
        </pc:sldMkLst>
      </pc:sldChg>
      <pc:sldChg chg="del">
        <pc:chgData name="Becky Mann" userId="eb467d60-cff5-406f-b4ef-6c0aacb48478" providerId="ADAL" clId="{ED3F9F40-EC32-4518-9BCC-8F3F79C44C0A}" dt="2018-08-27T18:51:14.587" v="9" actId="2696"/>
        <pc:sldMkLst>
          <pc:docMk/>
          <pc:sldMk cId="1668048944" sldId="390"/>
        </pc:sldMkLst>
      </pc:sldChg>
      <pc:sldChg chg="del">
        <pc:chgData name="Becky Mann" userId="eb467d60-cff5-406f-b4ef-6c0aacb48478" providerId="ADAL" clId="{ED3F9F40-EC32-4518-9BCC-8F3F79C44C0A}" dt="2018-08-27T18:51:14.604" v="10" actId="2696"/>
        <pc:sldMkLst>
          <pc:docMk/>
          <pc:sldMk cId="3069969971" sldId="391"/>
        </pc:sldMkLst>
      </pc:sldChg>
      <pc:sldChg chg="del">
        <pc:chgData name="Becky Mann" userId="eb467d60-cff5-406f-b4ef-6c0aacb48478" providerId="ADAL" clId="{ED3F9F40-EC32-4518-9BCC-8F3F79C44C0A}" dt="2018-08-27T18:51:14.631" v="11" actId="2696"/>
        <pc:sldMkLst>
          <pc:docMk/>
          <pc:sldMk cId="3666778671" sldId="392"/>
        </pc:sldMkLst>
      </pc:sldChg>
      <pc:sldChg chg="del">
        <pc:chgData name="Becky Mann" userId="eb467d60-cff5-406f-b4ef-6c0aacb48478" providerId="ADAL" clId="{ED3F9F40-EC32-4518-9BCC-8F3F79C44C0A}" dt="2018-08-27T18:51:14.645" v="12" actId="2696"/>
        <pc:sldMkLst>
          <pc:docMk/>
          <pc:sldMk cId="653740224" sldId="394"/>
        </pc:sldMkLst>
      </pc:sldChg>
      <pc:sldChg chg="del">
        <pc:chgData name="Becky Mann" userId="eb467d60-cff5-406f-b4ef-6c0aacb48478" providerId="ADAL" clId="{ED3F9F40-EC32-4518-9BCC-8F3F79C44C0A}" dt="2018-08-27T18:51:14.667" v="13" actId="2696"/>
        <pc:sldMkLst>
          <pc:docMk/>
          <pc:sldMk cId="3811986630" sldId="395"/>
        </pc:sldMkLst>
      </pc:sldChg>
      <pc:sldChg chg="del">
        <pc:chgData name="Becky Mann" userId="eb467d60-cff5-406f-b4ef-6c0aacb48478" providerId="ADAL" clId="{ED3F9F40-EC32-4518-9BCC-8F3F79C44C0A}" dt="2018-08-27T18:51:14.682" v="14" actId="2696"/>
        <pc:sldMkLst>
          <pc:docMk/>
          <pc:sldMk cId="4252619422" sldId="396"/>
        </pc:sldMkLst>
      </pc:sldChg>
      <pc:sldChg chg="del">
        <pc:chgData name="Becky Mann" userId="eb467d60-cff5-406f-b4ef-6c0aacb48478" providerId="ADAL" clId="{ED3F9F40-EC32-4518-9BCC-8F3F79C44C0A}" dt="2018-08-27T18:51:14.697" v="15" actId="2696"/>
        <pc:sldMkLst>
          <pc:docMk/>
          <pc:sldMk cId="218590653" sldId="397"/>
        </pc:sldMkLst>
      </pc:sldChg>
      <pc:sldChg chg="del">
        <pc:chgData name="Becky Mann" userId="eb467d60-cff5-406f-b4ef-6c0aacb48478" providerId="ADAL" clId="{ED3F9F40-EC32-4518-9BCC-8F3F79C44C0A}" dt="2018-08-27T18:51:14.712" v="16" actId="2696"/>
        <pc:sldMkLst>
          <pc:docMk/>
          <pc:sldMk cId="3952487807" sldId="398"/>
        </pc:sldMkLst>
      </pc:sldChg>
      <pc:sldChg chg="del">
        <pc:chgData name="Becky Mann" userId="eb467d60-cff5-406f-b4ef-6c0aacb48478" providerId="ADAL" clId="{ED3F9F40-EC32-4518-9BCC-8F3F79C44C0A}" dt="2018-08-27T18:51:14.726" v="17" actId="2696"/>
        <pc:sldMkLst>
          <pc:docMk/>
          <pc:sldMk cId="1426532044" sldId="399"/>
        </pc:sldMkLst>
      </pc:sldChg>
      <pc:sldChg chg="del">
        <pc:chgData name="Becky Mann" userId="eb467d60-cff5-406f-b4ef-6c0aacb48478" providerId="ADAL" clId="{ED3F9F40-EC32-4518-9BCC-8F3F79C44C0A}" dt="2018-08-27T18:51:14.754" v="18" actId="2696"/>
        <pc:sldMkLst>
          <pc:docMk/>
          <pc:sldMk cId="1493777223" sldId="400"/>
        </pc:sldMkLst>
      </pc:sldChg>
      <pc:sldChg chg="del">
        <pc:chgData name="Becky Mann" userId="eb467d60-cff5-406f-b4ef-6c0aacb48478" providerId="ADAL" clId="{ED3F9F40-EC32-4518-9BCC-8F3F79C44C0A}" dt="2018-08-27T18:51:14.829" v="23" actId="2696"/>
        <pc:sldMkLst>
          <pc:docMk/>
          <pc:sldMk cId="2133058261" sldId="401"/>
        </pc:sldMkLst>
      </pc:sldChg>
      <pc:sldChg chg="del">
        <pc:chgData name="Becky Mann" userId="eb467d60-cff5-406f-b4ef-6c0aacb48478" providerId="ADAL" clId="{ED3F9F40-EC32-4518-9BCC-8F3F79C44C0A}" dt="2018-08-27T18:51:14.845" v="24" actId="2696"/>
        <pc:sldMkLst>
          <pc:docMk/>
          <pc:sldMk cId="549680128" sldId="402"/>
        </pc:sldMkLst>
      </pc:sldChg>
      <pc:sldChg chg="del">
        <pc:chgData name="Becky Mann" userId="eb467d60-cff5-406f-b4ef-6c0aacb48478" providerId="ADAL" clId="{ED3F9F40-EC32-4518-9BCC-8F3F79C44C0A}" dt="2018-08-27T18:51:14.861" v="25" actId="2696"/>
        <pc:sldMkLst>
          <pc:docMk/>
          <pc:sldMk cId="1052748168" sldId="403"/>
        </pc:sldMkLst>
      </pc:sldChg>
      <pc:sldChg chg="del">
        <pc:chgData name="Becky Mann" userId="eb467d60-cff5-406f-b4ef-6c0aacb48478" providerId="ADAL" clId="{ED3F9F40-EC32-4518-9BCC-8F3F79C44C0A}" dt="2018-08-27T18:51:14.875" v="26" actId="2696"/>
        <pc:sldMkLst>
          <pc:docMk/>
          <pc:sldMk cId="1528606139" sldId="404"/>
        </pc:sldMkLst>
      </pc:sldChg>
      <pc:sldChg chg="del">
        <pc:chgData name="Becky Mann" userId="eb467d60-cff5-406f-b4ef-6c0aacb48478" providerId="ADAL" clId="{ED3F9F40-EC32-4518-9BCC-8F3F79C44C0A}" dt="2018-08-27T18:51:14.893" v="27" actId="2696"/>
        <pc:sldMkLst>
          <pc:docMk/>
          <pc:sldMk cId="2725679034" sldId="405"/>
        </pc:sldMkLst>
      </pc:sldChg>
      <pc:sldChg chg="del">
        <pc:chgData name="Becky Mann" userId="eb467d60-cff5-406f-b4ef-6c0aacb48478" providerId="ADAL" clId="{ED3F9F40-EC32-4518-9BCC-8F3F79C44C0A}" dt="2018-08-27T18:51:14.912" v="28" actId="2696"/>
        <pc:sldMkLst>
          <pc:docMk/>
          <pc:sldMk cId="1676435428" sldId="406"/>
        </pc:sldMkLst>
      </pc:sldChg>
      <pc:sldChg chg="del">
        <pc:chgData name="Becky Mann" userId="eb467d60-cff5-406f-b4ef-6c0aacb48478" providerId="ADAL" clId="{ED3F9F40-EC32-4518-9BCC-8F3F79C44C0A}" dt="2018-08-27T18:51:14.929" v="29" actId="2696"/>
        <pc:sldMkLst>
          <pc:docMk/>
          <pc:sldMk cId="1588431064" sldId="407"/>
        </pc:sldMkLst>
      </pc:sldChg>
      <pc:sldChg chg="del">
        <pc:chgData name="Becky Mann" userId="eb467d60-cff5-406f-b4ef-6c0aacb48478" providerId="ADAL" clId="{ED3F9F40-EC32-4518-9BCC-8F3F79C44C0A}" dt="2018-08-27T18:51:14.947" v="30" actId="2696"/>
        <pc:sldMkLst>
          <pc:docMk/>
          <pc:sldMk cId="213056216" sldId="408"/>
        </pc:sldMkLst>
      </pc:sldChg>
      <pc:sldChg chg="del">
        <pc:chgData name="Becky Mann" userId="eb467d60-cff5-406f-b4ef-6c0aacb48478" providerId="ADAL" clId="{ED3F9F40-EC32-4518-9BCC-8F3F79C44C0A}" dt="2018-08-27T18:51:14.962" v="31" actId="2696"/>
        <pc:sldMkLst>
          <pc:docMk/>
          <pc:sldMk cId="2165304213" sldId="409"/>
        </pc:sldMkLst>
      </pc:sldChg>
      <pc:sldChg chg="del">
        <pc:chgData name="Becky Mann" userId="eb467d60-cff5-406f-b4ef-6c0aacb48478" providerId="ADAL" clId="{ED3F9F40-EC32-4518-9BCC-8F3F79C44C0A}" dt="2018-08-27T18:51:14.979" v="32" actId="2696"/>
        <pc:sldMkLst>
          <pc:docMk/>
          <pc:sldMk cId="1333485679" sldId="410"/>
        </pc:sldMkLst>
      </pc:sldChg>
      <pc:sldChg chg="del">
        <pc:chgData name="Becky Mann" userId="eb467d60-cff5-406f-b4ef-6c0aacb48478" providerId="ADAL" clId="{ED3F9F40-EC32-4518-9BCC-8F3F79C44C0A}" dt="2018-08-27T18:51:14.994" v="33" actId="2696"/>
        <pc:sldMkLst>
          <pc:docMk/>
          <pc:sldMk cId="1966783635" sldId="411"/>
        </pc:sldMkLst>
      </pc:sldChg>
      <pc:sldChg chg="del">
        <pc:chgData name="Becky Mann" userId="eb467d60-cff5-406f-b4ef-6c0aacb48478" providerId="ADAL" clId="{ED3F9F40-EC32-4518-9BCC-8F3F79C44C0A}" dt="2018-08-27T18:51:15.005" v="34" actId="2696"/>
        <pc:sldMkLst>
          <pc:docMk/>
          <pc:sldMk cId="2439636304" sldId="412"/>
        </pc:sldMkLst>
      </pc:sldChg>
      <pc:sldChg chg="del">
        <pc:chgData name="Becky Mann" userId="eb467d60-cff5-406f-b4ef-6c0aacb48478" providerId="ADAL" clId="{ED3F9F40-EC32-4518-9BCC-8F3F79C44C0A}" dt="2018-08-27T18:51:15.020" v="35" actId="2696"/>
        <pc:sldMkLst>
          <pc:docMk/>
          <pc:sldMk cId="3067068883" sldId="413"/>
        </pc:sldMkLst>
      </pc:sldChg>
      <pc:sldChg chg="del">
        <pc:chgData name="Becky Mann" userId="eb467d60-cff5-406f-b4ef-6c0aacb48478" providerId="ADAL" clId="{ED3F9F40-EC32-4518-9BCC-8F3F79C44C0A}" dt="2018-08-27T18:51:15.034" v="36" actId="2696"/>
        <pc:sldMkLst>
          <pc:docMk/>
          <pc:sldMk cId="3735779870" sldId="414"/>
        </pc:sldMkLst>
      </pc:sldChg>
      <pc:sldChg chg="del">
        <pc:chgData name="Becky Mann" userId="eb467d60-cff5-406f-b4ef-6c0aacb48478" providerId="ADAL" clId="{ED3F9F40-EC32-4518-9BCC-8F3F79C44C0A}" dt="2018-08-27T18:51:15.048" v="37" actId="2696"/>
        <pc:sldMkLst>
          <pc:docMk/>
          <pc:sldMk cId="3840062188" sldId="415"/>
        </pc:sldMkLst>
      </pc:sldChg>
      <pc:sldChg chg="del">
        <pc:chgData name="Becky Mann" userId="eb467d60-cff5-406f-b4ef-6c0aacb48478" providerId="ADAL" clId="{ED3F9F40-EC32-4518-9BCC-8F3F79C44C0A}" dt="2018-08-27T18:51:15.064" v="38" actId="2696"/>
        <pc:sldMkLst>
          <pc:docMk/>
          <pc:sldMk cId="2231767421" sldId="416"/>
        </pc:sldMkLst>
      </pc:sldChg>
      <pc:sldChg chg="del">
        <pc:chgData name="Becky Mann" userId="eb467d60-cff5-406f-b4ef-6c0aacb48478" providerId="ADAL" clId="{ED3F9F40-EC32-4518-9BCC-8F3F79C44C0A}" dt="2018-08-27T18:51:15.079" v="39" actId="2696"/>
        <pc:sldMkLst>
          <pc:docMk/>
          <pc:sldMk cId="1173372153" sldId="417"/>
        </pc:sldMkLst>
      </pc:sldChg>
      <pc:sldChg chg="del">
        <pc:chgData name="Becky Mann" userId="eb467d60-cff5-406f-b4ef-6c0aacb48478" providerId="ADAL" clId="{ED3F9F40-EC32-4518-9BCC-8F3F79C44C0A}" dt="2018-08-27T18:51:15.103" v="40" actId="2696"/>
        <pc:sldMkLst>
          <pc:docMk/>
          <pc:sldMk cId="4252594330" sldId="418"/>
        </pc:sldMkLst>
      </pc:sldChg>
      <pc:sldChg chg="del">
        <pc:chgData name="Becky Mann" userId="eb467d60-cff5-406f-b4ef-6c0aacb48478" providerId="ADAL" clId="{ED3F9F40-EC32-4518-9BCC-8F3F79C44C0A}" dt="2018-08-27T18:51:25.527" v="45" actId="2696"/>
        <pc:sldMkLst>
          <pc:docMk/>
          <pc:sldMk cId="2264035688" sldId="438"/>
        </pc:sldMkLst>
      </pc:sldChg>
      <pc:sldChg chg="del">
        <pc:chgData name="Becky Mann" userId="eb467d60-cff5-406f-b4ef-6c0aacb48478" providerId="ADAL" clId="{ED3F9F40-EC32-4518-9BCC-8F3F79C44C0A}" dt="2018-08-27T18:51:25.545" v="46" actId="2696"/>
        <pc:sldMkLst>
          <pc:docMk/>
          <pc:sldMk cId="2575336051" sldId="439"/>
        </pc:sldMkLst>
      </pc:sldChg>
      <pc:sldChg chg="del">
        <pc:chgData name="Becky Mann" userId="eb467d60-cff5-406f-b4ef-6c0aacb48478" providerId="ADAL" clId="{ED3F9F40-EC32-4518-9BCC-8F3F79C44C0A}" dt="2018-08-27T18:51:25.558" v="47" actId="2696"/>
        <pc:sldMkLst>
          <pc:docMk/>
          <pc:sldMk cId="3671239402" sldId="440"/>
        </pc:sldMkLst>
      </pc:sldChg>
      <pc:sldChg chg="del">
        <pc:chgData name="Becky Mann" userId="eb467d60-cff5-406f-b4ef-6c0aacb48478" providerId="ADAL" clId="{ED3F9F40-EC32-4518-9BCC-8F3F79C44C0A}" dt="2018-08-27T18:51:25.575" v="48" actId="2696"/>
        <pc:sldMkLst>
          <pc:docMk/>
          <pc:sldMk cId="2991938536" sldId="441"/>
        </pc:sldMkLst>
      </pc:sldChg>
      <pc:sldChg chg="del">
        <pc:chgData name="Becky Mann" userId="eb467d60-cff5-406f-b4ef-6c0aacb48478" providerId="ADAL" clId="{ED3F9F40-EC32-4518-9BCC-8F3F79C44C0A}" dt="2018-08-27T18:51:25.607" v="50" actId="2696"/>
        <pc:sldMkLst>
          <pc:docMk/>
          <pc:sldMk cId="3535044267" sldId="442"/>
        </pc:sldMkLst>
      </pc:sldChg>
      <pc:sldChg chg="del">
        <pc:chgData name="Becky Mann" userId="eb467d60-cff5-406f-b4ef-6c0aacb48478" providerId="ADAL" clId="{ED3F9F40-EC32-4518-9BCC-8F3F79C44C0A}" dt="2018-08-27T18:51:25.656" v="52" actId="2696"/>
        <pc:sldMkLst>
          <pc:docMk/>
          <pc:sldMk cId="208215056" sldId="443"/>
        </pc:sldMkLst>
      </pc:sldChg>
      <pc:sldChg chg="del">
        <pc:chgData name="Becky Mann" userId="eb467d60-cff5-406f-b4ef-6c0aacb48478" providerId="ADAL" clId="{ED3F9F40-EC32-4518-9BCC-8F3F79C44C0A}" dt="2018-08-27T18:51:25.592" v="49" actId="2696"/>
        <pc:sldMkLst>
          <pc:docMk/>
          <pc:sldMk cId="1442046283" sldId="444"/>
        </pc:sldMkLst>
      </pc:sldChg>
      <pc:sldChg chg="del">
        <pc:chgData name="Becky Mann" userId="eb467d60-cff5-406f-b4ef-6c0aacb48478" providerId="ADAL" clId="{ED3F9F40-EC32-4518-9BCC-8F3F79C44C0A}" dt="2018-08-27T18:51:25.628" v="51" actId="2696"/>
        <pc:sldMkLst>
          <pc:docMk/>
          <pc:sldMk cId="2357951715" sldId="445"/>
        </pc:sldMkLst>
      </pc:sldChg>
      <pc:sldChg chg="del">
        <pc:chgData name="Becky Mann" userId="eb467d60-cff5-406f-b4ef-6c0aacb48478" providerId="ADAL" clId="{ED3F9F40-EC32-4518-9BCC-8F3F79C44C0A}" dt="2018-08-27T18:51:25.734" v="57" actId="2696"/>
        <pc:sldMkLst>
          <pc:docMk/>
          <pc:sldMk cId="3533882879" sldId="446"/>
        </pc:sldMkLst>
      </pc:sldChg>
      <pc:sldChg chg="del">
        <pc:chgData name="Becky Mann" userId="eb467d60-cff5-406f-b4ef-6c0aacb48478" providerId="ADAL" clId="{ED3F9F40-EC32-4518-9BCC-8F3F79C44C0A}" dt="2018-08-27T18:51:25.757" v="58" actId="2696"/>
        <pc:sldMkLst>
          <pc:docMk/>
          <pc:sldMk cId="2936844462" sldId="447"/>
        </pc:sldMkLst>
      </pc:sldChg>
      <pc:sldChg chg="del">
        <pc:chgData name="Becky Mann" userId="eb467d60-cff5-406f-b4ef-6c0aacb48478" providerId="ADAL" clId="{ED3F9F40-EC32-4518-9BCC-8F3F79C44C0A}" dt="2018-08-27T18:51:25.774" v="59" actId="2696"/>
        <pc:sldMkLst>
          <pc:docMk/>
          <pc:sldMk cId="2256716733" sldId="448"/>
        </pc:sldMkLst>
      </pc:sldChg>
      <pc:sldChg chg="del">
        <pc:chgData name="Becky Mann" userId="eb467d60-cff5-406f-b4ef-6c0aacb48478" providerId="ADAL" clId="{ED3F9F40-EC32-4518-9BCC-8F3F79C44C0A}" dt="2018-08-27T18:51:25.793" v="60" actId="2696"/>
        <pc:sldMkLst>
          <pc:docMk/>
          <pc:sldMk cId="1357363056" sldId="449"/>
        </pc:sldMkLst>
      </pc:sldChg>
      <pc:sldChg chg="del">
        <pc:chgData name="Becky Mann" userId="eb467d60-cff5-406f-b4ef-6c0aacb48478" providerId="ADAL" clId="{ED3F9F40-EC32-4518-9BCC-8F3F79C44C0A}" dt="2018-08-27T18:51:25.809" v="61" actId="2696"/>
        <pc:sldMkLst>
          <pc:docMk/>
          <pc:sldMk cId="2691113848" sldId="450"/>
        </pc:sldMkLst>
      </pc:sldChg>
      <pc:sldChg chg="del">
        <pc:chgData name="Becky Mann" userId="eb467d60-cff5-406f-b4ef-6c0aacb48478" providerId="ADAL" clId="{ED3F9F40-EC32-4518-9BCC-8F3F79C44C0A}" dt="2018-08-27T18:51:25.821" v="62" actId="2696"/>
        <pc:sldMkLst>
          <pc:docMk/>
          <pc:sldMk cId="136952686" sldId="451"/>
        </pc:sldMkLst>
      </pc:sldChg>
      <pc:sldChg chg="del">
        <pc:chgData name="Becky Mann" userId="eb467d60-cff5-406f-b4ef-6c0aacb48478" providerId="ADAL" clId="{ED3F9F40-EC32-4518-9BCC-8F3F79C44C0A}" dt="2018-08-27T18:51:25.841" v="63" actId="2696"/>
        <pc:sldMkLst>
          <pc:docMk/>
          <pc:sldMk cId="858274029" sldId="452"/>
        </pc:sldMkLst>
      </pc:sldChg>
      <pc:sldChg chg="del">
        <pc:chgData name="Becky Mann" userId="eb467d60-cff5-406f-b4ef-6c0aacb48478" providerId="ADAL" clId="{ED3F9F40-EC32-4518-9BCC-8F3F79C44C0A}" dt="2018-08-27T18:51:25.858" v="64" actId="2696"/>
        <pc:sldMkLst>
          <pc:docMk/>
          <pc:sldMk cId="4246034305" sldId="453"/>
        </pc:sldMkLst>
      </pc:sldChg>
      <pc:sldChg chg="del">
        <pc:chgData name="Becky Mann" userId="eb467d60-cff5-406f-b4ef-6c0aacb48478" providerId="ADAL" clId="{ED3F9F40-EC32-4518-9BCC-8F3F79C44C0A}" dt="2018-08-27T18:51:25.878" v="65" actId="2696"/>
        <pc:sldMkLst>
          <pc:docMk/>
          <pc:sldMk cId="709521275" sldId="454"/>
        </pc:sldMkLst>
      </pc:sldChg>
      <pc:sldChg chg="del">
        <pc:chgData name="Becky Mann" userId="eb467d60-cff5-406f-b4ef-6c0aacb48478" providerId="ADAL" clId="{ED3F9F40-EC32-4518-9BCC-8F3F79C44C0A}" dt="2018-08-27T18:51:25.901" v="66" actId="2696"/>
        <pc:sldMkLst>
          <pc:docMk/>
          <pc:sldMk cId="3699961638" sldId="455"/>
        </pc:sldMkLst>
      </pc:sldChg>
      <pc:sldChg chg="del">
        <pc:chgData name="Becky Mann" userId="eb467d60-cff5-406f-b4ef-6c0aacb48478" providerId="ADAL" clId="{ED3F9F40-EC32-4518-9BCC-8F3F79C44C0A}" dt="2018-08-27T18:51:25.915" v="67" actId="2696"/>
        <pc:sldMkLst>
          <pc:docMk/>
          <pc:sldMk cId="3918991660" sldId="456"/>
        </pc:sldMkLst>
      </pc:sldChg>
      <pc:sldChg chg="del">
        <pc:chgData name="Becky Mann" userId="eb467d60-cff5-406f-b4ef-6c0aacb48478" providerId="ADAL" clId="{ED3F9F40-EC32-4518-9BCC-8F3F79C44C0A}" dt="2018-08-27T18:51:25.950" v="68" actId="2696"/>
        <pc:sldMkLst>
          <pc:docMk/>
          <pc:sldMk cId="1154319984" sldId="457"/>
        </pc:sldMkLst>
      </pc:sldChg>
      <pc:sldChg chg="del">
        <pc:chgData name="Becky Mann" userId="eb467d60-cff5-406f-b4ef-6c0aacb48478" providerId="ADAL" clId="{ED3F9F40-EC32-4518-9BCC-8F3F79C44C0A}" dt="2018-08-27T18:51:25.970" v="69" actId="2696"/>
        <pc:sldMkLst>
          <pc:docMk/>
          <pc:sldMk cId="1128842868" sldId="458"/>
        </pc:sldMkLst>
      </pc:sldChg>
      <pc:sldChg chg="del">
        <pc:chgData name="Becky Mann" userId="eb467d60-cff5-406f-b4ef-6c0aacb48478" providerId="ADAL" clId="{ED3F9F40-EC32-4518-9BCC-8F3F79C44C0A}" dt="2018-08-27T18:51:26.013" v="70" actId="2696"/>
        <pc:sldMkLst>
          <pc:docMk/>
          <pc:sldMk cId="713256289" sldId="459"/>
        </pc:sldMkLst>
      </pc:sldChg>
      <pc:sldChg chg="del">
        <pc:chgData name="Becky Mann" userId="eb467d60-cff5-406f-b4ef-6c0aacb48478" providerId="ADAL" clId="{ED3F9F40-EC32-4518-9BCC-8F3F79C44C0A}" dt="2018-08-27T18:51:26.030" v="71" actId="2696"/>
        <pc:sldMkLst>
          <pc:docMk/>
          <pc:sldMk cId="3912797666" sldId="460"/>
        </pc:sldMkLst>
      </pc:sldChg>
      <pc:sldChg chg="del">
        <pc:chgData name="Becky Mann" userId="eb467d60-cff5-406f-b4ef-6c0aacb48478" providerId="ADAL" clId="{ED3F9F40-EC32-4518-9BCC-8F3F79C44C0A}" dt="2018-08-27T18:51:26.041" v="72" actId="2696"/>
        <pc:sldMkLst>
          <pc:docMk/>
          <pc:sldMk cId="2836695612" sldId="461"/>
        </pc:sldMkLst>
      </pc:sldChg>
      <pc:sldChg chg="del">
        <pc:chgData name="Becky Mann" userId="eb467d60-cff5-406f-b4ef-6c0aacb48478" providerId="ADAL" clId="{ED3F9F40-EC32-4518-9BCC-8F3F79C44C0A}" dt="2018-08-27T18:51:26.081" v="73" actId="2696"/>
        <pc:sldMkLst>
          <pc:docMk/>
          <pc:sldMk cId="4140056944" sldId="462"/>
        </pc:sldMkLst>
      </pc:sldChg>
      <pc:sldChg chg="del">
        <pc:chgData name="Becky Mann" userId="eb467d60-cff5-406f-b4ef-6c0aacb48478" providerId="ADAL" clId="{ED3F9F40-EC32-4518-9BCC-8F3F79C44C0A}" dt="2018-08-27T18:51:26.099" v="74" actId="2696"/>
        <pc:sldMkLst>
          <pc:docMk/>
          <pc:sldMk cId="1145592817" sldId="463"/>
        </pc:sldMkLst>
      </pc:sldChg>
      <pc:sldChg chg="del">
        <pc:chgData name="Becky Mann" userId="eb467d60-cff5-406f-b4ef-6c0aacb48478" providerId="ADAL" clId="{ED3F9F40-EC32-4518-9BCC-8F3F79C44C0A}" dt="2018-08-27T18:51:26.137" v="75" actId="2696"/>
        <pc:sldMkLst>
          <pc:docMk/>
          <pc:sldMk cId="2031173857" sldId="464"/>
        </pc:sldMkLst>
      </pc:sldChg>
      <pc:sldChg chg="del">
        <pc:chgData name="Becky Mann" userId="eb467d60-cff5-406f-b4ef-6c0aacb48478" providerId="ADAL" clId="{ED3F9F40-EC32-4518-9BCC-8F3F79C44C0A}" dt="2018-08-27T18:51:26.152" v="76" actId="2696"/>
        <pc:sldMkLst>
          <pc:docMk/>
          <pc:sldMk cId="2285970345" sldId="465"/>
        </pc:sldMkLst>
      </pc:sldChg>
      <pc:sldChg chg="del">
        <pc:chgData name="Becky Mann" userId="eb467d60-cff5-406f-b4ef-6c0aacb48478" providerId="ADAL" clId="{ED3F9F40-EC32-4518-9BCC-8F3F79C44C0A}" dt="2018-08-27T18:51:26.175" v="77" actId="2696"/>
        <pc:sldMkLst>
          <pc:docMk/>
          <pc:sldMk cId="1295120282" sldId="466"/>
        </pc:sldMkLst>
      </pc:sldChg>
      <pc:sldChg chg="del">
        <pc:chgData name="Becky Mann" userId="eb467d60-cff5-406f-b4ef-6c0aacb48478" providerId="ADAL" clId="{ED3F9F40-EC32-4518-9BCC-8F3F79C44C0A}" dt="2018-08-27T18:51:26.197" v="78" actId="2696"/>
        <pc:sldMkLst>
          <pc:docMk/>
          <pc:sldMk cId="3855703774" sldId="467"/>
        </pc:sldMkLst>
      </pc:sldChg>
      <pc:sldChg chg="del">
        <pc:chgData name="Becky Mann" userId="eb467d60-cff5-406f-b4ef-6c0aacb48478" providerId="ADAL" clId="{ED3F9F40-EC32-4518-9BCC-8F3F79C44C0A}" dt="2018-08-27T18:51:26.221" v="79" actId="2696"/>
        <pc:sldMkLst>
          <pc:docMk/>
          <pc:sldMk cId="1944866170" sldId="468"/>
        </pc:sldMkLst>
      </pc:sldChg>
      <pc:sldChg chg="del">
        <pc:chgData name="Becky Mann" userId="eb467d60-cff5-406f-b4ef-6c0aacb48478" providerId="ADAL" clId="{ED3F9F40-EC32-4518-9BCC-8F3F79C44C0A}" dt="2018-08-27T18:51:26.247" v="80" actId="2696"/>
        <pc:sldMkLst>
          <pc:docMk/>
          <pc:sldMk cId="3831638108" sldId="469"/>
        </pc:sldMkLst>
      </pc:sldChg>
      <pc:sldChg chg="del">
        <pc:chgData name="Becky Mann" userId="eb467d60-cff5-406f-b4ef-6c0aacb48478" providerId="ADAL" clId="{ED3F9F40-EC32-4518-9BCC-8F3F79C44C0A}" dt="2018-08-27T18:51:26.289" v="82" actId="2696"/>
        <pc:sldMkLst>
          <pc:docMk/>
          <pc:sldMk cId="3196773131" sldId="470"/>
        </pc:sldMkLst>
      </pc:sldChg>
      <pc:sldChg chg="del">
        <pc:chgData name="Becky Mann" userId="eb467d60-cff5-406f-b4ef-6c0aacb48478" providerId="ADAL" clId="{ED3F9F40-EC32-4518-9BCC-8F3F79C44C0A}" dt="2018-08-27T18:51:26.269" v="81" actId="2696"/>
        <pc:sldMkLst>
          <pc:docMk/>
          <pc:sldMk cId="127031184" sldId="471"/>
        </pc:sldMkLst>
      </pc:sldChg>
      <pc:sldChg chg="del">
        <pc:chgData name="Becky Mann" userId="eb467d60-cff5-406f-b4ef-6c0aacb48478" providerId="ADAL" clId="{ED3F9F40-EC32-4518-9BCC-8F3F79C44C0A}" dt="2018-08-27T18:51:26.313" v="83" actId="2696"/>
        <pc:sldMkLst>
          <pc:docMk/>
          <pc:sldMk cId="1784819412" sldId="472"/>
        </pc:sldMkLst>
      </pc:sldChg>
      <pc:sldChg chg="del">
        <pc:chgData name="Becky Mann" userId="eb467d60-cff5-406f-b4ef-6c0aacb48478" providerId="ADAL" clId="{ED3F9F40-EC32-4518-9BCC-8F3F79C44C0A}" dt="2018-08-27T18:51:26.350" v="84" actId="2696"/>
        <pc:sldMkLst>
          <pc:docMk/>
          <pc:sldMk cId="1241802022" sldId="473"/>
        </pc:sldMkLst>
      </pc:sldChg>
      <pc:sldChg chg="del">
        <pc:chgData name="Becky Mann" userId="eb467d60-cff5-406f-b4ef-6c0aacb48478" providerId="ADAL" clId="{ED3F9F40-EC32-4518-9BCC-8F3F79C44C0A}" dt="2018-08-27T18:51:14.452" v="0" actId="2696"/>
        <pc:sldMkLst>
          <pc:docMk/>
          <pc:sldMk cId="3436260003" sldId="624"/>
        </pc:sldMkLst>
      </pc:sldChg>
      <pc:sldChg chg="del">
        <pc:chgData name="Becky Mann" userId="eb467d60-cff5-406f-b4ef-6c0aacb48478" providerId="ADAL" clId="{ED3F9F40-EC32-4518-9BCC-8F3F79C44C0A}" dt="2018-08-27T18:51:14.800" v="21" actId="2696"/>
        <pc:sldMkLst>
          <pc:docMk/>
          <pc:sldMk cId="2974889286" sldId="625"/>
        </pc:sldMkLst>
      </pc:sldChg>
      <pc:sldChg chg="del">
        <pc:chgData name="Becky Mann" userId="eb467d60-cff5-406f-b4ef-6c0aacb48478" providerId="ADAL" clId="{ED3F9F40-EC32-4518-9BCC-8F3F79C44C0A}" dt="2018-08-27T18:51:25.487" v="43" actId="2696"/>
        <pc:sldMkLst>
          <pc:docMk/>
          <pc:sldMk cId="1555028205" sldId="627"/>
        </pc:sldMkLst>
      </pc:sldChg>
      <pc:sldChg chg="del">
        <pc:chgData name="Becky Mann" userId="eb467d60-cff5-406f-b4ef-6c0aacb48478" providerId="ADAL" clId="{ED3F9F40-EC32-4518-9BCC-8F3F79C44C0A}" dt="2018-08-27T18:51:25.702" v="55" actId="2696"/>
        <pc:sldMkLst>
          <pc:docMk/>
          <pc:sldMk cId="758005523" sldId="628"/>
        </pc:sldMkLst>
      </pc:sldChg>
      <pc:sldChg chg="del">
        <pc:chgData name="Becky Mann" userId="eb467d60-cff5-406f-b4ef-6c0aacb48478" providerId="ADAL" clId="{ED3F9F40-EC32-4518-9BCC-8F3F79C44C0A}" dt="2018-08-27T18:51:14.467" v="1" actId="2696"/>
        <pc:sldMkLst>
          <pc:docMk/>
          <pc:sldMk cId="2018336127" sldId="663"/>
        </pc:sldMkLst>
      </pc:sldChg>
      <pc:sldChg chg="del">
        <pc:chgData name="Becky Mann" userId="eb467d60-cff5-406f-b4ef-6c0aacb48478" providerId="ADAL" clId="{ED3F9F40-EC32-4518-9BCC-8F3F79C44C0A}" dt="2018-08-27T18:51:14.772" v="19" actId="2696"/>
        <pc:sldMkLst>
          <pc:docMk/>
          <pc:sldMk cId="3472656769" sldId="664"/>
        </pc:sldMkLst>
      </pc:sldChg>
      <pc:sldChg chg="del">
        <pc:chgData name="Becky Mann" userId="eb467d60-cff5-406f-b4ef-6c0aacb48478" providerId="ADAL" clId="{ED3F9F40-EC32-4518-9BCC-8F3F79C44C0A}" dt="2018-08-27T18:51:14.785" v="20" actId="2696"/>
        <pc:sldMkLst>
          <pc:docMk/>
          <pc:sldMk cId="2381982159" sldId="665"/>
        </pc:sldMkLst>
      </pc:sldChg>
      <pc:sldChg chg="del">
        <pc:chgData name="Becky Mann" userId="eb467d60-cff5-406f-b4ef-6c0aacb48478" providerId="ADAL" clId="{ED3F9F40-EC32-4518-9BCC-8F3F79C44C0A}" dt="2018-08-27T18:51:14.812" v="22" actId="2696"/>
        <pc:sldMkLst>
          <pc:docMk/>
          <pc:sldMk cId="3534510425" sldId="666"/>
        </pc:sldMkLst>
      </pc:sldChg>
      <pc:sldChg chg="del">
        <pc:chgData name="Becky Mann" userId="eb467d60-cff5-406f-b4ef-6c0aacb48478" providerId="ADAL" clId="{ED3F9F40-EC32-4518-9BCC-8F3F79C44C0A}" dt="2018-08-27T18:51:15.116" v="41" actId="2696"/>
        <pc:sldMkLst>
          <pc:docMk/>
          <pc:sldMk cId="2568965229" sldId="667"/>
        </pc:sldMkLst>
      </pc:sldChg>
      <pc:sldChg chg="del">
        <pc:chgData name="Becky Mann" userId="eb467d60-cff5-406f-b4ef-6c0aacb48478" providerId="ADAL" clId="{ED3F9F40-EC32-4518-9BCC-8F3F79C44C0A}" dt="2018-08-27T18:51:15.129" v="42" actId="2696"/>
        <pc:sldMkLst>
          <pc:docMk/>
          <pc:sldMk cId="118357221" sldId="668"/>
        </pc:sldMkLst>
      </pc:sldChg>
      <pc:sldChg chg="del">
        <pc:chgData name="Becky Mann" userId="eb467d60-cff5-406f-b4ef-6c0aacb48478" providerId="ADAL" clId="{ED3F9F40-EC32-4518-9BCC-8F3F79C44C0A}" dt="2018-08-27T18:51:25.506" v="44" actId="2696"/>
        <pc:sldMkLst>
          <pc:docMk/>
          <pc:sldMk cId="2850725148" sldId="672"/>
        </pc:sldMkLst>
      </pc:sldChg>
      <pc:sldChg chg="del">
        <pc:chgData name="Becky Mann" userId="eb467d60-cff5-406f-b4ef-6c0aacb48478" providerId="ADAL" clId="{ED3F9F40-EC32-4518-9BCC-8F3F79C44C0A}" dt="2018-08-27T18:51:25.674" v="53" actId="2696"/>
        <pc:sldMkLst>
          <pc:docMk/>
          <pc:sldMk cId="366356145" sldId="673"/>
        </pc:sldMkLst>
      </pc:sldChg>
      <pc:sldChg chg="del">
        <pc:chgData name="Becky Mann" userId="eb467d60-cff5-406f-b4ef-6c0aacb48478" providerId="ADAL" clId="{ED3F9F40-EC32-4518-9BCC-8F3F79C44C0A}" dt="2018-08-27T18:51:25.689" v="54" actId="2696"/>
        <pc:sldMkLst>
          <pc:docMk/>
          <pc:sldMk cId="4153455212" sldId="674"/>
        </pc:sldMkLst>
      </pc:sldChg>
      <pc:sldChg chg="del">
        <pc:chgData name="Becky Mann" userId="eb467d60-cff5-406f-b4ef-6c0aacb48478" providerId="ADAL" clId="{ED3F9F40-EC32-4518-9BCC-8F3F79C44C0A}" dt="2018-08-27T18:51:25.720" v="56" actId="2696"/>
        <pc:sldMkLst>
          <pc:docMk/>
          <pc:sldMk cId="1309562562" sldId="675"/>
        </pc:sldMkLst>
      </pc:sldChg>
      <pc:sldChg chg="del">
        <pc:chgData name="Becky Mann" userId="eb467d60-cff5-406f-b4ef-6c0aacb48478" providerId="ADAL" clId="{ED3F9F40-EC32-4518-9BCC-8F3F79C44C0A}" dt="2018-08-27T18:51:26.373" v="85" actId="2696"/>
        <pc:sldMkLst>
          <pc:docMk/>
          <pc:sldMk cId="3656723371" sldId="676"/>
        </pc:sldMkLst>
      </pc:sldChg>
      <pc:sldChg chg="del">
        <pc:chgData name="Becky Mann" userId="eb467d60-cff5-406f-b4ef-6c0aacb48478" providerId="ADAL" clId="{ED3F9F40-EC32-4518-9BCC-8F3F79C44C0A}" dt="2018-08-27T18:51:26.388" v="86" actId="2696"/>
        <pc:sldMkLst>
          <pc:docMk/>
          <pc:sldMk cId="4110962285" sldId="67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27992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CE24EC-68B1-4280-883D-EF0309E00D68}"/>
              </a:ext>
            </a:extLst>
          </p:cNvPr>
          <p:cNvSpPr>
            <a:spLocks noGrp="1" noRot="1" noChangeAspect="1"/>
          </p:cNvSpPr>
          <p:nvPr>
            <p:ph type="sldImg" idx="2"/>
          </p:nvPr>
        </p:nvSpPr>
        <p:spPr>
          <a:xfrm>
            <a:off x="685800" y="242888"/>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a:extLst>
              <a:ext uri="{FF2B5EF4-FFF2-40B4-BE49-F238E27FC236}">
                <a16:creationId xmlns:a16="http://schemas.microsoft.com/office/drawing/2014/main" id="{076C9C4A-5E92-4E29-A351-C9A277F636E9}"/>
              </a:ext>
            </a:extLst>
          </p:cNvPr>
          <p:cNvSpPr>
            <a:spLocks noGrp="1"/>
          </p:cNvSpPr>
          <p:nvPr>
            <p:ph type="body" sz="quarter" idx="3"/>
          </p:nvPr>
        </p:nvSpPr>
        <p:spPr>
          <a:xfrm>
            <a:off x="685800" y="3686629"/>
            <a:ext cx="5486400" cy="5079999"/>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64164932"/>
      </p:ext>
    </p:extLst>
  </p:cSld>
  <p:clrMap bg1="dk1" tx1="lt1" bg2="dk2" tx2="lt2" accent1="accent1" accent2="accent2" accent3="accent3" accent4="accent4" accent5="accent5" accent6="accent6" hlink="hlink" folHlink="folHlink"/>
  <p:notesStyle>
    <a:lvl1pPr marL="57150" indent="0" algn="l" defTabSz="914400" rtl="0" eaLnBrk="1" latinLnBrk="0" hangingPunct="1">
      <a:spcAft>
        <a:spcPts val="1200"/>
      </a:spcAft>
      <a:buFont typeface="+mj-lt"/>
      <a:buNone/>
      <a:defRPr sz="1200" b="0" kern="1200">
        <a:solidFill>
          <a:schemeClr val="tx1"/>
        </a:solidFill>
        <a:latin typeface="+mn-lt"/>
        <a:ea typeface="Verdana" panose="020B0604030504040204" pitchFamily="34" charset="0"/>
        <a:cs typeface="Verdana" panose="020B0604030504040204" pitchFamily="34" charset="0"/>
      </a:defRPr>
    </a:lvl1pPr>
    <a:lvl2pPr marL="285750" indent="-228600" algn="l" defTabSz="914400" rtl="0" eaLnBrk="1" latinLnBrk="0" hangingPunct="1">
      <a:spcAft>
        <a:spcPts val="0"/>
      </a:spcAft>
      <a:buFont typeface="+mj-lt"/>
      <a:buAutoNum type="arabicPeriod"/>
      <a:defRPr sz="1200" b="1" i="0" kern="1200">
        <a:solidFill>
          <a:schemeClr val="tx1"/>
        </a:solidFill>
        <a:latin typeface="+mn-lt"/>
        <a:ea typeface="Verdana" panose="020B0604030504040204" pitchFamily="34" charset="0"/>
        <a:cs typeface="Verdana" panose="020B0604030504040204" pitchFamily="34" charset="0"/>
      </a:defRPr>
    </a:lvl2pPr>
    <a:lvl3pPr marL="285750" indent="0" algn="l" defTabSz="914400" rtl="0" eaLnBrk="1" latinLnBrk="0" hangingPunct="1">
      <a:spcAft>
        <a:spcPts val="1200"/>
      </a:spcAft>
      <a:defRPr sz="1200" i="1" kern="1200">
        <a:solidFill>
          <a:schemeClr val="tx1"/>
        </a:solidFill>
        <a:latin typeface="+mn-lt"/>
        <a:ea typeface="Verdana" panose="020B0604030504040204" pitchFamily="34" charset="0"/>
        <a:cs typeface="Verdana" panose="020B0604030504040204" pitchFamily="34" charset="0"/>
      </a:defRPr>
    </a:lvl3pPr>
    <a:lvl4pPr marL="285750" indent="0" algn="l" defTabSz="914400" rtl="0" eaLnBrk="1" latinLnBrk="0" hangingPunct="1">
      <a:defRPr sz="1200" kern="1200">
        <a:solidFill>
          <a:schemeClr val="tx1"/>
        </a:solidFill>
        <a:latin typeface="+mn-lt"/>
        <a:ea typeface="Verdana" panose="020B0604030504040204" pitchFamily="34" charset="0"/>
        <a:cs typeface="Verdana" panose="020B0604030504040204" pitchFamily="34" charset="0"/>
      </a:defRPr>
    </a:lvl4pPr>
    <a:lvl5pPr marL="457200" indent="-171450" algn="l" defTabSz="914400" rtl="0" eaLnBrk="1" latinLnBrk="0" hangingPunct="1">
      <a:buFont typeface="Arial" panose="020B0604020202020204" pitchFamily="34" charset="0"/>
      <a:buChar char="•"/>
      <a:defRPr sz="1200" kern="1200">
        <a:solidFill>
          <a:schemeClr val="tx1"/>
        </a:solidFill>
        <a:latin typeface="+mn-lt"/>
        <a:ea typeface="Verdana" panose="020B0604030504040204" pitchFamily="34" charset="0"/>
        <a:cs typeface="Verdana" panose="020B060403050404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Which Windows interface is used for advanced management and troubleshooting of devices?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Device Manager is used to update drivers and obtain more advanced troubleshooting information. The basic user interface is either Devices and Printers or the device pages in the Settings app, depending on the Windows version.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do you need to know to connect to a device that is configured over the network?</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Typically the Internet Protocol (IP) address of its management page. Some devices may use a name to locate the page instead. You are also likely to be prompted for a user name and password.</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If you want to configure the DPI of a display device, you would do so via the Personalization app.</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False—Dots Per Inch (DPI) or scaling is configured via Display properties. Personalization is for configuring themes and the appearance of the desktop.</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are configuring dual monitors positioned side-by-side. You want to increase the amount of screen space available. Which multiple display option should you set?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Extend the displays.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need to plug a microphone into a computer to make a recording. How would you identify which jack to use?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jack should be color-coded (pink). There may be an icon to represent usage though. If neither is present, check the system documentation.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if any, type of printer uses a fuser?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Laser printer—the fuser bonds the toner to the surface of the paper using high heat and pressure.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are the four inks used to produce color prints?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Cyan, Magenta, Yellow, and Black (CMYK).</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wired interface is a printer MOST likely to use?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Universal Serial Bus (USB).</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want to configure a printer to use both sides of the paper (duplex) by default. You have alt-clicked the printer object—which command should you select to proceed?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Printing preferences.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basic command demonstrates that a printer is connected properly to a computer and that its driver is installed correctly for Windows?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Print Test Page.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function of a scanner would you use if you want to convert a letter that someone has mailed to you into a computer-editable document?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Optical Character Recognition (OCR).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If your PC does not have a flash memory card reader, you should be able to connect the camera itself to the PC over USB to copy images off the card.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True—must cameras support USB connections.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10840035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Text Box 1032"/>
          <p:cNvSpPr txBox="1">
            <a:spLocks noChangeArrowheads="1"/>
          </p:cNvSpPr>
          <p:nvPr userDrawn="1"/>
        </p:nvSpPr>
        <p:spPr bwMode="black">
          <a:xfrm>
            <a:off x="0" y="4498110"/>
            <a:ext cx="12192000" cy="2379617"/>
          </a:xfrm>
          <a:prstGeom prst="rect">
            <a:avLst/>
          </a:prstGeom>
          <a:solidFill>
            <a:schemeClr val="accent5"/>
          </a:solidFill>
          <a:ln w="9525">
            <a:noFill/>
            <a:miter lim="800000"/>
            <a:headEnd/>
            <a:tailEnd/>
          </a:ln>
          <a:effectLst/>
        </p:spPr>
        <p:txBody>
          <a:bodyPr anchor="b" anchorCtr="1">
            <a:noAutofit/>
          </a:bodyPr>
          <a:lstStyle/>
          <a:p>
            <a:pPr algn="ctr">
              <a:spcBef>
                <a:spcPct val="50000"/>
              </a:spcBef>
              <a:defRPr/>
            </a:pPr>
            <a:r>
              <a:rPr lang="en-GB" sz="900" noProof="0" dirty="0">
                <a:solidFill>
                  <a:schemeClr val="accent1"/>
                </a:solidFill>
                <a:latin typeface="+mn-lt"/>
                <a:cs typeface="Times New Roman" pitchFamily="18" charset="0"/>
              </a:rPr>
              <a:t>Copyright © 2018 CompTIA, Inc. All rights reserved. Screenshots used for illustrative purposes are the property of the software proprietor. Except as permitted under the Copyright Act of 1976, no part of this publication may be reproduced or distributed in any form or by any means, or stored in a database or retrieval system, without the prior written permission CompTIA, 3500 Lacey Road, Suite 100, Downers Grove, IL 60515-5439. CompTIA® and the CompTIA logo are registered trademarks of CompTIA, Inc., in the U.S. and other countries. All other product and service names used may be common law or registered trademarks of their respective proprietors.</a:t>
            </a:r>
            <a:endParaRPr lang="en-US" sz="900" noProof="0" dirty="0">
              <a:solidFill>
                <a:schemeClr val="accent1"/>
              </a:solidFill>
              <a:latin typeface="+mn-lt"/>
              <a:cs typeface="Times New Roman" pitchFamily="18" charset="0"/>
            </a:endParaRPr>
          </a:p>
        </p:txBody>
      </p:sp>
      <p:sp>
        <p:nvSpPr>
          <p:cNvPr id="3" name="Subtitle 2"/>
          <p:cNvSpPr>
            <a:spLocks noGrp="1"/>
          </p:cNvSpPr>
          <p:nvPr>
            <p:ph type="subTitle" idx="1"/>
          </p:nvPr>
        </p:nvSpPr>
        <p:spPr>
          <a:xfrm>
            <a:off x="0" y="3812309"/>
            <a:ext cx="12192000" cy="685800"/>
          </a:xfrm>
          <a:solidFill>
            <a:schemeClr val="accent4"/>
          </a:solidFill>
        </p:spPr>
        <p:txBody>
          <a:bodyPr anchor="ctr" anchorCtr="0">
            <a:noAutofit/>
          </a:bodyPr>
          <a:lstStyle>
            <a:lvl1pPr marL="0" indent="0" algn="ctr">
              <a:buNone/>
              <a:defRPr sz="4400" b="1">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en-US" noProof="0" dirty="0"/>
          </a:p>
        </p:txBody>
      </p:sp>
      <p:sp>
        <p:nvSpPr>
          <p:cNvPr id="9" name="Title 8"/>
          <p:cNvSpPr>
            <a:spLocks noGrp="1"/>
          </p:cNvSpPr>
          <p:nvPr>
            <p:ph type="title" hasCustomPrompt="1"/>
          </p:nvPr>
        </p:nvSpPr>
        <p:spPr>
          <a:xfrm>
            <a:off x="0" y="2673276"/>
            <a:ext cx="12192000" cy="1143000"/>
          </a:xfrm>
          <a:solidFill>
            <a:schemeClr val="tx1"/>
          </a:solidFill>
        </p:spPr>
        <p:txBody>
          <a:bodyPr lIns="91440" tIns="45720" rIns="91440" bIns="45720">
            <a:noAutofit/>
          </a:bodyPr>
          <a:lstStyle>
            <a:lvl1pPr>
              <a:defRPr sz="4000" b="0" i="0">
                <a:solidFill>
                  <a:schemeClr val="accent5"/>
                </a:solidFill>
                <a:latin typeface="+mj-lt"/>
              </a:defRPr>
            </a:lvl1pPr>
          </a:lstStyle>
          <a:p>
            <a:r>
              <a:rPr lang="en-GB" noProof="0" dirty="0"/>
              <a:t>CompTIA IT Fundamentals+</a:t>
            </a:r>
            <a:br>
              <a:rPr lang="en-GB" noProof="0" dirty="0"/>
            </a:br>
            <a:r>
              <a:rPr lang="en-GB" noProof="0" dirty="0"/>
              <a:t>(Exam FC0‑U61)</a:t>
            </a:r>
            <a:endParaRPr lang="en-US" noProof="0" dirty="0"/>
          </a:p>
        </p:txBody>
      </p:sp>
      <p:pic>
        <p:nvPicPr>
          <p:cNvPr id="13" name="Picture 12" descr="CompTIA logo">
            <a:extLst>
              <a:ext uri="{FF2B5EF4-FFF2-40B4-BE49-F238E27FC236}">
                <a16:creationId xmlns:a16="http://schemas.microsoft.com/office/drawing/2014/main" id="{EC532169-3147-4394-AA33-62CEA5752870}"/>
              </a:ext>
            </a:extLst>
          </p:cNvPr>
          <p:cNvPicPr/>
          <p:nvPr userDrawn="1"/>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10597366" y="224411"/>
            <a:ext cx="1419225" cy="79057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22556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Outline">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400"/>
            <a:ext cx="11978640" cy="5577840"/>
          </a:xfrm>
        </p:spPr>
        <p:txBody>
          <a:bodyPr/>
          <a:lstStyle>
            <a:lvl1pPr marL="0" indent="0">
              <a:spcBef>
                <a:spcPts val="2400"/>
              </a:spcBef>
              <a:spcAft>
                <a:spcPts val="2400"/>
              </a:spcAft>
              <a:buNone/>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normAutofit/>
          </a:bodyPr>
          <a:lstStyle>
            <a:lvl1pPr algn="ctr">
              <a:defRPr sz="4800"/>
            </a:lvl1pPr>
          </a:lstStyle>
          <a:p>
            <a:r>
              <a:rPr lang="en-US"/>
              <a:t>Click to edit Master title style</a:t>
            </a:r>
            <a:endParaRPr lang="en-US" dirty="0"/>
          </a:p>
        </p:txBody>
      </p:sp>
      <p:sp>
        <p:nvSpPr>
          <p:cNvPr id="5" name="Footer Placeholder 4">
            <a:extLst>
              <a:ext uri="{FF2B5EF4-FFF2-40B4-BE49-F238E27FC236}">
                <a16:creationId xmlns:a16="http://schemas.microsoft.com/office/drawing/2014/main" id="{58A365D4-CB39-4DD5-9171-D491B0401A7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6" name="Slide Number Placeholder 7">
            <a:extLst>
              <a:ext uri="{FF2B5EF4-FFF2-40B4-BE49-F238E27FC236}">
                <a16:creationId xmlns:a16="http://schemas.microsoft.com/office/drawing/2014/main" id="{7DB4F6E3-B7B7-47B4-88B2-4B4973B49B30}"/>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endParaRPr lang="en-US" dirty="0"/>
          </a:p>
        </p:txBody>
      </p:sp>
    </p:spTree>
    <p:extLst>
      <p:ext uri="{BB962C8B-B14F-4D97-AF65-F5344CB8AC3E}">
        <p14:creationId xmlns:p14="http://schemas.microsoft.com/office/powerpoint/2010/main" val="24171211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99D882FC-8A2F-4BB3-A76C-2A2A28761589}"/>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Tree>
    <p:extLst>
      <p:ext uri="{BB962C8B-B14F-4D97-AF65-F5344CB8AC3E}">
        <p14:creationId xmlns:p14="http://schemas.microsoft.com/office/powerpoint/2010/main" val="20586691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6200178"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6" name="Group 5" descr="Objectives">
            <a:extLst>
              <a:ext uri="{FF2B5EF4-FFF2-40B4-BE49-F238E27FC236}">
                <a16:creationId xmlns:a16="http://schemas.microsoft.com/office/drawing/2014/main" id="{1C7F5C99-0345-4FCE-A9C4-F860AC4C87D7}"/>
              </a:ext>
            </a:extLst>
          </p:cNvPr>
          <p:cNvGrpSpPr/>
          <p:nvPr userDrawn="1"/>
        </p:nvGrpSpPr>
        <p:grpSpPr>
          <a:xfrm>
            <a:off x="6291618" y="822960"/>
            <a:ext cx="5900382" cy="5715000"/>
            <a:chOff x="6291618" y="822960"/>
            <a:chExt cx="5900382" cy="5715000"/>
          </a:xfrm>
        </p:grpSpPr>
        <p:pic>
          <p:nvPicPr>
            <p:cNvPr id="8" name="Picture 7" descr="Objectives (Image by racorn © 23rf.com)">
              <a:extLst>
                <a:ext uri="{FF2B5EF4-FFF2-40B4-BE49-F238E27FC236}">
                  <a16:creationId xmlns:a16="http://schemas.microsoft.com/office/drawing/2014/main" id="{93F9B8EA-F0FB-4DAE-9D71-AB3B17E1285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6291618" y="822960"/>
              <a:ext cx="5900382" cy="5715000"/>
            </a:xfrm>
            <a:prstGeom prst="rect">
              <a:avLst/>
            </a:prstGeom>
          </p:spPr>
        </p:pic>
        <p:sp>
          <p:nvSpPr>
            <p:cNvPr id="10" name="TextBox 9" descr="Unit objectives (Image by racorn © 123rf.com)">
              <a:extLst>
                <a:ext uri="{FF2B5EF4-FFF2-40B4-BE49-F238E27FC236}">
                  <a16:creationId xmlns:a16="http://schemas.microsoft.com/office/drawing/2014/main" id="{E3194958-6F33-40AC-AD10-F14190F7280D}"/>
                </a:ext>
              </a:extLst>
            </p:cNvPr>
            <p:cNvSpPr txBox="1"/>
            <p:nvPr userDrawn="1"/>
          </p:nvSpPr>
          <p:spPr>
            <a:xfrm>
              <a:off x="6447304" y="6177439"/>
              <a:ext cx="1729961" cy="246221"/>
            </a:xfrm>
            <a:prstGeom prst="rect">
              <a:avLst/>
            </a:prstGeom>
            <a:noFill/>
          </p:spPr>
          <p:txBody>
            <a:bodyPr wrap="none" rtlCol="0">
              <a:spAutoFit/>
            </a:bodyPr>
            <a:lstStyle/>
            <a:p>
              <a:r>
                <a:rPr lang="en-US" sz="1000" dirty="0">
                  <a:solidFill>
                    <a:schemeClr val="accent5"/>
                  </a:solidFill>
                </a:rPr>
                <a:t>Image by </a:t>
              </a:r>
              <a:r>
                <a:rPr lang="en-US" sz="1000" dirty="0" err="1">
                  <a:solidFill>
                    <a:schemeClr val="accent5"/>
                  </a:solidFill>
                </a:rPr>
                <a:t>racorn</a:t>
              </a:r>
              <a:r>
                <a:rPr lang="en-US" sz="1000" dirty="0">
                  <a:solidFill>
                    <a:schemeClr val="accent5"/>
                  </a:solidFill>
                </a:rPr>
                <a:t> © 123rf.com</a:t>
              </a:r>
            </a:p>
          </p:txBody>
        </p:sp>
      </p:gr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Objectives</a:t>
            </a:r>
          </a:p>
        </p:txBody>
      </p:sp>
      <p:sp>
        <p:nvSpPr>
          <p:cNvPr id="12" name="Footer Placeholder 4">
            <a:extLst>
              <a:ext uri="{FF2B5EF4-FFF2-40B4-BE49-F238E27FC236}">
                <a16:creationId xmlns:a16="http://schemas.microsoft.com/office/drawing/2014/main" id="{3F0C4344-A7A7-4D9C-B4A8-FD2FF9DF2F54}"/>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AA92C0BC-1371-444D-9B2C-9CF85120402E}"/>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0394522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view">
    <p:spTree>
      <p:nvGrpSpPr>
        <p:cNvPr id="1" name=""/>
        <p:cNvGrpSpPr/>
        <p:nvPr/>
      </p:nvGrpSpPr>
      <p:grpSpPr>
        <a:xfrm>
          <a:off x="0" y="0"/>
          <a:ext cx="0" cy="0"/>
          <a:chOff x="0" y="0"/>
          <a:chExt cx="0" cy="0"/>
        </a:xfrm>
      </p:grpSpPr>
      <p:sp>
        <p:nvSpPr>
          <p:cNvPr id="3" name="Content Placeholder 2"/>
          <p:cNvSpPr>
            <a:spLocks noGrp="1"/>
          </p:cNvSpPr>
          <p:nvPr>
            <p:ph idx="1"/>
          </p:nvPr>
        </p:nvSpPr>
        <p:spPr>
          <a:xfrm>
            <a:off x="7161362" y="914399"/>
            <a:ext cx="5030638"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Review</a:t>
            </a:r>
          </a:p>
        </p:txBody>
      </p:sp>
      <p:grpSp>
        <p:nvGrpSpPr>
          <p:cNvPr id="12" name="Group 11" descr="Review ">
            <a:extLst>
              <a:ext uri="{FF2B5EF4-FFF2-40B4-BE49-F238E27FC236}">
                <a16:creationId xmlns:a16="http://schemas.microsoft.com/office/drawing/2014/main" id="{D9D5A189-4666-4772-A9C8-16648CDE9AE8}"/>
              </a:ext>
            </a:extLst>
          </p:cNvPr>
          <p:cNvGrpSpPr/>
          <p:nvPr userDrawn="1"/>
        </p:nvGrpSpPr>
        <p:grpSpPr>
          <a:xfrm>
            <a:off x="17612" y="822960"/>
            <a:ext cx="7143750" cy="5715000"/>
            <a:chOff x="17612" y="822960"/>
            <a:chExt cx="7143750" cy="5715000"/>
          </a:xfrm>
        </p:grpSpPr>
        <p:pic>
          <p:nvPicPr>
            <p:cNvPr id="13" name="Picture 12" descr="Review (Image by Wavebreak Media © 123rf.com)">
              <a:extLst>
                <a:ext uri="{FF2B5EF4-FFF2-40B4-BE49-F238E27FC236}">
                  <a16:creationId xmlns:a16="http://schemas.microsoft.com/office/drawing/2014/main" id="{E6C7E7FE-ED67-4556-8E17-D224225F3C9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7612" y="822960"/>
              <a:ext cx="7143750" cy="5715000"/>
            </a:xfrm>
            <a:prstGeom prst="rect">
              <a:avLst/>
            </a:prstGeom>
          </p:spPr>
        </p:pic>
        <p:sp>
          <p:nvSpPr>
            <p:cNvPr id="14" name="TextBox 13">
              <a:extLst>
                <a:ext uri="{FF2B5EF4-FFF2-40B4-BE49-F238E27FC236}">
                  <a16:creationId xmlns:a16="http://schemas.microsoft.com/office/drawing/2014/main" id="{FE75F581-47F3-447A-8CF0-D183ECAAF9EB}"/>
                </a:ext>
              </a:extLst>
            </p:cNvPr>
            <p:cNvSpPr txBox="1"/>
            <p:nvPr userDrawn="1"/>
          </p:nvSpPr>
          <p:spPr>
            <a:xfrm>
              <a:off x="4820657" y="859869"/>
              <a:ext cx="2340705" cy="246221"/>
            </a:xfrm>
            <a:prstGeom prst="rect">
              <a:avLst/>
            </a:prstGeom>
            <a:noFill/>
          </p:spPr>
          <p:txBody>
            <a:bodyPr wrap="none" rtlCol="0">
              <a:spAutoFit/>
            </a:bodyPr>
            <a:lstStyle/>
            <a:p>
              <a:r>
                <a:rPr lang="en-US" sz="1000" dirty="0">
                  <a:solidFill>
                    <a:schemeClr val="accent3"/>
                  </a:solidFill>
                </a:rPr>
                <a:t>Image by Wavebreak Media © 123rf.com</a:t>
              </a:r>
            </a:p>
          </p:txBody>
        </p:sp>
      </p:grpSp>
      <p:sp>
        <p:nvSpPr>
          <p:cNvPr id="15" name="Footer Placeholder 4">
            <a:extLst>
              <a:ext uri="{FF2B5EF4-FFF2-40B4-BE49-F238E27FC236}">
                <a16:creationId xmlns:a16="http://schemas.microsoft.com/office/drawing/2014/main" id="{8142CB92-11C2-4AC8-B0CA-A561CB4AFA8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5B85E6EE-E8A1-4E58-B0FC-B112D6CF9A1F}"/>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4539467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bs">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5DCDA32-F80C-4AAC-996B-6E8032FB392A}"/>
              </a:ext>
            </a:extLst>
          </p:cNvPr>
          <p:cNvGrpSpPr/>
          <p:nvPr userDrawn="1"/>
        </p:nvGrpSpPr>
        <p:grpSpPr>
          <a:xfrm>
            <a:off x="5423065" y="813435"/>
            <a:ext cx="6768936" cy="5724525"/>
            <a:chOff x="5423065" y="813435"/>
            <a:chExt cx="6768936" cy="5724525"/>
          </a:xfrm>
        </p:grpSpPr>
        <p:pic>
          <p:nvPicPr>
            <p:cNvPr id="15" name="Picture 14" descr="Time for a lab... (Image by goodluz © 123rf.com)">
              <a:extLst>
                <a:ext uri="{FF2B5EF4-FFF2-40B4-BE49-F238E27FC236}">
                  <a16:creationId xmlns:a16="http://schemas.microsoft.com/office/drawing/2014/main" id="{03CE7AE5-8E7D-44CF-8BC6-5CA092633B1D}"/>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5423065" y="813435"/>
              <a:ext cx="6768936" cy="5724525"/>
            </a:xfrm>
            <a:prstGeom prst="rect">
              <a:avLst/>
            </a:prstGeom>
          </p:spPr>
        </p:pic>
        <p:sp>
          <p:nvSpPr>
            <p:cNvPr id="16" name="TextBox 15">
              <a:extLst>
                <a:ext uri="{FF2B5EF4-FFF2-40B4-BE49-F238E27FC236}">
                  <a16:creationId xmlns:a16="http://schemas.microsoft.com/office/drawing/2014/main" id="{E3D322FC-6A40-41D9-9421-BCEEDBFE2A81}"/>
                </a:ext>
              </a:extLst>
            </p:cNvPr>
            <p:cNvSpPr txBox="1"/>
            <p:nvPr userDrawn="1"/>
          </p:nvSpPr>
          <p:spPr>
            <a:xfrm>
              <a:off x="10391507" y="859869"/>
              <a:ext cx="1800493" cy="246221"/>
            </a:xfrm>
            <a:prstGeom prst="rect">
              <a:avLst/>
            </a:prstGeom>
            <a:noFill/>
          </p:spPr>
          <p:txBody>
            <a:bodyPr wrap="none" rtlCol="0">
              <a:spAutoFit/>
            </a:bodyPr>
            <a:lstStyle/>
            <a:p>
              <a:r>
                <a:rPr lang="en-US" sz="1000" dirty="0">
                  <a:solidFill>
                    <a:schemeClr val="accent3"/>
                  </a:solidFill>
                </a:rPr>
                <a:t>Image by </a:t>
              </a:r>
              <a:r>
                <a:rPr lang="en-US" sz="1000" dirty="0" err="1">
                  <a:solidFill>
                    <a:schemeClr val="accent3"/>
                  </a:solidFill>
                </a:rPr>
                <a:t>goodluz</a:t>
              </a:r>
              <a:r>
                <a:rPr lang="en-US" sz="1000" dirty="0">
                  <a:solidFill>
                    <a:schemeClr val="accent3"/>
                  </a:solidFill>
                </a:rPr>
                <a:t> © 123rf.com</a:t>
              </a:r>
            </a:p>
          </p:txBody>
        </p:sp>
      </p:grpSp>
      <p:sp>
        <p:nvSpPr>
          <p:cNvPr id="3" name="Content Placeholder 2"/>
          <p:cNvSpPr>
            <a:spLocks noGrp="1"/>
          </p:cNvSpPr>
          <p:nvPr>
            <p:ph idx="1"/>
          </p:nvPr>
        </p:nvSpPr>
        <p:spPr>
          <a:xfrm>
            <a:off x="91440" y="914400"/>
            <a:ext cx="5331624"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Labs</a:t>
            </a:r>
          </a:p>
        </p:txBody>
      </p:sp>
      <p:sp>
        <p:nvSpPr>
          <p:cNvPr id="17" name="Footer Placeholder 4">
            <a:extLst>
              <a:ext uri="{FF2B5EF4-FFF2-40B4-BE49-F238E27FC236}">
                <a16:creationId xmlns:a16="http://schemas.microsoft.com/office/drawing/2014/main" id="{0AD369E6-3008-4AB3-8D39-2CAC2676621F}"/>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8" name="Slide Number Placeholder 7">
            <a:extLst>
              <a:ext uri="{FF2B5EF4-FFF2-40B4-BE49-F238E27FC236}">
                <a16:creationId xmlns:a16="http://schemas.microsoft.com/office/drawing/2014/main" id="{17E2A783-7B63-4ADB-A81B-D2F21C9CBB65}"/>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416572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1197864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lstStyle>
            <a:lvl1pPr algn="ctr">
              <a:defRPr/>
            </a:lvl1pPr>
          </a:lstStyle>
          <a:p>
            <a:r>
              <a:rPr lang="en-US"/>
              <a:t>Click to edit Master title style</a:t>
            </a:r>
            <a:endParaRPr lang="en-US" dirty="0"/>
          </a:p>
        </p:txBody>
      </p:sp>
      <p:sp>
        <p:nvSpPr>
          <p:cNvPr id="8" name="Footer Placeholder 4">
            <a:extLst>
              <a:ext uri="{FF2B5EF4-FFF2-40B4-BE49-F238E27FC236}">
                <a16:creationId xmlns:a16="http://schemas.microsoft.com/office/drawing/2014/main" id="{09765914-C0DD-4D57-876A-8BE033A6EE9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6" name="Slide Number Placeholder 7">
            <a:extLst>
              <a:ext uri="{FF2B5EF4-FFF2-40B4-BE49-F238E27FC236}">
                <a16:creationId xmlns:a16="http://schemas.microsoft.com/office/drawing/2014/main" id="{4CFC60E1-5CBB-4291-B6B7-2638F1ACE1BD}"/>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3729968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Over Tex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1197864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lstStyle>
            <a:lvl1pPr algn="ctr">
              <a:defRPr/>
            </a:lvl1pPr>
          </a:lstStyle>
          <a:p>
            <a:r>
              <a:rPr lang="en-US"/>
              <a:t>Click to edit Master title style</a:t>
            </a:r>
            <a:endParaRPr lang="en-US" dirty="0"/>
          </a:p>
        </p:txBody>
      </p:sp>
      <p:sp>
        <p:nvSpPr>
          <p:cNvPr id="6" name="Content Placeholder 2"/>
          <p:cNvSpPr>
            <a:spLocks noGrp="1"/>
          </p:cNvSpPr>
          <p:nvPr>
            <p:ph idx="12"/>
          </p:nvPr>
        </p:nvSpPr>
        <p:spPr>
          <a:xfrm>
            <a:off x="91440" y="3749040"/>
            <a:ext cx="1197864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1F726AD9-D0F2-4891-952C-2475E49333BF}"/>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49C8AE80-85B3-4E94-9EFE-492F092057C3}"/>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8049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439" y="914400"/>
            <a:ext cx="594360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26480" y="914400"/>
            <a:ext cx="593956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B305F697-A50F-454E-A5B3-6B700EF5400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7" name="Slide Number Placeholder 7">
            <a:extLst>
              <a:ext uri="{FF2B5EF4-FFF2-40B4-BE49-F238E27FC236}">
                <a16:creationId xmlns:a16="http://schemas.microsoft.com/office/drawing/2014/main" id="{8A8E4B70-9E08-4C25-8574-EC08E7CC6C9E}"/>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191844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440" y="914400"/>
            <a:ext cx="594360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612648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612648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a:extLst>
              <a:ext uri="{FF2B5EF4-FFF2-40B4-BE49-F238E27FC236}">
                <a16:creationId xmlns:a16="http://schemas.microsoft.com/office/drawing/2014/main" id="{E09A755E-6A49-4C8C-82B5-FDE250A6C36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1" name="Slide Number Placeholder 7">
            <a:extLst>
              <a:ext uri="{FF2B5EF4-FFF2-40B4-BE49-F238E27FC236}">
                <a16:creationId xmlns:a16="http://schemas.microsoft.com/office/drawing/2014/main" id="{C3018682-0C95-48D0-9865-4A930DFBF568}"/>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3133306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126480" y="914400"/>
            <a:ext cx="593956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9144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9144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36743D9A-8760-4675-9653-FCA0CE7ECC2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1" name="Slide Number Placeholder 7">
            <a:extLst>
              <a:ext uri="{FF2B5EF4-FFF2-40B4-BE49-F238E27FC236}">
                <a16:creationId xmlns:a16="http://schemas.microsoft.com/office/drawing/2014/main" id="{590E0E92-0E47-425E-AA14-AF799B428A17}"/>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620230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9144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9144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4"/>
          </p:nvPr>
        </p:nvSpPr>
        <p:spPr>
          <a:xfrm>
            <a:off x="612648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8"/>
          <p:cNvSpPr>
            <a:spLocks noGrp="1"/>
          </p:cNvSpPr>
          <p:nvPr>
            <p:ph sz="quarter" idx="15"/>
          </p:nvPr>
        </p:nvSpPr>
        <p:spPr>
          <a:xfrm>
            <a:off x="612648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4">
            <a:extLst>
              <a:ext uri="{FF2B5EF4-FFF2-40B4-BE49-F238E27FC236}">
                <a16:creationId xmlns:a16="http://schemas.microsoft.com/office/drawing/2014/main" id="{D31C88DF-ED55-42FA-8000-06B9063FEDF3}"/>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4" name="Slide Number Placeholder 7">
            <a:extLst>
              <a:ext uri="{FF2B5EF4-FFF2-40B4-BE49-F238E27FC236}">
                <a16:creationId xmlns:a16="http://schemas.microsoft.com/office/drawing/2014/main" id="{B11A1D95-54A2-4B8E-A233-0D6F9D7E923C}"/>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9574447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A0A27573-ABD4-4DEB-A1ED-921C0BA9A820}"/>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5" name="Slide Number Placeholder 7">
            <a:extLst>
              <a:ext uri="{FF2B5EF4-FFF2-40B4-BE49-F238E27FC236}">
                <a16:creationId xmlns:a16="http://schemas.microsoft.com/office/drawing/2014/main" id="{D5E3DCE9-C3F9-4388-8DFB-75A5CD400C27}"/>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4474675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sp>
        <p:nvSpPr>
          <p:cNvPr id="6" name="Footer Placeholder 4">
            <a:extLst>
              <a:ext uri="{FF2B5EF4-FFF2-40B4-BE49-F238E27FC236}">
                <a16:creationId xmlns:a16="http://schemas.microsoft.com/office/drawing/2014/main" id="{03BBC94A-E716-4C5B-9551-6AA8BA10D5F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4" name="Slide Number Placeholder 7">
            <a:extLst>
              <a:ext uri="{FF2B5EF4-FFF2-40B4-BE49-F238E27FC236}">
                <a16:creationId xmlns:a16="http://schemas.microsoft.com/office/drawing/2014/main" id="{901D52F7-13EC-4885-AD3E-387E1CE07238}"/>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702673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822960"/>
          </a:xfrm>
          <a:prstGeom prst="rect">
            <a:avLst/>
          </a:prstGeom>
          <a:solidFill>
            <a:schemeClr val="tx1"/>
          </a:solidFill>
        </p:spPr>
        <p:txBody>
          <a:bodyPr vert="horz" lIns="91440" tIns="45720" rIns="91440" bIns="45720" rtlCol="0" anchor="ctr">
            <a:noAutofit/>
          </a:bodyPr>
          <a:lstStyle/>
          <a:p>
            <a:r>
              <a:rPr lang="en-US" noProof="0"/>
              <a:t>Click to edit Master title style</a:t>
            </a:r>
            <a:endParaRPr lang="en-US" noProof="0" dirty="0"/>
          </a:p>
        </p:txBody>
      </p:sp>
      <p:sp>
        <p:nvSpPr>
          <p:cNvPr id="3" name="Text Placeholder 2"/>
          <p:cNvSpPr>
            <a:spLocks noGrp="1"/>
          </p:cNvSpPr>
          <p:nvPr>
            <p:ph type="body" idx="1"/>
          </p:nvPr>
        </p:nvSpPr>
        <p:spPr>
          <a:xfrm>
            <a:off x="91440" y="914400"/>
            <a:ext cx="11978640" cy="5577840"/>
          </a:xfrm>
          <a:prstGeom prst="rect">
            <a:avLst/>
          </a:prstGeom>
        </p:spPr>
        <p:txBody>
          <a:bodyPr vert="horz" lIns="91440" tIns="45720" rIns="91440" bIns="45720" rtlCol="0">
            <a:norm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Footer Placeholder 4"/>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8" name="Slide Number Placeholder 7"/>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358617278"/>
      </p:ext>
    </p:extLst>
  </p:cSld>
  <p:clrMap bg1="lt1" tx1="dk1" bg2="lt2" tx2="dk2" accent1="accent1" accent2="accent2" accent3="accent3" accent4="accent4" accent5="accent5" accent6="accent6" hlink="hlink" folHlink="folHlink"/>
  <p:sldLayoutIdLst>
    <p:sldLayoutId id="2147483661" r:id="rId1"/>
    <p:sldLayoutId id="2147483686" r:id="rId2"/>
    <p:sldLayoutId id="2147483682" r:id="rId3"/>
    <p:sldLayoutId id="2147483664" r:id="rId4"/>
    <p:sldLayoutId id="2147483674" r:id="rId5"/>
    <p:sldLayoutId id="2147483675" r:id="rId6"/>
    <p:sldLayoutId id="2147483676" r:id="rId7"/>
    <p:sldLayoutId id="2147483666" r:id="rId8"/>
    <p:sldLayoutId id="2147483677" r:id="rId9"/>
    <p:sldLayoutId id="2147483681" r:id="rId10"/>
    <p:sldLayoutId id="2147483667" r:id="rId11"/>
    <p:sldLayoutId id="2147483687" r:id="rId12"/>
    <p:sldLayoutId id="2147483688" r:id="rId13"/>
    <p:sldLayoutId id="2147483689" r:id="rId14"/>
  </p:sldLayoutIdLst>
  <p:hf hdr="0" dt="0"/>
  <p:txStyles>
    <p:titleStyle>
      <a:lvl1pPr algn="ctr" defTabSz="914400" rtl="0" eaLnBrk="1" latinLnBrk="0" hangingPunct="1">
        <a:lnSpc>
          <a:spcPct val="100000"/>
        </a:lnSpc>
        <a:spcBef>
          <a:spcPct val="0"/>
        </a:spcBef>
        <a:buNone/>
        <a:defRPr sz="5400" b="1" kern="1200">
          <a:solidFill>
            <a:schemeClr val="accent5"/>
          </a:solidFill>
          <a:latin typeface="+mj-lt"/>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110000"/>
        </a:lnSpc>
        <a:spcBef>
          <a:spcPts val="0"/>
        </a:spcBef>
        <a:spcAft>
          <a:spcPts val="1800"/>
        </a:spcAft>
        <a:buSzPct val="100000"/>
        <a:buFont typeface="Arial" panose="020B0604020202020204" pitchFamily="34" charset="0"/>
        <a:buChar char="•"/>
        <a:defRPr sz="4400" i="0" kern="1200">
          <a:solidFill>
            <a:schemeClr val="tx1"/>
          </a:solidFill>
          <a:latin typeface="+mn-lt"/>
          <a:ea typeface="Verdana" panose="020B06040305040B0204" pitchFamily="34" charset="0"/>
          <a:cs typeface="Verdana" panose="020B06040305040B0204" pitchFamily="34" charset="0"/>
        </a:defRPr>
      </a:lvl1pPr>
      <a:lvl2pPr marL="685800" indent="-228600" algn="l" defTabSz="914400" rtl="0" eaLnBrk="1" latinLnBrk="0" hangingPunct="1">
        <a:lnSpc>
          <a:spcPct val="100000"/>
        </a:lnSpc>
        <a:spcBef>
          <a:spcPts val="0"/>
        </a:spcBef>
        <a:spcAft>
          <a:spcPts val="1200"/>
        </a:spcAft>
        <a:buSzPct val="75000"/>
        <a:buFont typeface="Courier New" panose="02070309020205020404" pitchFamily="49" charset="0"/>
        <a:buChar char="o"/>
        <a:defRPr sz="3600" i="0" kern="1200">
          <a:solidFill>
            <a:schemeClr val="tx1"/>
          </a:solidFill>
          <a:latin typeface="+mn-lt"/>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800" i="0" kern="1200">
          <a:solidFill>
            <a:schemeClr val="tx1"/>
          </a:solidFill>
          <a:latin typeface="+mn-lt"/>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400" i="0" kern="1200" baseline="0">
          <a:solidFill>
            <a:schemeClr val="tx1"/>
          </a:solidFill>
          <a:latin typeface="+mn-lt"/>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400" i="0" kern="1200">
          <a:solidFill>
            <a:schemeClr val="tx1"/>
          </a:solidFill>
          <a:latin typeface="+mn-lt"/>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emf"/><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3 / Unit 3 / Using Peripheral Devices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5843741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D2DACE-EC4F-427F-981B-2DEC9735F917}"/>
              </a:ext>
            </a:extLst>
          </p:cNvPr>
          <p:cNvSpPr>
            <a:spLocks noGrp="1"/>
          </p:cNvSpPr>
          <p:nvPr>
            <p:ph type="title"/>
          </p:nvPr>
        </p:nvSpPr>
        <p:spPr/>
        <p:txBody>
          <a:bodyPr/>
          <a:lstStyle/>
          <a:p>
            <a:r>
              <a:rPr lang="en-US" dirty="0"/>
              <a:t>Screen Resolution</a:t>
            </a:r>
          </a:p>
        </p:txBody>
      </p:sp>
      <p:pic>
        <p:nvPicPr>
          <p:cNvPr id="6" name="Content Placeholder 5" descr="Display options in Windows 10 settings app. Screenshot used with permission from Microsoft.">
            <a:extLst>
              <a:ext uri="{FF2B5EF4-FFF2-40B4-BE49-F238E27FC236}">
                <a16:creationId xmlns:a16="http://schemas.microsoft.com/office/drawing/2014/main" id="{DA9CC379-1CAB-4C3D-BF94-E0D80D95FBC3}"/>
              </a:ext>
            </a:extLst>
          </p:cNvPr>
          <p:cNvPicPr>
            <a:picLocks noGrp="1"/>
          </p:cNvPicPr>
          <p:nvPr>
            <p:ph idx="1"/>
          </p:nvPr>
        </p:nvPicPr>
        <p:blipFill>
          <a:blip r:embed="rId2"/>
          <a:stretch>
            <a:fillRect/>
          </a:stretch>
        </p:blipFill>
        <p:spPr>
          <a:xfrm>
            <a:off x="2621113" y="914400"/>
            <a:ext cx="6919612" cy="5578475"/>
          </a:xfrm>
          <a:prstGeom prst="rect">
            <a:avLst/>
          </a:prstGeom>
        </p:spPr>
      </p:pic>
      <p:sp>
        <p:nvSpPr>
          <p:cNvPr id="2" name="Footer Placeholder 1">
            <a:extLst>
              <a:ext uri="{FF2B5EF4-FFF2-40B4-BE49-F238E27FC236}">
                <a16:creationId xmlns:a16="http://schemas.microsoft.com/office/drawing/2014/main" id="{DE44E6BE-8898-4677-9531-F6F72649DE0E}"/>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D2A10665-447B-4490-B5BE-268F4A2E5213}"/>
              </a:ext>
            </a:extLst>
          </p:cNvPr>
          <p:cNvSpPr>
            <a:spLocks noGrp="1"/>
          </p:cNvSpPr>
          <p:nvPr>
            <p:ph type="sldNum" sz="quarter" idx="4"/>
          </p:nvPr>
        </p:nvSpPr>
        <p:spPr/>
        <p:txBody>
          <a:bodyPr/>
          <a:lstStyle/>
          <a:p>
            <a:fld id="{5356F478-C559-429F-9426-6D8D07B5A7AD}" type="slidenum">
              <a:rPr lang="en-US" smtClean="0"/>
              <a:pPr/>
              <a:t>10</a:t>
            </a:fld>
            <a:endParaRPr lang="en-US" dirty="0"/>
          </a:p>
        </p:txBody>
      </p:sp>
    </p:spTree>
    <p:extLst>
      <p:ext uri="{BB962C8B-B14F-4D97-AF65-F5344CB8AC3E}">
        <p14:creationId xmlns:p14="http://schemas.microsoft.com/office/powerpoint/2010/main" val="11983625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41C84-B1C4-43F2-8A7D-02CD715BF041}"/>
              </a:ext>
            </a:extLst>
          </p:cNvPr>
          <p:cNvSpPr>
            <a:spLocks noGrp="1"/>
          </p:cNvSpPr>
          <p:nvPr>
            <p:ph type="title"/>
          </p:nvPr>
        </p:nvSpPr>
        <p:spPr/>
        <p:txBody>
          <a:bodyPr/>
          <a:lstStyle/>
          <a:p>
            <a:r>
              <a:rPr lang="en-US" dirty="0"/>
              <a:t>Installing and Configuring Dual Monitors</a:t>
            </a:r>
          </a:p>
        </p:txBody>
      </p:sp>
      <p:sp>
        <p:nvSpPr>
          <p:cNvPr id="3" name="Content Placeholder 2">
            <a:extLst>
              <a:ext uri="{FF2B5EF4-FFF2-40B4-BE49-F238E27FC236}">
                <a16:creationId xmlns:a16="http://schemas.microsoft.com/office/drawing/2014/main" id="{3C921202-F6E9-46B6-9FFE-45F4589F5514}"/>
              </a:ext>
            </a:extLst>
          </p:cNvPr>
          <p:cNvSpPr>
            <a:spLocks noGrp="1"/>
          </p:cNvSpPr>
          <p:nvPr>
            <p:ph sz="half" idx="1"/>
          </p:nvPr>
        </p:nvSpPr>
        <p:spPr/>
        <p:txBody>
          <a:bodyPr>
            <a:normAutofit lnSpcReduction="10000"/>
          </a:bodyPr>
          <a:lstStyle/>
          <a:p>
            <a:r>
              <a:rPr lang="en-US" dirty="0"/>
              <a:t>Duplicate</a:t>
            </a:r>
          </a:p>
          <a:p>
            <a:r>
              <a:rPr lang="en-US" dirty="0"/>
              <a:t>Extend</a:t>
            </a:r>
          </a:p>
          <a:p>
            <a:pPr lvl="1"/>
            <a:r>
              <a:rPr lang="en-US" dirty="0"/>
              <a:t>Arrange icons to ensure consistent cursor movement between screens</a:t>
            </a:r>
          </a:p>
          <a:p>
            <a:r>
              <a:rPr lang="en-US" dirty="0"/>
              <a:t>Project (show on one screen only)</a:t>
            </a:r>
          </a:p>
        </p:txBody>
      </p:sp>
      <p:pic>
        <p:nvPicPr>
          <p:cNvPr id="8" name="Content Placeholder 7" descr="Configuring dual monitors in Windows 10 to duplicate the desktop to both devices. Screenshot used with permission from Microsoft.">
            <a:extLst>
              <a:ext uri="{FF2B5EF4-FFF2-40B4-BE49-F238E27FC236}">
                <a16:creationId xmlns:a16="http://schemas.microsoft.com/office/drawing/2014/main" id="{624B1BA6-8BC8-44EA-9D40-4B420B1A821F}"/>
              </a:ext>
            </a:extLst>
          </p:cNvPr>
          <p:cNvPicPr>
            <a:picLocks noGrp="1"/>
          </p:cNvPicPr>
          <p:nvPr>
            <p:ph sz="quarter" idx="12"/>
          </p:nvPr>
        </p:nvPicPr>
        <p:blipFill>
          <a:blip r:embed="rId2"/>
          <a:stretch>
            <a:fillRect/>
          </a:stretch>
        </p:blipFill>
        <p:spPr>
          <a:xfrm>
            <a:off x="6199100" y="914400"/>
            <a:ext cx="5797726" cy="2743200"/>
          </a:xfrm>
          <a:prstGeom prst="rect">
            <a:avLst/>
          </a:prstGeom>
        </p:spPr>
      </p:pic>
      <p:pic>
        <p:nvPicPr>
          <p:cNvPr id="9" name="Content Placeholder 8" descr="Configuring dual monitors in Windows 10 to extend the display - you can drag the icons around to reflect the physical position of your monitors. Screenshot used with permission from Microsoft.">
            <a:extLst>
              <a:ext uri="{FF2B5EF4-FFF2-40B4-BE49-F238E27FC236}">
                <a16:creationId xmlns:a16="http://schemas.microsoft.com/office/drawing/2014/main" id="{461D9B05-E9B9-477B-8FFD-DA209587F058}"/>
              </a:ext>
            </a:extLst>
          </p:cNvPr>
          <p:cNvPicPr>
            <a:picLocks noGrp="1"/>
          </p:cNvPicPr>
          <p:nvPr>
            <p:ph sz="quarter" idx="13"/>
          </p:nvPr>
        </p:nvPicPr>
        <p:blipFill>
          <a:blip r:embed="rId3"/>
          <a:stretch>
            <a:fillRect/>
          </a:stretch>
        </p:blipFill>
        <p:spPr>
          <a:xfrm>
            <a:off x="6199100" y="3749675"/>
            <a:ext cx="5797726" cy="2743200"/>
          </a:xfrm>
          <a:prstGeom prst="rect">
            <a:avLst/>
          </a:prstGeom>
        </p:spPr>
      </p:pic>
      <p:sp>
        <p:nvSpPr>
          <p:cNvPr id="4" name="Footer Placeholder 3">
            <a:extLst>
              <a:ext uri="{FF2B5EF4-FFF2-40B4-BE49-F238E27FC236}">
                <a16:creationId xmlns:a16="http://schemas.microsoft.com/office/drawing/2014/main" id="{6B093AC3-4F66-4D66-A1E6-AB14A41BBA0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EC0DBD04-430E-4CED-9F55-B6626A2C0A7B}"/>
              </a:ext>
            </a:extLst>
          </p:cNvPr>
          <p:cNvSpPr>
            <a:spLocks noGrp="1"/>
          </p:cNvSpPr>
          <p:nvPr>
            <p:ph type="sldNum" sz="quarter" idx="4"/>
          </p:nvPr>
        </p:nvSpPr>
        <p:spPr/>
        <p:txBody>
          <a:bodyPr/>
          <a:lstStyle/>
          <a:p>
            <a:fld id="{5356F478-C559-429F-9426-6D8D07B5A7AD}" type="slidenum">
              <a:rPr lang="en-US" smtClean="0"/>
              <a:pPr/>
              <a:t>11</a:t>
            </a:fld>
            <a:endParaRPr lang="en-US" dirty="0"/>
          </a:p>
        </p:txBody>
      </p:sp>
    </p:spTree>
    <p:extLst>
      <p:ext uri="{BB962C8B-B14F-4D97-AF65-F5344CB8AC3E}">
        <p14:creationId xmlns:p14="http://schemas.microsoft.com/office/powerpoint/2010/main" val="28461049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928BD-CF60-42C6-A4F8-967BD8627902}"/>
              </a:ext>
            </a:extLst>
          </p:cNvPr>
          <p:cNvSpPr>
            <a:spLocks noGrp="1"/>
          </p:cNvSpPr>
          <p:nvPr>
            <p:ph type="title"/>
          </p:nvPr>
        </p:nvSpPr>
        <p:spPr/>
        <p:txBody>
          <a:bodyPr/>
          <a:lstStyle/>
          <a:p>
            <a:r>
              <a:rPr lang="en-US" dirty="0"/>
              <a:t>Configuring a Touchscreen</a:t>
            </a:r>
          </a:p>
        </p:txBody>
      </p:sp>
      <p:sp>
        <p:nvSpPr>
          <p:cNvPr id="3" name="Content Placeholder 2">
            <a:extLst>
              <a:ext uri="{FF2B5EF4-FFF2-40B4-BE49-F238E27FC236}">
                <a16:creationId xmlns:a16="http://schemas.microsoft.com/office/drawing/2014/main" id="{FC35C35F-DEC9-44FF-90A8-7BA9C2C640FA}"/>
              </a:ext>
            </a:extLst>
          </p:cNvPr>
          <p:cNvSpPr>
            <a:spLocks noGrp="1"/>
          </p:cNvSpPr>
          <p:nvPr>
            <p:ph sz="half" idx="1"/>
          </p:nvPr>
        </p:nvSpPr>
        <p:spPr/>
        <p:txBody>
          <a:bodyPr/>
          <a:lstStyle/>
          <a:p>
            <a:r>
              <a:rPr lang="en-US" dirty="0"/>
              <a:t>Tablet PC Settings</a:t>
            </a:r>
          </a:p>
          <a:p>
            <a:pPr lvl="1"/>
            <a:r>
              <a:rPr lang="en-US" dirty="0"/>
              <a:t>Calibrate display</a:t>
            </a:r>
          </a:p>
          <a:p>
            <a:r>
              <a:rPr lang="en-US" dirty="0"/>
              <a:t>Pen and Touch</a:t>
            </a:r>
          </a:p>
          <a:p>
            <a:pPr lvl="1"/>
            <a:r>
              <a:rPr lang="en-US" dirty="0"/>
              <a:t>Gesture settings</a:t>
            </a:r>
          </a:p>
        </p:txBody>
      </p:sp>
      <p:pic>
        <p:nvPicPr>
          <p:cNvPr id="8" name="Content Placeholder 7" descr="Use the Tablet PC Control Panel applet to set up or calibrate a touchscreen">
            <a:extLst>
              <a:ext uri="{FF2B5EF4-FFF2-40B4-BE49-F238E27FC236}">
                <a16:creationId xmlns:a16="http://schemas.microsoft.com/office/drawing/2014/main" id="{A8C1D26E-DAE0-446B-8471-45547B4C7AB9}"/>
              </a:ext>
            </a:extLst>
          </p:cNvPr>
          <p:cNvPicPr>
            <a:picLocks noGrp="1"/>
          </p:cNvPicPr>
          <p:nvPr>
            <p:ph sz="quarter" idx="12"/>
          </p:nvPr>
        </p:nvPicPr>
        <p:blipFill>
          <a:blip r:embed="rId2">
            <a:extLst>
              <a:ext uri="{28A0092B-C50C-407E-A947-70E740481C1C}">
                <a14:useLocalDpi xmlns:a14="http://schemas.microsoft.com/office/drawing/2010/main" val="0"/>
              </a:ext>
            </a:extLst>
          </a:blip>
          <a:srcRect/>
          <a:stretch>
            <a:fillRect/>
          </a:stretch>
        </p:blipFill>
        <p:spPr bwMode="auto">
          <a:xfrm>
            <a:off x="1882238" y="914400"/>
            <a:ext cx="2363273" cy="2743200"/>
          </a:xfrm>
          <a:prstGeom prst="rect">
            <a:avLst/>
          </a:prstGeom>
          <a:noFill/>
          <a:ln>
            <a:noFill/>
          </a:ln>
        </p:spPr>
      </p:pic>
      <p:pic>
        <p:nvPicPr>
          <p:cNvPr id="9" name="Content Placeholder 8" descr="The calibration utility involves touching the crosshair at different points of the screen">
            <a:extLst>
              <a:ext uri="{FF2B5EF4-FFF2-40B4-BE49-F238E27FC236}">
                <a16:creationId xmlns:a16="http://schemas.microsoft.com/office/drawing/2014/main" id="{8A91B658-F2A0-4963-BB68-E38C5D5E456E}"/>
              </a:ext>
            </a:extLst>
          </p:cNvPr>
          <p:cNvPicPr>
            <a:picLocks noGrp="1"/>
          </p:cNvPicPr>
          <p:nvPr>
            <p:ph sz="quarter" idx="13"/>
          </p:nvPr>
        </p:nvPicPr>
        <p:blipFill>
          <a:blip r:embed="rId3" cstate="print">
            <a:extLst>
              <a:ext uri="{28A0092B-C50C-407E-A947-70E740481C1C}">
                <a14:useLocalDpi xmlns:a14="http://schemas.microsoft.com/office/drawing/2010/main" val="0"/>
              </a:ext>
            </a:extLst>
          </a:blip>
          <a:srcRect/>
          <a:stretch>
            <a:fillRect/>
          </a:stretch>
        </p:blipFill>
        <p:spPr bwMode="auto">
          <a:xfrm>
            <a:off x="624284" y="3749675"/>
            <a:ext cx="4879181" cy="2743200"/>
          </a:xfrm>
          <a:prstGeom prst="rect">
            <a:avLst/>
          </a:prstGeom>
          <a:noFill/>
          <a:ln>
            <a:noFill/>
          </a:ln>
        </p:spPr>
      </p:pic>
      <p:sp>
        <p:nvSpPr>
          <p:cNvPr id="4" name="Footer Placeholder 3">
            <a:extLst>
              <a:ext uri="{FF2B5EF4-FFF2-40B4-BE49-F238E27FC236}">
                <a16:creationId xmlns:a16="http://schemas.microsoft.com/office/drawing/2014/main" id="{734A934E-E83D-4D6C-9535-84F2F6D2C67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7B5A0064-DE68-41F6-8BA6-C0D5B0B1F01E}"/>
              </a:ext>
            </a:extLst>
          </p:cNvPr>
          <p:cNvSpPr>
            <a:spLocks noGrp="1"/>
          </p:cNvSpPr>
          <p:nvPr>
            <p:ph type="sldNum" sz="quarter" idx="4"/>
          </p:nvPr>
        </p:nvSpPr>
        <p:spPr/>
        <p:txBody>
          <a:bodyPr/>
          <a:lstStyle/>
          <a:p>
            <a:fld id="{5356F478-C559-429F-9426-6D8D07B5A7AD}" type="slidenum">
              <a:rPr lang="en-US" smtClean="0"/>
              <a:pPr/>
              <a:t>12</a:t>
            </a:fld>
            <a:endParaRPr lang="en-US" dirty="0"/>
          </a:p>
        </p:txBody>
      </p:sp>
    </p:spTree>
    <p:extLst>
      <p:ext uri="{BB962C8B-B14F-4D97-AF65-F5344CB8AC3E}">
        <p14:creationId xmlns:p14="http://schemas.microsoft.com/office/powerpoint/2010/main" val="15222752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68FFD-7852-43E9-92EF-2F550258AB8F}"/>
              </a:ext>
            </a:extLst>
          </p:cNvPr>
          <p:cNvSpPr>
            <a:spLocks noGrp="1"/>
          </p:cNvSpPr>
          <p:nvPr>
            <p:ph type="title"/>
          </p:nvPr>
        </p:nvSpPr>
        <p:spPr/>
        <p:txBody>
          <a:bodyPr/>
          <a:lstStyle/>
          <a:p>
            <a:r>
              <a:rPr lang="en-US" dirty="0"/>
              <a:t>Multimedia Ports and Devices</a:t>
            </a:r>
          </a:p>
        </p:txBody>
      </p:sp>
      <p:sp>
        <p:nvSpPr>
          <p:cNvPr id="3" name="Content Placeholder 2">
            <a:extLst>
              <a:ext uri="{FF2B5EF4-FFF2-40B4-BE49-F238E27FC236}">
                <a16:creationId xmlns:a16="http://schemas.microsoft.com/office/drawing/2014/main" id="{046470A3-B93E-4BDC-8A75-33160D8F019F}"/>
              </a:ext>
            </a:extLst>
          </p:cNvPr>
          <p:cNvSpPr>
            <a:spLocks noGrp="1"/>
          </p:cNvSpPr>
          <p:nvPr>
            <p:ph sz="half" idx="1"/>
          </p:nvPr>
        </p:nvSpPr>
        <p:spPr/>
        <p:txBody>
          <a:bodyPr>
            <a:normAutofit fontScale="55000" lnSpcReduction="20000"/>
          </a:bodyPr>
          <a:lstStyle/>
          <a:p>
            <a:r>
              <a:rPr lang="en-US" dirty="0"/>
              <a:t>Audio card/sound card</a:t>
            </a:r>
          </a:p>
          <a:p>
            <a:r>
              <a:rPr lang="en-US" dirty="0"/>
              <a:t>Speaker and microphone jacks</a:t>
            </a:r>
          </a:p>
          <a:p>
            <a:pPr lvl="1"/>
            <a:r>
              <a:rPr lang="en-US" dirty="0"/>
              <a:t>Audio in (light blue</a:t>
            </a:r>
          </a:p>
          <a:p>
            <a:pPr lvl="1"/>
            <a:r>
              <a:rPr lang="en-US" dirty="0"/>
              <a:t>Microphone input (pink)</a:t>
            </a:r>
          </a:p>
          <a:p>
            <a:pPr lvl="1"/>
            <a:r>
              <a:rPr lang="en-US" dirty="0"/>
              <a:t>Audio out (lime)—amplified stereo speakers/headphones</a:t>
            </a:r>
          </a:p>
          <a:p>
            <a:pPr lvl="1"/>
            <a:r>
              <a:rPr lang="en-US" dirty="0"/>
              <a:t>Audio out (black)—rear speaker</a:t>
            </a:r>
          </a:p>
          <a:p>
            <a:pPr lvl="1"/>
            <a:r>
              <a:rPr lang="en-US" dirty="0"/>
              <a:t>Audio out (orange)—subwoofer</a:t>
            </a:r>
          </a:p>
          <a:p>
            <a:pPr lvl="1"/>
            <a:r>
              <a:rPr lang="en-US" dirty="0"/>
              <a:t>USB port (headsets)</a:t>
            </a:r>
          </a:p>
          <a:p>
            <a:r>
              <a:rPr lang="en-US" dirty="0"/>
              <a:t>Speaker configurations</a:t>
            </a:r>
          </a:p>
          <a:p>
            <a:pPr lvl="1"/>
            <a:r>
              <a:rPr lang="en-US" dirty="0"/>
              <a:t>Stereo</a:t>
            </a:r>
          </a:p>
          <a:p>
            <a:pPr lvl="1"/>
            <a:r>
              <a:rPr lang="en-US" dirty="0"/>
              <a:t>Surround sound (5.1 or 7.1)</a:t>
            </a:r>
          </a:p>
          <a:p>
            <a:endParaRPr lang="en-US" dirty="0"/>
          </a:p>
        </p:txBody>
      </p:sp>
      <p:pic>
        <p:nvPicPr>
          <p:cNvPr id="9" name="Content Placeholder 8" descr="Audio jacks on a sound card. Image © 123rf.com.">
            <a:extLst>
              <a:ext uri="{FF2B5EF4-FFF2-40B4-BE49-F238E27FC236}">
                <a16:creationId xmlns:a16="http://schemas.microsoft.com/office/drawing/2014/main" id="{3687C71E-7A7B-4A73-96C3-4558CB407527}"/>
              </a:ext>
            </a:extLst>
          </p:cNvPr>
          <p:cNvPicPr>
            <a:picLocks noGrp="1"/>
          </p:cNvPicPr>
          <p:nvPr>
            <p:ph sz="half" idx="2"/>
          </p:nvPr>
        </p:nvPicPr>
        <p:blipFill>
          <a:blip r:embed="rId2">
            <a:clrChange>
              <a:clrFrom>
                <a:srgbClr val="FFFFFF"/>
              </a:clrFrom>
              <a:clrTo>
                <a:srgbClr val="FFFFFF">
                  <a:alpha val="0"/>
                </a:srgbClr>
              </a:clrTo>
            </a:clrChange>
          </a:blip>
          <a:stretch>
            <a:fillRect/>
          </a:stretch>
        </p:blipFill>
        <p:spPr bwMode="auto">
          <a:xfrm>
            <a:off x="6126163" y="2168889"/>
            <a:ext cx="5940425" cy="3069497"/>
          </a:xfrm>
          <a:prstGeom prst="rect">
            <a:avLst/>
          </a:prstGeom>
          <a:noFill/>
          <a:ln>
            <a:noFill/>
          </a:ln>
        </p:spPr>
      </p:pic>
      <p:sp>
        <p:nvSpPr>
          <p:cNvPr id="4" name="Footer Placeholder 3">
            <a:extLst>
              <a:ext uri="{FF2B5EF4-FFF2-40B4-BE49-F238E27FC236}">
                <a16:creationId xmlns:a16="http://schemas.microsoft.com/office/drawing/2014/main" id="{055EB7DE-767C-4BE0-A93E-0D51A8C6F67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EC4FE38-3937-4DFD-8076-600D5FB2B33E}"/>
              </a:ext>
            </a:extLst>
          </p:cNvPr>
          <p:cNvSpPr>
            <a:spLocks noGrp="1"/>
          </p:cNvSpPr>
          <p:nvPr>
            <p:ph type="sldNum" sz="quarter" idx="4"/>
          </p:nvPr>
        </p:nvSpPr>
        <p:spPr/>
        <p:txBody>
          <a:bodyPr/>
          <a:lstStyle/>
          <a:p>
            <a:fld id="{5356F478-C559-429F-9426-6D8D07B5A7AD}" type="slidenum">
              <a:rPr lang="en-US" smtClean="0"/>
              <a:pPr/>
              <a:t>13</a:t>
            </a:fld>
            <a:endParaRPr lang="en-US" dirty="0"/>
          </a:p>
        </p:txBody>
      </p:sp>
    </p:spTree>
    <p:extLst>
      <p:ext uri="{BB962C8B-B14F-4D97-AF65-F5344CB8AC3E}">
        <p14:creationId xmlns:p14="http://schemas.microsoft.com/office/powerpoint/2010/main" val="13869710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B016449-9369-49C2-91C5-F51994FFD4A3}"/>
              </a:ext>
            </a:extLst>
          </p:cNvPr>
          <p:cNvSpPr>
            <a:spLocks noGrp="1"/>
          </p:cNvSpPr>
          <p:nvPr>
            <p:ph type="title"/>
          </p:nvPr>
        </p:nvSpPr>
        <p:spPr/>
        <p:txBody>
          <a:bodyPr/>
          <a:lstStyle/>
          <a:p>
            <a:r>
              <a:rPr lang="en-US" dirty="0"/>
              <a:t>Audio Settings</a:t>
            </a:r>
          </a:p>
        </p:txBody>
      </p:sp>
      <p:sp>
        <p:nvSpPr>
          <p:cNvPr id="10" name="Content Placeholder 9">
            <a:extLst>
              <a:ext uri="{FF2B5EF4-FFF2-40B4-BE49-F238E27FC236}">
                <a16:creationId xmlns:a16="http://schemas.microsoft.com/office/drawing/2014/main" id="{9533559A-FC4C-41BC-B3E4-495C14157CD0}"/>
              </a:ext>
            </a:extLst>
          </p:cNvPr>
          <p:cNvSpPr>
            <a:spLocks noGrp="1"/>
          </p:cNvSpPr>
          <p:nvPr>
            <p:ph sz="half" idx="1"/>
          </p:nvPr>
        </p:nvSpPr>
        <p:spPr/>
        <p:txBody>
          <a:bodyPr/>
          <a:lstStyle/>
          <a:p>
            <a:r>
              <a:rPr lang="en-US" dirty="0"/>
              <a:t>Sound applet (Control Panel)</a:t>
            </a:r>
          </a:p>
          <a:p>
            <a:r>
              <a:rPr lang="en-US" dirty="0"/>
              <a:t>Volume control (Notification Area)</a:t>
            </a:r>
          </a:p>
          <a:p>
            <a:endParaRPr lang="en-US" dirty="0"/>
          </a:p>
        </p:txBody>
      </p:sp>
      <p:pic>
        <p:nvPicPr>
          <p:cNvPr id="13" name="Content Placeholder 12">
            <a:extLst>
              <a:ext uri="{FF2B5EF4-FFF2-40B4-BE49-F238E27FC236}">
                <a16:creationId xmlns:a16="http://schemas.microsoft.com/office/drawing/2014/main" id="{DDDF387A-BD25-4B23-B457-A83C8F6D7E9F}"/>
              </a:ext>
            </a:extLst>
          </p:cNvPr>
          <p:cNvPicPr>
            <a:picLocks noGrp="1" noChangeAspect="1"/>
          </p:cNvPicPr>
          <p:nvPr>
            <p:ph sz="quarter" idx="12"/>
          </p:nvPr>
        </p:nvPicPr>
        <p:blipFill>
          <a:blip r:embed="rId2"/>
          <a:stretch>
            <a:fillRect/>
          </a:stretch>
        </p:blipFill>
        <p:spPr>
          <a:xfrm>
            <a:off x="757933" y="914400"/>
            <a:ext cx="4611884" cy="2743200"/>
          </a:xfrm>
          <a:prstGeom prst="rect">
            <a:avLst/>
          </a:prstGeom>
        </p:spPr>
      </p:pic>
      <p:pic>
        <p:nvPicPr>
          <p:cNvPr id="14" name="Content Placeholder 13" descr="Windows volume control—drag the slider to adjust the volume and click the button to mute or unmute sound. Screenshot used with permission from Microsoft.">
            <a:extLst>
              <a:ext uri="{FF2B5EF4-FFF2-40B4-BE49-F238E27FC236}">
                <a16:creationId xmlns:a16="http://schemas.microsoft.com/office/drawing/2014/main" id="{0B48565F-06E1-4216-9FDD-D3A9418C7C79}"/>
              </a:ext>
            </a:extLst>
          </p:cNvPr>
          <p:cNvPicPr>
            <a:picLocks noGrp="1"/>
          </p:cNvPicPr>
          <p:nvPr>
            <p:ph sz="quarter" idx="13"/>
          </p:nvPr>
        </p:nvPicPr>
        <p:blipFill>
          <a:blip r:embed="rId3"/>
          <a:stretch>
            <a:fillRect/>
          </a:stretch>
        </p:blipFill>
        <p:spPr>
          <a:xfrm>
            <a:off x="911225" y="4344987"/>
            <a:ext cx="4305300" cy="1552575"/>
          </a:xfrm>
          <a:prstGeom prst="rect">
            <a:avLst/>
          </a:prstGeom>
        </p:spPr>
      </p:pic>
      <p:sp>
        <p:nvSpPr>
          <p:cNvPr id="2" name="Footer Placeholder 1">
            <a:extLst>
              <a:ext uri="{FF2B5EF4-FFF2-40B4-BE49-F238E27FC236}">
                <a16:creationId xmlns:a16="http://schemas.microsoft.com/office/drawing/2014/main" id="{5A2BB7BB-E99D-48F9-A396-13F0ADDB564C}"/>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9BEE2FF5-638E-41C6-93CC-20173A714849}"/>
              </a:ext>
            </a:extLst>
          </p:cNvPr>
          <p:cNvSpPr>
            <a:spLocks noGrp="1"/>
          </p:cNvSpPr>
          <p:nvPr>
            <p:ph type="sldNum" sz="quarter" idx="4"/>
          </p:nvPr>
        </p:nvSpPr>
        <p:spPr/>
        <p:txBody>
          <a:bodyPr/>
          <a:lstStyle/>
          <a:p>
            <a:fld id="{5356F478-C559-429F-9426-6D8D07B5A7AD}" type="slidenum">
              <a:rPr lang="en-US" smtClean="0"/>
              <a:pPr/>
              <a:t>14</a:t>
            </a:fld>
            <a:endParaRPr lang="en-US" dirty="0"/>
          </a:p>
        </p:txBody>
      </p:sp>
    </p:spTree>
    <p:extLst>
      <p:ext uri="{BB962C8B-B14F-4D97-AF65-F5344CB8AC3E}">
        <p14:creationId xmlns:p14="http://schemas.microsoft.com/office/powerpoint/2010/main" val="31688810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474D1-53CB-40EC-9A6D-0864AB506347}"/>
              </a:ext>
            </a:extLst>
          </p:cNvPr>
          <p:cNvSpPr>
            <a:spLocks noGrp="1"/>
          </p:cNvSpPr>
          <p:nvPr>
            <p:ph type="title"/>
          </p:nvPr>
        </p:nvSpPr>
        <p:spPr/>
        <p:txBody>
          <a:bodyPr/>
          <a:lstStyle/>
          <a:p>
            <a:r>
              <a:rPr lang="en-US" dirty="0"/>
              <a:t>Webcams</a:t>
            </a:r>
          </a:p>
        </p:txBody>
      </p:sp>
      <p:sp>
        <p:nvSpPr>
          <p:cNvPr id="3" name="Content Placeholder 2">
            <a:extLst>
              <a:ext uri="{FF2B5EF4-FFF2-40B4-BE49-F238E27FC236}">
                <a16:creationId xmlns:a16="http://schemas.microsoft.com/office/drawing/2014/main" id="{E22A873F-1C66-448B-A4ED-8E8BC6BEE26E}"/>
              </a:ext>
            </a:extLst>
          </p:cNvPr>
          <p:cNvSpPr>
            <a:spLocks noGrp="1"/>
          </p:cNvSpPr>
          <p:nvPr>
            <p:ph sz="half" idx="1"/>
          </p:nvPr>
        </p:nvSpPr>
        <p:spPr/>
        <p:txBody>
          <a:bodyPr>
            <a:normAutofit fontScale="92500"/>
          </a:bodyPr>
          <a:lstStyle/>
          <a:p>
            <a:r>
              <a:rPr lang="en-US" dirty="0"/>
              <a:t>Compact video recording</a:t>
            </a:r>
          </a:p>
          <a:p>
            <a:r>
              <a:rPr lang="en-US" dirty="0"/>
              <a:t>Once very low quality, modern webcams are usually HD-quality at least</a:t>
            </a:r>
          </a:p>
          <a:p>
            <a:r>
              <a:rPr lang="en-US" dirty="0"/>
              <a:t>Can be built-in for laptops or attached using USB</a:t>
            </a:r>
          </a:p>
        </p:txBody>
      </p:sp>
      <p:pic>
        <p:nvPicPr>
          <p:cNvPr id="7" name="Content Placeholder 6" descr="Built-in and USB-attached webcam options. Image © 123rf.com.">
            <a:extLst>
              <a:ext uri="{FF2B5EF4-FFF2-40B4-BE49-F238E27FC236}">
                <a16:creationId xmlns:a16="http://schemas.microsoft.com/office/drawing/2014/main" id="{5DEE7313-4A11-4426-B480-51FE25E2D565}"/>
              </a:ext>
            </a:extLst>
          </p:cNvPr>
          <p:cNvPicPr>
            <a:picLocks noGrp="1"/>
          </p:cNvPicPr>
          <p:nvPr>
            <p:ph sz="half" idx="2"/>
          </p:nvPr>
        </p:nvPicPr>
        <p:blipFill>
          <a:blip r:embed="rId2"/>
          <a:stretch>
            <a:fillRect/>
          </a:stretch>
        </p:blipFill>
        <p:spPr bwMode="auto">
          <a:xfrm>
            <a:off x="6126163" y="1272536"/>
            <a:ext cx="5940425" cy="4862203"/>
          </a:xfrm>
          <a:prstGeom prst="rect">
            <a:avLst/>
          </a:prstGeom>
          <a:noFill/>
          <a:ln>
            <a:noFill/>
          </a:ln>
        </p:spPr>
      </p:pic>
      <p:sp>
        <p:nvSpPr>
          <p:cNvPr id="4" name="Footer Placeholder 3">
            <a:extLst>
              <a:ext uri="{FF2B5EF4-FFF2-40B4-BE49-F238E27FC236}">
                <a16:creationId xmlns:a16="http://schemas.microsoft.com/office/drawing/2014/main" id="{622DB94D-60BE-4CD4-8AF1-3E7F00A97B3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677FB22C-D957-49A8-8DDB-FB92172C129A}"/>
              </a:ext>
            </a:extLst>
          </p:cNvPr>
          <p:cNvSpPr>
            <a:spLocks noGrp="1"/>
          </p:cNvSpPr>
          <p:nvPr>
            <p:ph type="sldNum" sz="quarter" idx="4"/>
          </p:nvPr>
        </p:nvSpPr>
        <p:spPr/>
        <p:txBody>
          <a:bodyPr/>
          <a:lstStyle/>
          <a:p>
            <a:fld id="{5356F478-C559-429F-9426-6D8D07B5A7AD}" type="slidenum">
              <a:rPr lang="en-US" smtClean="0"/>
              <a:pPr/>
              <a:t>15</a:t>
            </a:fld>
            <a:endParaRPr lang="en-US" dirty="0"/>
          </a:p>
        </p:txBody>
      </p:sp>
    </p:spTree>
    <p:extLst>
      <p:ext uri="{BB962C8B-B14F-4D97-AF65-F5344CB8AC3E}">
        <p14:creationId xmlns:p14="http://schemas.microsoft.com/office/powerpoint/2010/main" val="28146557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A93082-CD50-4BB7-A26F-FD5EE158676A}"/>
              </a:ext>
            </a:extLst>
          </p:cNvPr>
          <p:cNvSpPr>
            <a:spLocks noGrp="1"/>
          </p:cNvSpPr>
          <p:nvPr>
            <p:ph idx="1"/>
          </p:nvPr>
        </p:nvSpPr>
        <p:spPr/>
        <p:txBody>
          <a:bodyPr>
            <a:normAutofit fontScale="62500" lnSpcReduction="20000"/>
          </a:bodyPr>
          <a:lstStyle/>
          <a:p>
            <a:r>
              <a:rPr lang="en-US" dirty="0"/>
              <a:t>Laser printer</a:t>
            </a:r>
            <a:r>
              <a:rPr lang="en-GB" dirty="0"/>
              <a:t>—fuser unit and toner</a:t>
            </a:r>
          </a:p>
          <a:p>
            <a:r>
              <a:rPr lang="en-GB" dirty="0"/>
              <a:t>Inkjet—ink</a:t>
            </a:r>
            <a:r>
              <a:rPr lang="ja-JP" altLang="en-US" dirty="0"/>
              <a:t> </a:t>
            </a:r>
            <a:r>
              <a:rPr lang="en-GB" altLang="ja-JP" dirty="0"/>
              <a:t>cartridge and print head</a:t>
            </a:r>
          </a:p>
          <a:p>
            <a:r>
              <a:rPr lang="en-GB" dirty="0"/>
              <a:t>Greyscale or </a:t>
            </a:r>
            <a:r>
              <a:rPr lang="en-US" dirty="0"/>
              <a:t>Cyan, Magenta, Yellow, and Black (CMYK) color printing</a:t>
            </a:r>
          </a:p>
          <a:p>
            <a:r>
              <a:rPr lang="en-US" dirty="0"/>
              <a:t>Vendors</a:t>
            </a:r>
            <a:r>
              <a:rPr lang="en-GB" dirty="0"/>
              <a:t>—</a:t>
            </a:r>
            <a:r>
              <a:rPr lang="en-US" dirty="0"/>
              <a:t>HP, Epson, Canon, Xerox, Brother, OKI, Konica/Minolta, Lexmark, Ricoh, Samsung</a:t>
            </a:r>
          </a:p>
        </p:txBody>
      </p:sp>
      <p:sp>
        <p:nvSpPr>
          <p:cNvPr id="3" name="Title 2">
            <a:extLst>
              <a:ext uri="{FF2B5EF4-FFF2-40B4-BE49-F238E27FC236}">
                <a16:creationId xmlns:a16="http://schemas.microsoft.com/office/drawing/2014/main" id="{9CA15D7E-5B89-476D-BFD5-CD05909C079D}"/>
              </a:ext>
            </a:extLst>
          </p:cNvPr>
          <p:cNvSpPr>
            <a:spLocks noGrp="1"/>
          </p:cNvSpPr>
          <p:nvPr>
            <p:ph type="title"/>
          </p:nvPr>
        </p:nvSpPr>
        <p:spPr/>
        <p:txBody>
          <a:bodyPr/>
          <a:lstStyle/>
          <a:p>
            <a:r>
              <a:rPr lang="en-US" dirty="0"/>
              <a:t>Printer Types</a:t>
            </a:r>
          </a:p>
        </p:txBody>
      </p:sp>
      <p:pic>
        <p:nvPicPr>
          <p:cNvPr id="7" name="Content Placeholder 6" descr="Inkjet (left) and laser (right) color printer types. Image © 123rf.com.">
            <a:extLst>
              <a:ext uri="{FF2B5EF4-FFF2-40B4-BE49-F238E27FC236}">
                <a16:creationId xmlns:a16="http://schemas.microsoft.com/office/drawing/2014/main" id="{48F4BBEA-162E-4606-A84D-4F938647D96A}"/>
              </a:ext>
            </a:extLst>
          </p:cNvPr>
          <p:cNvPicPr>
            <a:picLocks noGrp="1"/>
          </p:cNvPicPr>
          <p:nvPr>
            <p:ph idx="12"/>
          </p:nvPr>
        </p:nvPicPr>
        <p:blipFill rotWithShape="1">
          <a:blip r:embed="rId2">
            <a:clrChange>
              <a:clrFrom>
                <a:srgbClr val="FFFFFF"/>
              </a:clrFrom>
              <a:clrTo>
                <a:srgbClr val="FFFFFF">
                  <a:alpha val="0"/>
                </a:srgbClr>
              </a:clrTo>
            </a:clrChange>
          </a:blip>
          <a:srcRect t="11944" b="10802"/>
          <a:stretch/>
        </p:blipFill>
        <p:spPr bwMode="auto">
          <a:xfrm>
            <a:off x="2334584" y="3749675"/>
            <a:ext cx="7492669" cy="2743200"/>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4CA40208-7CC9-4DE1-93B5-309A9E55627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2B97548-6E6E-4358-86D0-749D07488BD0}"/>
              </a:ext>
            </a:extLst>
          </p:cNvPr>
          <p:cNvSpPr>
            <a:spLocks noGrp="1"/>
          </p:cNvSpPr>
          <p:nvPr>
            <p:ph type="sldNum" sz="quarter" idx="4"/>
          </p:nvPr>
        </p:nvSpPr>
        <p:spPr/>
        <p:txBody>
          <a:bodyPr/>
          <a:lstStyle/>
          <a:p>
            <a:fld id="{5356F478-C559-429F-9426-6D8D07B5A7AD}" type="slidenum">
              <a:rPr lang="en-US" smtClean="0"/>
              <a:pPr/>
              <a:t>16</a:t>
            </a:fld>
            <a:endParaRPr lang="en-US" dirty="0"/>
          </a:p>
        </p:txBody>
      </p:sp>
    </p:spTree>
    <p:extLst>
      <p:ext uri="{BB962C8B-B14F-4D97-AF65-F5344CB8AC3E}">
        <p14:creationId xmlns:p14="http://schemas.microsoft.com/office/powerpoint/2010/main" val="29868971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D763066-EE6B-43BA-859A-A09685AC0A8A}"/>
              </a:ext>
            </a:extLst>
          </p:cNvPr>
          <p:cNvSpPr>
            <a:spLocks noGrp="1"/>
          </p:cNvSpPr>
          <p:nvPr>
            <p:ph type="title"/>
          </p:nvPr>
        </p:nvSpPr>
        <p:spPr/>
        <p:txBody>
          <a:bodyPr/>
          <a:lstStyle/>
          <a:p>
            <a:r>
              <a:rPr lang="en-US" dirty="0"/>
              <a:t>Installing and Configuring a Printer</a:t>
            </a:r>
          </a:p>
        </p:txBody>
      </p:sp>
      <p:sp>
        <p:nvSpPr>
          <p:cNvPr id="8" name="Content Placeholder 7">
            <a:extLst>
              <a:ext uri="{FF2B5EF4-FFF2-40B4-BE49-F238E27FC236}">
                <a16:creationId xmlns:a16="http://schemas.microsoft.com/office/drawing/2014/main" id="{5082B436-86B1-4E17-94CC-C6CBAFD37164}"/>
              </a:ext>
            </a:extLst>
          </p:cNvPr>
          <p:cNvSpPr>
            <a:spLocks noGrp="1"/>
          </p:cNvSpPr>
          <p:nvPr>
            <p:ph sz="half" idx="1"/>
          </p:nvPr>
        </p:nvSpPr>
        <p:spPr/>
        <p:txBody>
          <a:bodyPr>
            <a:normAutofit lnSpcReduction="10000"/>
          </a:bodyPr>
          <a:lstStyle/>
          <a:p>
            <a:r>
              <a:rPr lang="en-US" dirty="0"/>
              <a:t>USB or Bluetooth wireless connection</a:t>
            </a:r>
          </a:p>
          <a:p>
            <a:r>
              <a:rPr lang="en-US" dirty="0"/>
              <a:t>Plug-and-Play installation</a:t>
            </a:r>
          </a:p>
          <a:p>
            <a:r>
              <a:rPr lang="en-US" dirty="0"/>
              <a:t>Manage via Devices and Printers or Settings &gt; Devices</a:t>
            </a:r>
          </a:p>
        </p:txBody>
      </p:sp>
      <p:pic>
        <p:nvPicPr>
          <p:cNvPr id="11" name="Content Placeholder 10">
            <a:extLst>
              <a:ext uri="{FF2B5EF4-FFF2-40B4-BE49-F238E27FC236}">
                <a16:creationId xmlns:a16="http://schemas.microsoft.com/office/drawing/2014/main" id="{FFE25DE0-F19F-4830-AF5A-DA09CFBE7B49}"/>
              </a:ext>
            </a:extLst>
          </p:cNvPr>
          <p:cNvPicPr>
            <a:picLocks noGrp="1"/>
          </p:cNvPicPr>
          <p:nvPr>
            <p:ph sz="quarter" idx="12"/>
          </p:nvPr>
        </p:nvPicPr>
        <p:blipFill>
          <a:blip r:embed="rId2"/>
          <a:stretch>
            <a:fillRect/>
          </a:stretch>
        </p:blipFill>
        <p:spPr>
          <a:xfrm>
            <a:off x="1371961" y="914400"/>
            <a:ext cx="3383827" cy="2743200"/>
          </a:xfrm>
          <a:prstGeom prst="rect">
            <a:avLst/>
          </a:prstGeom>
        </p:spPr>
      </p:pic>
      <p:pic>
        <p:nvPicPr>
          <p:cNvPr id="12" name="Content Placeholder 11" descr="Print queue—use the shortcut menu to cancel or restart jobs or the Printer menu to pause the printer. Screenshot used with permission from Microsoft.">
            <a:extLst>
              <a:ext uri="{FF2B5EF4-FFF2-40B4-BE49-F238E27FC236}">
                <a16:creationId xmlns:a16="http://schemas.microsoft.com/office/drawing/2014/main" id="{09CB6EE2-5374-4E1B-A095-2E592333A1CB}"/>
              </a:ext>
            </a:extLst>
          </p:cNvPr>
          <p:cNvPicPr>
            <a:picLocks noGrp="1"/>
          </p:cNvPicPr>
          <p:nvPr>
            <p:ph sz="quarter" idx="13"/>
          </p:nvPr>
        </p:nvPicPr>
        <p:blipFill>
          <a:blip r:embed="rId3"/>
          <a:stretch>
            <a:fillRect/>
          </a:stretch>
        </p:blipFill>
        <p:spPr>
          <a:xfrm>
            <a:off x="92075" y="4058856"/>
            <a:ext cx="5943600" cy="2124837"/>
          </a:xfrm>
          <a:prstGeom prst="rect">
            <a:avLst/>
          </a:prstGeom>
        </p:spPr>
      </p:pic>
      <p:sp>
        <p:nvSpPr>
          <p:cNvPr id="2" name="Footer Placeholder 1">
            <a:extLst>
              <a:ext uri="{FF2B5EF4-FFF2-40B4-BE49-F238E27FC236}">
                <a16:creationId xmlns:a16="http://schemas.microsoft.com/office/drawing/2014/main" id="{69CDA1AA-CD67-4471-B5F3-8CB329D05A91}"/>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8EA6FC8A-BBFE-4DDC-A48E-AC9F0369D488}"/>
              </a:ext>
            </a:extLst>
          </p:cNvPr>
          <p:cNvSpPr>
            <a:spLocks noGrp="1"/>
          </p:cNvSpPr>
          <p:nvPr>
            <p:ph type="sldNum" sz="quarter" idx="4"/>
          </p:nvPr>
        </p:nvSpPr>
        <p:spPr/>
        <p:txBody>
          <a:bodyPr/>
          <a:lstStyle/>
          <a:p>
            <a:fld id="{5356F478-C559-429F-9426-6D8D07B5A7AD}" type="slidenum">
              <a:rPr lang="en-US" smtClean="0"/>
              <a:pPr/>
              <a:t>17</a:t>
            </a:fld>
            <a:endParaRPr lang="en-US" dirty="0"/>
          </a:p>
        </p:txBody>
      </p:sp>
    </p:spTree>
    <p:extLst>
      <p:ext uri="{BB962C8B-B14F-4D97-AF65-F5344CB8AC3E}">
        <p14:creationId xmlns:p14="http://schemas.microsoft.com/office/powerpoint/2010/main" val="40936989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B4555-D04E-4774-AD6E-24A8A8556E08}"/>
              </a:ext>
            </a:extLst>
          </p:cNvPr>
          <p:cNvSpPr>
            <a:spLocks noGrp="1"/>
          </p:cNvSpPr>
          <p:nvPr>
            <p:ph type="title"/>
          </p:nvPr>
        </p:nvSpPr>
        <p:spPr/>
        <p:txBody>
          <a:bodyPr/>
          <a:lstStyle/>
          <a:p>
            <a:r>
              <a:rPr lang="en-US" dirty="0"/>
              <a:t>Printer Properties and Preferences</a:t>
            </a:r>
          </a:p>
        </p:txBody>
      </p:sp>
      <p:pic>
        <p:nvPicPr>
          <p:cNvPr id="7" name="Content Placeholder 6" descr="Printing preferences—this page lets you choose from a number of preset print settings templates. Screenshot used with permission from Microsoft.">
            <a:extLst>
              <a:ext uri="{FF2B5EF4-FFF2-40B4-BE49-F238E27FC236}">
                <a16:creationId xmlns:a16="http://schemas.microsoft.com/office/drawing/2014/main" id="{B2413AE3-B3F5-4C8D-A1B4-9395EAD0DC4D}"/>
              </a:ext>
            </a:extLst>
          </p:cNvPr>
          <p:cNvPicPr>
            <a:picLocks noGrp="1"/>
          </p:cNvPicPr>
          <p:nvPr>
            <p:ph sz="half" idx="2"/>
          </p:nvPr>
        </p:nvPicPr>
        <p:blipFill>
          <a:blip r:embed="rId2"/>
          <a:stretch>
            <a:fillRect/>
          </a:stretch>
        </p:blipFill>
        <p:spPr>
          <a:xfrm>
            <a:off x="6126163" y="1433547"/>
            <a:ext cx="5940425" cy="4540181"/>
          </a:xfrm>
          <a:prstGeom prst="rect">
            <a:avLst/>
          </a:prstGeom>
        </p:spPr>
      </p:pic>
      <p:pic>
        <p:nvPicPr>
          <p:cNvPr id="8" name="Content Placeholder 7" descr="Printer properties—use the General tab to print a test page. Screenshot used with permission from Microsoft.">
            <a:extLst>
              <a:ext uri="{FF2B5EF4-FFF2-40B4-BE49-F238E27FC236}">
                <a16:creationId xmlns:a16="http://schemas.microsoft.com/office/drawing/2014/main" id="{7557D729-F792-4C53-85F8-F5761606B7BE}"/>
              </a:ext>
            </a:extLst>
          </p:cNvPr>
          <p:cNvPicPr>
            <a:picLocks noGrp="1"/>
          </p:cNvPicPr>
          <p:nvPr>
            <p:ph sz="half" idx="1"/>
          </p:nvPr>
        </p:nvPicPr>
        <p:blipFill>
          <a:blip r:embed="rId3"/>
          <a:stretch>
            <a:fillRect/>
          </a:stretch>
        </p:blipFill>
        <p:spPr>
          <a:xfrm>
            <a:off x="92075" y="1432333"/>
            <a:ext cx="5943600" cy="4542608"/>
          </a:xfrm>
          <a:prstGeom prst="rect">
            <a:avLst/>
          </a:prstGeom>
        </p:spPr>
      </p:pic>
      <p:sp>
        <p:nvSpPr>
          <p:cNvPr id="3" name="Footer Placeholder 2">
            <a:extLst>
              <a:ext uri="{FF2B5EF4-FFF2-40B4-BE49-F238E27FC236}">
                <a16:creationId xmlns:a16="http://schemas.microsoft.com/office/drawing/2014/main" id="{DE00569C-5BF1-4858-80B1-104DFFEF3AB9}"/>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3971A74A-5877-4600-B845-D6593C02DF04}"/>
              </a:ext>
            </a:extLst>
          </p:cNvPr>
          <p:cNvSpPr>
            <a:spLocks noGrp="1"/>
          </p:cNvSpPr>
          <p:nvPr>
            <p:ph type="sldNum" sz="quarter" idx="4"/>
          </p:nvPr>
        </p:nvSpPr>
        <p:spPr/>
        <p:txBody>
          <a:bodyPr/>
          <a:lstStyle/>
          <a:p>
            <a:fld id="{5356F478-C559-429F-9426-6D8D07B5A7AD}" type="slidenum">
              <a:rPr lang="en-US" smtClean="0"/>
              <a:pPr/>
              <a:t>18</a:t>
            </a:fld>
            <a:endParaRPr lang="en-US" dirty="0"/>
          </a:p>
        </p:txBody>
      </p:sp>
    </p:spTree>
    <p:extLst>
      <p:ext uri="{BB962C8B-B14F-4D97-AF65-F5344CB8AC3E}">
        <p14:creationId xmlns:p14="http://schemas.microsoft.com/office/powerpoint/2010/main" val="13135156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C9C618-E51C-401D-93FF-CD6A09DD020E}"/>
              </a:ext>
            </a:extLst>
          </p:cNvPr>
          <p:cNvSpPr>
            <a:spLocks noGrp="1"/>
          </p:cNvSpPr>
          <p:nvPr>
            <p:ph type="title"/>
          </p:nvPr>
        </p:nvSpPr>
        <p:spPr/>
        <p:txBody>
          <a:bodyPr/>
          <a:lstStyle/>
          <a:p>
            <a:r>
              <a:rPr lang="en-US" dirty="0"/>
              <a:t>Types of Scanners</a:t>
            </a:r>
          </a:p>
        </p:txBody>
      </p:sp>
      <p:sp>
        <p:nvSpPr>
          <p:cNvPr id="6" name="Content Placeholder 5">
            <a:extLst>
              <a:ext uri="{FF2B5EF4-FFF2-40B4-BE49-F238E27FC236}">
                <a16:creationId xmlns:a16="http://schemas.microsoft.com/office/drawing/2014/main" id="{2B79369A-82C4-4AEE-9FC2-5A7BEC57268D}"/>
              </a:ext>
            </a:extLst>
          </p:cNvPr>
          <p:cNvSpPr>
            <a:spLocks noGrp="1"/>
          </p:cNvSpPr>
          <p:nvPr>
            <p:ph sz="half" idx="1"/>
          </p:nvPr>
        </p:nvSpPr>
        <p:spPr/>
        <p:txBody>
          <a:bodyPr/>
          <a:lstStyle/>
          <a:p>
            <a:r>
              <a:rPr lang="en-US" dirty="0"/>
              <a:t>Imaging device similar to a photocopier</a:t>
            </a:r>
          </a:p>
          <a:p>
            <a:r>
              <a:rPr lang="en-US" dirty="0"/>
              <a:t>Flatbed form factor</a:t>
            </a:r>
          </a:p>
          <a:p>
            <a:r>
              <a:rPr lang="en-US" dirty="0"/>
              <a:t>Sheet fed form factor</a:t>
            </a:r>
          </a:p>
        </p:txBody>
      </p:sp>
      <p:pic>
        <p:nvPicPr>
          <p:cNvPr id="8" name="Content Placeholder 7">
            <a:extLst>
              <a:ext uri="{FF2B5EF4-FFF2-40B4-BE49-F238E27FC236}">
                <a16:creationId xmlns:a16="http://schemas.microsoft.com/office/drawing/2014/main" id="{ADD90D79-1D46-4360-8313-A84827D01A0A}"/>
              </a:ext>
            </a:extLst>
          </p:cNvPr>
          <p:cNvPicPr>
            <a:picLocks noGrp="1"/>
          </p:cNvPicPr>
          <p:nvPr>
            <p:ph sz="half" idx="2"/>
          </p:nvPr>
        </p:nvPicPr>
        <p:blipFill>
          <a:blip r:embed="rId2">
            <a:clrChange>
              <a:clrFrom>
                <a:srgbClr val="FFFFFF"/>
              </a:clrFrom>
              <a:clrTo>
                <a:srgbClr val="FFFFFF">
                  <a:alpha val="0"/>
                </a:srgbClr>
              </a:clrTo>
            </a:clrChange>
          </a:blip>
          <a:stretch>
            <a:fillRect/>
          </a:stretch>
        </p:blipFill>
        <p:spPr bwMode="auto">
          <a:xfrm>
            <a:off x="6126163" y="1575960"/>
            <a:ext cx="5940425" cy="4255355"/>
          </a:xfrm>
          <a:prstGeom prst="rect">
            <a:avLst/>
          </a:prstGeom>
          <a:noFill/>
          <a:ln>
            <a:noFill/>
          </a:ln>
        </p:spPr>
      </p:pic>
      <p:sp>
        <p:nvSpPr>
          <p:cNvPr id="2" name="Footer Placeholder 1">
            <a:extLst>
              <a:ext uri="{FF2B5EF4-FFF2-40B4-BE49-F238E27FC236}">
                <a16:creationId xmlns:a16="http://schemas.microsoft.com/office/drawing/2014/main" id="{B75AEE2A-56EF-47C5-83E8-89CD58C4B94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BA2CBC4D-B380-426C-A1AC-139F2E65AC10}"/>
              </a:ext>
            </a:extLst>
          </p:cNvPr>
          <p:cNvSpPr>
            <a:spLocks noGrp="1"/>
          </p:cNvSpPr>
          <p:nvPr>
            <p:ph type="sldNum" sz="quarter" idx="4"/>
          </p:nvPr>
        </p:nvSpPr>
        <p:spPr/>
        <p:txBody>
          <a:bodyPr/>
          <a:lstStyle/>
          <a:p>
            <a:fld id="{5356F478-C559-429F-9426-6D8D07B5A7AD}" type="slidenum">
              <a:rPr lang="en-US" smtClean="0"/>
              <a:pPr/>
              <a:t>19</a:t>
            </a:fld>
            <a:endParaRPr lang="en-US" dirty="0"/>
          </a:p>
        </p:txBody>
      </p:sp>
    </p:spTree>
    <p:extLst>
      <p:ext uri="{BB962C8B-B14F-4D97-AF65-F5344CB8AC3E}">
        <p14:creationId xmlns:p14="http://schemas.microsoft.com/office/powerpoint/2010/main" val="35496052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AA16AE-B7DB-4CE5-B5CC-7EE69976F6C2}"/>
              </a:ext>
            </a:extLst>
          </p:cNvPr>
          <p:cNvSpPr>
            <a:spLocks noGrp="1"/>
          </p:cNvSpPr>
          <p:nvPr>
            <p:ph idx="1"/>
          </p:nvPr>
        </p:nvSpPr>
        <p:spPr/>
        <p:txBody>
          <a:bodyPr>
            <a:normAutofit fontScale="55000" lnSpcReduction="20000"/>
          </a:bodyPr>
          <a:lstStyle/>
          <a:p>
            <a:r>
              <a:rPr lang="en-US" dirty="0"/>
              <a:t>Use Plug-and-Play to install devices and understand the use of device drivers</a:t>
            </a:r>
          </a:p>
          <a:p>
            <a:r>
              <a:rPr lang="en-US" dirty="0"/>
              <a:t>Describe different display technologies and install and configure a PC display</a:t>
            </a:r>
          </a:p>
          <a:p>
            <a:r>
              <a:rPr lang="en-US" dirty="0"/>
              <a:t>Install and configure multimedia devices, such as sound cards, speakers, microphones, and webcams</a:t>
            </a:r>
          </a:p>
          <a:p>
            <a:r>
              <a:rPr lang="en-US" dirty="0"/>
              <a:t>Describe the features and capabilities of different types of printer and their associated interfaces</a:t>
            </a:r>
          </a:p>
          <a:p>
            <a:r>
              <a:rPr lang="en-US" dirty="0"/>
              <a:t>Install and configure a printers and scanners</a:t>
            </a:r>
          </a:p>
        </p:txBody>
      </p:sp>
      <p:sp>
        <p:nvSpPr>
          <p:cNvPr id="3" name="Footer Placeholder 2">
            <a:extLst>
              <a:ext uri="{FF2B5EF4-FFF2-40B4-BE49-F238E27FC236}">
                <a16:creationId xmlns:a16="http://schemas.microsoft.com/office/drawing/2014/main" id="{6AFC02A5-EB32-4F38-84B4-DAC0FDB4C3F2}"/>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36E29BA-2689-4EDC-9163-A01326C7083C}"/>
              </a:ext>
            </a:extLst>
          </p:cNvPr>
          <p:cNvSpPr>
            <a:spLocks noGrp="1"/>
          </p:cNvSpPr>
          <p:nvPr>
            <p:ph type="sldNum" sz="quarter" idx="4"/>
          </p:nvPr>
        </p:nvSpPr>
        <p:spPr/>
        <p:txBody>
          <a:bodyPr/>
          <a:lstStyle/>
          <a:p>
            <a:fld id="{5356F478-C559-429F-9426-6D8D07B5A7AD}" type="slidenum">
              <a:rPr lang="en-US" smtClean="0"/>
              <a:pPr/>
              <a:t>2</a:t>
            </a:fld>
            <a:endParaRPr lang="en-US" dirty="0"/>
          </a:p>
        </p:txBody>
      </p:sp>
    </p:spTree>
    <p:extLst>
      <p:ext uri="{BB962C8B-B14F-4D97-AF65-F5344CB8AC3E}">
        <p14:creationId xmlns:p14="http://schemas.microsoft.com/office/powerpoint/2010/main" val="36486892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DD707-30A3-4E89-A588-A4091DA84453}"/>
              </a:ext>
            </a:extLst>
          </p:cNvPr>
          <p:cNvSpPr>
            <a:spLocks noGrp="1"/>
          </p:cNvSpPr>
          <p:nvPr>
            <p:ph type="title"/>
          </p:nvPr>
        </p:nvSpPr>
        <p:spPr/>
        <p:txBody>
          <a:bodyPr/>
          <a:lstStyle/>
          <a:p>
            <a:r>
              <a:rPr lang="en-US" dirty="0"/>
              <a:t>Scanning a Document</a:t>
            </a:r>
          </a:p>
        </p:txBody>
      </p:sp>
      <p:sp>
        <p:nvSpPr>
          <p:cNvPr id="4" name="Content Placeholder 3">
            <a:extLst>
              <a:ext uri="{FF2B5EF4-FFF2-40B4-BE49-F238E27FC236}">
                <a16:creationId xmlns:a16="http://schemas.microsoft.com/office/drawing/2014/main" id="{EAAB6147-9A50-4E1F-8680-6BEF55391339}"/>
              </a:ext>
            </a:extLst>
          </p:cNvPr>
          <p:cNvSpPr>
            <a:spLocks noGrp="1"/>
          </p:cNvSpPr>
          <p:nvPr>
            <p:ph sz="half" idx="2"/>
          </p:nvPr>
        </p:nvSpPr>
        <p:spPr/>
        <p:txBody>
          <a:bodyPr>
            <a:normAutofit fontScale="70000" lnSpcReduction="20000"/>
          </a:bodyPr>
          <a:lstStyle/>
          <a:p>
            <a:r>
              <a:rPr lang="en-US" dirty="0"/>
              <a:t>Scanners are connected using USB and Plug-and-Play</a:t>
            </a:r>
          </a:p>
          <a:p>
            <a:r>
              <a:rPr lang="en-US" dirty="0"/>
              <a:t>Software applications control scanner through an interface</a:t>
            </a:r>
          </a:p>
          <a:p>
            <a:pPr lvl="1"/>
            <a:r>
              <a:rPr lang="en-US" dirty="0"/>
              <a:t>TWAIN (legacy)</a:t>
            </a:r>
          </a:p>
          <a:p>
            <a:pPr lvl="1"/>
            <a:r>
              <a:rPr lang="en-US" dirty="0"/>
              <a:t>Windows Image Acquisition (WIA)</a:t>
            </a:r>
          </a:p>
          <a:p>
            <a:r>
              <a:rPr lang="en-US" dirty="0"/>
              <a:t>Output to file</a:t>
            </a:r>
          </a:p>
          <a:p>
            <a:pPr lvl="1"/>
            <a:r>
              <a:rPr lang="en-US" dirty="0"/>
              <a:t>Image (JPG, TIFF)</a:t>
            </a:r>
          </a:p>
          <a:p>
            <a:pPr lvl="1"/>
            <a:r>
              <a:rPr lang="en-US" dirty="0"/>
              <a:t>Portable Document Format (PDF)</a:t>
            </a:r>
          </a:p>
          <a:p>
            <a:pPr lvl="1"/>
            <a:r>
              <a:rPr lang="en-US" dirty="0"/>
              <a:t>Optical Character Recognition (OCR)</a:t>
            </a:r>
          </a:p>
        </p:txBody>
      </p:sp>
      <p:pic>
        <p:nvPicPr>
          <p:cNvPr id="7" name="Content Placeholder 6">
            <a:extLst>
              <a:ext uri="{FF2B5EF4-FFF2-40B4-BE49-F238E27FC236}">
                <a16:creationId xmlns:a16="http://schemas.microsoft.com/office/drawing/2014/main" id="{DC3F6994-D3EB-4A61-9AE6-DE0DB25061B4}"/>
              </a:ext>
            </a:extLst>
          </p:cNvPr>
          <p:cNvPicPr>
            <a:picLocks noGrp="1"/>
          </p:cNvPicPr>
          <p:nvPr>
            <p:ph sz="half" idx="1"/>
          </p:nvPr>
        </p:nvPicPr>
        <p:blipFill>
          <a:blip r:embed="rId2"/>
          <a:stretch>
            <a:fillRect/>
          </a:stretch>
        </p:blipFill>
        <p:spPr>
          <a:xfrm>
            <a:off x="92075" y="1642791"/>
            <a:ext cx="5943600" cy="4121692"/>
          </a:xfrm>
          <a:prstGeom prst="rect">
            <a:avLst/>
          </a:prstGeom>
        </p:spPr>
      </p:pic>
      <p:sp>
        <p:nvSpPr>
          <p:cNvPr id="3" name="Footer Placeholder 2">
            <a:extLst>
              <a:ext uri="{FF2B5EF4-FFF2-40B4-BE49-F238E27FC236}">
                <a16:creationId xmlns:a16="http://schemas.microsoft.com/office/drawing/2014/main" id="{172121EF-3AED-4134-AE3E-4E1B97994A8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FB612C3-B4A0-4F18-84DC-4B5FD544EC22}"/>
              </a:ext>
            </a:extLst>
          </p:cNvPr>
          <p:cNvSpPr>
            <a:spLocks noGrp="1"/>
          </p:cNvSpPr>
          <p:nvPr>
            <p:ph type="sldNum" sz="quarter" idx="4"/>
          </p:nvPr>
        </p:nvSpPr>
        <p:spPr/>
        <p:txBody>
          <a:bodyPr/>
          <a:lstStyle/>
          <a:p>
            <a:fld id="{5356F478-C559-429F-9426-6D8D07B5A7AD}" type="slidenum">
              <a:rPr lang="en-US" smtClean="0"/>
              <a:pPr/>
              <a:t>20</a:t>
            </a:fld>
            <a:endParaRPr lang="en-US" dirty="0"/>
          </a:p>
        </p:txBody>
      </p:sp>
    </p:spTree>
    <p:extLst>
      <p:ext uri="{BB962C8B-B14F-4D97-AF65-F5344CB8AC3E}">
        <p14:creationId xmlns:p14="http://schemas.microsoft.com/office/powerpoint/2010/main" val="24437684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50947B3-DBD6-4931-B261-94E92E8BE5F2}"/>
              </a:ext>
            </a:extLst>
          </p:cNvPr>
          <p:cNvSpPr>
            <a:spLocks noGrp="1"/>
          </p:cNvSpPr>
          <p:nvPr>
            <p:ph idx="1"/>
          </p:nvPr>
        </p:nvSpPr>
        <p:spPr/>
        <p:txBody>
          <a:bodyPr>
            <a:normAutofit/>
          </a:bodyPr>
          <a:lstStyle/>
          <a:p>
            <a:r>
              <a:rPr lang="en-US" dirty="0"/>
              <a:t>Portable cameras using digital imaging technology and flash memory cards </a:t>
            </a:r>
            <a:r>
              <a:rPr lang="en-US"/>
              <a:t>for storage</a:t>
            </a:r>
            <a:endParaRPr lang="en-US" dirty="0"/>
          </a:p>
          <a:p>
            <a:r>
              <a:rPr lang="en-US" dirty="0"/>
              <a:t>Transferring images to PC</a:t>
            </a:r>
          </a:p>
          <a:p>
            <a:pPr lvl="1"/>
            <a:r>
              <a:rPr lang="en-US" dirty="0"/>
              <a:t>Connect the camera to a USB port</a:t>
            </a:r>
          </a:p>
          <a:p>
            <a:pPr lvl="1"/>
            <a:r>
              <a:rPr lang="en-US" dirty="0"/>
              <a:t>Use a memory card slot</a:t>
            </a:r>
          </a:p>
          <a:p>
            <a:pPr lvl="1"/>
            <a:r>
              <a:rPr lang="en-US" dirty="0"/>
              <a:t>Use Wi-Fi</a:t>
            </a:r>
          </a:p>
        </p:txBody>
      </p:sp>
      <p:sp>
        <p:nvSpPr>
          <p:cNvPr id="3" name="Title 2">
            <a:extLst>
              <a:ext uri="{FF2B5EF4-FFF2-40B4-BE49-F238E27FC236}">
                <a16:creationId xmlns:a16="http://schemas.microsoft.com/office/drawing/2014/main" id="{73E54AD2-0B85-4877-9262-5D92DB7C7221}"/>
              </a:ext>
            </a:extLst>
          </p:cNvPr>
          <p:cNvSpPr>
            <a:spLocks noGrp="1"/>
          </p:cNvSpPr>
          <p:nvPr>
            <p:ph type="title"/>
          </p:nvPr>
        </p:nvSpPr>
        <p:spPr/>
        <p:txBody>
          <a:bodyPr/>
          <a:lstStyle/>
          <a:p>
            <a:r>
              <a:rPr lang="en-US" dirty="0"/>
              <a:t>Digital Cameras</a:t>
            </a:r>
          </a:p>
        </p:txBody>
      </p:sp>
      <p:sp>
        <p:nvSpPr>
          <p:cNvPr id="4" name="Footer Placeholder 3">
            <a:extLst>
              <a:ext uri="{FF2B5EF4-FFF2-40B4-BE49-F238E27FC236}">
                <a16:creationId xmlns:a16="http://schemas.microsoft.com/office/drawing/2014/main" id="{6075E9D3-9EDB-4FCC-B5A7-7E61CB62337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6A5C2B7-7D19-4A4A-815B-7E1651431A27}"/>
              </a:ext>
            </a:extLst>
          </p:cNvPr>
          <p:cNvSpPr>
            <a:spLocks noGrp="1"/>
          </p:cNvSpPr>
          <p:nvPr>
            <p:ph type="sldNum" sz="quarter" idx="4"/>
          </p:nvPr>
        </p:nvSpPr>
        <p:spPr/>
        <p:txBody>
          <a:bodyPr/>
          <a:lstStyle/>
          <a:p>
            <a:fld id="{5356F478-C559-429F-9426-6D8D07B5A7AD}" type="slidenum">
              <a:rPr lang="en-US" smtClean="0"/>
              <a:pPr/>
              <a:t>21</a:t>
            </a:fld>
            <a:endParaRPr lang="en-US" dirty="0"/>
          </a:p>
        </p:txBody>
      </p:sp>
    </p:spTree>
    <p:extLst>
      <p:ext uri="{BB962C8B-B14F-4D97-AF65-F5344CB8AC3E}">
        <p14:creationId xmlns:p14="http://schemas.microsoft.com/office/powerpoint/2010/main" val="13142755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638446-8EDB-4C73-B3A3-2CE2E1D061CB}"/>
              </a:ext>
            </a:extLst>
          </p:cNvPr>
          <p:cNvSpPr>
            <a:spLocks noGrp="1"/>
          </p:cNvSpPr>
          <p:nvPr>
            <p:ph idx="1"/>
          </p:nvPr>
        </p:nvSpPr>
        <p:spPr/>
        <p:txBody>
          <a:bodyPr>
            <a:normAutofit fontScale="47500" lnSpcReduction="20000"/>
          </a:bodyPr>
          <a:lstStyle/>
          <a:p>
            <a:r>
              <a:rPr lang="en-US" dirty="0"/>
              <a:t>Use Plug-and-Play to install devices and understand the use of device drivers</a:t>
            </a:r>
          </a:p>
          <a:p>
            <a:r>
              <a:rPr lang="en-US" dirty="0"/>
              <a:t>Describe different display technologies and install and configure a PC display</a:t>
            </a:r>
          </a:p>
          <a:p>
            <a:r>
              <a:rPr lang="en-US" dirty="0"/>
              <a:t>Install and configure multimedia devices, such as sound cards, speakers, microphones, and webcams</a:t>
            </a:r>
          </a:p>
          <a:p>
            <a:r>
              <a:rPr lang="en-US" dirty="0"/>
              <a:t>Describe the features and capabilities of different types of printer and their associated interfaces</a:t>
            </a:r>
          </a:p>
          <a:p>
            <a:r>
              <a:rPr lang="en-US" dirty="0"/>
              <a:t>Install and configure a printers and scanners</a:t>
            </a:r>
          </a:p>
        </p:txBody>
      </p:sp>
      <p:sp>
        <p:nvSpPr>
          <p:cNvPr id="3" name="Footer Placeholder 2">
            <a:extLst>
              <a:ext uri="{FF2B5EF4-FFF2-40B4-BE49-F238E27FC236}">
                <a16:creationId xmlns:a16="http://schemas.microsoft.com/office/drawing/2014/main" id="{F462AD9B-3708-4C55-955D-A3CA9BEB0283}"/>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0A2FF881-EE64-44F2-96D4-3CBB1B74F50E}"/>
              </a:ext>
            </a:extLst>
          </p:cNvPr>
          <p:cNvSpPr>
            <a:spLocks noGrp="1"/>
          </p:cNvSpPr>
          <p:nvPr>
            <p:ph type="sldNum" sz="quarter" idx="4"/>
          </p:nvPr>
        </p:nvSpPr>
        <p:spPr/>
        <p:txBody>
          <a:bodyPr/>
          <a:lstStyle/>
          <a:p>
            <a:fld id="{5356F478-C559-429F-9426-6D8D07B5A7AD}" type="slidenum">
              <a:rPr lang="en-US" smtClean="0"/>
              <a:pPr/>
              <a:t>22</a:t>
            </a:fld>
            <a:endParaRPr lang="en-US" dirty="0"/>
          </a:p>
        </p:txBody>
      </p:sp>
    </p:spTree>
    <p:extLst>
      <p:ext uri="{BB962C8B-B14F-4D97-AF65-F5344CB8AC3E}">
        <p14:creationId xmlns:p14="http://schemas.microsoft.com/office/powerpoint/2010/main" val="22861701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AE29C6-D89D-44A6-8890-103E4817C7CB}"/>
              </a:ext>
            </a:extLst>
          </p:cNvPr>
          <p:cNvSpPr>
            <a:spLocks noGrp="1"/>
          </p:cNvSpPr>
          <p:nvPr>
            <p:ph idx="1"/>
          </p:nvPr>
        </p:nvSpPr>
        <p:spPr/>
        <p:txBody>
          <a:bodyPr/>
          <a:lstStyle/>
          <a:p>
            <a:r>
              <a:rPr lang="en-US" dirty="0"/>
              <a:t>Lab 13 / Playing Audio</a:t>
            </a:r>
          </a:p>
          <a:p>
            <a:r>
              <a:rPr lang="en-US" dirty="0"/>
              <a:t>Lab 14 / Using a Printer</a:t>
            </a:r>
          </a:p>
        </p:txBody>
      </p:sp>
      <p:sp>
        <p:nvSpPr>
          <p:cNvPr id="3" name="Footer Placeholder 2">
            <a:extLst>
              <a:ext uri="{FF2B5EF4-FFF2-40B4-BE49-F238E27FC236}">
                <a16:creationId xmlns:a16="http://schemas.microsoft.com/office/drawing/2014/main" id="{E6880F6C-AA80-4556-893F-F0C336FDD9A8}"/>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703E2B07-FE86-42E7-A233-76FFCC0FF7AE}"/>
              </a:ext>
            </a:extLst>
          </p:cNvPr>
          <p:cNvSpPr>
            <a:spLocks noGrp="1"/>
          </p:cNvSpPr>
          <p:nvPr>
            <p:ph type="sldNum" sz="quarter" idx="4"/>
          </p:nvPr>
        </p:nvSpPr>
        <p:spPr/>
        <p:txBody>
          <a:bodyPr/>
          <a:lstStyle/>
          <a:p>
            <a:fld id="{5356F478-C559-429F-9426-6D8D07B5A7AD}" type="slidenum">
              <a:rPr lang="en-US" smtClean="0"/>
              <a:pPr/>
              <a:t>23</a:t>
            </a:fld>
            <a:endParaRPr lang="en-US" dirty="0"/>
          </a:p>
        </p:txBody>
      </p:sp>
    </p:spTree>
    <p:extLst>
      <p:ext uri="{BB962C8B-B14F-4D97-AF65-F5344CB8AC3E}">
        <p14:creationId xmlns:p14="http://schemas.microsoft.com/office/powerpoint/2010/main" val="18869976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0FED9-7A44-4AB9-AA7C-E51347A655DB}"/>
              </a:ext>
            </a:extLst>
          </p:cNvPr>
          <p:cNvSpPr>
            <a:spLocks noGrp="1"/>
          </p:cNvSpPr>
          <p:nvPr>
            <p:ph type="title"/>
          </p:nvPr>
        </p:nvSpPr>
        <p:spPr/>
        <p:txBody>
          <a:bodyPr/>
          <a:lstStyle/>
          <a:p>
            <a:r>
              <a:rPr lang="en-US" dirty="0"/>
              <a:t>Installing and Uninstalling Peripherals</a:t>
            </a:r>
          </a:p>
        </p:txBody>
      </p:sp>
      <p:sp>
        <p:nvSpPr>
          <p:cNvPr id="4" name="Content Placeholder 3">
            <a:extLst>
              <a:ext uri="{FF2B5EF4-FFF2-40B4-BE49-F238E27FC236}">
                <a16:creationId xmlns:a16="http://schemas.microsoft.com/office/drawing/2014/main" id="{7E21B5D6-C8C5-48F7-AE57-16BEEF42EB31}"/>
              </a:ext>
            </a:extLst>
          </p:cNvPr>
          <p:cNvSpPr>
            <a:spLocks noGrp="1"/>
          </p:cNvSpPr>
          <p:nvPr>
            <p:ph sz="half" idx="2"/>
          </p:nvPr>
        </p:nvSpPr>
        <p:spPr/>
        <p:txBody>
          <a:bodyPr>
            <a:normAutofit fontScale="85000" lnSpcReduction="20000"/>
          </a:bodyPr>
          <a:lstStyle/>
          <a:p>
            <a:r>
              <a:rPr lang="en-US" dirty="0"/>
              <a:t>Plug-and-Play installation</a:t>
            </a:r>
          </a:p>
          <a:p>
            <a:pPr lvl="1"/>
            <a:r>
              <a:rPr lang="en-US" dirty="0"/>
              <a:t>Windows locates and installs a device driver automatically on connection</a:t>
            </a:r>
          </a:p>
          <a:p>
            <a:pPr lvl="1"/>
            <a:r>
              <a:rPr lang="en-US" dirty="0"/>
              <a:t>Hot-swappable devices do not require a system restart to connect or disconnect</a:t>
            </a:r>
          </a:p>
          <a:p>
            <a:r>
              <a:rPr lang="en-US" dirty="0"/>
              <a:t>Manual driver installation</a:t>
            </a:r>
          </a:p>
          <a:p>
            <a:pPr lvl="1"/>
            <a:r>
              <a:rPr lang="en-US" dirty="0"/>
              <a:t>Locate driver setup program from vendor’s website and run it</a:t>
            </a:r>
          </a:p>
        </p:txBody>
      </p:sp>
      <p:pic>
        <p:nvPicPr>
          <p:cNvPr id="7" name="Content Placeholder 6" descr="Installing device drive notification - when you connect a new device, Windows automatically locates and installs a driver (you may need to authorize the installation)">
            <a:extLst>
              <a:ext uri="{FF2B5EF4-FFF2-40B4-BE49-F238E27FC236}">
                <a16:creationId xmlns:a16="http://schemas.microsoft.com/office/drawing/2014/main" id="{DA138BA9-81E2-41FA-97D3-9C5D2B1641BA}"/>
              </a:ext>
            </a:extLst>
          </p:cNvPr>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92075" y="2068459"/>
            <a:ext cx="5943600" cy="3270357"/>
          </a:xfrm>
          <a:prstGeom prst="rect">
            <a:avLst/>
          </a:prstGeom>
          <a:noFill/>
          <a:ln>
            <a:noFill/>
          </a:ln>
        </p:spPr>
      </p:pic>
      <p:sp>
        <p:nvSpPr>
          <p:cNvPr id="3" name="Footer Placeholder 2">
            <a:extLst>
              <a:ext uri="{FF2B5EF4-FFF2-40B4-BE49-F238E27FC236}">
                <a16:creationId xmlns:a16="http://schemas.microsoft.com/office/drawing/2014/main" id="{62969AB3-B543-43A5-8BD2-E883240BF897}"/>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7EEC4C4-1BF8-4F31-B8F9-1D2AF48784A6}"/>
              </a:ext>
            </a:extLst>
          </p:cNvPr>
          <p:cNvSpPr>
            <a:spLocks noGrp="1"/>
          </p:cNvSpPr>
          <p:nvPr>
            <p:ph type="sldNum" sz="quarter" idx="4"/>
          </p:nvPr>
        </p:nvSpPr>
        <p:spPr/>
        <p:txBody>
          <a:bodyPr/>
          <a:lstStyle/>
          <a:p>
            <a:fld id="{5356F478-C559-429F-9426-6D8D07B5A7AD}" type="slidenum">
              <a:rPr lang="en-US" smtClean="0"/>
              <a:pPr/>
              <a:t>3</a:t>
            </a:fld>
            <a:endParaRPr lang="en-US" dirty="0"/>
          </a:p>
        </p:txBody>
      </p:sp>
    </p:spTree>
    <p:extLst>
      <p:ext uri="{BB962C8B-B14F-4D97-AF65-F5344CB8AC3E}">
        <p14:creationId xmlns:p14="http://schemas.microsoft.com/office/powerpoint/2010/main" val="897927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1F31A9-B3C7-4DE0-ACC6-EBD0C0A1A69E}"/>
              </a:ext>
            </a:extLst>
          </p:cNvPr>
          <p:cNvSpPr>
            <a:spLocks noGrp="1"/>
          </p:cNvSpPr>
          <p:nvPr>
            <p:ph type="title"/>
          </p:nvPr>
        </p:nvSpPr>
        <p:spPr/>
        <p:txBody>
          <a:bodyPr/>
          <a:lstStyle/>
          <a:p>
            <a:r>
              <a:rPr lang="en-US" dirty="0"/>
              <a:t>Devices and Printers</a:t>
            </a:r>
          </a:p>
        </p:txBody>
      </p:sp>
      <p:sp>
        <p:nvSpPr>
          <p:cNvPr id="3" name="Content Placeholder 2">
            <a:extLst>
              <a:ext uri="{FF2B5EF4-FFF2-40B4-BE49-F238E27FC236}">
                <a16:creationId xmlns:a16="http://schemas.microsoft.com/office/drawing/2014/main" id="{1640D9DB-72E6-4EA1-AD88-846F3EB8D473}"/>
              </a:ext>
            </a:extLst>
          </p:cNvPr>
          <p:cNvSpPr>
            <a:spLocks noGrp="1"/>
          </p:cNvSpPr>
          <p:nvPr>
            <p:ph sz="quarter" idx="12"/>
          </p:nvPr>
        </p:nvSpPr>
        <p:spPr/>
        <p:txBody>
          <a:bodyPr>
            <a:normAutofit fontScale="85000" lnSpcReduction="20000"/>
          </a:bodyPr>
          <a:lstStyle/>
          <a:p>
            <a:r>
              <a:rPr lang="en-US" dirty="0"/>
              <a:t>Post-installation configuration</a:t>
            </a:r>
          </a:p>
          <a:p>
            <a:r>
              <a:rPr lang="en-US" dirty="0"/>
              <a:t>Devices and Printers</a:t>
            </a:r>
          </a:p>
          <a:p>
            <a:r>
              <a:rPr lang="en-US" dirty="0"/>
              <a:t>Settings &gt; Devices</a:t>
            </a:r>
          </a:p>
        </p:txBody>
      </p:sp>
      <p:pic>
        <p:nvPicPr>
          <p:cNvPr id="9" name="Content Placeholder 8">
            <a:extLst>
              <a:ext uri="{FF2B5EF4-FFF2-40B4-BE49-F238E27FC236}">
                <a16:creationId xmlns:a16="http://schemas.microsoft.com/office/drawing/2014/main" id="{7ED882A3-7C1A-4AFD-8D5E-52594E7068CF}"/>
              </a:ext>
            </a:extLst>
          </p:cNvPr>
          <p:cNvPicPr>
            <a:picLocks noGrp="1"/>
          </p:cNvPicPr>
          <p:nvPr>
            <p:ph sz="quarter" idx="14"/>
          </p:nvPr>
        </p:nvPicPr>
        <p:blipFill>
          <a:blip r:embed="rId2"/>
          <a:stretch>
            <a:fillRect/>
          </a:stretch>
        </p:blipFill>
        <p:spPr>
          <a:xfrm>
            <a:off x="7406049" y="914400"/>
            <a:ext cx="3383827" cy="2743200"/>
          </a:xfrm>
          <a:prstGeom prst="rect">
            <a:avLst/>
          </a:prstGeom>
        </p:spPr>
      </p:pic>
      <p:pic>
        <p:nvPicPr>
          <p:cNvPr id="10" name="Content Placeholder 9">
            <a:extLst>
              <a:ext uri="{FF2B5EF4-FFF2-40B4-BE49-F238E27FC236}">
                <a16:creationId xmlns:a16="http://schemas.microsoft.com/office/drawing/2014/main" id="{7DF7E8E9-8220-4B5C-A666-2917734369CB}"/>
              </a:ext>
            </a:extLst>
          </p:cNvPr>
          <p:cNvPicPr>
            <a:picLocks noGrp="1"/>
          </p:cNvPicPr>
          <p:nvPr>
            <p:ph sz="quarter" idx="15"/>
          </p:nvPr>
        </p:nvPicPr>
        <p:blipFill rotWithShape="1">
          <a:blip r:embed="rId3"/>
          <a:srcRect b="35946"/>
          <a:stretch/>
        </p:blipFill>
        <p:spPr bwMode="auto">
          <a:xfrm>
            <a:off x="6126163" y="3786013"/>
            <a:ext cx="5943600" cy="2670523"/>
          </a:xfrm>
          <a:prstGeom prst="rect">
            <a:avLst/>
          </a:prstGeom>
          <a:ln>
            <a:noFill/>
          </a:ln>
          <a:extLst>
            <a:ext uri="{53640926-AAD7-44D8-BBD7-CCE9431645EC}">
              <a14:shadowObscured xmlns:a14="http://schemas.microsoft.com/office/drawing/2010/main"/>
            </a:ext>
          </a:extLst>
        </p:spPr>
      </p:pic>
      <p:pic>
        <p:nvPicPr>
          <p:cNvPr id="11" name="Content Placeholder 10" descr="Devices page within the Settings app for Windows 10 (1803). Screenshot used with permission from Microsoft.">
            <a:extLst>
              <a:ext uri="{FF2B5EF4-FFF2-40B4-BE49-F238E27FC236}">
                <a16:creationId xmlns:a16="http://schemas.microsoft.com/office/drawing/2014/main" id="{1976EADD-5F08-4EEF-AD8D-4B0F81068808}"/>
              </a:ext>
            </a:extLst>
          </p:cNvPr>
          <p:cNvPicPr>
            <a:picLocks noGrp="1"/>
          </p:cNvPicPr>
          <p:nvPr>
            <p:ph sz="quarter" idx="13"/>
          </p:nvPr>
        </p:nvPicPr>
        <p:blipFill>
          <a:blip r:embed="rId4">
            <a:extLst>
              <a:ext uri="{28A0092B-C50C-407E-A947-70E740481C1C}">
                <a14:useLocalDpi xmlns:a14="http://schemas.microsoft.com/office/drawing/2010/main" val="0"/>
              </a:ext>
            </a:extLst>
          </a:blip>
          <a:srcRect/>
          <a:stretch>
            <a:fillRect/>
          </a:stretch>
        </p:blipFill>
        <p:spPr bwMode="auto">
          <a:xfrm>
            <a:off x="1821017" y="3749675"/>
            <a:ext cx="2485715" cy="2743200"/>
          </a:xfrm>
          <a:prstGeom prst="rect">
            <a:avLst/>
          </a:prstGeom>
          <a:noFill/>
          <a:ln>
            <a:noFill/>
          </a:ln>
        </p:spPr>
      </p:pic>
      <p:sp>
        <p:nvSpPr>
          <p:cNvPr id="4" name="Footer Placeholder 3">
            <a:extLst>
              <a:ext uri="{FF2B5EF4-FFF2-40B4-BE49-F238E27FC236}">
                <a16:creationId xmlns:a16="http://schemas.microsoft.com/office/drawing/2014/main" id="{7AD50BEA-0E7B-41A2-A622-B24F8A1ADC0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F05C4D6-59F4-4239-9921-5976ABD554B4}"/>
              </a:ext>
            </a:extLst>
          </p:cNvPr>
          <p:cNvSpPr>
            <a:spLocks noGrp="1"/>
          </p:cNvSpPr>
          <p:nvPr>
            <p:ph type="sldNum" sz="quarter" idx="4"/>
          </p:nvPr>
        </p:nvSpPr>
        <p:spPr/>
        <p:txBody>
          <a:bodyPr/>
          <a:lstStyle/>
          <a:p>
            <a:fld id="{5356F478-C559-429F-9426-6D8D07B5A7AD}" type="slidenum">
              <a:rPr lang="en-US" smtClean="0"/>
              <a:pPr/>
              <a:t>4</a:t>
            </a:fld>
            <a:endParaRPr lang="en-US" dirty="0"/>
          </a:p>
        </p:txBody>
      </p:sp>
    </p:spTree>
    <p:extLst>
      <p:ext uri="{BB962C8B-B14F-4D97-AF65-F5344CB8AC3E}">
        <p14:creationId xmlns:p14="http://schemas.microsoft.com/office/powerpoint/2010/main" val="1709576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ABC44-D91C-448F-B62C-EC6C9347C4FF}"/>
              </a:ext>
            </a:extLst>
          </p:cNvPr>
          <p:cNvSpPr>
            <a:spLocks noGrp="1"/>
          </p:cNvSpPr>
          <p:nvPr>
            <p:ph type="title"/>
          </p:nvPr>
        </p:nvSpPr>
        <p:spPr/>
        <p:txBody>
          <a:bodyPr/>
          <a:lstStyle/>
          <a:p>
            <a:r>
              <a:rPr lang="en-US" dirty="0"/>
              <a:t>Removing and Uninstalling Devices</a:t>
            </a:r>
          </a:p>
        </p:txBody>
      </p:sp>
      <p:sp>
        <p:nvSpPr>
          <p:cNvPr id="4" name="Content Placeholder 3">
            <a:extLst>
              <a:ext uri="{FF2B5EF4-FFF2-40B4-BE49-F238E27FC236}">
                <a16:creationId xmlns:a16="http://schemas.microsoft.com/office/drawing/2014/main" id="{6E69281D-C1A0-4CB9-B49F-8B38E9DDED11}"/>
              </a:ext>
            </a:extLst>
          </p:cNvPr>
          <p:cNvSpPr>
            <a:spLocks noGrp="1"/>
          </p:cNvSpPr>
          <p:nvPr>
            <p:ph sz="half" idx="2"/>
          </p:nvPr>
        </p:nvSpPr>
        <p:spPr/>
        <p:txBody>
          <a:bodyPr/>
          <a:lstStyle/>
          <a:p>
            <a:r>
              <a:rPr lang="en-US" dirty="0"/>
              <a:t>Device Manager</a:t>
            </a:r>
          </a:p>
          <a:p>
            <a:r>
              <a:rPr lang="en-US" dirty="0"/>
              <a:t>Completely uninstall driver</a:t>
            </a:r>
          </a:p>
          <a:p>
            <a:r>
              <a:rPr lang="en-US" dirty="0"/>
              <a:t>Check device properties</a:t>
            </a:r>
          </a:p>
          <a:p>
            <a:r>
              <a:rPr lang="en-US" dirty="0"/>
              <a:t>Scan for undetected devices</a:t>
            </a:r>
          </a:p>
        </p:txBody>
      </p:sp>
      <p:pic>
        <p:nvPicPr>
          <p:cNvPr id="7" name="Content Placeholder 6" descr="Uninstalling a keyboard using Device Manager. Screenshot used with permission from Microsoft.">
            <a:extLst>
              <a:ext uri="{FF2B5EF4-FFF2-40B4-BE49-F238E27FC236}">
                <a16:creationId xmlns:a16="http://schemas.microsoft.com/office/drawing/2014/main" id="{2E5593E4-FB43-4E40-8366-577D0FE999A8}"/>
              </a:ext>
            </a:extLst>
          </p:cNvPr>
          <p:cNvPicPr>
            <a:picLocks noGrp="1"/>
          </p:cNvPicPr>
          <p:nvPr>
            <p:ph sz="half" idx="1"/>
          </p:nvPr>
        </p:nvPicPr>
        <p:blipFill>
          <a:blip r:embed="rId2"/>
          <a:stretch>
            <a:fillRect/>
          </a:stretch>
        </p:blipFill>
        <p:spPr>
          <a:xfrm>
            <a:off x="706599" y="914400"/>
            <a:ext cx="4714551" cy="5578475"/>
          </a:xfrm>
          <a:prstGeom prst="rect">
            <a:avLst/>
          </a:prstGeom>
        </p:spPr>
      </p:pic>
      <p:sp>
        <p:nvSpPr>
          <p:cNvPr id="3" name="Footer Placeholder 2">
            <a:extLst>
              <a:ext uri="{FF2B5EF4-FFF2-40B4-BE49-F238E27FC236}">
                <a16:creationId xmlns:a16="http://schemas.microsoft.com/office/drawing/2014/main" id="{70E76EA5-0B18-4106-8AD9-CE420578691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073232A-31BF-4CF9-AEC4-3C61682BA4A4}"/>
              </a:ext>
            </a:extLst>
          </p:cNvPr>
          <p:cNvSpPr>
            <a:spLocks noGrp="1"/>
          </p:cNvSpPr>
          <p:nvPr>
            <p:ph type="sldNum" sz="quarter" idx="4"/>
          </p:nvPr>
        </p:nvSpPr>
        <p:spPr/>
        <p:txBody>
          <a:bodyPr/>
          <a:lstStyle/>
          <a:p>
            <a:fld id="{5356F478-C559-429F-9426-6D8D07B5A7AD}" type="slidenum">
              <a:rPr lang="en-US" smtClean="0"/>
              <a:pPr/>
              <a:t>5</a:t>
            </a:fld>
            <a:endParaRPr lang="en-US" dirty="0"/>
          </a:p>
        </p:txBody>
      </p:sp>
    </p:spTree>
    <p:extLst>
      <p:ext uri="{BB962C8B-B14F-4D97-AF65-F5344CB8AC3E}">
        <p14:creationId xmlns:p14="http://schemas.microsoft.com/office/powerpoint/2010/main" val="5325476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ED0B0E-0FD5-4C72-B6EA-5866704C6773}"/>
              </a:ext>
            </a:extLst>
          </p:cNvPr>
          <p:cNvSpPr>
            <a:spLocks noGrp="1"/>
          </p:cNvSpPr>
          <p:nvPr>
            <p:ph type="title"/>
          </p:nvPr>
        </p:nvSpPr>
        <p:spPr/>
        <p:txBody>
          <a:bodyPr/>
          <a:lstStyle/>
          <a:p>
            <a:r>
              <a:rPr lang="en-US" dirty="0"/>
              <a:t>IP-based Peripherals and Web Configuration</a:t>
            </a:r>
          </a:p>
        </p:txBody>
      </p:sp>
      <p:pic>
        <p:nvPicPr>
          <p:cNvPr id="6" name="Content Placeholder 5" descr="Using a web configuration page to manage a Wi-Fi access point. The configuration page is accessed via the IP address 192.168.1.252.">
            <a:extLst>
              <a:ext uri="{FF2B5EF4-FFF2-40B4-BE49-F238E27FC236}">
                <a16:creationId xmlns:a16="http://schemas.microsoft.com/office/drawing/2014/main" id="{9D63E888-A491-4E2B-BA42-688302FED2FE}"/>
              </a:ext>
            </a:extLst>
          </p:cNvPr>
          <p:cNvPicPr>
            <a:picLocks noGrp="1"/>
          </p:cNvPicPr>
          <p:nvPr>
            <p:ph idx="1"/>
          </p:nvPr>
        </p:nvPicPr>
        <p:blipFill rotWithShape="1">
          <a:blip r:embed="rId2" cstate="print">
            <a:extLst>
              <a:ext uri="{28A0092B-C50C-407E-A947-70E740481C1C}">
                <a14:useLocalDpi xmlns:a14="http://schemas.microsoft.com/office/drawing/2010/main" val="0"/>
              </a:ext>
            </a:extLst>
          </a:blip>
          <a:srcRect/>
          <a:stretch/>
        </p:blipFill>
        <p:spPr bwMode="auto">
          <a:xfrm>
            <a:off x="1414252" y="1111258"/>
            <a:ext cx="9333333" cy="5184758"/>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0DB7F991-4D99-4D0E-8FCB-23077339EF2D}"/>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98367186-2350-4918-8647-3DB6A0A61081}"/>
              </a:ext>
            </a:extLst>
          </p:cNvPr>
          <p:cNvSpPr>
            <a:spLocks noGrp="1"/>
          </p:cNvSpPr>
          <p:nvPr>
            <p:ph type="sldNum" sz="quarter" idx="4"/>
          </p:nvPr>
        </p:nvSpPr>
        <p:spPr/>
        <p:txBody>
          <a:bodyPr/>
          <a:lstStyle/>
          <a:p>
            <a:fld id="{5356F478-C559-429F-9426-6D8D07B5A7AD}" type="slidenum">
              <a:rPr lang="en-US" smtClean="0"/>
              <a:pPr/>
              <a:t>6</a:t>
            </a:fld>
            <a:endParaRPr lang="en-US" dirty="0"/>
          </a:p>
        </p:txBody>
      </p:sp>
    </p:spTree>
    <p:extLst>
      <p:ext uri="{BB962C8B-B14F-4D97-AF65-F5344CB8AC3E}">
        <p14:creationId xmlns:p14="http://schemas.microsoft.com/office/powerpoint/2010/main" val="1648694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2ECA4-FD5B-4AB0-8AB4-5D07CB4038B7}"/>
              </a:ext>
            </a:extLst>
          </p:cNvPr>
          <p:cNvSpPr>
            <a:spLocks noGrp="1"/>
          </p:cNvSpPr>
          <p:nvPr>
            <p:ph type="title"/>
          </p:nvPr>
        </p:nvSpPr>
        <p:spPr/>
        <p:txBody>
          <a:bodyPr/>
          <a:lstStyle/>
          <a:p>
            <a:r>
              <a:rPr lang="en-US" dirty="0"/>
              <a:t>Display Devices</a:t>
            </a:r>
          </a:p>
        </p:txBody>
      </p:sp>
      <p:sp>
        <p:nvSpPr>
          <p:cNvPr id="3" name="Content Placeholder 2">
            <a:extLst>
              <a:ext uri="{FF2B5EF4-FFF2-40B4-BE49-F238E27FC236}">
                <a16:creationId xmlns:a16="http://schemas.microsoft.com/office/drawing/2014/main" id="{6887D348-416B-4220-BF45-45708F88E0CB}"/>
              </a:ext>
            </a:extLst>
          </p:cNvPr>
          <p:cNvSpPr>
            <a:spLocks noGrp="1"/>
          </p:cNvSpPr>
          <p:nvPr>
            <p:ph sz="half" idx="1"/>
          </p:nvPr>
        </p:nvSpPr>
        <p:spPr/>
        <p:txBody>
          <a:bodyPr>
            <a:normAutofit fontScale="70000" lnSpcReduction="20000"/>
          </a:bodyPr>
          <a:lstStyle/>
          <a:p>
            <a:r>
              <a:rPr lang="en-US" dirty="0"/>
              <a:t>Flat-screen displays</a:t>
            </a:r>
          </a:p>
          <a:p>
            <a:pPr lvl="1"/>
            <a:r>
              <a:rPr lang="en-US" dirty="0"/>
              <a:t>Replaced analog Cathode Ray Tube (CRT) monitors</a:t>
            </a:r>
          </a:p>
          <a:p>
            <a:pPr lvl="1"/>
            <a:r>
              <a:rPr lang="en-US" dirty="0"/>
              <a:t>Liquid Crystal Display (LCD)/TFT (Thin Film Transistor)</a:t>
            </a:r>
          </a:p>
          <a:p>
            <a:pPr lvl="1"/>
            <a:r>
              <a:rPr lang="en-US" dirty="0"/>
              <a:t>Digital signal drives color value of each pixel</a:t>
            </a:r>
          </a:p>
          <a:p>
            <a:pPr lvl="1"/>
            <a:r>
              <a:rPr lang="en-US" dirty="0"/>
              <a:t>Vendors—Viewsonic, Iiyama, Sony, Panasonic, Toshiba, LG, Acer, Sanyo, Mitsubishi</a:t>
            </a:r>
          </a:p>
          <a:p>
            <a:r>
              <a:rPr lang="en-US" dirty="0"/>
              <a:t>Touchscreens</a:t>
            </a:r>
          </a:p>
          <a:p>
            <a:pPr lvl="1"/>
            <a:r>
              <a:rPr lang="en-US" dirty="0"/>
              <a:t>Has a </a:t>
            </a:r>
            <a:r>
              <a:rPr lang="en-US" b="1" dirty="0"/>
              <a:t>digitizer</a:t>
            </a:r>
            <a:r>
              <a:rPr lang="en-US" dirty="0"/>
              <a:t> to detect any touch on the monitor</a:t>
            </a:r>
          </a:p>
        </p:txBody>
      </p:sp>
      <p:pic>
        <p:nvPicPr>
          <p:cNvPr id="7" name="Content Placeholder 6" descr="Desktop computer with TFT display. Image © 123rf.com.">
            <a:extLst>
              <a:ext uri="{FF2B5EF4-FFF2-40B4-BE49-F238E27FC236}">
                <a16:creationId xmlns:a16="http://schemas.microsoft.com/office/drawing/2014/main" id="{C31473B2-9F89-41C3-B7AF-894ACDCBDF79}"/>
              </a:ext>
            </a:extLst>
          </p:cNvPr>
          <p:cNvPicPr>
            <a:picLocks noGrp="1"/>
          </p:cNvPicPr>
          <p:nvPr>
            <p:ph sz="half" idx="2"/>
          </p:nvPr>
        </p:nvPicPr>
        <p:blipFill rotWithShape="1">
          <a:blip r:embed="rId2">
            <a:clrChange>
              <a:clrFrom>
                <a:srgbClr val="FFFFFF"/>
              </a:clrFrom>
              <a:clrTo>
                <a:srgbClr val="FFFFFF">
                  <a:alpha val="0"/>
                </a:srgbClr>
              </a:clrTo>
            </a:clrChange>
          </a:blip>
          <a:srcRect l="10513" r="10318"/>
          <a:stretch/>
        </p:blipFill>
        <p:spPr bwMode="auto">
          <a:xfrm>
            <a:off x="6618813" y="914400"/>
            <a:ext cx="4955124" cy="5578475"/>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DD93432E-26A0-44E9-8BB1-2CE3466FC3F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3FCF8DD-1AEF-4613-9F0D-5A28B192A4AF}"/>
              </a:ext>
            </a:extLst>
          </p:cNvPr>
          <p:cNvSpPr>
            <a:spLocks noGrp="1"/>
          </p:cNvSpPr>
          <p:nvPr>
            <p:ph type="sldNum" sz="quarter" idx="4"/>
          </p:nvPr>
        </p:nvSpPr>
        <p:spPr/>
        <p:txBody>
          <a:bodyPr/>
          <a:lstStyle/>
          <a:p>
            <a:fld id="{5356F478-C559-429F-9426-6D8D07B5A7AD}" type="slidenum">
              <a:rPr lang="en-US" smtClean="0"/>
              <a:pPr/>
              <a:t>7</a:t>
            </a:fld>
            <a:endParaRPr lang="en-US" dirty="0"/>
          </a:p>
        </p:txBody>
      </p:sp>
    </p:spTree>
    <p:extLst>
      <p:ext uri="{BB962C8B-B14F-4D97-AF65-F5344CB8AC3E}">
        <p14:creationId xmlns:p14="http://schemas.microsoft.com/office/powerpoint/2010/main" val="31878448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C752E-C52C-4A0D-B12E-B20ECED87712}"/>
              </a:ext>
            </a:extLst>
          </p:cNvPr>
          <p:cNvSpPr>
            <a:spLocks noGrp="1"/>
          </p:cNvSpPr>
          <p:nvPr>
            <p:ph type="title"/>
          </p:nvPr>
        </p:nvSpPr>
        <p:spPr/>
        <p:txBody>
          <a:bodyPr/>
          <a:lstStyle/>
          <a:p>
            <a:r>
              <a:rPr lang="en-US" dirty="0"/>
              <a:t>Digital Projectors</a:t>
            </a:r>
          </a:p>
        </p:txBody>
      </p:sp>
      <p:sp>
        <p:nvSpPr>
          <p:cNvPr id="4" name="Content Placeholder 3">
            <a:extLst>
              <a:ext uri="{FF2B5EF4-FFF2-40B4-BE49-F238E27FC236}">
                <a16:creationId xmlns:a16="http://schemas.microsoft.com/office/drawing/2014/main" id="{513E496F-5C9F-4A86-AB9A-0C59B4B9F705}"/>
              </a:ext>
            </a:extLst>
          </p:cNvPr>
          <p:cNvSpPr>
            <a:spLocks noGrp="1"/>
          </p:cNvSpPr>
          <p:nvPr>
            <p:ph sz="half" idx="2"/>
          </p:nvPr>
        </p:nvSpPr>
        <p:spPr/>
        <p:txBody>
          <a:bodyPr/>
          <a:lstStyle/>
          <a:p>
            <a:r>
              <a:rPr lang="en-US" dirty="0"/>
              <a:t>Presentation device to display image to an external screen or surface</a:t>
            </a:r>
          </a:p>
          <a:p>
            <a:r>
              <a:rPr lang="en-US" dirty="0"/>
              <a:t>Use same graphics interfaces as monitors</a:t>
            </a:r>
          </a:p>
        </p:txBody>
      </p:sp>
      <p:pic>
        <p:nvPicPr>
          <p:cNvPr id="7" name="Content Placeholder 6" descr="DLP projector. Image © 123rf.com.">
            <a:extLst>
              <a:ext uri="{FF2B5EF4-FFF2-40B4-BE49-F238E27FC236}">
                <a16:creationId xmlns:a16="http://schemas.microsoft.com/office/drawing/2014/main" id="{9F61AB1F-D298-4029-AB68-65B4B79511F6}"/>
              </a:ext>
            </a:extLst>
          </p:cNvPr>
          <p:cNvPicPr>
            <a:picLocks noGrp="1"/>
          </p:cNvPicPr>
          <p:nvPr>
            <p:ph sz="half" idx="1"/>
          </p:nvPr>
        </p:nvPicPr>
        <p:blipFill rotWithShape="1">
          <a:blip r:embed="rId2">
            <a:clrChange>
              <a:clrFrom>
                <a:srgbClr val="FFFFFF"/>
              </a:clrFrom>
              <a:clrTo>
                <a:srgbClr val="FFFFFF">
                  <a:alpha val="0"/>
                </a:srgbClr>
              </a:clrTo>
            </a:clrChange>
          </a:blip>
          <a:srcRect l="16860" r="15486"/>
          <a:stretch/>
        </p:blipFill>
        <p:spPr bwMode="auto">
          <a:xfrm>
            <a:off x="92075" y="1433899"/>
            <a:ext cx="5943600" cy="4539477"/>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0C0CDD16-D98F-4F69-99A4-3B959BF78E4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1A356352-3F21-4EC9-8CA4-67E461DB9E4D}"/>
              </a:ext>
            </a:extLst>
          </p:cNvPr>
          <p:cNvSpPr>
            <a:spLocks noGrp="1"/>
          </p:cNvSpPr>
          <p:nvPr>
            <p:ph type="sldNum" sz="quarter" idx="4"/>
          </p:nvPr>
        </p:nvSpPr>
        <p:spPr/>
        <p:txBody>
          <a:bodyPr/>
          <a:lstStyle/>
          <a:p>
            <a:fld id="{5356F478-C559-429F-9426-6D8D07B5A7AD}" type="slidenum">
              <a:rPr lang="en-US" smtClean="0"/>
              <a:pPr/>
              <a:t>8</a:t>
            </a:fld>
            <a:endParaRPr lang="en-US" dirty="0"/>
          </a:p>
        </p:txBody>
      </p:sp>
    </p:spTree>
    <p:extLst>
      <p:ext uri="{BB962C8B-B14F-4D97-AF65-F5344CB8AC3E}">
        <p14:creationId xmlns:p14="http://schemas.microsoft.com/office/powerpoint/2010/main" val="24898968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B3FA582-C228-4F60-8F96-1222D3F9E7D7}"/>
              </a:ext>
            </a:extLst>
          </p:cNvPr>
          <p:cNvSpPr>
            <a:spLocks noGrp="1"/>
          </p:cNvSpPr>
          <p:nvPr>
            <p:ph type="title"/>
          </p:nvPr>
        </p:nvSpPr>
        <p:spPr/>
        <p:txBody>
          <a:bodyPr/>
          <a:lstStyle/>
          <a:p>
            <a:r>
              <a:rPr lang="en-US" dirty="0"/>
              <a:t>Display Settings</a:t>
            </a:r>
          </a:p>
        </p:txBody>
      </p:sp>
      <p:pic>
        <p:nvPicPr>
          <p:cNvPr id="6" name="Content Placeholder 5" descr="Personalization in Windows 10 settings app. Screenshot used with permission from Microsoft.">
            <a:extLst>
              <a:ext uri="{FF2B5EF4-FFF2-40B4-BE49-F238E27FC236}">
                <a16:creationId xmlns:a16="http://schemas.microsoft.com/office/drawing/2014/main" id="{0B5FE260-B645-49E4-97CC-6A7DCDCC606B}"/>
              </a:ext>
            </a:extLst>
          </p:cNvPr>
          <p:cNvPicPr>
            <a:picLocks noGrp="1"/>
          </p:cNvPicPr>
          <p:nvPr>
            <p:ph idx="1"/>
          </p:nvPr>
        </p:nvPicPr>
        <p:blipFill>
          <a:blip r:embed="rId2"/>
          <a:stretch>
            <a:fillRect/>
          </a:stretch>
        </p:blipFill>
        <p:spPr>
          <a:xfrm>
            <a:off x="2621113" y="914400"/>
            <a:ext cx="6919612" cy="5578475"/>
          </a:xfrm>
          <a:prstGeom prst="rect">
            <a:avLst/>
          </a:prstGeom>
        </p:spPr>
      </p:pic>
      <p:sp>
        <p:nvSpPr>
          <p:cNvPr id="2" name="Footer Placeholder 1">
            <a:extLst>
              <a:ext uri="{FF2B5EF4-FFF2-40B4-BE49-F238E27FC236}">
                <a16:creationId xmlns:a16="http://schemas.microsoft.com/office/drawing/2014/main" id="{0A2B951A-ADE7-4299-A026-DA1C5B731CF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9A2B375F-B950-4D1A-9886-21B80E310D56}"/>
              </a:ext>
            </a:extLst>
          </p:cNvPr>
          <p:cNvSpPr>
            <a:spLocks noGrp="1"/>
          </p:cNvSpPr>
          <p:nvPr>
            <p:ph type="sldNum" sz="quarter" idx="4"/>
          </p:nvPr>
        </p:nvSpPr>
        <p:spPr/>
        <p:txBody>
          <a:bodyPr/>
          <a:lstStyle/>
          <a:p>
            <a:fld id="{5356F478-C559-429F-9426-6D8D07B5A7AD}" type="slidenum">
              <a:rPr lang="en-US" smtClean="0"/>
              <a:pPr/>
              <a:t>9</a:t>
            </a:fld>
            <a:endParaRPr lang="en-US" dirty="0"/>
          </a:p>
        </p:txBody>
      </p:sp>
    </p:spTree>
    <p:extLst>
      <p:ext uri="{BB962C8B-B14F-4D97-AF65-F5344CB8AC3E}">
        <p14:creationId xmlns:p14="http://schemas.microsoft.com/office/powerpoint/2010/main" val="592691565"/>
      </p:ext>
    </p:extLst>
  </p:cSld>
  <p:clrMapOvr>
    <a:masterClrMapping/>
  </p:clrMapOvr>
</p:sld>
</file>

<file path=ppt/theme/theme1.xml><?xml version="1.0" encoding="utf-8"?>
<a:theme xmlns:a="http://schemas.openxmlformats.org/drawingml/2006/main" name="gtsslides-white">
  <a:themeElements>
    <a:clrScheme name="gtsslides-white">
      <a:dk1>
        <a:srgbClr val="034581"/>
      </a:dk1>
      <a:lt1>
        <a:srgbClr val="000000"/>
      </a:lt1>
      <a:dk2>
        <a:srgbClr val="F8F8F8"/>
      </a:dk2>
      <a:lt2>
        <a:srgbClr val="034581"/>
      </a:lt2>
      <a:accent1>
        <a:srgbClr val="1F54A6"/>
      </a:accent1>
      <a:accent2>
        <a:srgbClr val="5F5F5F"/>
      </a:accent2>
      <a:accent3>
        <a:srgbClr val="808080"/>
      </a:accent3>
      <a:accent4>
        <a:srgbClr val="B2B2B2"/>
      </a:accent4>
      <a:accent5>
        <a:srgbClr val="DDDDDD"/>
      </a:accent5>
      <a:accent6>
        <a:srgbClr val="F8F8F8"/>
      </a:accent6>
      <a:hlink>
        <a:srgbClr val="0000FF"/>
      </a:hlink>
      <a:folHlink>
        <a:srgbClr val="660066"/>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tsslides-lansdscape" id="{FF518589-3D5F-4A13-9296-0840D2F05CB9}" vid="{2ACDB8CB-6607-48BF-A87B-03C4704048D3}"/>
    </a:ext>
  </a:extLst>
</a:theme>
</file>

<file path=ppt/theme/theme2.xml><?xml version="1.0" encoding="utf-8"?>
<a:theme xmlns:a="http://schemas.openxmlformats.org/drawingml/2006/main" name="Office Theme">
  <a:themeElements>
    <a:clrScheme name="gtsslides-white">
      <a:dk1>
        <a:srgbClr val="034581"/>
      </a:dk1>
      <a:lt1>
        <a:srgbClr val="000000"/>
      </a:lt1>
      <a:dk2>
        <a:srgbClr val="F8F8F8"/>
      </a:dk2>
      <a:lt2>
        <a:srgbClr val="034581"/>
      </a:lt2>
      <a:accent1>
        <a:srgbClr val="1F54A6"/>
      </a:accent1>
      <a:accent2>
        <a:srgbClr val="5F5F5F"/>
      </a:accent2>
      <a:accent3>
        <a:srgbClr val="808080"/>
      </a:accent3>
      <a:accent4>
        <a:srgbClr val="B2B2B2"/>
      </a:accent4>
      <a:accent5>
        <a:srgbClr val="DDDDDD"/>
      </a:accent5>
      <a:accent6>
        <a:srgbClr val="F8F8F8"/>
      </a:accent6>
      <a:hlink>
        <a:srgbClr val="0000FF"/>
      </a:hlink>
      <a:folHlink>
        <a:srgbClr val="660066"/>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8AB8BE3257A504EB15FA3D006F5CE14" ma:contentTypeVersion="7" ma:contentTypeDescription="Create a new document." ma:contentTypeScope="" ma:versionID="0ec88529dec2b33004a4fff12cf0fb1a">
  <xsd:schema xmlns:xsd="http://www.w3.org/2001/XMLSchema" xmlns:xs="http://www.w3.org/2001/XMLSchema" xmlns:p="http://schemas.microsoft.com/office/2006/metadata/properties" xmlns:ns2="95a46270-66ec-4bdf-aabc-d78887d51418" xmlns:ns3="315eb565-7267-4a95-9087-2f433ded3c8b" targetNamespace="http://schemas.microsoft.com/office/2006/metadata/properties" ma:root="true" ma:fieldsID="3e3a88ed88d8afb4d43822679d594bbe" ns2:_="" ns3:_="">
    <xsd:import namespace="95a46270-66ec-4bdf-aabc-d78887d51418"/>
    <xsd:import namespace="315eb565-7267-4a95-9087-2f433ded3c8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46270-66ec-4bdf-aabc-d78887d51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5eb565-7267-4a95-9087-2f433ded3c8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ECE6F92-100D-4D19-A0E6-9FAB10882386}">
  <ds:schemaRefs>
    <ds:schemaRef ds:uri="http://purl.org/dc/dcmitype/"/>
    <ds:schemaRef ds:uri="http://www.w3.org/XML/1998/namespace"/>
    <ds:schemaRef ds:uri="http://purl.org/dc/elements/1.1/"/>
    <ds:schemaRef ds:uri="315eb565-7267-4a95-9087-2f433ded3c8b"/>
    <ds:schemaRef ds:uri="http://schemas.microsoft.com/office/2006/documentManagement/types"/>
    <ds:schemaRef ds:uri="http://schemas.microsoft.com/office/infopath/2007/PartnerControls"/>
    <ds:schemaRef ds:uri="http://schemas.microsoft.com/office/2006/metadata/properties"/>
    <ds:schemaRef ds:uri="http://schemas.openxmlformats.org/package/2006/metadata/core-properties"/>
    <ds:schemaRef ds:uri="95a46270-66ec-4bdf-aabc-d78887d51418"/>
    <ds:schemaRef ds:uri="http://purl.org/dc/terms/"/>
  </ds:schemaRefs>
</ds:datastoreItem>
</file>

<file path=customXml/itemProps2.xml><?xml version="1.0" encoding="utf-8"?>
<ds:datastoreItem xmlns:ds="http://schemas.openxmlformats.org/officeDocument/2006/customXml" ds:itemID="{D4225F5E-6051-48B4-A5B0-173F7CA6BE36}">
  <ds:schemaRefs>
    <ds:schemaRef ds:uri="http://schemas.microsoft.com/sharepoint/v3/contenttype/forms"/>
  </ds:schemaRefs>
</ds:datastoreItem>
</file>

<file path=customXml/itemProps3.xml><?xml version="1.0" encoding="utf-8"?>
<ds:datastoreItem xmlns:ds="http://schemas.openxmlformats.org/officeDocument/2006/customXml" ds:itemID="{C89D704A-914B-45AD-B104-C9354E10E2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a46270-66ec-4bdf-aabc-d78887d51418"/>
    <ds:schemaRef ds:uri="315eb565-7267-4a95-9087-2f433ded3c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gtsslides-lansdscape</Template>
  <TotalTime>1614</TotalTime>
  <Words>1203</Words>
  <Application>Microsoft Office PowerPoint</Application>
  <PresentationFormat>Widescreen</PresentationFormat>
  <Paragraphs>157</Paragraphs>
  <Slides>23</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Calibri</vt:lpstr>
      <vt:lpstr>Calibri Light</vt:lpstr>
      <vt:lpstr>Courier New</vt:lpstr>
      <vt:lpstr>Verdana</vt:lpstr>
      <vt:lpstr>gtsslides-white</vt:lpstr>
      <vt:lpstr>CompTIA IT Fundamentals+ (Exam FC0‑U61)</vt:lpstr>
      <vt:lpstr>PowerPoint Presentation</vt:lpstr>
      <vt:lpstr>Installing and Uninstalling Peripherals</vt:lpstr>
      <vt:lpstr>Devices and Printers</vt:lpstr>
      <vt:lpstr>Removing and Uninstalling Devices</vt:lpstr>
      <vt:lpstr>IP-based Peripherals and Web Configuration</vt:lpstr>
      <vt:lpstr>Display Devices</vt:lpstr>
      <vt:lpstr>Digital Projectors</vt:lpstr>
      <vt:lpstr>Display Settings</vt:lpstr>
      <vt:lpstr>Screen Resolution</vt:lpstr>
      <vt:lpstr>Installing and Configuring Dual Monitors</vt:lpstr>
      <vt:lpstr>Configuring a Touchscreen</vt:lpstr>
      <vt:lpstr>Multimedia Ports and Devices</vt:lpstr>
      <vt:lpstr>Audio Settings</vt:lpstr>
      <vt:lpstr>Webcams</vt:lpstr>
      <vt:lpstr>Printer Types</vt:lpstr>
      <vt:lpstr>Installing and Configuring a Printer</vt:lpstr>
      <vt:lpstr>Printer Properties and Preferences</vt:lpstr>
      <vt:lpstr>Types of Scanners</vt:lpstr>
      <vt:lpstr>Scanning a Document</vt:lpstr>
      <vt:lpstr>Digital Cameras</vt:lpstr>
      <vt:lpstr>PowerPoint Presentation</vt:lpstr>
      <vt:lpstr>PowerPoint Presentation</vt:lpstr>
    </vt:vector>
  </TitlesOfParts>
  <Manager>James Pengelly</Manager>
  <Company>CompTIA,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Official CompTIA IT Fundamentals+ Study Guide (Exam FC0‑U61)</dc:title>
  <dc:subject>FC0-U61 v088</dc:subject>
  <dc:creator>James Pengelly</dc:creator>
  <dc:description>Slides to accompany a CompTIA Study Guide training course</dc:description>
  <cp:lastModifiedBy>Andrew Quilpa</cp:lastModifiedBy>
  <cp:revision>163</cp:revision>
  <dcterms:created xsi:type="dcterms:W3CDTF">2018-08-24T10:34:02Z</dcterms:created>
  <dcterms:modified xsi:type="dcterms:W3CDTF">2021-07-26T21:12:38Z</dcterms:modified>
  <cp:category>© 2018 CompTIA, Inc</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0x010100F8AB8BE3257A504EB15FA3D006F5CE14</vt:lpwstr>
  </property>
</Properties>
</file>