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1"/>
  </p:notesMasterIdLst>
  <p:handoutMasterIdLst>
    <p:handoutMasterId r:id="rId22"/>
  </p:handoutMasterIdLst>
  <p:sldIdLst>
    <p:sldId id="678" r:id="rId5"/>
    <p:sldId id="627" r:id="rId6"/>
    <p:sldId id="672" r:id="rId7"/>
    <p:sldId id="438" r:id="rId8"/>
    <p:sldId id="439" r:id="rId9"/>
    <p:sldId id="679" r:id="rId10"/>
    <p:sldId id="440" r:id="rId11"/>
    <p:sldId id="441" r:id="rId12"/>
    <p:sldId id="444" r:id="rId13"/>
    <p:sldId id="442" r:id="rId14"/>
    <p:sldId id="445" r:id="rId15"/>
    <p:sldId id="443" r:id="rId16"/>
    <p:sldId id="673" r:id="rId17"/>
    <p:sldId id="674" r:id="rId18"/>
    <p:sldId id="676" r:id="rId19"/>
    <p:sldId id="6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F7A360-8DF0-4CDB-AD78-96EBAF976B33}" v="96" dt="2018-08-27T18:50:38.1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1757" autoAdjust="0"/>
  </p:normalViewPr>
  <p:slideViewPr>
    <p:cSldViewPr snapToGrid="0">
      <p:cViewPr varScale="1">
        <p:scale>
          <a:sx n="81" d="100"/>
          <a:sy n="81" d="100"/>
        </p:scale>
        <p:origin x="120" y="45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05F7A360-8DF0-4CDB-AD78-96EBAF976B33}"/>
    <pc:docChg chg="delSld">
      <pc:chgData name="Becky Mann" userId="eb467d60-cff5-406f-b4ef-6c0aacb48478" providerId="ADAL" clId="{05F7A360-8DF0-4CDB-AD78-96EBAF976B33}" dt="2018-08-27T18:50:38.183" v="95" actId="2696"/>
      <pc:docMkLst>
        <pc:docMk/>
      </pc:docMkLst>
      <pc:sldChg chg="del">
        <pc:chgData name="Becky Mann" userId="eb467d60-cff5-406f-b4ef-6c0aacb48478" providerId="ADAL" clId="{05F7A360-8DF0-4CDB-AD78-96EBAF976B33}" dt="2018-08-27T18:50:19.150" v="2" actId="2696"/>
        <pc:sldMkLst>
          <pc:docMk/>
          <pc:sldMk cId="100985728" sldId="383"/>
        </pc:sldMkLst>
      </pc:sldChg>
      <pc:sldChg chg="del">
        <pc:chgData name="Becky Mann" userId="eb467d60-cff5-406f-b4ef-6c0aacb48478" providerId="ADAL" clId="{05F7A360-8DF0-4CDB-AD78-96EBAF976B33}" dt="2018-08-27T18:50:19.161" v="3" actId="2696"/>
        <pc:sldMkLst>
          <pc:docMk/>
          <pc:sldMk cId="2414047224" sldId="384"/>
        </pc:sldMkLst>
      </pc:sldChg>
      <pc:sldChg chg="del">
        <pc:chgData name="Becky Mann" userId="eb467d60-cff5-406f-b4ef-6c0aacb48478" providerId="ADAL" clId="{05F7A360-8DF0-4CDB-AD78-96EBAF976B33}" dt="2018-08-27T18:50:19.180" v="4" actId="2696"/>
        <pc:sldMkLst>
          <pc:docMk/>
          <pc:sldMk cId="403897518" sldId="385"/>
        </pc:sldMkLst>
      </pc:sldChg>
      <pc:sldChg chg="del">
        <pc:chgData name="Becky Mann" userId="eb467d60-cff5-406f-b4ef-6c0aacb48478" providerId="ADAL" clId="{05F7A360-8DF0-4CDB-AD78-96EBAF976B33}" dt="2018-08-27T18:50:19.200" v="5" actId="2696"/>
        <pc:sldMkLst>
          <pc:docMk/>
          <pc:sldMk cId="3839513269" sldId="386"/>
        </pc:sldMkLst>
      </pc:sldChg>
      <pc:sldChg chg="del">
        <pc:chgData name="Becky Mann" userId="eb467d60-cff5-406f-b4ef-6c0aacb48478" providerId="ADAL" clId="{05F7A360-8DF0-4CDB-AD78-96EBAF976B33}" dt="2018-08-27T18:50:19.247" v="8" actId="2696"/>
        <pc:sldMkLst>
          <pc:docMk/>
          <pc:sldMk cId="580810785" sldId="387"/>
        </pc:sldMkLst>
      </pc:sldChg>
      <pc:sldChg chg="del">
        <pc:chgData name="Becky Mann" userId="eb467d60-cff5-406f-b4ef-6c0aacb48478" providerId="ADAL" clId="{05F7A360-8DF0-4CDB-AD78-96EBAF976B33}" dt="2018-08-27T18:50:19.216" v="6" actId="2696"/>
        <pc:sldMkLst>
          <pc:docMk/>
          <pc:sldMk cId="3276670665" sldId="388"/>
        </pc:sldMkLst>
      </pc:sldChg>
      <pc:sldChg chg="del">
        <pc:chgData name="Becky Mann" userId="eb467d60-cff5-406f-b4ef-6c0aacb48478" providerId="ADAL" clId="{05F7A360-8DF0-4CDB-AD78-96EBAF976B33}" dt="2018-08-27T18:50:19.229" v="7" actId="2696"/>
        <pc:sldMkLst>
          <pc:docMk/>
          <pc:sldMk cId="1526239067" sldId="389"/>
        </pc:sldMkLst>
      </pc:sldChg>
      <pc:sldChg chg="del">
        <pc:chgData name="Becky Mann" userId="eb467d60-cff5-406f-b4ef-6c0aacb48478" providerId="ADAL" clId="{05F7A360-8DF0-4CDB-AD78-96EBAF976B33}" dt="2018-08-27T18:50:19.263" v="9" actId="2696"/>
        <pc:sldMkLst>
          <pc:docMk/>
          <pc:sldMk cId="1668048944" sldId="390"/>
        </pc:sldMkLst>
      </pc:sldChg>
      <pc:sldChg chg="del">
        <pc:chgData name="Becky Mann" userId="eb467d60-cff5-406f-b4ef-6c0aacb48478" providerId="ADAL" clId="{05F7A360-8DF0-4CDB-AD78-96EBAF976B33}" dt="2018-08-27T18:50:19.282" v="10" actId="2696"/>
        <pc:sldMkLst>
          <pc:docMk/>
          <pc:sldMk cId="3069969971" sldId="391"/>
        </pc:sldMkLst>
      </pc:sldChg>
      <pc:sldChg chg="del">
        <pc:chgData name="Becky Mann" userId="eb467d60-cff5-406f-b4ef-6c0aacb48478" providerId="ADAL" clId="{05F7A360-8DF0-4CDB-AD78-96EBAF976B33}" dt="2018-08-27T18:50:19.307" v="11" actId="2696"/>
        <pc:sldMkLst>
          <pc:docMk/>
          <pc:sldMk cId="3666778671" sldId="392"/>
        </pc:sldMkLst>
      </pc:sldChg>
      <pc:sldChg chg="del">
        <pc:chgData name="Becky Mann" userId="eb467d60-cff5-406f-b4ef-6c0aacb48478" providerId="ADAL" clId="{05F7A360-8DF0-4CDB-AD78-96EBAF976B33}" dt="2018-08-27T18:50:19.322" v="12" actId="2696"/>
        <pc:sldMkLst>
          <pc:docMk/>
          <pc:sldMk cId="653740224" sldId="394"/>
        </pc:sldMkLst>
      </pc:sldChg>
      <pc:sldChg chg="del">
        <pc:chgData name="Becky Mann" userId="eb467d60-cff5-406f-b4ef-6c0aacb48478" providerId="ADAL" clId="{05F7A360-8DF0-4CDB-AD78-96EBAF976B33}" dt="2018-08-27T18:50:19.345" v="13" actId="2696"/>
        <pc:sldMkLst>
          <pc:docMk/>
          <pc:sldMk cId="3811986630" sldId="395"/>
        </pc:sldMkLst>
      </pc:sldChg>
      <pc:sldChg chg="del">
        <pc:chgData name="Becky Mann" userId="eb467d60-cff5-406f-b4ef-6c0aacb48478" providerId="ADAL" clId="{05F7A360-8DF0-4CDB-AD78-96EBAF976B33}" dt="2018-08-27T18:50:19.359" v="14" actId="2696"/>
        <pc:sldMkLst>
          <pc:docMk/>
          <pc:sldMk cId="4252619422" sldId="396"/>
        </pc:sldMkLst>
      </pc:sldChg>
      <pc:sldChg chg="del">
        <pc:chgData name="Becky Mann" userId="eb467d60-cff5-406f-b4ef-6c0aacb48478" providerId="ADAL" clId="{05F7A360-8DF0-4CDB-AD78-96EBAF976B33}" dt="2018-08-27T18:50:19.374" v="15" actId="2696"/>
        <pc:sldMkLst>
          <pc:docMk/>
          <pc:sldMk cId="218590653" sldId="397"/>
        </pc:sldMkLst>
      </pc:sldChg>
      <pc:sldChg chg="del">
        <pc:chgData name="Becky Mann" userId="eb467d60-cff5-406f-b4ef-6c0aacb48478" providerId="ADAL" clId="{05F7A360-8DF0-4CDB-AD78-96EBAF976B33}" dt="2018-08-27T18:50:19.391" v="16" actId="2696"/>
        <pc:sldMkLst>
          <pc:docMk/>
          <pc:sldMk cId="3952487807" sldId="398"/>
        </pc:sldMkLst>
      </pc:sldChg>
      <pc:sldChg chg="del">
        <pc:chgData name="Becky Mann" userId="eb467d60-cff5-406f-b4ef-6c0aacb48478" providerId="ADAL" clId="{05F7A360-8DF0-4CDB-AD78-96EBAF976B33}" dt="2018-08-27T18:50:19.405" v="17" actId="2696"/>
        <pc:sldMkLst>
          <pc:docMk/>
          <pc:sldMk cId="1426532044" sldId="399"/>
        </pc:sldMkLst>
      </pc:sldChg>
      <pc:sldChg chg="del">
        <pc:chgData name="Becky Mann" userId="eb467d60-cff5-406f-b4ef-6c0aacb48478" providerId="ADAL" clId="{05F7A360-8DF0-4CDB-AD78-96EBAF976B33}" dt="2018-08-27T18:50:19.432" v="18" actId="2696"/>
        <pc:sldMkLst>
          <pc:docMk/>
          <pc:sldMk cId="1493777223" sldId="400"/>
        </pc:sldMkLst>
      </pc:sldChg>
      <pc:sldChg chg="del">
        <pc:chgData name="Becky Mann" userId="eb467d60-cff5-406f-b4ef-6c0aacb48478" providerId="ADAL" clId="{05F7A360-8DF0-4CDB-AD78-96EBAF976B33}" dt="2018-08-27T18:50:19.503" v="23" actId="2696"/>
        <pc:sldMkLst>
          <pc:docMk/>
          <pc:sldMk cId="2133058261" sldId="401"/>
        </pc:sldMkLst>
      </pc:sldChg>
      <pc:sldChg chg="del">
        <pc:chgData name="Becky Mann" userId="eb467d60-cff5-406f-b4ef-6c0aacb48478" providerId="ADAL" clId="{05F7A360-8DF0-4CDB-AD78-96EBAF976B33}" dt="2018-08-27T18:50:19.519" v="24" actId="2696"/>
        <pc:sldMkLst>
          <pc:docMk/>
          <pc:sldMk cId="549680128" sldId="402"/>
        </pc:sldMkLst>
      </pc:sldChg>
      <pc:sldChg chg="del">
        <pc:chgData name="Becky Mann" userId="eb467d60-cff5-406f-b4ef-6c0aacb48478" providerId="ADAL" clId="{05F7A360-8DF0-4CDB-AD78-96EBAF976B33}" dt="2018-08-27T18:50:19.535" v="25" actId="2696"/>
        <pc:sldMkLst>
          <pc:docMk/>
          <pc:sldMk cId="1052748168" sldId="403"/>
        </pc:sldMkLst>
      </pc:sldChg>
      <pc:sldChg chg="del">
        <pc:chgData name="Becky Mann" userId="eb467d60-cff5-406f-b4ef-6c0aacb48478" providerId="ADAL" clId="{05F7A360-8DF0-4CDB-AD78-96EBAF976B33}" dt="2018-08-27T18:50:19.553" v="26" actId="2696"/>
        <pc:sldMkLst>
          <pc:docMk/>
          <pc:sldMk cId="1528606139" sldId="404"/>
        </pc:sldMkLst>
      </pc:sldChg>
      <pc:sldChg chg="del">
        <pc:chgData name="Becky Mann" userId="eb467d60-cff5-406f-b4ef-6c0aacb48478" providerId="ADAL" clId="{05F7A360-8DF0-4CDB-AD78-96EBAF976B33}" dt="2018-08-27T18:50:19.571" v="27" actId="2696"/>
        <pc:sldMkLst>
          <pc:docMk/>
          <pc:sldMk cId="2725679034" sldId="405"/>
        </pc:sldMkLst>
      </pc:sldChg>
      <pc:sldChg chg="del">
        <pc:chgData name="Becky Mann" userId="eb467d60-cff5-406f-b4ef-6c0aacb48478" providerId="ADAL" clId="{05F7A360-8DF0-4CDB-AD78-96EBAF976B33}" dt="2018-08-27T18:50:19.591" v="28" actId="2696"/>
        <pc:sldMkLst>
          <pc:docMk/>
          <pc:sldMk cId="1676435428" sldId="406"/>
        </pc:sldMkLst>
      </pc:sldChg>
      <pc:sldChg chg="del">
        <pc:chgData name="Becky Mann" userId="eb467d60-cff5-406f-b4ef-6c0aacb48478" providerId="ADAL" clId="{05F7A360-8DF0-4CDB-AD78-96EBAF976B33}" dt="2018-08-27T18:50:19.606" v="29" actId="2696"/>
        <pc:sldMkLst>
          <pc:docMk/>
          <pc:sldMk cId="1588431064" sldId="407"/>
        </pc:sldMkLst>
      </pc:sldChg>
      <pc:sldChg chg="del">
        <pc:chgData name="Becky Mann" userId="eb467d60-cff5-406f-b4ef-6c0aacb48478" providerId="ADAL" clId="{05F7A360-8DF0-4CDB-AD78-96EBAF976B33}" dt="2018-08-27T18:50:19.623" v="30" actId="2696"/>
        <pc:sldMkLst>
          <pc:docMk/>
          <pc:sldMk cId="213056216" sldId="408"/>
        </pc:sldMkLst>
      </pc:sldChg>
      <pc:sldChg chg="del">
        <pc:chgData name="Becky Mann" userId="eb467d60-cff5-406f-b4ef-6c0aacb48478" providerId="ADAL" clId="{05F7A360-8DF0-4CDB-AD78-96EBAF976B33}" dt="2018-08-27T18:50:19.638" v="31" actId="2696"/>
        <pc:sldMkLst>
          <pc:docMk/>
          <pc:sldMk cId="2165304213" sldId="409"/>
        </pc:sldMkLst>
      </pc:sldChg>
      <pc:sldChg chg="del">
        <pc:chgData name="Becky Mann" userId="eb467d60-cff5-406f-b4ef-6c0aacb48478" providerId="ADAL" clId="{05F7A360-8DF0-4CDB-AD78-96EBAF976B33}" dt="2018-08-27T18:50:19.652" v="32" actId="2696"/>
        <pc:sldMkLst>
          <pc:docMk/>
          <pc:sldMk cId="1333485679" sldId="410"/>
        </pc:sldMkLst>
      </pc:sldChg>
      <pc:sldChg chg="del">
        <pc:chgData name="Becky Mann" userId="eb467d60-cff5-406f-b4ef-6c0aacb48478" providerId="ADAL" clId="{05F7A360-8DF0-4CDB-AD78-96EBAF976B33}" dt="2018-08-27T18:50:19.668" v="33" actId="2696"/>
        <pc:sldMkLst>
          <pc:docMk/>
          <pc:sldMk cId="1966783635" sldId="411"/>
        </pc:sldMkLst>
      </pc:sldChg>
      <pc:sldChg chg="del">
        <pc:chgData name="Becky Mann" userId="eb467d60-cff5-406f-b4ef-6c0aacb48478" providerId="ADAL" clId="{05F7A360-8DF0-4CDB-AD78-96EBAF976B33}" dt="2018-08-27T18:50:19.679" v="34" actId="2696"/>
        <pc:sldMkLst>
          <pc:docMk/>
          <pc:sldMk cId="2439636304" sldId="412"/>
        </pc:sldMkLst>
      </pc:sldChg>
      <pc:sldChg chg="del">
        <pc:chgData name="Becky Mann" userId="eb467d60-cff5-406f-b4ef-6c0aacb48478" providerId="ADAL" clId="{05F7A360-8DF0-4CDB-AD78-96EBAF976B33}" dt="2018-08-27T18:50:19.694" v="35" actId="2696"/>
        <pc:sldMkLst>
          <pc:docMk/>
          <pc:sldMk cId="3067068883" sldId="413"/>
        </pc:sldMkLst>
      </pc:sldChg>
      <pc:sldChg chg="del">
        <pc:chgData name="Becky Mann" userId="eb467d60-cff5-406f-b4ef-6c0aacb48478" providerId="ADAL" clId="{05F7A360-8DF0-4CDB-AD78-96EBAF976B33}" dt="2018-08-27T18:50:19.707" v="36" actId="2696"/>
        <pc:sldMkLst>
          <pc:docMk/>
          <pc:sldMk cId="3735779870" sldId="414"/>
        </pc:sldMkLst>
      </pc:sldChg>
      <pc:sldChg chg="del">
        <pc:chgData name="Becky Mann" userId="eb467d60-cff5-406f-b4ef-6c0aacb48478" providerId="ADAL" clId="{05F7A360-8DF0-4CDB-AD78-96EBAF976B33}" dt="2018-08-27T18:50:19.722" v="37" actId="2696"/>
        <pc:sldMkLst>
          <pc:docMk/>
          <pc:sldMk cId="3840062188" sldId="415"/>
        </pc:sldMkLst>
      </pc:sldChg>
      <pc:sldChg chg="del">
        <pc:chgData name="Becky Mann" userId="eb467d60-cff5-406f-b4ef-6c0aacb48478" providerId="ADAL" clId="{05F7A360-8DF0-4CDB-AD78-96EBAF976B33}" dt="2018-08-27T18:50:19.739" v="38" actId="2696"/>
        <pc:sldMkLst>
          <pc:docMk/>
          <pc:sldMk cId="2231767421" sldId="416"/>
        </pc:sldMkLst>
      </pc:sldChg>
      <pc:sldChg chg="del">
        <pc:chgData name="Becky Mann" userId="eb467d60-cff5-406f-b4ef-6c0aacb48478" providerId="ADAL" clId="{05F7A360-8DF0-4CDB-AD78-96EBAF976B33}" dt="2018-08-27T18:50:19.754" v="39" actId="2696"/>
        <pc:sldMkLst>
          <pc:docMk/>
          <pc:sldMk cId="1173372153" sldId="417"/>
        </pc:sldMkLst>
      </pc:sldChg>
      <pc:sldChg chg="del">
        <pc:chgData name="Becky Mann" userId="eb467d60-cff5-406f-b4ef-6c0aacb48478" providerId="ADAL" clId="{05F7A360-8DF0-4CDB-AD78-96EBAF976B33}" dt="2018-08-27T18:50:19.779" v="40" actId="2696"/>
        <pc:sldMkLst>
          <pc:docMk/>
          <pc:sldMk cId="4252594330" sldId="418"/>
        </pc:sldMkLst>
      </pc:sldChg>
      <pc:sldChg chg="del">
        <pc:chgData name="Becky Mann" userId="eb467d60-cff5-406f-b4ef-6c0aacb48478" providerId="ADAL" clId="{05F7A360-8DF0-4CDB-AD78-96EBAF976B33}" dt="2018-08-27T18:50:19.851" v="45" actId="2696"/>
        <pc:sldMkLst>
          <pc:docMk/>
          <pc:sldMk cId="897927216" sldId="419"/>
        </pc:sldMkLst>
      </pc:sldChg>
      <pc:sldChg chg="del">
        <pc:chgData name="Becky Mann" userId="eb467d60-cff5-406f-b4ef-6c0aacb48478" providerId="ADAL" clId="{05F7A360-8DF0-4CDB-AD78-96EBAF976B33}" dt="2018-08-27T18:50:19.865" v="46" actId="2696"/>
        <pc:sldMkLst>
          <pc:docMk/>
          <pc:sldMk cId="1709576801" sldId="420"/>
        </pc:sldMkLst>
      </pc:sldChg>
      <pc:sldChg chg="del">
        <pc:chgData name="Becky Mann" userId="eb467d60-cff5-406f-b4ef-6c0aacb48478" providerId="ADAL" clId="{05F7A360-8DF0-4CDB-AD78-96EBAF976B33}" dt="2018-08-27T18:50:19.876" v="47" actId="2696"/>
        <pc:sldMkLst>
          <pc:docMk/>
          <pc:sldMk cId="532547650" sldId="421"/>
        </pc:sldMkLst>
      </pc:sldChg>
      <pc:sldChg chg="del">
        <pc:chgData name="Becky Mann" userId="eb467d60-cff5-406f-b4ef-6c0aacb48478" providerId="ADAL" clId="{05F7A360-8DF0-4CDB-AD78-96EBAF976B33}" dt="2018-08-27T18:50:19.892" v="48" actId="2696"/>
        <pc:sldMkLst>
          <pc:docMk/>
          <pc:sldMk cId="1648694189" sldId="422"/>
        </pc:sldMkLst>
      </pc:sldChg>
      <pc:sldChg chg="del">
        <pc:chgData name="Becky Mann" userId="eb467d60-cff5-406f-b4ef-6c0aacb48478" providerId="ADAL" clId="{05F7A360-8DF0-4CDB-AD78-96EBAF976B33}" dt="2018-08-27T18:50:19.905" v="49" actId="2696"/>
        <pc:sldMkLst>
          <pc:docMk/>
          <pc:sldMk cId="3187844877" sldId="423"/>
        </pc:sldMkLst>
      </pc:sldChg>
      <pc:sldChg chg="del">
        <pc:chgData name="Becky Mann" userId="eb467d60-cff5-406f-b4ef-6c0aacb48478" providerId="ADAL" clId="{05F7A360-8DF0-4CDB-AD78-96EBAF976B33}" dt="2018-08-27T18:50:19.916" v="50" actId="2696"/>
        <pc:sldMkLst>
          <pc:docMk/>
          <pc:sldMk cId="2489896878" sldId="424"/>
        </pc:sldMkLst>
      </pc:sldChg>
      <pc:sldChg chg="del">
        <pc:chgData name="Becky Mann" userId="eb467d60-cff5-406f-b4ef-6c0aacb48478" providerId="ADAL" clId="{05F7A360-8DF0-4CDB-AD78-96EBAF976B33}" dt="2018-08-27T18:50:19.929" v="51" actId="2696"/>
        <pc:sldMkLst>
          <pc:docMk/>
          <pc:sldMk cId="592691565" sldId="425"/>
        </pc:sldMkLst>
      </pc:sldChg>
      <pc:sldChg chg="del">
        <pc:chgData name="Becky Mann" userId="eb467d60-cff5-406f-b4ef-6c0aacb48478" providerId="ADAL" clId="{05F7A360-8DF0-4CDB-AD78-96EBAF976B33}" dt="2018-08-27T18:50:19.943" v="52" actId="2696"/>
        <pc:sldMkLst>
          <pc:docMk/>
          <pc:sldMk cId="1198362573" sldId="426"/>
        </pc:sldMkLst>
      </pc:sldChg>
      <pc:sldChg chg="del">
        <pc:chgData name="Becky Mann" userId="eb467d60-cff5-406f-b4ef-6c0aacb48478" providerId="ADAL" clId="{05F7A360-8DF0-4CDB-AD78-96EBAF976B33}" dt="2018-08-27T18:50:19.956" v="53" actId="2696"/>
        <pc:sldMkLst>
          <pc:docMk/>
          <pc:sldMk cId="2846104994" sldId="427"/>
        </pc:sldMkLst>
      </pc:sldChg>
      <pc:sldChg chg="del">
        <pc:chgData name="Becky Mann" userId="eb467d60-cff5-406f-b4ef-6c0aacb48478" providerId="ADAL" clId="{05F7A360-8DF0-4CDB-AD78-96EBAF976B33}" dt="2018-08-27T18:50:19.975" v="54" actId="2696"/>
        <pc:sldMkLst>
          <pc:docMk/>
          <pc:sldMk cId="1522275279" sldId="428"/>
        </pc:sldMkLst>
      </pc:sldChg>
      <pc:sldChg chg="del">
        <pc:chgData name="Becky Mann" userId="eb467d60-cff5-406f-b4ef-6c0aacb48478" providerId="ADAL" clId="{05F7A360-8DF0-4CDB-AD78-96EBAF976B33}" dt="2018-08-27T18:50:19.988" v="55" actId="2696"/>
        <pc:sldMkLst>
          <pc:docMk/>
          <pc:sldMk cId="1386971099" sldId="429"/>
        </pc:sldMkLst>
      </pc:sldChg>
      <pc:sldChg chg="del">
        <pc:chgData name="Becky Mann" userId="eb467d60-cff5-406f-b4ef-6c0aacb48478" providerId="ADAL" clId="{05F7A360-8DF0-4CDB-AD78-96EBAF976B33}" dt="2018-08-27T18:50:20.010" v="56" actId="2696"/>
        <pc:sldMkLst>
          <pc:docMk/>
          <pc:sldMk cId="3168881064" sldId="430"/>
        </pc:sldMkLst>
      </pc:sldChg>
      <pc:sldChg chg="del">
        <pc:chgData name="Becky Mann" userId="eb467d60-cff5-406f-b4ef-6c0aacb48478" providerId="ADAL" clId="{05F7A360-8DF0-4CDB-AD78-96EBAF976B33}" dt="2018-08-27T18:50:20.024" v="57" actId="2696"/>
        <pc:sldMkLst>
          <pc:docMk/>
          <pc:sldMk cId="2814655718" sldId="431"/>
        </pc:sldMkLst>
      </pc:sldChg>
      <pc:sldChg chg="del">
        <pc:chgData name="Becky Mann" userId="eb467d60-cff5-406f-b4ef-6c0aacb48478" providerId="ADAL" clId="{05F7A360-8DF0-4CDB-AD78-96EBAF976B33}" dt="2018-08-27T18:50:20.036" v="58" actId="2696"/>
        <pc:sldMkLst>
          <pc:docMk/>
          <pc:sldMk cId="2986897129" sldId="432"/>
        </pc:sldMkLst>
      </pc:sldChg>
      <pc:sldChg chg="del">
        <pc:chgData name="Becky Mann" userId="eb467d60-cff5-406f-b4ef-6c0aacb48478" providerId="ADAL" clId="{05F7A360-8DF0-4CDB-AD78-96EBAF976B33}" dt="2018-08-27T18:50:20.046" v="59" actId="2696"/>
        <pc:sldMkLst>
          <pc:docMk/>
          <pc:sldMk cId="4093698988" sldId="433"/>
        </pc:sldMkLst>
      </pc:sldChg>
      <pc:sldChg chg="del">
        <pc:chgData name="Becky Mann" userId="eb467d60-cff5-406f-b4ef-6c0aacb48478" providerId="ADAL" clId="{05F7A360-8DF0-4CDB-AD78-96EBAF976B33}" dt="2018-08-27T18:50:20.059" v="60" actId="2696"/>
        <pc:sldMkLst>
          <pc:docMk/>
          <pc:sldMk cId="1313515646" sldId="434"/>
        </pc:sldMkLst>
      </pc:sldChg>
      <pc:sldChg chg="del">
        <pc:chgData name="Becky Mann" userId="eb467d60-cff5-406f-b4ef-6c0aacb48478" providerId="ADAL" clId="{05F7A360-8DF0-4CDB-AD78-96EBAF976B33}" dt="2018-08-27T18:50:20.074" v="61" actId="2696"/>
        <pc:sldMkLst>
          <pc:docMk/>
          <pc:sldMk cId="3549605217" sldId="435"/>
        </pc:sldMkLst>
      </pc:sldChg>
      <pc:sldChg chg="del">
        <pc:chgData name="Becky Mann" userId="eb467d60-cff5-406f-b4ef-6c0aacb48478" providerId="ADAL" clId="{05F7A360-8DF0-4CDB-AD78-96EBAF976B33}" dt="2018-08-27T18:50:20.086" v="62" actId="2696"/>
        <pc:sldMkLst>
          <pc:docMk/>
          <pc:sldMk cId="2443768446" sldId="436"/>
        </pc:sldMkLst>
      </pc:sldChg>
      <pc:sldChg chg="del">
        <pc:chgData name="Becky Mann" userId="eb467d60-cff5-406f-b4ef-6c0aacb48478" providerId="ADAL" clId="{05F7A360-8DF0-4CDB-AD78-96EBAF976B33}" dt="2018-08-27T18:50:20.112" v="63" actId="2696"/>
        <pc:sldMkLst>
          <pc:docMk/>
          <pc:sldMk cId="1314275521" sldId="437"/>
        </pc:sldMkLst>
      </pc:sldChg>
      <pc:sldChg chg="del">
        <pc:chgData name="Becky Mann" userId="eb467d60-cff5-406f-b4ef-6c0aacb48478" providerId="ADAL" clId="{05F7A360-8DF0-4CDB-AD78-96EBAF976B33}" dt="2018-08-27T18:50:38.109" v="69" actId="2696"/>
        <pc:sldMkLst>
          <pc:docMk/>
          <pc:sldMk cId="3533882879" sldId="446"/>
        </pc:sldMkLst>
      </pc:sldChg>
      <pc:sldChg chg="del">
        <pc:chgData name="Becky Mann" userId="eb467d60-cff5-406f-b4ef-6c0aacb48478" providerId="ADAL" clId="{05F7A360-8DF0-4CDB-AD78-96EBAF976B33}" dt="2018-08-27T18:50:38.113" v="70" actId="2696"/>
        <pc:sldMkLst>
          <pc:docMk/>
          <pc:sldMk cId="2936844462" sldId="447"/>
        </pc:sldMkLst>
      </pc:sldChg>
      <pc:sldChg chg="del">
        <pc:chgData name="Becky Mann" userId="eb467d60-cff5-406f-b4ef-6c0aacb48478" providerId="ADAL" clId="{05F7A360-8DF0-4CDB-AD78-96EBAF976B33}" dt="2018-08-27T18:50:38.116" v="71" actId="2696"/>
        <pc:sldMkLst>
          <pc:docMk/>
          <pc:sldMk cId="2256716733" sldId="448"/>
        </pc:sldMkLst>
      </pc:sldChg>
      <pc:sldChg chg="del">
        <pc:chgData name="Becky Mann" userId="eb467d60-cff5-406f-b4ef-6c0aacb48478" providerId="ADAL" clId="{05F7A360-8DF0-4CDB-AD78-96EBAF976B33}" dt="2018-08-27T18:50:38.121" v="72" actId="2696"/>
        <pc:sldMkLst>
          <pc:docMk/>
          <pc:sldMk cId="1357363056" sldId="449"/>
        </pc:sldMkLst>
      </pc:sldChg>
      <pc:sldChg chg="del">
        <pc:chgData name="Becky Mann" userId="eb467d60-cff5-406f-b4ef-6c0aacb48478" providerId="ADAL" clId="{05F7A360-8DF0-4CDB-AD78-96EBAF976B33}" dt="2018-08-27T18:50:38.126" v="73" actId="2696"/>
        <pc:sldMkLst>
          <pc:docMk/>
          <pc:sldMk cId="2691113848" sldId="450"/>
        </pc:sldMkLst>
      </pc:sldChg>
      <pc:sldChg chg="del">
        <pc:chgData name="Becky Mann" userId="eb467d60-cff5-406f-b4ef-6c0aacb48478" providerId="ADAL" clId="{05F7A360-8DF0-4CDB-AD78-96EBAF976B33}" dt="2018-08-27T18:50:38.131" v="74" actId="2696"/>
        <pc:sldMkLst>
          <pc:docMk/>
          <pc:sldMk cId="136952686" sldId="451"/>
        </pc:sldMkLst>
      </pc:sldChg>
      <pc:sldChg chg="del">
        <pc:chgData name="Becky Mann" userId="eb467d60-cff5-406f-b4ef-6c0aacb48478" providerId="ADAL" clId="{05F7A360-8DF0-4CDB-AD78-96EBAF976B33}" dt="2018-08-27T18:50:38.135" v="75" actId="2696"/>
        <pc:sldMkLst>
          <pc:docMk/>
          <pc:sldMk cId="858274029" sldId="452"/>
        </pc:sldMkLst>
      </pc:sldChg>
      <pc:sldChg chg="del">
        <pc:chgData name="Becky Mann" userId="eb467d60-cff5-406f-b4ef-6c0aacb48478" providerId="ADAL" clId="{05F7A360-8DF0-4CDB-AD78-96EBAF976B33}" dt="2018-08-27T18:50:38.139" v="76" actId="2696"/>
        <pc:sldMkLst>
          <pc:docMk/>
          <pc:sldMk cId="4246034305" sldId="453"/>
        </pc:sldMkLst>
      </pc:sldChg>
      <pc:sldChg chg="del">
        <pc:chgData name="Becky Mann" userId="eb467d60-cff5-406f-b4ef-6c0aacb48478" providerId="ADAL" clId="{05F7A360-8DF0-4CDB-AD78-96EBAF976B33}" dt="2018-08-27T18:50:38.142" v="77" actId="2696"/>
        <pc:sldMkLst>
          <pc:docMk/>
          <pc:sldMk cId="709521275" sldId="454"/>
        </pc:sldMkLst>
      </pc:sldChg>
      <pc:sldChg chg="del">
        <pc:chgData name="Becky Mann" userId="eb467d60-cff5-406f-b4ef-6c0aacb48478" providerId="ADAL" clId="{05F7A360-8DF0-4CDB-AD78-96EBAF976B33}" dt="2018-08-27T18:50:38.145" v="78" actId="2696"/>
        <pc:sldMkLst>
          <pc:docMk/>
          <pc:sldMk cId="3699961638" sldId="455"/>
        </pc:sldMkLst>
      </pc:sldChg>
      <pc:sldChg chg="del">
        <pc:chgData name="Becky Mann" userId="eb467d60-cff5-406f-b4ef-6c0aacb48478" providerId="ADAL" clId="{05F7A360-8DF0-4CDB-AD78-96EBAF976B33}" dt="2018-08-27T18:50:38.148" v="79" actId="2696"/>
        <pc:sldMkLst>
          <pc:docMk/>
          <pc:sldMk cId="3918991660" sldId="456"/>
        </pc:sldMkLst>
      </pc:sldChg>
      <pc:sldChg chg="del">
        <pc:chgData name="Becky Mann" userId="eb467d60-cff5-406f-b4ef-6c0aacb48478" providerId="ADAL" clId="{05F7A360-8DF0-4CDB-AD78-96EBAF976B33}" dt="2018-08-27T18:50:38.150" v="80" actId="2696"/>
        <pc:sldMkLst>
          <pc:docMk/>
          <pc:sldMk cId="1154319984" sldId="457"/>
        </pc:sldMkLst>
      </pc:sldChg>
      <pc:sldChg chg="del">
        <pc:chgData name="Becky Mann" userId="eb467d60-cff5-406f-b4ef-6c0aacb48478" providerId="ADAL" clId="{05F7A360-8DF0-4CDB-AD78-96EBAF976B33}" dt="2018-08-27T18:50:38.153" v="81" actId="2696"/>
        <pc:sldMkLst>
          <pc:docMk/>
          <pc:sldMk cId="1128842868" sldId="458"/>
        </pc:sldMkLst>
      </pc:sldChg>
      <pc:sldChg chg="del">
        <pc:chgData name="Becky Mann" userId="eb467d60-cff5-406f-b4ef-6c0aacb48478" providerId="ADAL" clId="{05F7A360-8DF0-4CDB-AD78-96EBAF976B33}" dt="2018-08-27T18:50:38.157" v="82" actId="2696"/>
        <pc:sldMkLst>
          <pc:docMk/>
          <pc:sldMk cId="713256289" sldId="459"/>
        </pc:sldMkLst>
      </pc:sldChg>
      <pc:sldChg chg="del">
        <pc:chgData name="Becky Mann" userId="eb467d60-cff5-406f-b4ef-6c0aacb48478" providerId="ADAL" clId="{05F7A360-8DF0-4CDB-AD78-96EBAF976B33}" dt="2018-08-27T18:50:38.159" v="83" actId="2696"/>
        <pc:sldMkLst>
          <pc:docMk/>
          <pc:sldMk cId="3912797666" sldId="460"/>
        </pc:sldMkLst>
      </pc:sldChg>
      <pc:sldChg chg="del">
        <pc:chgData name="Becky Mann" userId="eb467d60-cff5-406f-b4ef-6c0aacb48478" providerId="ADAL" clId="{05F7A360-8DF0-4CDB-AD78-96EBAF976B33}" dt="2018-08-27T18:50:38.161" v="84" actId="2696"/>
        <pc:sldMkLst>
          <pc:docMk/>
          <pc:sldMk cId="2836695612" sldId="461"/>
        </pc:sldMkLst>
      </pc:sldChg>
      <pc:sldChg chg="del">
        <pc:chgData name="Becky Mann" userId="eb467d60-cff5-406f-b4ef-6c0aacb48478" providerId="ADAL" clId="{05F7A360-8DF0-4CDB-AD78-96EBAF976B33}" dt="2018-08-27T18:50:38.163" v="85" actId="2696"/>
        <pc:sldMkLst>
          <pc:docMk/>
          <pc:sldMk cId="4140056944" sldId="462"/>
        </pc:sldMkLst>
      </pc:sldChg>
      <pc:sldChg chg="del">
        <pc:chgData name="Becky Mann" userId="eb467d60-cff5-406f-b4ef-6c0aacb48478" providerId="ADAL" clId="{05F7A360-8DF0-4CDB-AD78-96EBAF976B33}" dt="2018-08-27T18:50:38.166" v="86" actId="2696"/>
        <pc:sldMkLst>
          <pc:docMk/>
          <pc:sldMk cId="1145592817" sldId="463"/>
        </pc:sldMkLst>
      </pc:sldChg>
      <pc:sldChg chg="del">
        <pc:chgData name="Becky Mann" userId="eb467d60-cff5-406f-b4ef-6c0aacb48478" providerId="ADAL" clId="{05F7A360-8DF0-4CDB-AD78-96EBAF976B33}" dt="2018-08-27T18:50:38.168" v="87" actId="2696"/>
        <pc:sldMkLst>
          <pc:docMk/>
          <pc:sldMk cId="2031173857" sldId="464"/>
        </pc:sldMkLst>
      </pc:sldChg>
      <pc:sldChg chg="del">
        <pc:chgData name="Becky Mann" userId="eb467d60-cff5-406f-b4ef-6c0aacb48478" providerId="ADAL" clId="{05F7A360-8DF0-4CDB-AD78-96EBAF976B33}" dt="2018-08-27T18:50:38.170" v="88" actId="2696"/>
        <pc:sldMkLst>
          <pc:docMk/>
          <pc:sldMk cId="2285970345" sldId="465"/>
        </pc:sldMkLst>
      </pc:sldChg>
      <pc:sldChg chg="del">
        <pc:chgData name="Becky Mann" userId="eb467d60-cff5-406f-b4ef-6c0aacb48478" providerId="ADAL" clId="{05F7A360-8DF0-4CDB-AD78-96EBAF976B33}" dt="2018-08-27T18:50:38.174" v="89" actId="2696"/>
        <pc:sldMkLst>
          <pc:docMk/>
          <pc:sldMk cId="1295120282" sldId="466"/>
        </pc:sldMkLst>
      </pc:sldChg>
      <pc:sldChg chg="del">
        <pc:chgData name="Becky Mann" userId="eb467d60-cff5-406f-b4ef-6c0aacb48478" providerId="ADAL" clId="{05F7A360-8DF0-4CDB-AD78-96EBAF976B33}" dt="2018-08-27T18:50:38.176" v="90" actId="2696"/>
        <pc:sldMkLst>
          <pc:docMk/>
          <pc:sldMk cId="3855703774" sldId="467"/>
        </pc:sldMkLst>
      </pc:sldChg>
      <pc:sldChg chg="del">
        <pc:chgData name="Becky Mann" userId="eb467d60-cff5-406f-b4ef-6c0aacb48478" providerId="ADAL" clId="{05F7A360-8DF0-4CDB-AD78-96EBAF976B33}" dt="2018-08-27T18:50:38.178" v="91" actId="2696"/>
        <pc:sldMkLst>
          <pc:docMk/>
          <pc:sldMk cId="1944866170" sldId="468"/>
        </pc:sldMkLst>
      </pc:sldChg>
      <pc:sldChg chg="del">
        <pc:chgData name="Becky Mann" userId="eb467d60-cff5-406f-b4ef-6c0aacb48478" providerId="ADAL" clId="{05F7A360-8DF0-4CDB-AD78-96EBAF976B33}" dt="2018-08-27T18:50:38.179" v="92" actId="2696"/>
        <pc:sldMkLst>
          <pc:docMk/>
          <pc:sldMk cId="3831638108" sldId="469"/>
        </pc:sldMkLst>
      </pc:sldChg>
      <pc:sldChg chg="del">
        <pc:chgData name="Becky Mann" userId="eb467d60-cff5-406f-b4ef-6c0aacb48478" providerId="ADAL" clId="{05F7A360-8DF0-4CDB-AD78-96EBAF976B33}" dt="2018-08-27T18:50:38.182" v="94" actId="2696"/>
        <pc:sldMkLst>
          <pc:docMk/>
          <pc:sldMk cId="3196773131" sldId="470"/>
        </pc:sldMkLst>
      </pc:sldChg>
      <pc:sldChg chg="del">
        <pc:chgData name="Becky Mann" userId="eb467d60-cff5-406f-b4ef-6c0aacb48478" providerId="ADAL" clId="{05F7A360-8DF0-4CDB-AD78-96EBAF976B33}" dt="2018-08-27T18:50:38.181" v="93" actId="2696"/>
        <pc:sldMkLst>
          <pc:docMk/>
          <pc:sldMk cId="127031184" sldId="471"/>
        </pc:sldMkLst>
      </pc:sldChg>
      <pc:sldChg chg="del">
        <pc:chgData name="Becky Mann" userId="eb467d60-cff5-406f-b4ef-6c0aacb48478" providerId="ADAL" clId="{05F7A360-8DF0-4CDB-AD78-96EBAF976B33}" dt="2018-08-27T18:50:38.183" v="95" actId="2696"/>
        <pc:sldMkLst>
          <pc:docMk/>
          <pc:sldMk cId="1784819412" sldId="472"/>
        </pc:sldMkLst>
      </pc:sldChg>
      <pc:sldChg chg="del">
        <pc:chgData name="Becky Mann" userId="eb467d60-cff5-406f-b4ef-6c0aacb48478" providerId="ADAL" clId="{05F7A360-8DF0-4CDB-AD78-96EBAF976B33}" dt="2018-08-27T18:50:38.095" v="66" actId="2696"/>
        <pc:sldMkLst>
          <pc:docMk/>
          <pc:sldMk cId="1241802022" sldId="473"/>
        </pc:sldMkLst>
      </pc:sldChg>
      <pc:sldChg chg="del">
        <pc:chgData name="Becky Mann" userId="eb467d60-cff5-406f-b4ef-6c0aacb48478" providerId="ADAL" clId="{05F7A360-8DF0-4CDB-AD78-96EBAF976B33}" dt="2018-08-27T18:50:19.118" v="0" actId="2696"/>
        <pc:sldMkLst>
          <pc:docMk/>
          <pc:sldMk cId="3436260003" sldId="624"/>
        </pc:sldMkLst>
      </pc:sldChg>
      <pc:sldChg chg="del">
        <pc:chgData name="Becky Mann" userId="eb467d60-cff5-406f-b4ef-6c0aacb48478" providerId="ADAL" clId="{05F7A360-8DF0-4CDB-AD78-96EBAF976B33}" dt="2018-08-27T18:50:19.476" v="21" actId="2696"/>
        <pc:sldMkLst>
          <pc:docMk/>
          <pc:sldMk cId="2974889286" sldId="625"/>
        </pc:sldMkLst>
      </pc:sldChg>
      <pc:sldChg chg="del">
        <pc:chgData name="Becky Mann" userId="eb467d60-cff5-406f-b4ef-6c0aacb48478" providerId="ADAL" clId="{05F7A360-8DF0-4CDB-AD78-96EBAF976B33}" dt="2018-08-27T18:50:19.822" v="43" actId="2696"/>
        <pc:sldMkLst>
          <pc:docMk/>
          <pc:sldMk cId="584374151" sldId="626"/>
        </pc:sldMkLst>
      </pc:sldChg>
      <pc:sldChg chg="del">
        <pc:chgData name="Becky Mann" userId="eb467d60-cff5-406f-b4ef-6c0aacb48478" providerId="ADAL" clId="{05F7A360-8DF0-4CDB-AD78-96EBAF976B33}" dt="2018-08-27T18:50:38.099" v="67" actId="2696"/>
        <pc:sldMkLst>
          <pc:docMk/>
          <pc:sldMk cId="758005523" sldId="628"/>
        </pc:sldMkLst>
      </pc:sldChg>
      <pc:sldChg chg="del">
        <pc:chgData name="Becky Mann" userId="eb467d60-cff5-406f-b4ef-6c0aacb48478" providerId="ADAL" clId="{05F7A360-8DF0-4CDB-AD78-96EBAF976B33}" dt="2018-08-27T18:50:19.134" v="1" actId="2696"/>
        <pc:sldMkLst>
          <pc:docMk/>
          <pc:sldMk cId="2018336127" sldId="663"/>
        </pc:sldMkLst>
      </pc:sldChg>
      <pc:sldChg chg="del">
        <pc:chgData name="Becky Mann" userId="eb467d60-cff5-406f-b4ef-6c0aacb48478" providerId="ADAL" clId="{05F7A360-8DF0-4CDB-AD78-96EBAF976B33}" dt="2018-08-27T18:50:19.447" v="19" actId="2696"/>
        <pc:sldMkLst>
          <pc:docMk/>
          <pc:sldMk cId="3472656769" sldId="664"/>
        </pc:sldMkLst>
      </pc:sldChg>
      <pc:sldChg chg="del">
        <pc:chgData name="Becky Mann" userId="eb467d60-cff5-406f-b4ef-6c0aacb48478" providerId="ADAL" clId="{05F7A360-8DF0-4CDB-AD78-96EBAF976B33}" dt="2018-08-27T18:50:19.461" v="20" actId="2696"/>
        <pc:sldMkLst>
          <pc:docMk/>
          <pc:sldMk cId="2381982159" sldId="665"/>
        </pc:sldMkLst>
      </pc:sldChg>
      <pc:sldChg chg="del">
        <pc:chgData name="Becky Mann" userId="eb467d60-cff5-406f-b4ef-6c0aacb48478" providerId="ADAL" clId="{05F7A360-8DF0-4CDB-AD78-96EBAF976B33}" dt="2018-08-27T18:50:19.488" v="22" actId="2696"/>
        <pc:sldMkLst>
          <pc:docMk/>
          <pc:sldMk cId="3534510425" sldId="666"/>
        </pc:sldMkLst>
      </pc:sldChg>
      <pc:sldChg chg="del">
        <pc:chgData name="Becky Mann" userId="eb467d60-cff5-406f-b4ef-6c0aacb48478" providerId="ADAL" clId="{05F7A360-8DF0-4CDB-AD78-96EBAF976B33}" dt="2018-08-27T18:50:19.794" v="41" actId="2696"/>
        <pc:sldMkLst>
          <pc:docMk/>
          <pc:sldMk cId="2568965229" sldId="667"/>
        </pc:sldMkLst>
      </pc:sldChg>
      <pc:sldChg chg="del">
        <pc:chgData name="Becky Mann" userId="eb467d60-cff5-406f-b4ef-6c0aacb48478" providerId="ADAL" clId="{05F7A360-8DF0-4CDB-AD78-96EBAF976B33}" dt="2018-08-27T18:50:19.806" v="42" actId="2696"/>
        <pc:sldMkLst>
          <pc:docMk/>
          <pc:sldMk cId="118357221" sldId="668"/>
        </pc:sldMkLst>
      </pc:sldChg>
      <pc:sldChg chg="del">
        <pc:chgData name="Becky Mann" userId="eb467d60-cff5-406f-b4ef-6c0aacb48478" providerId="ADAL" clId="{05F7A360-8DF0-4CDB-AD78-96EBAF976B33}" dt="2018-08-27T18:50:19.836" v="44" actId="2696"/>
        <pc:sldMkLst>
          <pc:docMk/>
          <pc:sldMk cId="3648689289" sldId="669"/>
        </pc:sldMkLst>
      </pc:sldChg>
      <pc:sldChg chg="del">
        <pc:chgData name="Becky Mann" userId="eb467d60-cff5-406f-b4ef-6c0aacb48478" providerId="ADAL" clId="{05F7A360-8DF0-4CDB-AD78-96EBAF976B33}" dt="2018-08-27T18:50:20.125" v="64" actId="2696"/>
        <pc:sldMkLst>
          <pc:docMk/>
          <pc:sldMk cId="2286170175" sldId="670"/>
        </pc:sldMkLst>
      </pc:sldChg>
      <pc:sldChg chg="del">
        <pc:chgData name="Becky Mann" userId="eb467d60-cff5-406f-b4ef-6c0aacb48478" providerId="ADAL" clId="{05F7A360-8DF0-4CDB-AD78-96EBAF976B33}" dt="2018-08-27T18:50:20.135" v="65" actId="2696"/>
        <pc:sldMkLst>
          <pc:docMk/>
          <pc:sldMk cId="1886997656" sldId="671"/>
        </pc:sldMkLst>
      </pc:sldChg>
      <pc:sldChg chg="del">
        <pc:chgData name="Becky Mann" userId="eb467d60-cff5-406f-b4ef-6c0aacb48478" providerId="ADAL" clId="{05F7A360-8DF0-4CDB-AD78-96EBAF976B33}" dt="2018-08-27T18:50:38.104" v="68" actId="2696"/>
        <pc:sldMkLst>
          <pc:docMk/>
          <pc:sldMk cId="1309562562" sldId="67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BE530A3-604E-4BC2-9D44-658BFB6FE8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FE0A985-50E4-4D8C-AB6B-8FA784A493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49149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60B738-A672-4AFC-8EA3-DE6CCB8F8FA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5EDDD0-DDA7-4189-8D7F-7CF853C417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52637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CB9A647-AACC-44BE-80D5-473DF2CF4B2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559FC43-A6B3-40E5-B243-B4C5ECE5441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1314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71C9EC7-397C-47CC-A958-B2BA71C3F36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97CA8D-D7DC-49BE-B9F9-B3A801AB1C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70644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a motherboard that is designed for DDR2 memory that works at a bus speed of 533 MHz. You have some DDR3 memory modules that also work at a bus speed of 533 MHz. Are the modules compatible with the motherboard?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No—DDR3 modules cannot be used in DDR2 slots.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can't you use memory modules designed for a desktop computer in a laptop?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Laptops use a smaller form factor called SO-DIMM while desktops use DIMMs.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hard drive is rated at 10,000 RPM. What is the significance of this statistic?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number of revolutions per minute (RPM) is one of the basic factors determining the speed of the drive. 10,000 rpm represents good performance (15K rpm is the best available).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connector would you use for an external hard drive to connect to a Windows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USB. Firewire, eSATA, or Thunderbird are also possible but not nearly so popular. Most drives are now USB3 or USB3.1. Note that you can plug a USB3 drive into a USB2 port, so long as you have a USB3 device cable.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computer has 4 SATA ports. How many hard drives can be installed?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Four—each SATA port can be used to connect one drive.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single layer Blu-ray Disc has greater capacity than a dual-layer, double-sided DVD.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True—the capacity of a single layer Blu-ray disc is 25 GB compared to 17 GB for a dual-layer, double-sided DVD.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would you need to transfer data from a "Memory Stick?"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Memory card reader/multi-card reader. Do note that Memory Sticks are no longer in production so you could struggle to locate a suitable reader.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could you use to expand the storage capacity of a smartphone?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Flash memory card.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978402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Windows, you can access data via letter-labeled "drives." Do these correspond exactly to physical disks?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Not necessarily in the case of hard disks, which can be configured with multiple partitions, each of which can be assigned a drive letter. Optical drives and flash memory cards cannot be partitioned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system must the partition that Windows files are installed on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NTFS.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default installation folders contain system and application files that should not normally be deleted or modified manually?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'Windows' and 'Program Files' folders.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file path to the Documents folder for a user named "David," assuming Windows is installed to a hard disk with a single partition using the default settings?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C:\Users\David\Documents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is a Windows library different from a folder?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library acts as a virtual folder by displaying the contents of multiple folders, which could be located on different drives.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have made changes to a file and want to keep both the original file and the modified version, what command should you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Save As.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should you be more careful about deleting files from a USB flash drive than from the main hard drive?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files will not be recycled so there is no possibility of retrieving them if you change your mind (at least, not without using specialist data recovery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view options could you use to show files of a particular type sorted by date?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Group the files by file type then sort by date.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kind of data would you expect to find in a file with a TIFF extension?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an image file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zip file?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file archive containing other files in a compressed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6044809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9C05C-21B7-424F-93D2-D4E7B3017258}"/>
              </a:ext>
            </a:extLst>
          </p:cNvPr>
          <p:cNvSpPr>
            <a:spLocks noGrp="1"/>
          </p:cNvSpPr>
          <p:nvPr>
            <p:ph type="title"/>
          </p:nvPr>
        </p:nvSpPr>
        <p:spPr/>
        <p:txBody>
          <a:bodyPr/>
          <a:lstStyle/>
          <a:p>
            <a:r>
              <a:rPr lang="en-US" dirty="0"/>
              <a:t>Question of the Day</a:t>
            </a:r>
          </a:p>
        </p:txBody>
      </p:sp>
      <p:sp>
        <p:nvSpPr>
          <p:cNvPr id="3" name="Content Placeholder 2">
            <a:extLst>
              <a:ext uri="{FF2B5EF4-FFF2-40B4-BE49-F238E27FC236}">
                <a16:creationId xmlns:a16="http://schemas.microsoft.com/office/drawing/2014/main" id="{1216A142-7679-4C55-8E4A-6616C66A26B2}"/>
              </a:ext>
            </a:extLst>
          </p:cNvPr>
          <p:cNvSpPr>
            <a:spLocks noGrp="1"/>
          </p:cNvSpPr>
          <p:nvPr>
            <p:ph sz="half" idx="1"/>
          </p:nvPr>
        </p:nvSpPr>
        <p:spPr>
          <a:xfrm>
            <a:off x="91438" y="914400"/>
            <a:ext cx="11546379" cy="5577840"/>
          </a:xfrm>
        </p:spPr>
        <p:txBody>
          <a:bodyPr>
            <a:normAutofit lnSpcReduction="10000"/>
          </a:bodyPr>
          <a:lstStyle/>
          <a:p>
            <a:r>
              <a:rPr lang="en-US" dirty="0"/>
              <a:t>Which of these would be found in a laser printer? (Choose 2)</a:t>
            </a:r>
          </a:p>
          <a:p>
            <a:pPr marL="1200150" lvl="1" indent="-742950">
              <a:buFont typeface="+mj-lt"/>
              <a:buAutoNum type="alphaUcPeriod"/>
            </a:pPr>
            <a:r>
              <a:rPr lang="en-US" b="1" dirty="0"/>
              <a:t>Toner</a:t>
            </a:r>
          </a:p>
          <a:p>
            <a:pPr marL="1200150" lvl="1" indent="-742950">
              <a:buFont typeface="+mj-lt"/>
              <a:buAutoNum type="alphaUcPeriod"/>
            </a:pPr>
            <a:r>
              <a:rPr lang="en-US" dirty="0"/>
              <a:t>Print head</a:t>
            </a:r>
          </a:p>
          <a:p>
            <a:pPr marL="1200150" lvl="1" indent="-742950">
              <a:buFont typeface="+mj-lt"/>
              <a:buAutoNum type="alphaUcPeriod"/>
            </a:pPr>
            <a:r>
              <a:rPr lang="en-US" dirty="0"/>
              <a:t>Ink cartridge</a:t>
            </a:r>
          </a:p>
          <a:p>
            <a:pPr marL="1200150" lvl="1" indent="-742950">
              <a:buFont typeface="+mj-lt"/>
              <a:buAutoNum type="alphaUcPeriod"/>
            </a:pPr>
            <a:r>
              <a:rPr lang="en-US" b="1" dirty="0"/>
              <a:t>Fuser unit</a:t>
            </a:r>
          </a:p>
          <a:p>
            <a:pPr marL="1200150" lvl="1" indent="-742950">
              <a:buFont typeface="+mj-lt"/>
              <a:buAutoNum type="alphaUcPeriod"/>
            </a:pPr>
            <a:r>
              <a:rPr lang="en-US" dirty="0"/>
              <a:t>Digitizer</a:t>
            </a:r>
          </a:p>
          <a:p>
            <a:pPr marL="1200150" lvl="1" indent="-742950">
              <a:buFont typeface="+mj-lt"/>
              <a:buAutoNum type="alphaUcPeriod"/>
            </a:pPr>
            <a:r>
              <a:rPr lang="en-US" dirty="0"/>
              <a:t>Applet</a:t>
            </a:r>
          </a:p>
        </p:txBody>
      </p:sp>
      <p:sp>
        <p:nvSpPr>
          <p:cNvPr id="5" name="Footer Placeholder 4">
            <a:extLst>
              <a:ext uri="{FF2B5EF4-FFF2-40B4-BE49-F238E27FC236}">
                <a16:creationId xmlns:a16="http://schemas.microsoft.com/office/drawing/2014/main" id="{5ED73621-9A9B-4875-AAEE-32884AA8BEA7}"/>
              </a:ext>
            </a:extLst>
          </p:cNvPr>
          <p:cNvSpPr>
            <a:spLocks noGrp="1"/>
          </p:cNvSpPr>
          <p:nvPr>
            <p:ph type="ftr" sz="quarter" idx="3"/>
          </p:nvPr>
        </p:nvSpPr>
        <p:spPr/>
        <p:txBody>
          <a:bodyPr/>
          <a:lstStyle/>
          <a:p>
            <a:r>
              <a:rPr lang="en-GB"/>
              <a:t>CompTIA IT Fundamentals+</a:t>
            </a:r>
            <a:endParaRPr lang="en-US" dirty="0"/>
          </a:p>
        </p:txBody>
      </p:sp>
      <p:sp>
        <p:nvSpPr>
          <p:cNvPr id="6" name="Slide Number Placeholder 5">
            <a:extLst>
              <a:ext uri="{FF2B5EF4-FFF2-40B4-BE49-F238E27FC236}">
                <a16:creationId xmlns:a16="http://schemas.microsoft.com/office/drawing/2014/main" id="{07F90B89-6A20-4868-9C4B-F879CD9F49D7}"/>
              </a:ext>
            </a:extLst>
          </p:cNvPr>
          <p:cNvSpPr>
            <a:spLocks noGrp="1"/>
          </p:cNvSpPr>
          <p:nvPr>
            <p:ph type="sldNum" sz="quarter" idx="4"/>
          </p:nvPr>
        </p:nvSpPr>
        <p:spPr/>
        <p:txBody>
          <a:bodyPr/>
          <a:lstStyle/>
          <a:p>
            <a:fld id="{5356F478-C559-429F-9426-6D8D07B5A7AD}" type="slidenum">
              <a:rPr lang="en-US" smtClean="0"/>
              <a:pPr/>
              <a:t>1</a:t>
            </a:fld>
            <a:endParaRPr lang="en-US" dirty="0"/>
          </a:p>
        </p:txBody>
      </p:sp>
    </p:spTree>
    <p:extLst>
      <p:ext uri="{BB962C8B-B14F-4D97-AF65-F5344CB8AC3E}">
        <p14:creationId xmlns:p14="http://schemas.microsoft.com/office/powerpoint/2010/main" val="4183987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Specially formatted discs read by a laser</a:t>
            </a:r>
          </a:p>
          <a:p>
            <a:r>
              <a:rPr lang="en-US" dirty="0"/>
              <a:t>Multiple formats</a:t>
            </a:r>
          </a:p>
          <a:p>
            <a:pPr lvl="1"/>
            <a:r>
              <a:rPr lang="en-US" dirty="0"/>
              <a:t>Compact Disc (CD)</a:t>
            </a:r>
          </a:p>
          <a:p>
            <a:pPr lvl="1"/>
            <a:r>
              <a:rPr lang="en-US" dirty="0"/>
              <a:t>Digital Versatile / Video Disc (DVD)</a:t>
            </a:r>
          </a:p>
          <a:p>
            <a:pPr lvl="1"/>
            <a:r>
              <a:rPr lang="en-US" dirty="0"/>
              <a:t>Blu-ray Disc (BD)</a:t>
            </a:r>
          </a:p>
          <a:p>
            <a:r>
              <a:rPr lang="en-US" dirty="0"/>
              <a:t>Recordable and rewritable formats</a:t>
            </a:r>
          </a:p>
          <a:p>
            <a:pPr lvl="1"/>
            <a:r>
              <a:rPr lang="en-US" dirty="0"/>
              <a:t>CD-R: CD Recordable</a:t>
            </a:r>
          </a:p>
          <a:p>
            <a:pPr lvl="1"/>
            <a:r>
              <a:rPr lang="en-US" dirty="0"/>
              <a:t>DVD-R: DVD Recordable</a:t>
            </a:r>
          </a:p>
          <a:p>
            <a:pPr lvl="1"/>
            <a:r>
              <a:rPr lang="en-US" dirty="0"/>
              <a:t>CD-RW: CD Rewritable</a:t>
            </a:r>
          </a:p>
          <a:p>
            <a:pPr lvl="1"/>
            <a:r>
              <a:rPr lang="en-US" dirty="0"/>
              <a:t>DVD-RW: DVD Rewritable</a:t>
            </a:r>
          </a:p>
        </p:txBody>
      </p:sp>
      <p:sp>
        <p:nvSpPr>
          <p:cNvPr id="3" name="Title 2"/>
          <p:cNvSpPr>
            <a:spLocks noGrp="1"/>
          </p:cNvSpPr>
          <p:nvPr>
            <p:ph type="title"/>
          </p:nvPr>
        </p:nvSpPr>
        <p:spPr/>
        <p:txBody>
          <a:bodyPr/>
          <a:lstStyle/>
          <a:p>
            <a:r>
              <a:rPr lang="en-US"/>
              <a:t>Optical Discs and Drives</a:t>
            </a:r>
            <a:endParaRPr lang="en-US" dirty="0"/>
          </a:p>
        </p:txBody>
      </p:sp>
      <p:sp>
        <p:nvSpPr>
          <p:cNvPr id="4" name="Footer Placeholder 3">
            <a:extLst>
              <a:ext uri="{FF2B5EF4-FFF2-40B4-BE49-F238E27FC236}">
                <a16:creationId xmlns:a16="http://schemas.microsoft.com/office/drawing/2014/main" id="{139A98D6-23FB-4DB0-9E40-83FC4AC3B31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A5F3F30-CC42-472F-9035-D440ADCCA1F3}"/>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3535044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94587-7C3A-49CF-AAD5-C9C19D276D9C}"/>
              </a:ext>
            </a:extLst>
          </p:cNvPr>
          <p:cNvSpPr>
            <a:spLocks noGrp="1"/>
          </p:cNvSpPr>
          <p:nvPr>
            <p:ph type="title"/>
          </p:nvPr>
        </p:nvSpPr>
        <p:spPr/>
        <p:txBody>
          <a:bodyPr/>
          <a:lstStyle/>
          <a:p>
            <a:r>
              <a:rPr lang="en-US" dirty="0"/>
              <a:t>Optical Drive Units</a:t>
            </a:r>
          </a:p>
        </p:txBody>
      </p:sp>
      <p:sp>
        <p:nvSpPr>
          <p:cNvPr id="3" name="Content Placeholder 2">
            <a:extLst>
              <a:ext uri="{FF2B5EF4-FFF2-40B4-BE49-F238E27FC236}">
                <a16:creationId xmlns:a16="http://schemas.microsoft.com/office/drawing/2014/main" id="{BFC9575C-6CFD-4E47-9217-52714B055FF2}"/>
              </a:ext>
            </a:extLst>
          </p:cNvPr>
          <p:cNvSpPr>
            <a:spLocks noGrp="1"/>
          </p:cNvSpPr>
          <p:nvPr>
            <p:ph sz="half" idx="1"/>
          </p:nvPr>
        </p:nvSpPr>
        <p:spPr/>
        <p:txBody>
          <a:bodyPr/>
          <a:lstStyle/>
          <a:p>
            <a:r>
              <a:rPr lang="en-US" dirty="0"/>
              <a:t>Fit to internal 5.25” drive bays and SATA interface</a:t>
            </a:r>
          </a:p>
          <a:p>
            <a:r>
              <a:rPr lang="en-US" dirty="0"/>
              <a:t>USB external units</a:t>
            </a:r>
          </a:p>
          <a:p>
            <a:r>
              <a:rPr lang="en-US" dirty="0"/>
              <a:t>Read/record/rewrite speeds</a:t>
            </a:r>
          </a:p>
        </p:txBody>
      </p:sp>
      <p:pic>
        <p:nvPicPr>
          <p:cNvPr id="7" name="Content Placeholder 6" descr="Optical disc drive. Image © 123rf.com.">
            <a:extLst>
              <a:ext uri="{FF2B5EF4-FFF2-40B4-BE49-F238E27FC236}">
                <a16:creationId xmlns:a16="http://schemas.microsoft.com/office/drawing/2014/main" id="{0E0B06F2-D264-4290-9B76-23569F6CD38D}"/>
              </a:ext>
            </a:extLst>
          </p:cNvPr>
          <p:cNvPicPr>
            <a:picLocks noGrp="1"/>
          </p:cNvPicPr>
          <p:nvPr>
            <p:ph sz="half" idx="2"/>
          </p:nvPr>
        </p:nvPicPr>
        <p:blipFill rotWithShape="1">
          <a:blip r:embed="rId2">
            <a:clrChange>
              <a:clrFrom>
                <a:srgbClr val="FFFFFF"/>
              </a:clrFrom>
              <a:clrTo>
                <a:srgbClr val="FFFFFF">
                  <a:alpha val="0"/>
                </a:srgbClr>
              </a:clrTo>
            </a:clrChange>
          </a:blip>
          <a:srcRect l="5021" t="3866" r="4611"/>
          <a:stretch/>
        </p:blipFill>
        <p:spPr bwMode="auto">
          <a:xfrm>
            <a:off x="6126163" y="1440201"/>
            <a:ext cx="5940425" cy="4526872"/>
          </a:xfrm>
          <a:prstGeom prst="rect">
            <a:avLst/>
          </a:prstGeom>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CDEC444-D612-429C-91B0-B39B7AA71B5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9C5709C-DBD2-4660-BDD4-C9D4E4555E02}"/>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2357951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Removable Flash Memory Devices</a:t>
            </a:r>
          </a:p>
        </p:txBody>
      </p:sp>
      <p:sp>
        <p:nvSpPr>
          <p:cNvPr id="11" name="Content Placeholder 10"/>
          <p:cNvSpPr>
            <a:spLocks noGrp="1"/>
          </p:cNvSpPr>
          <p:nvPr>
            <p:ph sz="half" idx="1"/>
          </p:nvPr>
        </p:nvSpPr>
        <p:spPr/>
        <p:txBody>
          <a:bodyPr>
            <a:normAutofit fontScale="77500" lnSpcReduction="20000"/>
          </a:bodyPr>
          <a:lstStyle/>
          <a:p>
            <a:r>
              <a:rPr lang="en-US" dirty="0"/>
              <a:t>USB/thumb drive</a:t>
            </a:r>
          </a:p>
          <a:p>
            <a:pPr lvl="1"/>
            <a:r>
              <a:rPr lang="en-US" dirty="0"/>
              <a:t>Up to 256 GB (at affordable prices)</a:t>
            </a:r>
          </a:p>
          <a:p>
            <a:r>
              <a:rPr lang="en-US" dirty="0"/>
              <a:t>Memory cards</a:t>
            </a:r>
          </a:p>
          <a:p>
            <a:pPr lvl="1"/>
            <a:r>
              <a:rPr lang="en-US" dirty="0"/>
              <a:t>Multiple vendors and form factors/sizes</a:t>
            </a:r>
          </a:p>
          <a:p>
            <a:pPr lvl="1"/>
            <a:r>
              <a:rPr lang="en-US" dirty="0"/>
              <a:t>Secure Digital (SD) and Compact Flash (CF)</a:t>
            </a:r>
          </a:p>
          <a:p>
            <a:pPr lvl="1"/>
            <a:r>
              <a:rPr lang="en-US" dirty="0"/>
              <a:t>Typically up to 128 GB, though 2 TB cards have been made</a:t>
            </a:r>
          </a:p>
          <a:p>
            <a:pPr lvl="1"/>
            <a:r>
              <a:rPr lang="en-US" dirty="0"/>
              <a:t>Multi-format memory card readers</a:t>
            </a:r>
          </a:p>
          <a:p>
            <a:endParaRPr lang="en-US" dirty="0"/>
          </a:p>
          <a:p>
            <a:endParaRPr lang="en-US" dirty="0"/>
          </a:p>
        </p:txBody>
      </p:sp>
      <p:pic>
        <p:nvPicPr>
          <p:cNvPr id="12" name="Content Placeholder 11" descr="USB thumb drive (left) and SD memory card (right). Image © 123rf.com.">
            <a:extLst>
              <a:ext uri="{FF2B5EF4-FFF2-40B4-BE49-F238E27FC236}">
                <a16:creationId xmlns:a16="http://schemas.microsoft.com/office/drawing/2014/main" id="{935DEE63-C0AA-47CF-B749-C3FDECE060AC}"/>
              </a:ext>
            </a:extLst>
          </p:cNvPr>
          <p:cNvPicPr>
            <a:picLocks noGrp="1"/>
          </p:cNvPicPr>
          <p:nvPr>
            <p:ph sz="quarter" idx="12"/>
          </p:nvPr>
        </p:nvPicPr>
        <p:blipFill rotWithShape="1">
          <a:blip r:embed="rId3">
            <a:clrChange>
              <a:clrFrom>
                <a:srgbClr val="FFFFFF"/>
              </a:clrFrom>
              <a:clrTo>
                <a:srgbClr val="FFFFFF">
                  <a:alpha val="0"/>
                </a:srgbClr>
              </a:clrTo>
            </a:clrChange>
          </a:blip>
          <a:srcRect t="7917" b="9176"/>
          <a:stretch/>
        </p:blipFill>
        <p:spPr bwMode="auto">
          <a:xfrm>
            <a:off x="7079791" y="914400"/>
            <a:ext cx="4036343" cy="2743200"/>
          </a:xfrm>
          <a:prstGeom prst="rect">
            <a:avLst/>
          </a:prstGeom>
          <a:noFill/>
          <a:ln>
            <a:noFill/>
          </a:ln>
          <a:extLst>
            <a:ext uri="{53640926-AAD7-44D8-BBD7-CCE9431645EC}">
              <a14:shadowObscured xmlns:a14="http://schemas.microsoft.com/office/drawing/2010/main"/>
            </a:ext>
          </a:extLst>
        </p:spPr>
      </p:pic>
      <p:pic>
        <p:nvPicPr>
          <p:cNvPr id="13" name="Content Placeholder 12" descr="Multi-card reader. Image © 123rf.com.">
            <a:extLst>
              <a:ext uri="{FF2B5EF4-FFF2-40B4-BE49-F238E27FC236}">
                <a16:creationId xmlns:a16="http://schemas.microsoft.com/office/drawing/2014/main" id="{702D0A91-5AD6-4018-972C-2A931AB8DD92}"/>
              </a:ext>
            </a:extLst>
          </p:cNvPr>
          <p:cNvPicPr>
            <a:picLocks noGrp="1"/>
          </p:cNvPicPr>
          <p:nvPr>
            <p:ph sz="quarter" idx="13"/>
          </p:nvPr>
        </p:nvPicPr>
        <p:blipFill>
          <a:blip r:embed="rId4"/>
          <a:stretch>
            <a:fillRect/>
          </a:stretch>
        </p:blipFill>
        <p:spPr bwMode="auto">
          <a:xfrm>
            <a:off x="6126163" y="4358132"/>
            <a:ext cx="5943600" cy="1526285"/>
          </a:xfrm>
          <a:prstGeom prst="rect">
            <a:avLst/>
          </a:prstGeom>
          <a:noFill/>
          <a:ln>
            <a:noFill/>
          </a:ln>
        </p:spPr>
      </p:pic>
      <p:sp>
        <p:nvSpPr>
          <p:cNvPr id="2" name="Footer Placeholder 1">
            <a:extLst>
              <a:ext uri="{FF2B5EF4-FFF2-40B4-BE49-F238E27FC236}">
                <a16:creationId xmlns:a16="http://schemas.microsoft.com/office/drawing/2014/main" id="{8CAE6553-4EC5-4065-BF8F-43F7BDFC14E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35E67EDC-4EB2-4126-8D3D-A1CDDCAF765A}"/>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208215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C6D816-A2CC-495D-9127-0AFCDB624129}"/>
              </a:ext>
            </a:extLst>
          </p:cNvPr>
          <p:cNvSpPr>
            <a:spLocks noGrp="1"/>
          </p:cNvSpPr>
          <p:nvPr>
            <p:ph idx="1"/>
          </p:nvPr>
        </p:nvSpPr>
        <p:spPr/>
        <p:txBody>
          <a:bodyPr>
            <a:normAutofit fontScale="77500" lnSpcReduction="2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9EB2824-A3B1-4398-A03A-2A7AC8D61AE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35CBB57-BCE1-41DA-80BA-5E59606F3B8E}"/>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366356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D5B07D-322D-46D5-BE87-26E657EC5F16}"/>
              </a:ext>
            </a:extLst>
          </p:cNvPr>
          <p:cNvSpPr>
            <a:spLocks noGrp="1"/>
          </p:cNvSpPr>
          <p:nvPr>
            <p:ph idx="1"/>
          </p:nvPr>
        </p:nvSpPr>
        <p:spPr/>
        <p:txBody>
          <a:bodyPr/>
          <a:lstStyle/>
          <a:p>
            <a:r>
              <a:rPr lang="en-US" dirty="0"/>
              <a:t>Lab 15 / Adding a Removable Drive</a:t>
            </a:r>
          </a:p>
        </p:txBody>
      </p:sp>
      <p:sp>
        <p:nvSpPr>
          <p:cNvPr id="3" name="Footer Placeholder 2">
            <a:extLst>
              <a:ext uri="{FF2B5EF4-FFF2-40B4-BE49-F238E27FC236}">
                <a16:creationId xmlns:a16="http://schemas.microsoft.com/office/drawing/2014/main" id="{E24C4328-4542-4248-9F44-9012EDB86F6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D086FFC-BA01-4E36-B7E7-D344B4F58B12}"/>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4153455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AF9F9-E927-4B5C-99ED-0E930458C2A6}"/>
              </a:ext>
            </a:extLst>
          </p:cNvPr>
          <p:cNvSpPr>
            <a:spLocks noGrp="1"/>
          </p:cNvSpPr>
          <p:nvPr>
            <p:ph idx="1"/>
          </p:nvPr>
        </p:nvSpPr>
        <p:spPr/>
        <p:txBody>
          <a:bodyPr>
            <a:normAutofit fontScale="70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B49CEEDE-AC7A-4265-B3D5-3FE174459BA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8A864E7-F92F-48DF-A36A-24D75266192B}"/>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3656723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8BA0AE-7519-4DD7-9BA4-79253CE0DCDD}"/>
              </a:ext>
            </a:extLst>
          </p:cNvPr>
          <p:cNvSpPr>
            <a:spLocks noGrp="1"/>
          </p:cNvSpPr>
          <p:nvPr>
            <p:ph idx="1"/>
          </p:nvPr>
        </p:nvSpPr>
        <p:spPr/>
        <p:txBody>
          <a:bodyPr/>
          <a:lstStyle/>
          <a:p>
            <a:r>
              <a:rPr lang="en-US" dirty="0"/>
              <a:t>Lab 16 / Using File Explorer</a:t>
            </a:r>
          </a:p>
        </p:txBody>
      </p:sp>
      <p:sp>
        <p:nvSpPr>
          <p:cNvPr id="3" name="Footer Placeholder 2">
            <a:extLst>
              <a:ext uri="{FF2B5EF4-FFF2-40B4-BE49-F238E27FC236}">
                <a16:creationId xmlns:a16="http://schemas.microsoft.com/office/drawing/2014/main" id="{2CB8F569-2184-46C7-9A31-4B46EFD55A6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5EC32C6-E22B-4C38-9614-E30793EBB1CE}"/>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4110962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4 / Using Storage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555028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D49078-08EC-4FD2-99BF-C4B0A2BD80FE}"/>
              </a:ext>
            </a:extLst>
          </p:cNvPr>
          <p:cNvSpPr>
            <a:spLocks noGrp="1"/>
          </p:cNvSpPr>
          <p:nvPr>
            <p:ph idx="1"/>
          </p:nvPr>
        </p:nvSpPr>
        <p:spPr/>
        <p:txBody>
          <a:bodyPr>
            <a:normAutofit fontScale="85000" lnSpcReduction="1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D9E7606-22BB-48C4-84D0-4B5D802F394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BD12951-F501-4527-9D11-F23B7BB37E18}"/>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2850725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CFBD-331D-4B00-9359-5665E9D205C0}"/>
              </a:ext>
            </a:extLst>
          </p:cNvPr>
          <p:cNvSpPr>
            <a:spLocks noGrp="1"/>
          </p:cNvSpPr>
          <p:nvPr>
            <p:ph type="title"/>
          </p:nvPr>
        </p:nvSpPr>
        <p:spPr/>
        <p:txBody>
          <a:bodyPr/>
          <a:lstStyle/>
          <a:p>
            <a:r>
              <a:rPr lang="en-US" dirty="0"/>
              <a:t>System Memory</a:t>
            </a:r>
          </a:p>
        </p:txBody>
      </p:sp>
      <p:sp>
        <p:nvSpPr>
          <p:cNvPr id="3" name="Content Placeholder 2">
            <a:extLst>
              <a:ext uri="{FF2B5EF4-FFF2-40B4-BE49-F238E27FC236}">
                <a16:creationId xmlns:a16="http://schemas.microsoft.com/office/drawing/2014/main" id="{0F75EBFD-0BF5-484F-8CF4-F592B309E959}"/>
              </a:ext>
            </a:extLst>
          </p:cNvPr>
          <p:cNvSpPr>
            <a:spLocks noGrp="1"/>
          </p:cNvSpPr>
          <p:nvPr>
            <p:ph sz="half" idx="1"/>
          </p:nvPr>
        </p:nvSpPr>
        <p:spPr/>
        <p:txBody>
          <a:bodyPr>
            <a:normAutofit fontScale="55000" lnSpcReduction="20000"/>
          </a:bodyPr>
          <a:lstStyle/>
          <a:p>
            <a:r>
              <a:rPr lang="en-US" dirty="0"/>
              <a:t>Random Access Memory (RAM)</a:t>
            </a:r>
          </a:p>
          <a:p>
            <a:r>
              <a:rPr lang="en-US" dirty="0"/>
              <a:t>Volatile storage</a:t>
            </a:r>
          </a:p>
          <a:p>
            <a:r>
              <a:rPr lang="en-US" dirty="0"/>
              <a:t>Vendors</a:t>
            </a:r>
            <a:r>
              <a:rPr lang="en-GB" dirty="0"/>
              <a:t>—</a:t>
            </a:r>
            <a:r>
              <a:rPr lang="en-US" dirty="0"/>
              <a:t>Kingston, Crucial (Micron), Corsair, PNY, Integral</a:t>
            </a:r>
          </a:p>
          <a:p>
            <a:r>
              <a:rPr lang="en-US" dirty="0"/>
              <a:t>Dynamic RAM (DRAM)</a:t>
            </a:r>
          </a:p>
          <a:p>
            <a:r>
              <a:rPr lang="en-US" dirty="0"/>
              <a:t>Synchronous DRAM</a:t>
            </a:r>
          </a:p>
          <a:p>
            <a:pPr lvl="1"/>
            <a:r>
              <a:rPr lang="en-US" dirty="0"/>
              <a:t>64-bit transfers per clock cycle</a:t>
            </a:r>
          </a:p>
          <a:p>
            <a:r>
              <a:rPr lang="en-US" dirty="0"/>
              <a:t>Module packaging</a:t>
            </a:r>
          </a:p>
          <a:p>
            <a:pPr lvl="1"/>
            <a:r>
              <a:rPr lang="en-US" dirty="0"/>
              <a:t>DIMMs (Dual Inline Memory Module) 5.5 in</a:t>
            </a:r>
          </a:p>
          <a:p>
            <a:pPr lvl="1"/>
            <a:r>
              <a:rPr lang="en-US" dirty="0"/>
              <a:t>Small Outline DIMM (SO-DIMM) 2.75 in</a:t>
            </a:r>
          </a:p>
        </p:txBody>
      </p:sp>
      <p:pic>
        <p:nvPicPr>
          <p:cNvPr id="7" name="Content Placeholder 6" descr="SDRAM packaged in 168-pin DIMMs. Image © 123rf.com.">
            <a:extLst>
              <a:ext uri="{FF2B5EF4-FFF2-40B4-BE49-F238E27FC236}">
                <a16:creationId xmlns:a16="http://schemas.microsoft.com/office/drawing/2014/main" id="{FCF315FE-6448-487A-8EBC-0ECFADB06A3D}"/>
              </a:ext>
            </a:extLst>
          </p:cNvPr>
          <p:cNvPicPr>
            <a:picLocks noGrp="1"/>
          </p:cNvPicPr>
          <p:nvPr>
            <p:ph sz="half" idx="2"/>
          </p:nvPr>
        </p:nvPicPr>
        <p:blipFill rotWithShape="1">
          <a:blip r:embed="rId2">
            <a:clrChange>
              <a:clrFrom>
                <a:srgbClr val="FFFFFF"/>
              </a:clrFrom>
              <a:clrTo>
                <a:srgbClr val="FFFFFF">
                  <a:alpha val="0"/>
                </a:srgbClr>
              </a:clrTo>
            </a:clrChange>
          </a:blip>
          <a:srcRect l="9377" t="2619" r="3311" b="-1"/>
          <a:stretch/>
        </p:blipFill>
        <p:spPr bwMode="auto">
          <a:xfrm>
            <a:off x="6126163" y="1330567"/>
            <a:ext cx="5940425" cy="474614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368A12A8-08AC-43F8-9CDA-2EA49419A1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A169411-C4E4-4835-9E07-DAA2BD0B72EB}"/>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2264035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F727D-73E5-420B-B987-7AF19817EB59}"/>
              </a:ext>
            </a:extLst>
          </p:cNvPr>
          <p:cNvSpPr>
            <a:spLocks noGrp="1"/>
          </p:cNvSpPr>
          <p:nvPr>
            <p:ph type="title"/>
          </p:nvPr>
        </p:nvSpPr>
        <p:spPr/>
        <p:txBody>
          <a:bodyPr/>
          <a:lstStyle/>
          <a:p>
            <a:r>
              <a:rPr lang="en-US" dirty="0"/>
              <a:t>Double Data Rate SDRAM (DDR SDRAM)</a:t>
            </a:r>
          </a:p>
        </p:txBody>
      </p:sp>
      <p:sp>
        <p:nvSpPr>
          <p:cNvPr id="4" name="Content Placeholder 3">
            <a:extLst>
              <a:ext uri="{FF2B5EF4-FFF2-40B4-BE49-F238E27FC236}">
                <a16:creationId xmlns:a16="http://schemas.microsoft.com/office/drawing/2014/main" id="{E3C85685-26EC-49AB-9B84-7A73AF72A4BB}"/>
              </a:ext>
            </a:extLst>
          </p:cNvPr>
          <p:cNvSpPr>
            <a:spLocks noGrp="1"/>
          </p:cNvSpPr>
          <p:nvPr>
            <p:ph sz="half" idx="2"/>
          </p:nvPr>
        </p:nvSpPr>
        <p:spPr/>
        <p:txBody>
          <a:bodyPr>
            <a:normAutofit fontScale="62500" lnSpcReduction="20000"/>
          </a:bodyPr>
          <a:lstStyle/>
          <a:p>
            <a:r>
              <a:rPr lang="en-US" dirty="0"/>
              <a:t>Two 64-bit transfers per clock cycle</a:t>
            </a:r>
          </a:p>
          <a:p>
            <a:r>
              <a:rPr lang="en-US" dirty="0"/>
              <a:t>Subsequent iterations increase bus speed</a:t>
            </a:r>
          </a:p>
          <a:p>
            <a:pPr lvl="1"/>
            <a:r>
              <a:rPr lang="en-US" dirty="0"/>
              <a:t>DDR2</a:t>
            </a:r>
          </a:p>
          <a:p>
            <a:pPr lvl="1"/>
            <a:r>
              <a:rPr lang="en-US" dirty="0"/>
              <a:t>DDR3</a:t>
            </a:r>
          </a:p>
          <a:p>
            <a:pPr lvl="1"/>
            <a:r>
              <a:rPr lang="en-US" dirty="0"/>
              <a:t>DDR4</a:t>
            </a:r>
          </a:p>
          <a:p>
            <a:r>
              <a:rPr lang="en-US" dirty="0"/>
              <a:t>Motherboard sockets must match DDR version</a:t>
            </a:r>
          </a:p>
          <a:p>
            <a:r>
              <a:rPr lang="en-US" dirty="0"/>
              <a:t>DIMM and SO-DIMM modules with different pin positions</a:t>
            </a:r>
          </a:p>
          <a:p>
            <a:endParaRPr lang="en-US" dirty="0"/>
          </a:p>
        </p:txBody>
      </p:sp>
      <p:pic>
        <p:nvPicPr>
          <p:cNvPr id="8" name="Content Placeholder 7" descr="DDR3 SDRAM in 240-pin DIMMs. Image © 123.rf.com.">
            <a:extLst>
              <a:ext uri="{FF2B5EF4-FFF2-40B4-BE49-F238E27FC236}">
                <a16:creationId xmlns:a16="http://schemas.microsoft.com/office/drawing/2014/main" id="{796440D4-C115-4BDB-B981-D400F79A7CBD}"/>
              </a:ext>
            </a:extLst>
          </p:cNvPr>
          <p:cNvPicPr>
            <a:picLocks noGrp="1"/>
          </p:cNvPicPr>
          <p:nvPr>
            <p:ph sz="half" idx="1"/>
          </p:nvPr>
        </p:nvPicPr>
        <p:blipFill rotWithShape="1">
          <a:blip r:embed="rId2">
            <a:clrChange>
              <a:clrFrom>
                <a:srgbClr val="FFFFFF"/>
              </a:clrFrom>
              <a:clrTo>
                <a:srgbClr val="FFFFFF">
                  <a:alpha val="0"/>
                </a:srgbClr>
              </a:clrTo>
            </a:clrChange>
          </a:blip>
          <a:srcRect l="8052" r="3561" b="3020"/>
          <a:stretch/>
        </p:blipFill>
        <p:spPr bwMode="auto">
          <a:xfrm>
            <a:off x="92075" y="1367858"/>
            <a:ext cx="5943600" cy="4671558"/>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D2A3BEBA-D0C2-4A2E-9D96-7EB5042BE1F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0ED61EF-2854-4498-92B0-AC5894E07428}"/>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2575336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66DB0-359A-479C-9264-E4139182F2D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D55263D-02CC-451F-B663-B6C46C0DC8A9}"/>
              </a:ext>
            </a:extLst>
          </p:cNvPr>
          <p:cNvSpPr>
            <a:spLocks noGrp="1"/>
          </p:cNvSpPr>
          <p:nvPr>
            <p:ph sz="half" idx="1"/>
          </p:nvPr>
        </p:nvSpPr>
        <p:spPr/>
        <p:txBody>
          <a:bodyPr/>
          <a:lstStyle/>
          <a:p>
            <a:r>
              <a:rPr lang="en-US" dirty="0"/>
              <a:t>Break! Be back 2:14</a:t>
            </a:r>
          </a:p>
        </p:txBody>
      </p:sp>
      <p:sp>
        <p:nvSpPr>
          <p:cNvPr id="4" name="Content Placeholder 3">
            <a:extLst>
              <a:ext uri="{FF2B5EF4-FFF2-40B4-BE49-F238E27FC236}">
                <a16:creationId xmlns:a16="http://schemas.microsoft.com/office/drawing/2014/main" id="{1952830D-847B-4C45-B85C-2D6B096396D8}"/>
              </a:ext>
            </a:extLst>
          </p:cNvPr>
          <p:cNvSpPr>
            <a:spLocks noGrp="1"/>
          </p:cNvSpPr>
          <p:nvPr>
            <p:ph sz="half" idx="2"/>
          </p:nvPr>
        </p:nvSpPr>
        <p:spPr/>
        <p:txBody>
          <a:bodyPr/>
          <a:lstStyle/>
          <a:p>
            <a:endParaRPr lang="en-US"/>
          </a:p>
        </p:txBody>
      </p:sp>
      <p:sp>
        <p:nvSpPr>
          <p:cNvPr id="5" name="Footer Placeholder 4">
            <a:extLst>
              <a:ext uri="{FF2B5EF4-FFF2-40B4-BE49-F238E27FC236}">
                <a16:creationId xmlns:a16="http://schemas.microsoft.com/office/drawing/2014/main" id="{8BD45B01-AB6A-4DFE-A8FE-BDBE99B3347C}"/>
              </a:ext>
            </a:extLst>
          </p:cNvPr>
          <p:cNvSpPr>
            <a:spLocks noGrp="1"/>
          </p:cNvSpPr>
          <p:nvPr>
            <p:ph type="ftr" sz="quarter" idx="3"/>
          </p:nvPr>
        </p:nvSpPr>
        <p:spPr/>
        <p:txBody>
          <a:bodyPr/>
          <a:lstStyle/>
          <a:p>
            <a:r>
              <a:rPr lang="en-GB"/>
              <a:t>CompTIA IT Fundamentals+</a:t>
            </a:r>
            <a:endParaRPr lang="en-US" dirty="0"/>
          </a:p>
        </p:txBody>
      </p:sp>
      <p:sp>
        <p:nvSpPr>
          <p:cNvPr id="6" name="Slide Number Placeholder 5">
            <a:extLst>
              <a:ext uri="{FF2B5EF4-FFF2-40B4-BE49-F238E27FC236}">
                <a16:creationId xmlns:a16="http://schemas.microsoft.com/office/drawing/2014/main" id="{2A90DED7-7EF6-4A79-AAAD-42F4ADB4E592}"/>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937590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Hard Disk Drives (HDD)</a:t>
            </a:r>
          </a:p>
        </p:txBody>
      </p:sp>
      <p:sp>
        <p:nvSpPr>
          <p:cNvPr id="8" name="Content Placeholder 7"/>
          <p:cNvSpPr>
            <a:spLocks noGrp="1"/>
          </p:cNvSpPr>
          <p:nvPr>
            <p:ph sz="half" idx="1"/>
          </p:nvPr>
        </p:nvSpPr>
        <p:spPr/>
        <p:txBody>
          <a:bodyPr>
            <a:normAutofit fontScale="47500" lnSpcReduction="20000"/>
          </a:bodyPr>
          <a:lstStyle/>
          <a:p>
            <a:r>
              <a:rPr lang="en-US" dirty="0"/>
              <a:t>HDD is one type of fixed disk internal persistent storage device</a:t>
            </a:r>
          </a:p>
          <a:p>
            <a:r>
              <a:rPr lang="en-US" dirty="0"/>
              <a:t>Magnetic platters access by a drive head</a:t>
            </a:r>
          </a:p>
          <a:p>
            <a:r>
              <a:rPr lang="en-US" dirty="0"/>
              <a:t>2.5” (laptops) and 3.5” (desktops) formats</a:t>
            </a:r>
          </a:p>
          <a:p>
            <a:r>
              <a:rPr lang="en-US" dirty="0"/>
              <a:t>Capacity</a:t>
            </a:r>
          </a:p>
          <a:p>
            <a:pPr lvl="1"/>
            <a:r>
              <a:rPr lang="en-US" dirty="0"/>
              <a:t>Measured in (gigabyte) GB or (terabyte) TB</a:t>
            </a:r>
          </a:p>
          <a:p>
            <a:r>
              <a:rPr lang="en-US" dirty="0"/>
              <a:t>Performance</a:t>
            </a:r>
          </a:p>
          <a:p>
            <a:pPr lvl="1"/>
            <a:r>
              <a:rPr lang="en-US" dirty="0"/>
              <a:t>Spin speed (RPM or rotations per minute)</a:t>
            </a:r>
          </a:p>
          <a:p>
            <a:pPr lvl="2"/>
            <a:r>
              <a:rPr lang="en-US" dirty="0"/>
              <a:t>Typical speeds 5400 and 7200 RPM</a:t>
            </a:r>
          </a:p>
          <a:p>
            <a:pPr lvl="1"/>
            <a:r>
              <a:rPr lang="en-US" dirty="0"/>
              <a:t>Access time</a:t>
            </a:r>
          </a:p>
          <a:p>
            <a:pPr lvl="1"/>
            <a:r>
              <a:rPr lang="en-US" dirty="0"/>
              <a:t>Transfer rate</a:t>
            </a:r>
          </a:p>
          <a:p>
            <a:r>
              <a:rPr lang="en-US" dirty="0"/>
              <a:t>Vendors—Seagate, Western Digital, Maxtor, Hitachi, Fujitsu, Toshiba, Samsung</a:t>
            </a:r>
          </a:p>
        </p:txBody>
      </p:sp>
      <p:pic>
        <p:nvPicPr>
          <p:cNvPr id="9" name="Content Placeholder 8" descr="3.5&quot; form factor hard disk drive. Image © 123rf.com.">
            <a:extLst>
              <a:ext uri="{FF2B5EF4-FFF2-40B4-BE49-F238E27FC236}">
                <a16:creationId xmlns:a16="http://schemas.microsoft.com/office/drawing/2014/main" id="{564FBAE7-0F01-4FAE-A1E9-3D2C80FD186F}"/>
              </a:ext>
            </a:extLst>
          </p:cNvPr>
          <p:cNvPicPr>
            <a:picLocks noGrp="1"/>
          </p:cNvPicPr>
          <p:nvPr>
            <p:ph sz="half" idx="2"/>
          </p:nvPr>
        </p:nvPicPr>
        <p:blipFill rotWithShape="1">
          <a:blip r:embed="rId3">
            <a:clrChange>
              <a:clrFrom>
                <a:srgbClr val="FFFFFF"/>
              </a:clrFrom>
              <a:clrTo>
                <a:srgbClr val="FFFFFF">
                  <a:alpha val="0"/>
                </a:srgbClr>
              </a:clrTo>
            </a:clrChange>
          </a:blip>
          <a:srcRect t="4976"/>
          <a:stretch/>
        </p:blipFill>
        <p:spPr bwMode="auto">
          <a:xfrm>
            <a:off x="6126163" y="1681833"/>
            <a:ext cx="5940425" cy="4043609"/>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B83AE43D-5D82-4264-ACC3-9E902B715CB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F3521DA-71ED-4EDD-90F0-B3008EE21508}"/>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3671239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Serial ATA (SATA) dominates internal devices (legacy drives used Parallel ATA/EIDE and SCSI)</a:t>
            </a:r>
          </a:p>
          <a:p>
            <a:r>
              <a:rPr lang="en-US" dirty="0"/>
              <a:t>External drives housed in an enclosure can use a number of interfaces</a:t>
            </a:r>
          </a:p>
        </p:txBody>
      </p:sp>
      <p:sp>
        <p:nvSpPr>
          <p:cNvPr id="3" name="Title 2"/>
          <p:cNvSpPr>
            <a:spLocks noGrp="1"/>
          </p:cNvSpPr>
          <p:nvPr>
            <p:ph type="title"/>
          </p:nvPr>
        </p:nvSpPr>
        <p:spPr/>
        <p:txBody>
          <a:bodyPr/>
          <a:lstStyle/>
          <a:p>
            <a:r>
              <a:rPr lang="en-US"/>
              <a:t>HDD Interfaces</a:t>
            </a:r>
            <a:endParaRPr lang="en-US" dirty="0"/>
          </a:p>
        </p:txBody>
      </p:sp>
      <p:pic>
        <p:nvPicPr>
          <p:cNvPr id="11" name="Content Placeholder 10">
            <a:extLst>
              <a:ext uri="{FF2B5EF4-FFF2-40B4-BE49-F238E27FC236}">
                <a16:creationId xmlns:a16="http://schemas.microsoft.com/office/drawing/2014/main" id="{84B9E57A-EB87-425C-B867-7F4D74D44183}"/>
              </a:ext>
            </a:extLst>
          </p:cNvPr>
          <p:cNvPicPr>
            <a:picLocks noGrp="1" noChangeAspect="1"/>
          </p:cNvPicPr>
          <p:nvPr>
            <p:ph idx="12"/>
          </p:nvPr>
        </p:nvPicPr>
        <p:blipFill>
          <a:blip r:embed="rId3"/>
          <a:stretch>
            <a:fillRect/>
          </a:stretch>
        </p:blipFill>
        <p:spPr>
          <a:xfrm>
            <a:off x="2341975" y="3749675"/>
            <a:ext cx="7477887" cy="2743200"/>
          </a:xfrm>
          <a:prstGeom prst="rect">
            <a:avLst/>
          </a:prstGeom>
        </p:spPr>
      </p:pic>
      <p:sp>
        <p:nvSpPr>
          <p:cNvPr id="4" name="Footer Placeholder 3">
            <a:extLst>
              <a:ext uri="{FF2B5EF4-FFF2-40B4-BE49-F238E27FC236}">
                <a16:creationId xmlns:a16="http://schemas.microsoft.com/office/drawing/2014/main" id="{8B4513F1-D048-4E97-8F02-DB69BCAF984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5140ED1-F6C4-46FD-80E6-E3805F5D2AC9}"/>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2991938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1716C-BCAA-4D84-9E87-D94C7F88FF99}"/>
              </a:ext>
            </a:extLst>
          </p:cNvPr>
          <p:cNvSpPr>
            <a:spLocks noGrp="1"/>
          </p:cNvSpPr>
          <p:nvPr>
            <p:ph type="title"/>
          </p:nvPr>
        </p:nvSpPr>
        <p:spPr/>
        <p:txBody>
          <a:bodyPr/>
          <a:lstStyle/>
          <a:p>
            <a:r>
              <a:rPr lang="en-US" dirty="0"/>
              <a:t>Solid State Drives (SSD)</a:t>
            </a:r>
          </a:p>
        </p:txBody>
      </p:sp>
      <p:sp>
        <p:nvSpPr>
          <p:cNvPr id="4" name="Content Placeholder 3">
            <a:extLst>
              <a:ext uri="{FF2B5EF4-FFF2-40B4-BE49-F238E27FC236}">
                <a16:creationId xmlns:a16="http://schemas.microsoft.com/office/drawing/2014/main" id="{738E1EC0-6939-4ADC-8FAE-C671590E69CC}"/>
              </a:ext>
            </a:extLst>
          </p:cNvPr>
          <p:cNvSpPr>
            <a:spLocks noGrp="1"/>
          </p:cNvSpPr>
          <p:nvPr>
            <p:ph sz="half" idx="2"/>
          </p:nvPr>
        </p:nvSpPr>
        <p:spPr/>
        <p:txBody>
          <a:bodyPr>
            <a:normAutofit fontScale="62500" lnSpcReduction="20000"/>
          </a:bodyPr>
          <a:lstStyle/>
          <a:p>
            <a:r>
              <a:rPr lang="en-US" dirty="0"/>
              <a:t>Non-volatile flash memory</a:t>
            </a:r>
          </a:p>
          <a:p>
            <a:r>
              <a:rPr lang="en-US" dirty="0"/>
              <a:t>Lighter, faster, and more reliable than mechanical HDDs</a:t>
            </a:r>
          </a:p>
          <a:p>
            <a:r>
              <a:rPr lang="en-US" dirty="0"/>
              <a:t>Costs falling rapidly but still very expensive above 512 GB</a:t>
            </a:r>
          </a:p>
          <a:p>
            <a:r>
              <a:rPr lang="en-US" dirty="0"/>
              <a:t>Large flash memory caches are also used to supplement HDDs (hybrid drives)</a:t>
            </a:r>
          </a:p>
          <a:p>
            <a:r>
              <a:rPr lang="en-US" dirty="0"/>
              <a:t>Can be packaged as 2.5” drive with SATA connector, PCIe adapter card, or M.2 adapter card</a:t>
            </a:r>
          </a:p>
        </p:txBody>
      </p:sp>
      <p:pic>
        <p:nvPicPr>
          <p:cNvPr id="7" name="Content Placeholder 6" descr="2.5&quot; form factor solid state drive. Image © 123rf.com.">
            <a:extLst>
              <a:ext uri="{FF2B5EF4-FFF2-40B4-BE49-F238E27FC236}">
                <a16:creationId xmlns:a16="http://schemas.microsoft.com/office/drawing/2014/main" id="{F632EC63-8449-4BFE-AA05-BA63C417CC1C}"/>
              </a:ext>
            </a:extLst>
          </p:cNvPr>
          <p:cNvPicPr>
            <a:picLocks noGrp="1"/>
          </p:cNvPicPr>
          <p:nvPr>
            <p:ph sz="half" idx="1"/>
          </p:nvPr>
        </p:nvPicPr>
        <p:blipFill rotWithShape="1">
          <a:blip r:embed="rId2">
            <a:clrChange>
              <a:clrFrom>
                <a:srgbClr val="FFFFFF"/>
              </a:clrFrom>
              <a:clrTo>
                <a:srgbClr val="FFFFFF">
                  <a:alpha val="0"/>
                </a:srgbClr>
              </a:clrTo>
            </a:clrChange>
          </a:blip>
          <a:srcRect t="6250"/>
          <a:stretch/>
        </p:blipFill>
        <p:spPr bwMode="auto">
          <a:xfrm>
            <a:off x="92075" y="1707873"/>
            <a:ext cx="5943600" cy="3991528"/>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8C75E41A-C31F-4E5A-8C62-CE3B6FF3F15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1CAC83-6C6D-4FF7-BBC3-B73FE90F578B}"/>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1442046283"/>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ECE6F92-100D-4D19-A0E6-9FAB10882386}">
  <ds:schemaRefs>
    <ds:schemaRef ds:uri="http://schemas.microsoft.com/office/2006/documentManagement/types"/>
    <ds:schemaRef ds:uri="http://schemas.microsoft.com/office/2006/metadata/properties"/>
    <ds:schemaRef ds:uri="http://schemas.openxmlformats.org/package/2006/metadata/core-properties"/>
    <ds:schemaRef ds:uri="http://purl.org/dc/terms/"/>
    <ds:schemaRef ds:uri="http://schemas.microsoft.com/office/infopath/2007/PartnerControls"/>
    <ds:schemaRef ds:uri="http://purl.org/dc/dcmitype/"/>
    <ds:schemaRef ds:uri="http://purl.org/dc/elements/1.1/"/>
    <ds:schemaRef ds:uri="315eb565-7267-4a95-9087-2f433ded3c8b"/>
    <ds:schemaRef ds:uri="95a46270-66ec-4bdf-aabc-d78887d51418"/>
    <ds:schemaRef ds:uri="http://www.w3.org/XML/1998/namespace"/>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1757</TotalTime>
  <Words>1342</Words>
  <Application>Microsoft Office PowerPoint</Application>
  <PresentationFormat>Widescreen</PresentationFormat>
  <Paragraphs>132</Paragraphs>
  <Slides>16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Calibri Light</vt:lpstr>
      <vt:lpstr>Courier New</vt:lpstr>
      <vt:lpstr>Verdana</vt:lpstr>
      <vt:lpstr>gtsslides-white</vt:lpstr>
      <vt:lpstr>Question of the Day</vt:lpstr>
      <vt:lpstr>CompTIA IT Fundamentals+ (Exam FC0‑U61)</vt:lpstr>
      <vt:lpstr>PowerPoint Presentation</vt:lpstr>
      <vt:lpstr>System Memory</vt:lpstr>
      <vt:lpstr>Double Data Rate SDRAM (DDR SDRAM)</vt:lpstr>
      <vt:lpstr>PowerPoint Presentation</vt:lpstr>
      <vt:lpstr>Hard Disk Drives (HDD)</vt:lpstr>
      <vt:lpstr>HDD Interfaces</vt:lpstr>
      <vt:lpstr>Solid State Drives (SSD)</vt:lpstr>
      <vt:lpstr>Optical Discs and Drives</vt:lpstr>
      <vt:lpstr>Optical Drive Units</vt:lpstr>
      <vt:lpstr>Removable Flash Memory Devices</vt:lpstr>
      <vt:lpstr>PowerPoint Presentation</vt:lpstr>
      <vt:lpstr>PowerPoint Presentation</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Andrew Quilpa</cp:lastModifiedBy>
  <cp:revision>170</cp:revision>
  <dcterms:created xsi:type="dcterms:W3CDTF">2018-08-24T10:34:02Z</dcterms:created>
  <dcterms:modified xsi:type="dcterms:W3CDTF">2021-07-27T20:25:00Z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