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21"/>
  </p:notesMasterIdLst>
  <p:handoutMasterIdLst>
    <p:handoutMasterId r:id="rId22"/>
  </p:handoutMasterIdLst>
  <p:sldIdLst>
    <p:sldId id="616" r:id="rId5"/>
    <p:sldId id="640" r:id="rId6"/>
    <p:sldId id="269" r:id="rId7"/>
    <p:sldId id="270" r:id="rId8"/>
    <p:sldId id="271" r:id="rId9"/>
    <p:sldId id="272" r:id="rId10"/>
    <p:sldId id="273" r:id="rId11"/>
    <p:sldId id="276" r:id="rId12"/>
    <p:sldId id="277" r:id="rId13"/>
    <p:sldId id="278" r:id="rId14"/>
    <p:sldId id="279" r:id="rId15"/>
    <p:sldId id="280" r:id="rId16"/>
    <p:sldId id="274" r:id="rId17"/>
    <p:sldId id="281" r:id="rId18"/>
    <p:sldId id="641" r:id="rId19"/>
    <p:sldId id="64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DCC363-3A89-446C-AF76-015B5FC4BBBF}" v="55" dt="2018-08-27T17:35:19.983"/>
    <p1510:client id="{051813C7-5827-4CDE-BCF8-CBD152B31389}" v="93" dt="2018-08-27T17:37:44.4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Mann" userId="eb467d60-cff5-406f-b4ef-6c0aacb48478" providerId="ADAL" clId="{051813C7-5827-4CDE-BCF8-CBD152B31389}"/>
    <pc:docChg chg="delSld">
      <pc:chgData name="Becky Mann" userId="eb467d60-cff5-406f-b4ef-6c0aacb48478" providerId="ADAL" clId="{051813C7-5827-4CDE-BCF8-CBD152B31389}" dt="2018-08-27T17:37:44.435" v="92" actId="2696"/>
      <pc:docMkLst>
        <pc:docMk/>
      </pc:docMkLst>
      <pc:sldChg chg="del">
        <pc:chgData name="Becky Mann" userId="eb467d60-cff5-406f-b4ef-6c0aacb48478" providerId="ADAL" clId="{051813C7-5827-4CDE-BCF8-CBD152B31389}" dt="2018-08-27T17:37:25.651" v="0" actId="2696"/>
        <pc:sldMkLst>
          <pc:docMk/>
          <pc:sldMk cId="2954615745" sldId="256"/>
        </pc:sldMkLst>
      </pc:sldChg>
      <pc:sldChg chg="del">
        <pc:chgData name="Becky Mann" userId="eb467d60-cff5-406f-b4ef-6c0aacb48478" providerId="ADAL" clId="{051813C7-5827-4CDE-BCF8-CBD152B31389}" dt="2018-08-27T17:37:34.422" v="7" actId="2696"/>
        <pc:sldMkLst>
          <pc:docMk/>
          <pc:sldMk cId="4197403627" sldId="257"/>
        </pc:sldMkLst>
      </pc:sldChg>
      <pc:sldChg chg="del">
        <pc:chgData name="Becky Mann" userId="eb467d60-cff5-406f-b4ef-6c0aacb48478" providerId="ADAL" clId="{051813C7-5827-4CDE-BCF8-CBD152B31389}" dt="2018-08-27T17:37:34.447" v="8" actId="2696"/>
        <pc:sldMkLst>
          <pc:docMk/>
          <pc:sldMk cId="1267779789" sldId="258"/>
        </pc:sldMkLst>
      </pc:sldChg>
      <pc:sldChg chg="del">
        <pc:chgData name="Becky Mann" userId="eb467d60-cff5-406f-b4ef-6c0aacb48478" providerId="ADAL" clId="{051813C7-5827-4CDE-BCF8-CBD152B31389}" dt="2018-08-27T17:37:34.474" v="9" actId="2696"/>
        <pc:sldMkLst>
          <pc:docMk/>
          <pc:sldMk cId="40316118" sldId="259"/>
        </pc:sldMkLst>
      </pc:sldChg>
      <pc:sldChg chg="del">
        <pc:chgData name="Becky Mann" userId="eb467d60-cff5-406f-b4ef-6c0aacb48478" providerId="ADAL" clId="{051813C7-5827-4CDE-BCF8-CBD152B31389}" dt="2018-08-27T17:37:34.508" v="10" actId="2696"/>
        <pc:sldMkLst>
          <pc:docMk/>
          <pc:sldMk cId="62975364" sldId="260"/>
        </pc:sldMkLst>
      </pc:sldChg>
      <pc:sldChg chg="del">
        <pc:chgData name="Becky Mann" userId="eb467d60-cff5-406f-b4ef-6c0aacb48478" providerId="ADAL" clId="{051813C7-5827-4CDE-BCF8-CBD152B31389}" dt="2018-08-27T17:37:34.525" v="11" actId="2696"/>
        <pc:sldMkLst>
          <pc:docMk/>
          <pc:sldMk cId="109588566" sldId="261"/>
        </pc:sldMkLst>
      </pc:sldChg>
      <pc:sldChg chg="del">
        <pc:chgData name="Becky Mann" userId="eb467d60-cff5-406f-b4ef-6c0aacb48478" providerId="ADAL" clId="{051813C7-5827-4CDE-BCF8-CBD152B31389}" dt="2018-08-27T17:37:34.542" v="12" actId="2696"/>
        <pc:sldMkLst>
          <pc:docMk/>
          <pc:sldMk cId="3468803574" sldId="262"/>
        </pc:sldMkLst>
      </pc:sldChg>
      <pc:sldChg chg="del">
        <pc:chgData name="Becky Mann" userId="eb467d60-cff5-406f-b4ef-6c0aacb48478" providerId="ADAL" clId="{051813C7-5827-4CDE-BCF8-CBD152B31389}" dt="2018-08-27T17:37:34.558" v="13" actId="2696"/>
        <pc:sldMkLst>
          <pc:docMk/>
          <pc:sldMk cId="2167698675" sldId="263"/>
        </pc:sldMkLst>
      </pc:sldChg>
      <pc:sldChg chg="del">
        <pc:chgData name="Becky Mann" userId="eb467d60-cff5-406f-b4ef-6c0aacb48478" providerId="ADAL" clId="{051813C7-5827-4CDE-BCF8-CBD152B31389}" dt="2018-08-27T17:37:34.577" v="14" actId="2696"/>
        <pc:sldMkLst>
          <pc:docMk/>
          <pc:sldMk cId="1514780162" sldId="264"/>
        </pc:sldMkLst>
      </pc:sldChg>
      <pc:sldChg chg="del">
        <pc:chgData name="Becky Mann" userId="eb467d60-cff5-406f-b4ef-6c0aacb48478" providerId="ADAL" clId="{051813C7-5827-4CDE-BCF8-CBD152B31389}" dt="2018-08-27T17:37:34.598" v="15" actId="2696"/>
        <pc:sldMkLst>
          <pc:docMk/>
          <pc:sldMk cId="37822517" sldId="265"/>
        </pc:sldMkLst>
      </pc:sldChg>
      <pc:sldChg chg="del">
        <pc:chgData name="Becky Mann" userId="eb467d60-cff5-406f-b4ef-6c0aacb48478" providerId="ADAL" clId="{051813C7-5827-4CDE-BCF8-CBD152B31389}" dt="2018-08-27T17:37:34.617" v="16" actId="2696"/>
        <pc:sldMkLst>
          <pc:docMk/>
          <pc:sldMk cId="1983189717" sldId="266"/>
        </pc:sldMkLst>
      </pc:sldChg>
      <pc:sldChg chg="del">
        <pc:chgData name="Becky Mann" userId="eb467d60-cff5-406f-b4ef-6c0aacb48478" providerId="ADAL" clId="{051813C7-5827-4CDE-BCF8-CBD152B31389}" dt="2018-08-27T17:37:34.654" v="18" actId="2696"/>
        <pc:sldMkLst>
          <pc:docMk/>
          <pc:sldMk cId="4268122013" sldId="267"/>
        </pc:sldMkLst>
      </pc:sldChg>
      <pc:sldChg chg="del">
        <pc:chgData name="Becky Mann" userId="eb467d60-cff5-406f-b4ef-6c0aacb48478" providerId="ADAL" clId="{051813C7-5827-4CDE-BCF8-CBD152B31389}" dt="2018-08-27T17:37:34.634" v="17" actId="2696"/>
        <pc:sldMkLst>
          <pc:docMk/>
          <pc:sldMk cId="2025341685" sldId="268"/>
        </pc:sldMkLst>
      </pc:sldChg>
      <pc:sldChg chg="del">
        <pc:chgData name="Becky Mann" userId="eb467d60-cff5-406f-b4ef-6c0aacb48478" providerId="ADAL" clId="{051813C7-5827-4CDE-BCF8-CBD152B31389}" dt="2018-08-27T17:37:43.515" v="22" actId="2696"/>
        <pc:sldMkLst>
          <pc:docMk/>
          <pc:sldMk cId="412278223" sldId="282"/>
        </pc:sldMkLst>
      </pc:sldChg>
      <pc:sldChg chg="del">
        <pc:chgData name="Becky Mann" userId="eb467d60-cff5-406f-b4ef-6c0aacb48478" providerId="ADAL" clId="{051813C7-5827-4CDE-BCF8-CBD152B31389}" dt="2018-08-27T17:37:43.531" v="23" actId="2696"/>
        <pc:sldMkLst>
          <pc:docMk/>
          <pc:sldMk cId="3130637292" sldId="283"/>
        </pc:sldMkLst>
      </pc:sldChg>
      <pc:sldChg chg="del">
        <pc:chgData name="Becky Mann" userId="eb467d60-cff5-406f-b4ef-6c0aacb48478" providerId="ADAL" clId="{051813C7-5827-4CDE-BCF8-CBD152B31389}" dt="2018-08-27T17:37:43.628" v="29" actId="2696"/>
        <pc:sldMkLst>
          <pc:docMk/>
          <pc:sldMk cId="3053382788" sldId="284"/>
        </pc:sldMkLst>
      </pc:sldChg>
      <pc:sldChg chg="del">
        <pc:chgData name="Becky Mann" userId="eb467d60-cff5-406f-b4ef-6c0aacb48478" providerId="ADAL" clId="{051813C7-5827-4CDE-BCF8-CBD152B31389}" dt="2018-08-27T17:37:43.674" v="32" actId="2696"/>
        <pc:sldMkLst>
          <pc:docMk/>
          <pc:sldMk cId="1503132178" sldId="285"/>
        </pc:sldMkLst>
      </pc:sldChg>
      <pc:sldChg chg="del">
        <pc:chgData name="Becky Mann" userId="eb467d60-cff5-406f-b4ef-6c0aacb48478" providerId="ADAL" clId="{051813C7-5827-4CDE-BCF8-CBD152B31389}" dt="2018-08-27T17:37:43.708" v="34" actId="2696"/>
        <pc:sldMkLst>
          <pc:docMk/>
          <pc:sldMk cId="3587480872" sldId="286"/>
        </pc:sldMkLst>
      </pc:sldChg>
      <pc:sldChg chg="del">
        <pc:chgData name="Becky Mann" userId="eb467d60-cff5-406f-b4ef-6c0aacb48478" providerId="ADAL" clId="{051813C7-5827-4CDE-BCF8-CBD152B31389}" dt="2018-08-27T17:37:43.545" v="24" actId="2696"/>
        <pc:sldMkLst>
          <pc:docMk/>
          <pc:sldMk cId="1660169838" sldId="287"/>
        </pc:sldMkLst>
      </pc:sldChg>
      <pc:sldChg chg="del">
        <pc:chgData name="Becky Mann" userId="eb467d60-cff5-406f-b4ef-6c0aacb48478" providerId="ADAL" clId="{051813C7-5827-4CDE-BCF8-CBD152B31389}" dt="2018-08-27T17:37:43.560" v="25" actId="2696"/>
        <pc:sldMkLst>
          <pc:docMk/>
          <pc:sldMk cId="918966387" sldId="288"/>
        </pc:sldMkLst>
      </pc:sldChg>
      <pc:sldChg chg="del">
        <pc:chgData name="Becky Mann" userId="eb467d60-cff5-406f-b4ef-6c0aacb48478" providerId="ADAL" clId="{051813C7-5827-4CDE-BCF8-CBD152B31389}" dt="2018-08-27T17:37:43.576" v="26" actId="2696"/>
        <pc:sldMkLst>
          <pc:docMk/>
          <pc:sldMk cId="799314670" sldId="289"/>
        </pc:sldMkLst>
      </pc:sldChg>
      <pc:sldChg chg="del">
        <pc:chgData name="Becky Mann" userId="eb467d60-cff5-406f-b4ef-6c0aacb48478" providerId="ADAL" clId="{051813C7-5827-4CDE-BCF8-CBD152B31389}" dt="2018-08-27T17:37:43.589" v="27" actId="2696"/>
        <pc:sldMkLst>
          <pc:docMk/>
          <pc:sldMk cId="881311548" sldId="290"/>
        </pc:sldMkLst>
      </pc:sldChg>
      <pc:sldChg chg="del">
        <pc:chgData name="Becky Mann" userId="eb467d60-cff5-406f-b4ef-6c0aacb48478" providerId="ADAL" clId="{051813C7-5827-4CDE-BCF8-CBD152B31389}" dt="2018-08-27T17:37:43.607" v="28" actId="2696"/>
        <pc:sldMkLst>
          <pc:docMk/>
          <pc:sldMk cId="579877271" sldId="291"/>
        </pc:sldMkLst>
      </pc:sldChg>
      <pc:sldChg chg="del">
        <pc:chgData name="Becky Mann" userId="eb467d60-cff5-406f-b4ef-6c0aacb48478" providerId="ADAL" clId="{051813C7-5827-4CDE-BCF8-CBD152B31389}" dt="2018-08-27T17:37:43.644" v="30" actId="2696"/>
        <pc:sldMkLst>
          <pc:docMk/>
          <pc:sldMk cId="1924830922" sldId="292"/>
        </pc:sldMkLst>
      </pc:sldChg>
      <pc:sldChg chg="del">
        <pc:chgData name="Becky Mann" userId="eb467d60-cff5-406f-b4ef-6c0aacb48478" providerId="ADAL" clId="{051813C7-5827-4CDE-BCF8-CBD152B31389}" dt="2018-08-27T17:37:43.659" v="31" actId="2696"/>
        <pc:sldMkLst>
          <pc:docMk/>
          <pc:sldMk cId="2559492309" sldId="293"/>
        </pc:sldMkLst>
      </pc:sldChg>
      <pc:sldChg chg="del">
        <pc:chgData name="Becky Mann" userId="eb467d60-cff5-406f-b4ef-6c0aacb48478" providerId="ADAL" clId="{051813C7-5827-4CDE-BCF8-CBD152B31389}" dt="2018-08-27T17:37:43.692" v="33" actId="2696"/>
        <pc:sldMkLst>
          <pc:docMk/>
          <pc:sldMk cId="3842237735" sldId="294"/>
        </pc:sldMkLst>
      </pc:sldChg>
      <pc:sldChg chg="del">
        <pc:chgData name="Becky Mann" userId="eb467d60-cff5-406f-b4ef-6c0aacb48478" providerId="ADAL" clId="{051813C7-5827-4CDE-BCF8-CBD152B31389}" dt="2018-08-27T17:37:43.720" v="35" actId="2696"/>
        <pc:sldMkLst>
          <pc:docMk/>
          <pc:sldMk cId="2909590545" sldId="295"/>
        </pc:sldMkLst>
      </pc:sldChg>
      <pc:sldChg chg="del">
        <pc:chgData name="Becky Mann" userId="eb467d60-cff5-406f-b4ef-6c0aacb48478" providerId="ADAL" clId="{051813C7-5827-4CDE-BCF8-CBD152B31389}" dt="2018-08-27T17:37:43.732" v="36" actId="2696"/>
        <pc:sldMkLst>
          <pc:docMk/>
          <pc:sldMk cId="2190060406" sldId="296"/>
        </pc:sldMkLst>
      </pc:sldChg>
      <pc:sldChg chg="del">
        <pc:chgData name="Becky Mann" userId="eb467d60-cff5-406f-b4ef-6c0aacb48478" providerId="ADAL" clId="{051813C7-5827-4CDE-BCF8-CBD152B31389}" dt="2018-08-27T17:37:43.756" v="38" actId="2696"/>
        <pc:sldMkLst>
          <pc:docMk/>
          <pc:sldMk cId="961067235" sldId="297"/>
        </pc:sldMkLst>
      </pc:sldChg>
      <pc:sldChg chg="del">
        <pc:chgData name="Becky Mann" userId="eb467d60-cff5-406f-b4ef-6c0aacb48478" providerId="ADAL" clId="{051813C7-5827-4CDE-BCF8-CBD152B31389}" dt="2018-08-27T17:37:43.745" v="37" actId="2696"/>
        <pc:sldMkLst>
          <pc:docMk/>
          <pc:sldMk cId="895886636" sldId="298"/>
        </pc:sldMkLst>
      </pc:sldChg>
      <pc:sldChg chg="del">
        <pc:chgData name="Becky Mann" userId="eb467d60-cff5-406f-b4ef-6c0aacb48478" providerId="ADAL" clId="{051813C7-5827-4CDE-BCF8-CBD152B31389}" dt="2018-08-27T17:37:43.768" v="39" actId="2696"/>
        <pc:sldMkLst>
          <pc:docMk/>
          <pc:sldMk cId="2247129780" sldId="299"/>
        </pc:sldMkLst>
      </pc:sldChg>
      <pc:sldChg chg="del">
        <pc:chgData name="Becky Mann" userId="eb467d60-cff5-406f-b4ef-6c0aacb48478" providerId="ADAL" clId="{051813C7-5827-4CDE-BCF8-CBD152B31389}" dt="2018-08-27T17:37:43.796" v="41" actId="2696"/>
        <pc:sldMkLst>
          <pc:docMk/>
          <pc:sldMk cId="3069629363" sldId="300"/>
        </pc:sldMkLst>
      </pc:sldChg>
      <pc:sldChg chg="del">
        <pc:chgData name="Becky Mann" userId="eb467d60-cff5-406f-b4ef-6c0aacb48478" providerId="ADAL" clId="{051813C7-5827-4CDE-BCF8-CBD152B31389}" dt="2018-08-27T17:37:43.831" v="43" actId="2696"/>
        <pc:sldMkLst>
          <pc:docMk/>
          <pc:sldMk cId="4040821978" sldId="301"/>
        </pc:sldMkLst>
      </pc:sldChg>
      <pc:sldChg chg="del">
        <pc:chgData name="Becky Mann" userId="eb467d60-cff5-406f-b4ef-6c0aacb48478" providerId="ADAL" clId="{051813C7-5827-4CDE-BCF8-CBD152B31389}" dt="2018-08-27T17:37:43.783" v="40" actId="2696"/>
        <pc:sldMkLst>
          <pc:docMk/>
          <pc:sldMk cId="1888799458" sldId="302"/>
        </pc:sldMkLst>
      </pc:sldChg>
      <pc:sldChg chg="del">
        <pc:chgData name="Becky Mann" userId="eb467d60-cff5-406f-b4ef-6c0aacb48478" providerId="ADAL" clId="{051813C7-5827-4CDE-BCF8-CBD152B31389}" dt="2018-08-27T17:37:43.810" v="42" actId="2696"/>
        <pc:sldMkLst>
          <pc:docMk/>
          <pc:sldMk cId="969377059" sldId="303"/>
        </pc:sldMkLst>
      </pc:sldChg>
      <pc:sldChg chg="del">
        <pc:chgData name="Becky Mann" userId="eb467d60-cff5-406f-b4ef-6c0aacb48478" providerId="ADAL" clId="{051813C7-5827-4CDE-BCF8-CBD152B31389}" dt="2018-08-27T17:37:43.898" v="48" actId="2696"/>
        <pc:sldMkLst>
          <pc:docMk/>
          <pc:sldMk cId="1393459374" sldId="304"/>
        </pc:sldMkLst>
      </pc:sldChg>
      <pc:sldChg chg="del">
        <pc:chgData name="Becky Mann" userId="eb467d60-cff5-406f-b4ef-6c0aacb48478" providerId="ADAL" clId="{051813C7-5827-4CDE-BCF8-CBD152B31389}" dt="2018-08-27T17:37:43.912" v="49" actId="2696"/>
        <pc:sldMkLst>
          <pc:docMk/>
          <pc:sldMk cId="3817468511" sldId="305"/>
        </pc:sldMkLst>
      </pc:sldChg>
      <pc:sldChg chg="del">
        <pc:chgData name="Becky Mann" userId="eb467d60-cff5-406f-b4ef-6c0aacb48478" providerId="ADAL" clId="{051813C7-5827-4CDE-BCF8-CBD152B31389}" dt="2018-08-27T17:37:43.924" v="50" actId="2696"/>
        <pc:sldMkLst>
          <pc:docMk/>
          <pc:sldMk cId="2461872318" sldId="306"/>
        </pc:sldMkLst>
      </pc:sldChg>
      <pc:sldChg chg="del">
        <pc:chgData name="Becky Mann" userId="eb467d60-cff5-406f-b4ef-6c0aacb48478" providerId="ADAL" clId="{051813C7-5827-4CDE-BCF8-CBD152B31389}" dt="2018-08-27T17:37:43.936" v="51" actId="2696"/>
        <pc:sldMkLst>
          <pc:docMk/>
          <pc:sldMk cId="3293897136" sldId="307"/>
        </pc:sldMkLst>
      </pc:sldChg>
      <pc:sldChg chg="del">
        <pc:chgData name="Becky Mann" userId="eb467d60-cff5-406f-b4ef-6c0aacb48478" providerId="ADAL" clId="{051813C7-5827-4CDE-BCF8-CBD152B31389}" dt="2018-08-27T17:37:43.948" v="52" actId="2696"/>
        <pc:sldMkLst>
          <pc:docMk/>
          <pc:sldMk cId="2758380305" sldId="308"/>
        </pc:sldMkLst>
      </pc:sldChg>
      <pc:sldChg chg="del">
        <pc:chgData name="Becky Mann" userId="eb467d60-cff5-406f-b4ef-6c0aacb48478" providerId="ADAL" clId="{051813C7-5827-4CDE-BCF8-CBD152B31389}" dt="2018-08-27T17:37:43.960" v="53" actId="2696"/>
        <pc:sldMkLst>
          <pc:docMk/>
          <pc:sldMk cId="3953896286" sldId="309"/>
        </pc:sldMkLst>
      </pc:sldChg>
      <pc:sldChg chg="del">
        <pc:chgData name="Becky Mann" userId="eb467d60-cff5-406f-b4ef-6c0aacb48478" providerId="ADAL" clId="{051813C7-5827-4CDE-BCF8-CBD152B31389}" dt="2018-08-27T17:37:43.970" v="54" actId="2696"/>
        <pc:sldMkLst>
          <pc:docMk/>
          <pc:sldMk cId="3598803477" sldId="310"/>
        </pc:sldMkLst>
      </pc:sldChg>
      <pc:sldChg chg="del">
        <pc:chgData name="Becky Mann" userId="eb467d60-cff5-406f-b4ef-6c0aacb48478" providerId="ADAL" clId="{051813C7-5827-4CDE-BCF8-CBD152B31389}" dt="2018-08-27T17:37:43.983" v="55" actId="2696"/>
        <pc:sldMkLst>
          <pc:docMk/>
          <pc:sldMk cId="1419938255" sldId="311"/>
        </pc:sldMkLst>
      </pc:sldChg>
      <pc:sldChg chg="del">
        <pc:chgData name="Becky Mann" userId="eb467d60-cff5-406f-b4ef-6c0aacb48478" providerId="ADAL" clId="{051813C7-5827-4CDE-BCF8-CBD152B31389}" dt="2018-08-27T17:37:43.996" v="56" actId="2696"/>
        <pc:sldMkLst>
          <pc:docMk/>
          <pc:sldMk cId="787659407" sldId="312"/>
        </pc:sldMkLst>
      </pc:sldChg>
      <pc:sldChg chg="del">
        <pc:chgData name="Becky Mann" userId="eb467d60-cff5-406f-b4ef-6c0aacb48478" providerId="ADAL" clId="{051813C7-5827-4CDE-BCF8-CBD152B31389}" dt="2018-08-27T17:37:44.021" v="58" actId="2696"/>
        <pc:sldMkLst>
          <pc:docMk/>
          <pc:sldMk cId="2265798758" sldId="313"/>
        </pc:sldMkLst>
      </pc:sldChg>
      <pc:sldChg chg="del">
        <pc:chgData name="Becky Mann" userId="eb467d60-cff5-406f-b4ef-6c0aacb48478" providerId="ADAL" clId="{051813C7-5827-4CDE-BCF8-CBD152B31389}" dt="2018-08-27T17:37:44.044" v="59" actId="2696"/>
        <pc:sldMkLst>
          <pc:docMk/>
          <pc:sldMk cId="4200973317" sldId="314"/>
        </pc:sldMkLst>
      </pc:sldChg>
      <pc:sldChg chg="del">
        <pc:chgData name="Becky Mann" userId="eb467d60-cff5-406f-b4ef-6c0aacb48478" providerId="ADAL" clId="{051813C7-5827-4CDE-BCF8-CBD152B31389}" dt="2018-08-27T17:37:44.010" v="57" actId="2696"/>
        <pc:sldMkLst>
          <pc:docMk/>
          <pc:sldMk cId="3283004789" sldId="315"/>
        </pc:sldMkLst>
      </pc:sldChg>
      <pc:sldChg chg="del">
        <pc:chgData name="Becky Mann" userId="eb467d60-cff5-406f-b4ef-6c0aacb48478" providerId="ADAL" clId="{051813C7-5827-4CDE-BCF8-CBD152B31389}" dt="2018-08-27T17:37:44.107" v="64" actId="2696"/>
        <pc:sldMkLst>
          <pc:docMk/>
          <pc:sldMk cId="2024201776" sldId="316"/>
        </pc:sldMkLst>
      </pc:sldChg>
      <pc:sldChg chg="del">
        <pc:chgData name="Becky Mann" userId="eb467d60-cff5-406f-b4ef-6c0aacb48478" providerId="ADAL" clId="{051813C7-5827-4CDE-BCF8-CBD152B31389}" dt="2018-08-27T17:37:44.165" v="69" actId="2696"/>
        <pc:sldMkLst>
          <pc:docMk/>
          <pc:sldMk cId="2250176408" sldId="317"/>
        </pc:sldMkLst>
      </pc:sldChg>
      <pc:sldChg chg="del">
        <pc:chgData name="Becky Mann" userId="eb467d60-cff5-406f-b4ef-6c0aacb48478" providerId="ADAL" clId="{051813C7-5827-4CDE-BCF8-CBD152B31389}" dt="2018-08-27T17:37:44.176" v="70" actId="2696"/>
        <pc:sldMkLst>
          <pc:docMk/>
          <pc:sldMk cId="1498360641" sldId="318"/>
        </pc:sldMkLst>
      </pc:sldChg>
      <pc:sldChg chg="del">
        <pc:chgData name="Becky Mann" userId="eb467d60-cff5-406f-b4ef-6c0aacb48478" providerId="ADAL" clId="{051813C7-5827-4CDE-BCF8-CBD152B31389}" dt="2018-08-27T17:37:44.190" v="71" actId="2696"/>
        <pc:sldMkLst>
          <pc:docMk/>
          <pc:sldMk cId="2115053894" sldId="319"/>
        </pc:sldMkLst>
      </pc:sldChg>
      <pc:sldChg chg="del">
        <pc:chgData name="Becky Mann" userId="eb467d60-cff5-406f-b4ef-6c0aacb48478" providerId="ADAL" clId="{051813C7-5827-4CDE-BCF8-CBD152B31389}" dt="2018-08-27T17:37:44.199" v="72" actId="2696"/>
        <pc:sldMkLst>
          <pc:docMk/>
          <pc:sldMk cId="274512618" sldId="320"/>
        </pc:sldMkLst>
      </pc:sldChg>
      <pc:sldChg chg="del">
        <pc:chgData name="Becky Mann" userId="eb467d60-cff5-406f-b4ef-6c0aacb48478" providerId="ADAL" clId="{051813C7-5827-4CDE-BCF8-CBD152B31389}" dt="2018-08-27T17:37:44.219" v="73" actId="2696"/>
        <pc:sldMkLst>
          <pc:docMk/>
          <pc:sldMk cId="2592657017" sldId="321"/>
        </pc:sldMkLst>
      </pc:sldChg>
      <pc:sldChg chg="del">
        <pc:chgData name="Becky Mann" userId="eb467d60-cff5-406f-b4ef-6c0aacb48478" providerId="ADAL" clId="{051813C7-5827-4CDE-BCF8-CBD152B31389}" dt="2018-08-27T17:37:44.118" v="65" actId="2696"/>
        <pc:sldMkLst>
          <pc:docMk/>
          <pc:sldMk cId="3514270331" sldId="322"/>
        </pc:sldMkLst>
      </pc:sldChg>
      <pc:sldChg chg="del">
        <pc:chgData name="Becky Mann" userId="eb467d60-cff5-406f-b4ef-6c0aacb48478" providerId="ADAL" clId="{051813C7-5827-4CDE-BCF8-CBD152B31389}" dt="2018-08-27T17:37:44.129" v="66" actId="2696"/>
        <pc:sldMkLst>
          <pc:docMk/>
          <pc:sldMk cId="510086316" sldId="323"/>
        </pc:sldMkLst>
      </pc:sldChg>
      <pc:sldChg chg="del">
        <pc:chgData name="Becky Mann" userId="eb467d60-cff5-406f-b4ef-6c0aacb48478" providerId="ADAL" clId="{051813C7-5827-4CDE-BCF8-CBD152B31389}" dt="2018-08-27T17:37:44.142" v="67" actId="2696"/>
        <pc:sldMkLst>
          <pc:docMk/>
          <pc:sldMk cId="2011447127" sldId="324"/>
        </pc:sldMkLst>
      </pc:sldChg>
      <pc:sldChg chg="del">
        <pc:chgData name="Becky Mann" userId="eb467d60-cff5-406f-b4ef-6c0aacb48478" providerId="ADAL" clId="{051813C7-5827-4CDE-BCF8-CBD152B31389}" dt="2018-08-27T17:37:44.154" v="68" actId="2696"/>
        <pc:sldMkLst>
          <pc:docMk/>
          <pc:sldMk cId="3995542301" sldId="325"/>
        </pc:sldMkLst>
      </pc:sldChg>
      <pc:sldChg chg="del">
        <pc:chgData name="Becky Mann" userId="eb467d60-cff5-406f-b4ef-6c0aacb48478" providerId="ADAL" clId="{051813C7-5827-4CDE-BCF8-CBD152B31389}" dt="2018-08-27T17:37:44.272" v="78" actId="2696"/>
        <pc:sldMkLst>
          <pc:docMk/>
          <pc:sldMk cId="2530393652" sldId="326"/>
        </pc:sldMkLst>
      </pc:sldChg>
      <pc:sldChg chg="del">
        <pc:chgData name="Becky Mann" userId="eb467d60-cff5-406f-b4ef-6c0aacb48478" providerId="ADAL" clId="{051813C7-5827-4CDE-BCF8-CBD152B31389}" dt="2018-08-27T17:37:44.282" v="79" actId="2696"/>
        <pc:sldMkLst>
          <pc:docMk/>
          <pc:sldMk cId="387205813" sldId="327"/>
        </pc:sldMkLst>
      </pc:sldChg>
      <pc:sldChg chg="del">
        <pc:chgData name="Becky Mann" userId="eb467d60-cff5-406f-b4ef-6c0aacb48478" providerId="ADAL" clId="{051813C7-5827-4CDE-BCF8-CBD152B31389}" dt="2018-08-27T17:37:44.299" v="80" actId="2696"/>
        <pc:sldMkLst>
          <pc:docMk/>
          <pc:sldMk cId="3566580247" sldId="328"/>
        </pc:sldMkLst>
      </pc:sldChg>
      <pc:sldChg chg="del">
        <pc:chgData name="Becky Mann" userId="eb467d60-cff5-406f-b4ef-6c0aacb48478" providerId="ADAL" clId="{051813C7-5827-4CDE-BCF8-CBD152B31389}" dt="2018-08-27T17:37:44.311" v="81" actId="2696"/>
        <pc:sldMkLst>
          <pc:docMk/>
          <pc:sldMk cId="272891693" sldId="329"/>
        </pc:sldMkLst>
      </pc:sldChg>
      <pc:sldChg chg="del">
        <pc:chgData name="Becky Mann" userId="eb467d60-cff5-406f-b4ef-6c0aacb48478" providerId="ADAL" clId="{051813C7-5827-4CDE-BCF8-CBD152B31389}" dt="2018-08-27T17:37:44.321" v="82" actId="2696"/>
        <pc:sldMkLst>
          <pc:docMk/>
          <pc:sldMk cId="2684256607" sldId="330"/>
        </pc:sldMkLst>
      </pc:sldChg>
      <pc:sldChg chg="del">
        <pc:chgData name="Becky Mann" userId="eb467d60-cff5-406f-b4ef-6c0aacb48478" providerId="ADAL" clId="{051813C7-5827-4CDE-BCF8-CBD152B31389}" dt="2018-08-27T17:37:44.333" v="83" actId="2696"/>
        <pc:sldMkLst>
          <pc:docMk/>
          <pc:sldMk cId="1022537552" sldId="331"/>
        </pc:sldMkLst>
      </pc:sldChg>
      <pc:sldChg chg="del">
        <pc:chgData name="Becky Mann" userId="eb467d60-cff5-406f-b4ef-6c0aacb48478" providerId="ADAL" clId="{051813C7-5827-4CDE-BCF8-CBD152B31389}" dt="2018-08-27T17:37:44.344" v="84" actId="2696"/>
        <pc:sldMkLst>
          <pc:docMk/>
          <pc:sldMk cId="1346577054" sldId="332"/>
        </pc:sldMkLst>
      </pc:sldChg>
      <pc:sldChg chg="del">
        <pc:chgData name="Becky Mann" userId="eb467d60-cff5-406f-b4ef-6c0aacb48478" providerId="ADAL" clId="{051813C7-5827-4CDE-BCF8-CBD152B31389}" dt="2018-08-27T17:37:44.353" v="85" actId="2696"/>
        <pc:sldMkLst>
          <pc:docMk/>
          <pc:sldMk cId="3191637485" sldId="333"/>
        </pc:sldMkLst>
      </pc:sldChg>
      <pc:sldChg chg="del">
        <pc:chgData name="Becky Mann" userId="eb467d60-cff5-406f-b4ef-6c0aacb48478" providerId="ADAL" clId="{051813C7-5827-4CDE-BCF8-CBD152B31389}" dt="2018-08-27T17:37:44.365" v="86" actId="2696"/>
        <pc:sldMkLst>
          <pc:docMk/>
          <pc:sldMk cId="514820736" sldId="334"/>
        </pc:sldMkLst>
      </pc:sldChg>
      <pc:sldChg chg="del">
        <pc:chgData name="Becky Mann" userId="eb467d60-cff5-406f-b4ef-6c0aacb48478" providerId="ADAL" clId="{051813C7-5827-4CDE-BCF8-CBD152B31389}" dt="2018-08-27T17:37:44.378" v="87" actId="2696"/>
        <pc:sldMkLst>
          <pc:docMk/>
          <pc:sldMk cId="2924405351" sldId="335"/>
        </pc:sldMkLst>
      </pc:sldChg>
      <pc:sldChg chg="del">
        <pc:chgData name="Becky Mann" userId="eb467d60-cff5-406f-b4ef-6c0aacb48478" providerId="ADAL" clId="{051813C7-5827-4CDE-BCF8-CBD152B31389}" dt="2018-08-27T17:37:44.389" v="88" actId="2696"/>
        <pc:sldMkLst>
          <pc:docMk/>
          <pc:sldMk cId="526028123" sldId="336"/>
        </pc:sldMkLst>
      </pc:sldChg>
      <pc:sldChg chg="del">
        <pc:chgData name="Becky Mann" userId="eb467d60-cff5-406f-b4ef-6c0aacb48478" providerId="ADAL" clId="{051813C7-5827-4CDE-BCF8-CBD152B31389}" dt="2018-08-27T17:37:44.398" v="89" actId="2696"/>
        <pc:sldMkLst>
          <pc:docMk/>
          <pc:sldMk cId="1140511554" sldId="337"/>
        </pc:sldMkLst>
      </pc:sldChg>
      <pc:sldChg chg="del">
        <pc:chgData name="Becky Mann" userId="eb467d60-cff5-406f-b4ef-6c0aacb48478" providerId="ADAL" clId="{051813C7-5827-4CDE-BCF8-CBD152B31389}" dt="2018-08-27T17:37:44.407" v="90" actId="2696"/>
        <pc:sldMkLst>
          <pc:docMk/>
          <pc:sldMk cId="3508098653" sldId="338"/>
        </pc:sldMkLst>
      </pc:sldChg>
      <pc:sldChg chg="del">
        <pc:chgData name="Becky Mann" userId="eb467d60-cff5-406f-b4ef-6c0aacb48478" providerId="ADAL" clId="{051813C7-5827-4CDE-BCF8-CBD152B31389}" dt="2018-08-27T17:37:44.425" v="91" actId="2696"/>
        <pc:sldMkLst>
          <pc:docMk/>
          <pc:sldMk cId="553365934" sldId="339"/>
        </pc:sldMkLst>
      </pc:sldChg>
      <pc:sldChg chg="del">
        <pc:chgData name="Becky Mann" userId="eb467d60-cff5-406f-b4ef-6c0aacb48478" providerId="ADAL" clId="{051813C7-5827-4CDE-BCF8-CBD152B31389}" dt="2018-08-27T17:37:43.481" v="20" actId="2696"/>
        <pc:sldMkLst>
          <pc:docMk/>
          <pc:sldMk cId="664758064" sldId="617"/>
        </pc:sldMkLst>
      </pc:sldChg>
      <pc:sldChg chg="del">
        <pc:chgData name="Becky Mann" userId="eb467d60-cff5-406f-b4ef-6c0aacb48478" providerId="ADAL" clId="{051813C7-5827-4CDE-BCF8-CBD152B31389}" dt="2018-08-27T17:37:43.868" v="46" actId="2696"/>
        <pc:sldMkLst>
          <pc:docMk/>
          <pc:sldMk cId="472640042" sldId="618"/>
        </pc:sldMkLst>
      </pc:sldChg>
      <pc:sldChg chg="del">
        <pc:chgData name="Becky Mann" userId="eb467d60-cff5-406f-b4ef-6c0aacb48478" providerId="ADAL" clId="{051813C7-5827-4CDE-BCF8-CBD152B31389}" dt="2018-08-27T17:37:44.081" v="62" actId="2696"/>
        <pc:sldMkLst>
          <pc:docMk/>
          <pc:sldMk cId="2379548108" sldId="619"/>
        </pc:sldMkLst>
      </pc:sldChg>
      <pc:sldChg chg="del">
        <pc:chgData name="Becky Mann" userId="eb467d60-cff5-406f-b4ef-6c0aacb48478" providerId="ADAL" clId="{051813C7-5827-4CDE-BCF8-CBD152B31389}" dt="2018-08-27T17:37:44.250" v="76" actId="2696"/>
        <pc:sldMkLst>
          <pc:docMk/>
          <pc:sldMk cId="1846803841" sldId="620"/>
        </pc:sldMkLst>
      </pc:sldChg>
      <pc:sldChg chg="del">
        <pc:chgData name="Becky Mann" userId="eb467d60-cff5-406f-b4ef-6c0aacb48478" providerId="ADAL" clId="{051813C7-5827-4CDE-BCF8-CBD152B31389}" dt="2018-08-27T17:37:34.399" v="6" actId="2696"/>
        <pc:sldMkLst>
          <pc:docMk/>
          <pc:sldMk cId="1634036377" sldId="638"/>
        </pc:sldMkLst>
      </pc:sldChg>
      <pc:sldChg chg="del">
        <pc:chgData name="Becky Mann" userId="eb467d60-cff5-406f-b4ef-6c0aacb48478" providerId="ADAL" clId="{051813C7-5827-4CDE-BCF8-CBD152B31389}" dt="2018-08-27T17:37:34.669" v="19" actId="2696"/>
        <pc:sldMkLst>
          <pc:docMk/>
          <pc:sldMk cId="2024093079" sldId="639"/>
        </pc:sldMkLst>
      </pc:sldChg>
      <pc:sldChg chg="del">
        <pc:chgData name="Becky Mann" userId="eb467d60-cff5-406f-b4ef-6c0aacb48478" providerId="ADAL" clId="{051813C7-5827-4CDE-BCF8-CBD152B31389}" dt="2018-08-27T17:37:43.497" v="21" actId="2696"/>
        <pc:sldMkLst>
          <pc:docMk/>
          <pc:sldMk cId="269684172" sldId="643"/>
        </pc:sldMkLst>
      </pc:sldChg>
      <pc:sldChg chg="del">
        <pc:chgData name="Becky Mann" userId="eb467d60-cff5-406f-b4ef-6c0aacb48478" providerId="ADAL" clId="{051813C7-5827-4CDE-BCF8-CBD152B31389}" dt="2018-08-27T17:37:43.844" v="44" actId="2696"/>
        <pc:sldMkLst>
          <pc:docMk/>
          <pc:sldMk cId="4081900043" sldId="644"/>
        </pc:sldMkLst>
      </pc:sldChg>
      <pc:sldChg chg="del">
        <pc:chgData name="Becky Mann" userId="eb467d60-cff5-406f-b4ef-6c0aacb48478" providerId="ADAL" clId="{051813C7-5827-4CDE-BCF8-CBD152B31389}" dt="2018-08-27T17:37:43.855" v="45" actId="2696"/>
        <pc:sldMkLst>
          <pc:docMk/>
          <pc:sldMk cId="3282433047" sldId="645"/>
        </pc:sldMkLst>
      </pc:sldChg>
      <pc:sldChg chg="del">
        <pc:chgData name="Becky Mann" userId="eb467d60-cff5-406f-b4ef-6c0aacb48478" providerId="ADAL" clId="{051813C7-5827-4CDE-BCF8-CBD152B31389}" dt="2018-08-27T17:37:43.883" v="47" actId="2696"/>
        <pc:sldMkLst>
          <pc:docMk/>
          <pc:sldMk cId="186546100" sldId="646"/>
        </pc:sldMkLst>
      </pc:sldChg>
      <pc:sldChg chg="del">
        <pc:chgData name="Becky Mann" userId="eb467d60-cff5-406f-b4ef-6c0aacb48478" providerId="ADAL" clId="{051813C7-5827-4CDE-BCF8-CBD152B31389}" dt="2018-08-27T17:37:44.057" v="60" actId="2696"/>
        <pc:sldMkLst>
          <pc:docMk/>
          <pc:sldMk cId="3917002783" sldId="647"/>
        </pc:sldMkLst>
      </pc:sldChg>
      <pc:sldChg chg="del">
        <pc:chgData name="Becky Mann" userId="eb467d60-cff5-406f-b4ef-6c0aacb48478" providerId="ADAL" clId="{051813C7-5827-4CDE-BCF8-CBD152B31389}" dt="2018-08-27T17:37:44.068" v="61" actId="2696"/>
        <pc:sldMkLst>
          <pc:docMk/>
          <pc:sldMk cId="1995203425" sldId="648"/>
        </pc:sldMkLst>
      </pc:sldChg>
      <pc:sldChg chg="del">
        <pc:chgData name="Becky Mann" userId="eb467d60-cff5-406f-b4ef-6c0aacb48478" providerId="ADAL" clId="{051813C7-5827-4CDE-BCF8-CBD152B31389}" dt="2018-08-27T17:37:44.093" v="63" actId="2696"/>
        <pc:sldMkLst>
          <pc:docMk/>
          <pc:sldMk cId="2305945338" sldId="649"/>
        </pc:sldMkLst>
      </pc:sldChg>
      <pc:sldChg chg="del">
        <pc:chgData name="Becky Mann" userId="eb467d60-cff5-406f-b4ef-6c0aacb48478" providerId="ADAL" clId="{051813C7-5827-4CDE-BCF8-CBD152B31389}" dt="2018-08-27T17:37:44.229" v="74" actId="2696"/>
        <pc:sldMkLst>
          <pc:docMk/>
          <pc:sldMk cId="1539231536" sldId="650"/>
        </pc:sldMkLst>
      </pc:sldChg>
      <pc:sldChg chg="del">
        <pc:chgData name="Becky Mann" userId="eb467d60-cff5-406f-b4ef-6c0aacb48478" providerId="ADAL" clId="{051813C7-5827-4CDE-BCF8-CBD152B31389}" dt="2018-08-27T17:37:44.239" v="75" actId="2696"/>
        <pc:sldMkLst>
          <pc:docMk/>
          <pc:sldMk cId="1577475519" sldId="651"/>
        </pc:sldMkLst>
      </pc:sldChg>
      <pc:sldChg chg="del">
        <pc:chgData name="Becky Mann" userId="eb467d60-cff5-406f-b4ef-6c0aacb48478" providerId="ADAL" clId="{051813C7-5827-4CDE-BCF8-CBD152B31389}" dt="2018-08-27T17:37:44.260" v="77" actId="2696"/>
        <pc:sldMkLst>
          <pc:docMk/>
          <pc:sldMk cId="1384308736" sldId="652"/>
        </pc:sldMkLst>
      </pc:sldChg>
      <pc:sldChg chg="del">
        <pc:chgData name="Becky Mann" userId="eb467d60-cff5-406f-b4ef-6c0aacb48478" providerId="ADAL" clId="{051813C7-5827-4CDE-BCF8-CBD152B31389}" dt="2018-08-27T17:37:44.435" v="92" actId="2696"/>
        <pc:sldMkLst>
          <pc:docMk/>
          <pc:sldMk cId="2658457281" sldId="653"/>
        </pc:sldMkLst>
      </pc:sldChg>
      <pc:sldChg chg="del">
        <pc:chgData name="Becky Mann" userId="eb467d60-cff5-406f-b4ef-6c0aacb48478" providerId="ADAL" clId="{051813C7-5827-4CDE-BCF8-CBD152B31389}" dt="2018-08-27T17:37:34.379" v="5" actId="2696"/>
        <pc:sldMkLst>
          <pc:docMk/>
          <pc:sldMk cId="2610899193" sldId="700"/>
        </pc:sldMkLst>
      </pc:sldChg>
      <pc:sldChg chg="del">
        <pc:chgData name="Becky Mann" userId="eb467d60-cff5-406f-b4ef-6c0aacb48478" providerId="ADAL" clId="{051813C7-5827-4CDE-BCF8-CBD152B31389}" dt="2018-08-27T17:37:25.745" v="1" actId="2696"/>
        <pc:sldMkLst>
          <pc:docMk/>
          <pc:sldMk cId="985102725" sldId="701"/>
        </pc:sldMkLst>
      </pc:sldChg>
      <pc:sldChg chg="del">
        <pc:chgData name="Becky Mann" userId="eb467d60-cff5-406f-b4ef-6c0aacb48478" providerId="ADAL" clId="{051813C7-5827-4CDE-BCF8-CBD152B31389}" dt="2018-08-27T17:37:25.769" v="2" actId="2696"/>
        <pc:sldMkLst>
          <pc:docMk/>
          <pc:sldMk cId="733213307" sldId="702"/>
        </pc:sldMkLst>
      </pc:sldChg>
      <pc:sldChg chg="del">
        <pc:chgData name="Becky Mann" userId="eb467d60-cff5-406f-b4ef-6c0aacb48478" providerId="ADAL" clId="{051813C7-5827-4CDE-BCF8-CBD152B31389}" dt="2018-08-27T17:37:25.785" v="3" actId="2696"/>
        <pc:sldMkLst>
          <pc:docMk/>
          <pc:sldMk cId="4249051692" sldId="703"/>
        </pc:sldMkLst>
      </pc:sldChg>
      <pc:sldChg chg="del">
        <pc:chgData name="Becky Mann" userId="eb467d60-cff5-406f-b4ef-6c0aacb48478" providerId="ADAL" clId="{051813C7-5827-4CDE-BCF8-CBD152B31389}" dt="2018-08-27T17:37:25.799" v="4" actId="2696"/>
        <pc:sldMkLst>
          <pc:docMk/>
          <pc:sldMk cId="2207060766" sldId="70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2D10135-2C08-4C3F-89F0-5B9C2EE2207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923A1920-D8B0-4634-8491-F27FA09DF0B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296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7C902B5-89A1-4923-B7B8-B8759D78ED24}"/>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271E5DCC-D17F-44FE-AC09-D905FBA39D3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4342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24EB5E8-EF51-499D-88B3-10B10729BDD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9913720-63C6-432A-9663-8E82585ED17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89497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57D664E-082A-4740-952B-985FFAC3FCA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17EC15F-2EA0-40E5-A9A7-D90D33AE725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50134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F976070-05B7-46A6-AE7B-24FC5C983F7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304E90B-AA9C-4D19-B909-81F154BDC03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31265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0174F09-0DA4-4560-BB1D-F8B1A326FCE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C1D0A4F-4F6C-4E5C-8C79-AAC613E4D8F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67813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should you do before attempting to set up a new computer system?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Verify that the environment is suitable and that the installation will be safe.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When setting up a desktop computer, what factor should you consider when deciding on the location of the system case?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You do not want to leave trailing wires over walkways so you need to consider the position of power outlet(s) and where peripheral devices will be placed. You also want to ensure adequate air flow around the system unit.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factors should you consider when positioning input and output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Ensure that they can be used without exerting strain, especially on the arms/wrists and back/neck. Ensure that cabling is not a trip hazard. Avoid locations that cause excessive screen glare.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to sign in to Windows—does it matter if the CAPS LOCK light on the keyboard is activated?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Yes—passwords are case-sensitive.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to open a word processing application but you cannot see an icon on the desktop. What should you do?</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Look for the shortcut in Start Menu or Start Screen—not all programs add shortcuts on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colleague has to run many applications at the same time and finds it difficult to know which icon to choose when switching between them. What alternative method could you suggest?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Press Alt+Tab—this shows previews of the window. Windows can also show previews of the window contents when pointing at the taskbar icon.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colleague is using a laptop and you notice that he laboriously clicks the mouse repeatedly to scroll through the document you are co-editing. What technique could he use to be more productive?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the mouse scroll wheel (or if it doesn't have one drag the scroll button in the scroll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062751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41971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2 / Using a Workstation</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90496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Using a Mouse or Touchpad</a:t>
            </a:r>
          </a:p>
        </p:txBody>
      </p:sp>
      <p:sp>
        <p:nvSpPr>
          <p:cNvPr id="11" name="Content Placeholder 10">
            <a:extLst>
              <a:ext uri="{FF2B5EF4-FFF2-40B4-BE49-F238E27FC236}">
                <a16:creationId xmlns:a16="http://schemas.microsoft.com/office/drawing/2014/main" id="{5F4DB37A-F932-43E5-817A-DF6932B4A5C7}"/>
              </a:ext>
            </a:extLst>
          </p:cNvPr>
          <p:cNvSpPr>
            <a:spLocks noGrp="1"/>
          </p:cNvSpPr>
          <p:nvPr>
            <p:ph sz="half" idx="2"/>
          </p:nvPr>
        </p:nvSpPr>
        <p:spPr/>
        <p:txBody>
          <a:bodyPr>
            <a:normAutofit fontScale="92500" lnSpcReduction="20000"/>
          </a:bodyPr>
          <a:lstStyle/>
          <a:p>
            <a:r>
              <a:rPr lang="en-US" dirty="0"/>
              <a:t>Selecting and opening icons</a:t>
            </a:r>
          </a:p>
          <a:p>
            <a:r>
              <a:rPr lang="en-US" dirty="0"/>
              <a:t>Selecting menu commands</a:t>
            </a:r>
          </a:p>
          <a:p>
            <a:r>
              <a:rPr lang="en-US" dirty="0"/>
              <a:t>Using a shortcut menu</a:t>
            </a:r>
          </a:p>
          <a:p>
            <a:r>
              <a:rPr lang="en-US" dirty="0"/>
              <a:t>Drag and Drop</a:t>
            </a:r>
          </a:p>
          <a:p>
            <a:r>
              <a:rPr lang="en-US" dirty="0"/>
              <a:t>Scrolling</a:t>
            </a:r>
          </a:p>
          <a:p>
            <a:endParaRPr lang="en-US" dirty="0"/>
          </a:p>
        </p:txBody>
      </p:sp>
      <p:pic>
        <p:nvPicPr>
          <p:cNvPr id="14" name="Content Placeholder 13" descr="Laptop touchpad—note the scroll areas and left and right buttons. Image © 123rf.com.">
            <a:extLst>
              <a:ext uri="{FF2B5EF4-FFF2-40B4-BE49-F238E27FC236}">
                <a16:creationId xmlns:a16="http://schemas.microsoft.com/office/drawing/2014/main" id="{E5C2D12D-0DA7-4D4C-A84E-A346BB66D097}"/>
              </a:ext>
            </a:extLst>
          </p:cNvPr>
          <p:cNvPicPr>
            <a:picLocks noGrp="1"/>
          </p:cNvPicPr>
          <p:nvPr>
            <p:ph sz="half" idx="1"/>
          </p:nvPr>
        </p:nvPicPr>
        <p:blipFill>
          <a:blip r:embed="rId3">
            <a:clrChange>
              <a:clrFrom>
                <a:srgbClr val="FFFFFF"/>
              </a:clrFrom>
              <a:clrTo>
                <a:srgbClr val="FFFFFF">
                  <a:alpha val="0"/>
                </a:srgbClr>
              </a:clrTo>
            </a:clrChange>
          </a:blip>
          <a:stretch>
            <a:fillRect/>
          </a:stretch>
        </p:blipFill>
        <p:spPr bwMode="auto">
          <a:xfrm>
            <a:off x="92075" y="1105982"/>
            <a:ext cx="5943600" cy="5195311"/>
          </a:xfrm>
          <a:prstGeom prst="rect">
            <a:avLst/>
          </a:prstGeom>
          <a:noFill/>
          <a:ln>
            <a:noFill/>
          </a:ln>
        </p:spPr>
      </p:pic>
      <p:sp>
        <p:nvSpPr>
          <p:cNvPr id="2" name="Footer Placeholder 1">
            <a:extLst>
              <a:ext uri="{FF2B5EF4-FFF2-40B4-BE49-F238E27FC236}">
                <a16:creationId xmlns:a16="http://schemas.microsoft.com/office/drawing/2014/main" id="{0E45A164-3F0C-479C-BAD0-2FBBCBE1B9A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520F017F-D1CC-4046-AE3F-6136A81513ED}"/>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754331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809FD-4D84-444C-B239-54D29D6FA39F}"/>
              </a:ext>
            </a:extLst>
          </p:cNvPr>
          <p:cNvSpPr>
            <a:spLocks noGrp="1"/>
          </p:cNvSpPr>
          <p:nvPr>
            <p:ph type="title"/>
          </p:nvPr>
        </p:nvSpPr>
        <p:spPr/>
        <p:txBody>
          <a:bodyPr/>
          <a:lstStyle/>
          <a:p>
            <a:r>
              <a:rPr lang="en-US" dirty="0"/>
              <a:t>Using a Keyboard</a:t>
            </a:r>
          </a:p>
        </p:txBody>
      </p:sp>
      <p:sp>
        <p:nvSpPr>
          <p:cNvPr id="3" name="Content Placeholder 2">
            <a:extLst>
              <a:ext uri="{FF2B5EF4-FFF2-40B4-BE49-F238E27FC236}">
                <a16:creationId xmlns:a16="http://schemas.microsoft.com/office/drawing/2014/main" id="{7ADC70B9-DC32-4B0B-AFCC-5840B1AB9A21}"/>
              </a:ext>
            </a:extLst>
          </p:cNvPr>
          <p:cNvSpPr>
            <a:spLocks noGrp="1"/>
          </p:cNvSpPr>
          <p:nvPr>
            <p:ph sz="half" idx="1"/>
          </p:nvPr>
        </p:nvSpPr>
        <p:spPr/>
        <p:txBody>
          <a:bodyPr>
            <a:normAutofit fontScale="55000" lnSpcReduction="20000"/>
          </a:bodyPr>
          <a:lstStyle/>
          <a:p>
            <a:r>
              <a:rPr lang="en-US" dirty="0"/>
              <a:t>Typing ordinary text</a:t>
            </a:r>
          </a:p>
          <a:p>
            <a:pPr lvl="1"/>
            <a:r>
              <a:rPr lang="en-US" dirty="0"/>
              <a:t>Touch typing finger positions</a:t>
            </a:r>
          </a:p>
          <a:p>
            <a:pPr lvl="1"/>
            <a:r>
              <a:rPr lang="en-US" dirty="0"/>
              <a:t>Keyboard layouts</a:t>
            </a:r>
          </a:p>
          <a:p>
            <a:r>
              <a:rPr lang="en-US" dirty="0"/>
              <a:t>Special/command keys</a:t>
            </a:r>
          </a:p>
          <a:p>
            <a:pPr lvl="1"/>
            <a:r>
              <a:rPr lang="en-US" dirty="0"/>
              <a:t>ENTER/RETURN</a:t>
            </a:r>
          </a:p>
          <a:p>
            <a:pPr lvl="1"/>
            <a:r>
              <a:rPr lang="en-US" dirty="0"/>
              <a:t>CTRL and ALT</a:t>
            </a:r>
          </a:p>
          <a:p>
            <a:pPr lvl="1"/>
            <a:r>
              <a:rPr lang="en-US" dirty="0"/>
              <a:t>TAB and ARROW keys</a:t>
            </a:r>
          </a:p>
          <a:p>
            <a:pPr lvl="1"/>
            <a:r>
              <a:rPr lang="en-US" dirty="0"/>
              <a:t>SHIFT</a:t>
            </a:r>
          </a:p>
          <a:p>
            <a:pPr lvl="1"/>
            <a:r>
              <a:rPr lang="en-US" dirty="0"/>
              <a:t>NUM LOCK and keypad</a:t>
            </a:r>
          </a:p>
          <a:p>
            <a:pPr lvl="1"/>
            <a:r>
              <a:rPr lang="en-US" dirty="0"/>
              <a:t>START (Windows key)</a:t>
            </a:r>
          </a:p>
          <a:p>
            <a:pPr lvl="1"/>
            <a:r>
              <a:rPr lang="en-US" dirty="0"/>
              <a:t>SHORTCUT key</a:t>
            </a:r>
          </a:p>
          <a:p>
            <a:pPr lvl="1"/>
            <a:r>
              <a:rPr lang="en-US" dirty="0"/>
              <a:t>FN keys</a:t>
            </a:r>
          </a:p>
          <a:p>
            <a:pPr lvl="1"/>
            <a:r>
              <a:rPr lang="en-US" dirty="0"/>
              <a:t>BACKSPACE and DELETE</a:t>
            </a:r>
          </a:p>
        </p:txBody>
      </p:sp>
      <p:pic>
        <p:nvPicPr>
          <p:cNvPr id="7" name="Content Placeholder 6" descr="Special keys on a PC keyboard. Image © 123rf.com.">
            <a:extLst>
              <a:ext uri="{FF2B5EF4-FFF2-40B4-BE49-F238E27FC236}">
                <a16:creationId xmlns:a16="http://schemas.microsoft.com/office/drawing/2014/main" id="{F3B4F659-D74D-4A4A-85CD-F461668C9336}"/>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4" name="Footer Placeholder 3">
            <a:extLst>
              <a:ext uri="{FF2B5EF4-FFF2-40B4-BE49-F238E27FC236}">
                <a16:creationId xmlns:a16="http://schemas.microsoft.com/office/drawing/2014/main" id="{A91BE115-7E15-436F-ACB8-E8D1740BFBA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EF17CE8-2780-4D0F-805F-705FE1FC49E3}"/>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892344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37A24E-3560-4047-BC3C-6FEC7D497C30}"/>
              </a:ext>
            </a:extLst>
          </p:cNvPr>
          <p:cNvSpPr>
            <a:spLocks noGrp="1"/>
          </p:cNvSpPr>
          <p:nvPr>
            <p:ph idx="1"/>
          </p:nvPr>
        </p:nvSpPr>
        <p:spPr/>
        <p:txBody>
          <a:bodyPr>
            <a:normAutofit fontScale="85000" lnSpcReduction="20000"/>
          </a:bodyPr>
          <a:lstStyle/>
          <a:p>
            <a:r>
              <a:rPr lang="en-US" dirty="0"/>
              <a:t>Gesture support and on-screen keyboard</a:t>
            </a:r>
          </a:p>
          <a:p>
            <a:r>
              <a:rPr lang="en-US" dirty="0"/>
              <a:t>Typical gestures</a:t>
            </a:r>
          </a:p>
          <a:p>
            <a:pPr lvl="1"/>
            <a:r>
              <a:rPr lang="en-US" dirty="0"/>
              <a:t>Tap—pressing once is the same as a left mouse click</a:t>
            </a:r>
          </a:p>
          <a:p>
            <a:pPr lvl="1"/>
            <a:r>
              <a:rPr lang="en-US" dirty="0"/>
              <a:t>Tap and hold—right-mouse click</a:t>
            </a:r>
          </a:p>
          <a:p>
            <a:pPr lvl="1"/>
            <a:r>
              <a:rPr lang="en-US" dirty="0"/>
              <a:t>Pinch and stretch—pinch together to zoom in or move apart (stretch) to zoom out</a:t>
            </a:r>
          </a:p>
          <a:p>
            <a:pPr lvl="1"/>
            <a:r>
              <a:rPr lang="en-US" dirty="0"/>
              <a:t>Swipe</a:t>
            </a:r>
          </a:p>
          <a:p>
            <a:pPr lvl="2"/>
            <a:r>
              <a:rPr lang="en-US" dirty="0"/>
              <a:t>Swiping from a particular screen edge performs different actions</a:t>
            </a:r>
          </a:p>
          <a:p>
            <a:pPr lvl="2"/>
            <a:r>
              <a:rPr lang="en-US" dirty="0"/>
              <a:t>Swiping within an app window can also perform custom actions</a:t>
            </a:r>
          </a:p>
          <a:p>
            <a:pPr lvl="2"/>
            <a:r>
              <a:rPr lang="en-US" dirty="0"/>
              <a:t>Swiping down from the top of the app window usually refreshes the content</a:t>
            </a:r>
          </a:p>
          <a:p>
            <a:pPr lvl="1"/>
            <a:endParaRPr lang="en-US" dirty="0"/>
          </a:p>
        </p:txBody>
      </p:sp>
      <p:sp>
        <p:nvSpPr>
          <p:cNvPr id="3" name="Title 2">
            <a:extLst>
              <a:ext uri="{FF2B5EF4-FFF2-40B4-BE49-F238E27FC236}">
                <a16:creationId xmlns:a16="http://schemas.microsoft.com/office/drawing/2014/main" id="{C0252203-1F15-472A-824A-C23AED024E5A}"/>
              </a:ext>
            </a:extLst>
          </p:cNvPr>
          <p:cNvSpPr>
            <a:spLocks noGrp="1"/>
          </p:cNvSpPr>
          <p:nvPr>
            <p:ph type="title"/>
          </p:nvPr>
        </p:nvSpPr>
        <p:spPr/>
        <p:txBody>
          <a:bodyPr/>
          <a:lstStyle/>
          <a:p>
            <a:r>
              <a:rPr lang="en-US" dirty="0"/>
              <a:t>Using a Touchscreen</a:t>
            </a:r>
          </a:p>
        </p:txBody>
      </p:sp>
      <p:sp>
        <p:nvSpPr>
          <p:cNvPr id="4" name="Footer Placeholder 3">
            <a:extLst>
              <a:ext uri="{FF2B5EF4-FFF2-40B4-BE49-F238E27FC236}">
                <a16:creationId xmlns:a16="http://schemas.microsoft.com/office/drawing/2014/main" id="{5F4B65AB-C815-488D-87DE-3BF7396372F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2600806-3C5F-4F23-997B-FCA74938AE94}"/>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79725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B7CEAE-9AB8-4DF7-95C3-A205E4B10DC3}"/>
              </a:ext>
            </a:extLst>
          </p:cNvPr>
          <p:cNvSpPr>
            <a:spLocks noGrp="1"/>
          </p:cNvSpPr>
          <p:nvPr>
            <p:ph idx="1"/>
          </p:nvPr>
        </p:nvSpPr>
        <p:spPr/>
        <p:txBody>
          <a:bodyPr/>
          <a:lstStyle/>
          <a:p>
            <a:r>
              <a:rPr lang="en-US" dirty="0"/>
              <a:t>File</a:t>
            </a:r>
          </a:p>
          <a:p>
            <a:r>
              <a:rPr lang="en-US" dirty="0"/>
              <a:t>Shortcut</a:t>
            </a:r>
          </a:p>
          <a:p>
            <a:r>
              <a:rPr lang="en-US" dirty="0"/>
              <a:t>Folder</a:t>
            </a:r>
          </a:p>
          <a:p>
            <a:r>
              <a:rPr lang="en-US" dirty="0"/>
              <a:t>Application</a:t>
            </a:r>
          </a:p>
          <a:p>
            <a:r>
              <a:rPr lang="en-US" dirty="0"/>
              <a:t>Device     </a:t>
            </a:r>
          </a:p>
        </p:txBody>
      </p:sp>
      <p:sp>
        <p:nvSpPr>
          <p:cNvPr id="3" name="Title 2">
            <a:extLst>
              <a:ext uri="{FF2B5EF4-FFF2-40B4-BE49-F238E27FC236}">
                <a16:creationId xmlns:a16="http://schemas.microsoft.com/office/drawing/2014/main" id="{A3B3A42F-E9F5-42F8-802A-5755E590F118}"/>
              </a:ext>
            </a:extLst>
          </p:cNvPr>
          <p:cNvSpPr>
            <a:spLocks noGrp="1"/>
          </p:cNvSpPr>
          <p:nvPr>
            <p:ph type="title"/>
          </p:nvPr>
        </p:nvSpPr>
        <p:spPr/>
        <p:txBody>
          <a:bodyPr/>
          <a:lstStyle/>
          <a:p>
            <a:r>
              <a:rPr lang="en-US" dirty="0"/>
              <a:t>Recognizing Desktop Icons</a:t>
            </a:r>
          </a:p>
        </p:txBody>
      </p:sp>
      <p:pic>
        <p:nvPicPr>
          <p:cNvPr id="6" name="Picture 5" descr="File icon">
            <a:extLst>
              <a:ext uri="{FF2B5EF4-FFF2-40B4-BE49-F238E27FC236}">
                <a16:creationId xmlns:a16="http://schemas.microsoft.com/office/drawing/2014/main" id="{04C89294-A3FC-4683-981E-A1D4B0641AA0}"/>
              </a:ext>
            </a:extLst>
          </p:cNvPr>
          <p:cNvPicPr/>
          <p:nvPr/>
        </p:nvPicPr>
        <p:blipFill>
          <a:blip r:embed="rId2"/>
          <a:stretch>
            <a:fillRect/>
          </a:stretch>
        </p:blipFill>
        <p:spPr>
          <a:xfrm>
            <a:off x="1389958" y="1051560"/>
            <a:ext cx="483235" cy="548640"/>
          </a:xfrm>
          <a:prstGeom prst="rect">
            <a:avLst/>
          </a:prstGeom>
        </p:spPr>
      </p:pic>
      <p:pic>
        <p:nvPicPr>
          <p:cNvPr id="7" name="Picture 6" descr="Shortcut icon">
            <a:extLst>
              <a:ext uri="{FF2B5EF4-FFF2-40B4-BE49-F238E27FC236}">
                <a16:creationId xmlns:a16="http://schemas.microsoft.com/office/drawing/2014/main" id="{8C510FFE-57DA-424A-9E3C-0C80782A36BF}"/>
              </a:ext>
            </a:extLst>
          </p:cNvPr>
          <p:cNvPicPr/>
          <p:nvPr/>
        </p:nvPicPr>
        <p:blipFill>
          <a:blip r:embed="rId3"/>
          <a:stretch>
            <a:fillRect/>
          </a:stretch>
        </p:blipFill>
        <p:spPr>
          <a:xfrm>
            <a:off x="2431004" y="2025127"/>
            <a:ext cx="525780" cy="548640"/>
          </a:xfrm>
          <a:prstGeom prst="rect">
            <a:avLst/>
          </a:prstGeom>
        </p:spPr>
      </p:pic>
      <p:pic>
        <p:nvPicPr>
          <p:cNvPr id="8" name="Picture 7" descr="Folder icon">
            <a:extLst>
              <a:ext uri="{FF2B5EF4-FFF2-40B4-BE49-F238E27FC236}">
                <a16:creationId xmlns:a16="http://schemas.microsoft.com/office/drawing/2014/main" id="{E7438375-7ECC-47E8-8DB3-BE9BCCD545A2}"/>
              </a:ext>
            </a:extLst>
          </p:cNvPr>
          <p:cNvPicPr/>
          <p:nvPr/>
        </p:nvPicPr>
        <p:blipFill>
          <a:blip r:embed="rId4"/>
          <a:stretch>
            <a:fillRect/>
          </a:stretch>
        </p:blipFill>
        <p:spPr>
          <a:xfrm>
            <a:off x="1955389" y="3017520"/>
            <a:ext cx="475615" cy="548640"/>
          </a:xfrm>
          <a:prstGeom prst="rect">
            <a:avLst/>
          </a:prstGeom>
        </p:spPr>
      </p:pic>
      <p:pic>
        <p:nvPicPr>
          <p:cNvPr id="9" name="Picture 8" descr="App icon">
            <a:extLst>
              <a:ext uri="{FF2B5EF4-FFF2-40B4-BE49-F238E27FC236}">
                <a16:creationId xmlns:a16="http://schemas.microsoft.com/office/drawing/2014/main" id="{DDE676FE-4A59-4C7A-85C4-1B61AB05C785}"/>
              </a:ext>
            </a:extLst>
          </p:cNvPr>
          <p:cNvPicPr/>
          <p:nvPr/>
        </p:nvPicPr>
        <p:blipFill>
          <a:blip r:embed="rId5"/>
          <a:stretch>
            <a:fillRect/>
          </a:stretch>
        </p:blipFill>
        <p:spPr>
          <a:xfrm>
            <a:off x="3083448" y="3934610"/>
            <a:ext cx="511810" cy="548640"/>
          </a:xfrm>
          <a:prstGeom prst="rect">
            <a:avLst/>
          </a:prstGeom>
        </p:spPr>
      </p:pic>
      <p:pic>
        <p:nvPicPr>
          <p:cNvPr id="10" name="Picture 9" descr="Hard Disk, Blu-Ray / DVD Drive, and Printer icons">
            <a:extLst>
              <a:ext uri="{FF2B5EF4-FFF2-40B4-BE49-F238E27FC236}">
                <a16:creationId xmlns:a16="http://schemas.microsoft.com/office/drawing/2014/main" id="{706AE8E1-4368-4B89-9171-32FF5370F5DA}"/>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0362" y="5014755"/>
            <a:ext cx="2889792" cy="923671"/>
          </a:xfrm>
          <a:prstGeom prst="rect">
            <a:avLst/>
          </a:prstGeom>
          <a:noFill/>
          <a:ln>
            <a:noFill/>
          </a:ln>
        </p:spPr>
      </p:pic>
      <p:sp>
        <p:nvSpPr>
          <p:cNvPr id="4" name="Footer Placeholder 3">
            <a:extLst>
              <a:ext uri="{FF2B5EF4-FFF2-40B4-BE49-F238E27FC236}">
                <a16:creationId xmlns:a16="http://schemas.microsoft.com/office/drawing/2014/main" id="{D00AF9FD-D257-4BB7-87E9-1DFABEAC1B66}"/>
              </a:ext>
            </a:extLst>
          </p:cNvPr>
          <p:cNvSpPr>
            <a:spLocks noGrp="1"/>
          </p:cNvSpPr>
          <p:nvPr>
            <p:ph type="ftr" sz="quarter" idx="3"/>
          </p:nvPr>
        </p:nvSpPr>
        <p:spPr/>
        <p:txBody>
          <a:bodyPr/>
          <a:lstStyle/>
          <a:p>
            <a:r>
              <a:rPr lang="en-GB" dirty="0"/>
              <a:t>CompTIA IT Fundamentals+</a:t>
            </a:r>
            <a:endParaRPr lang="en-US" dirty="0"/>
          </a:p>
        </p:txBody>
      </p:sp>
      <p:sp>
        <p:nvSpPr>
          <p:cNvPr id="11" name="Slide Number Placeholder 10">
            <a:extLst>
              <a:ext uri="{FF2B5EF4-FFF2-40B4-BE49-F238E27FC236}">
                <a16:creationId xmlns:a16="http://schemas.microsoft.com/office/drawing/2014/main" id="{3127AF16-89E7-4829-A61F-04D7D9DC7642}"/>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4054746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Working with Windows</a:t>
            </a:r>
          </a:p>
        </p:txBody>
      </p:sp>
      <p:pic>
        <p:nvPicPr>
          <p:cNvPr id="9" name="Content Placeholder 8">
            <a:extLst>
              <a:ext uri="{FF2B5EF4-FFF2-40B4-BE49-F238E27FC236}">
                <a16:creationId xmlns:a16="http://schemas.microsoft.com/office/drawing/2014/main" id="{B257F260-DF97-4ECD-A2BE-8C51F6540F45}"/>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57109" y="1013161"/>
            <a:ext cx="8847619" cy="5380952"/>
          </a:xfrm>
          <a:prstGeom prst="rect">
            <a:avLst/>
          </a:prstGeom>
          <a:noFill/>
          <a:ln>
            <a:noFill/>
          </a:ln>
        </p:spPr>
      </p:pic>
      <p:sp>
        <p:nvSpPr>
          <p:cNvPr id="2" name="Footer Placeholder 1">
            <a:extLst>
              <a:ext uri="{FF2B5EF4-FFF2-40B4-BE49-F238E27FC236}">
                <a16:creationId xmlns:a16="http://schemas.microsoft.com/office/drawing/2014/main" id="{F4447118-1F8E-424D-B330-B653305190C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DF29538-D82A-40CA-BE74-037BB586B14E}"/>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2603715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12E35F-735C-4529-B759-04B53DEF056E}"/>
              </a:ext>
            </a:extLst>
          </p:cNvPr>
          <p:cNvSpPr>
            <a:spLocks noGrp="1"/>
          </p:cNvSpPr>
          <p:nvPr>
            <p:ph idx="1"/>
          </p:nvPr>
        </p:nvSpPr>
        <p:spPr/>
        <p:txBody>
          <a:bodyPr>
            <a:normAutofit fontScale="92500"/>
          </a:bodyPr>
          <a:lstStyle/>
          <a:p>
            <a:r>
              <a:rPr lang="en-US" dirty="0"/>
              <a:t>Set up a computer system with regard for safety and healthy working practices</a:t>
            </a:r>
          </a:p>
          <a:p>
            <a:r>
              <a:rPr lang="en-US" dirty="0"/>
              <a:t>Navigate an OS and use input devices effectively</a:t>
            </a:r>
          </a:p>
        </p:txBody>
      </p:sp>
      <p:sp>
        <p:nvSpPr>
          <p:cNvPr id="3" name="Footer Placeholder 2">
            <a:extLst>
              <a:ext uri="{FF2B5EF4-FFF2-40B4-BE49-F238E27FC236}">
                <a16:creationId xmlns:a16="http://schemas.microsoft.com/office/drawing/2014/main" id="{B40C10AF-1153-4575-85E2-56A8F71BD27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A07ABFE-D845-4095-92D6-4C6359D7F206}"/>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5117779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9417AE-3FE5-4BE9-BB5D-54F934C56B04}"/>
              </a:ext>
            </a:extLst>
          </p:cNvPr>
          <p:cNvSpPr>
            <a:spLocks noGrp="1"/>
          </p:cNvSpPr>
          <p:nvPr>
            <p:ph idx="1"/>
          </p:nvPr>
        </p:nvSpPr>
        <p:spPr/>
        <p:txBody>
          <a:bodyPr/>
          <a:lstStyle/>
          <a:p>
            <a:r>
              <a:rPr lang="en-GB" dirty="0"/>
              <a:t>Lab 1 / Setting up the Computer</a:t>
            </a:r>
          </a:p>
          <a:p>
            <a:r>
              <a:rPr lang="en-GB" dirty="0"/>
              <a:t>Lab 2 / Navigating the Windows User Interface</a:t>
            </a:r>
            <a:endParaRPr lang="en-US" dirty="0"/>
          </a:p>
        </p:txBody>
      </p:sp>
      <p:sp>
        <p:nvSpPr>
          <p:cNvPr id="3" name="Footer Placeholder 2">
            <a:extLst>
              <a:ext uri="{FF2B5EF4-FFF2-40B4-BE49-F238E27FC236}">
                <a16:creationId xmlns:a16="http://schemas.microsoft.com/office/drawing/2014/main" id="{6989761F-4972-45F3-92C4-3290BFC47C36}"/>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AC1EB1C-56F0-4920-B2C8-BDAAD290EB89}"/>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3122133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19D1B8-3D31-4260-A409-B7ACC835D35C}"/>
              </a:ext>
            </a:extLst>
          </p:cNvPr>
          <p:cNvSpPr>
            <a:spLocks noGrp="1"/>
          </p:cNvSpPr>
          <p:nvPr>
            <p:ph idx="1"/>
          </p:nvPr>
        </p:nvSpPr>
        <p:spPr/>
        <p:txBody>
          <a:bodyPr/>
          <a:lstStyle/>
          <a:p>
            <a:r>
              <a:rPr lang="en-US" dirty="0"/>
              <a:t>Set up a computer system with regard for safety and healthy working practices</a:t>
            </a:r>
          </a:p>
          <a:p>
            <a:r>
              <a:rPr lang="en-US" dirty="0"/>
              <a:t>Navigate an OS and use input devices effectively</a:t>
            </a:r>
          </a:p>
        </p:txBody>
      </p:sp>
      <p:sp>
        <p:nvSpPr>
          <p:cNvPr id="3" name="Footer Placeholder 2">
            <a:extLst>
              <a:ext uri="{FF2B5EF4-FFF2-40B4-BE49-F238E27FC236}">
                <a16:creationId xmlns:a16="http://schemas.microsoft.com/office/drawing/2014/main" id="{4D1631F4-E15C-4907-84F0-002C8EB4F3D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959BA06-8869-4998-82B9-99434771BDE6}"/>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2517965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3B9A2-DD9E-42B9-90BA-531A3972E7DF}"/>
              </a:ext>
            </a:extLst>
          </p:cNvPr>
          <p:cNvSpPr>
            <a:spLocks noGrp="1"/>
          </p:cNvSpPr>
          <p:nvPr>
            <p:ph type="title"/>
          </p:nvPr>
        </p:nvSpPr>
        <p:spPr/>
        <p:txBody>
          <a:bodyPr/>
          <a:lstStyle/>
          <a:p>
            <a:r>
              <a:rPr lang="en-US" dirty="0"/>
              <a:t>Setting up a Personal Computer</a:t>
            </a:r>
          </a:p>
        </p:txBody>
      </p:sp>
      <p:sp>
        <p:nvSpPr>
          <p:cNvPr id="4" name="Content Placeholder 3">
            <a:extLst>
              <a:ext uri="{FF2B5EF4-FFF2-40B4-BE49-F238E27FC236}">
                <a16:creationId xmlns:a16="http://schemas.microsoft.com/office/drawing/2014/main" id="{1BA78691-6FB3-4570-A335-52F53942565E}"/>
              </a:ext>
            </a:extLst>
          </p:cNvPr>
          <p:cNvSpPr>
            <a:spLocks noGrp="1"/>
          </p:cNvSpPr>
          <p:nvPr>
            <p:ph sz="half" idx="2"/>
          </p:nvPr>
        </p:nvSpPr>
        <p:spPr/>
        <p:txBody>
          <a:bodyPr>
            <a:normAutofit fontScale="70000" lnSpcReduction="20000"/>
          </a:bodyPr>
          <a:lstStyle/>
          <a:p>
            <a:r>
              <a:rPr lang="en-US" dirty="0"/>
              <a:t>Check contents</a:t>
            </a:r>
          </a:p>
          <a:p>
            <a:r>
              <a:rPr lang="en-US" dirty="0"/>
              <a:t>Read instructions</a:t>
            </a:r>
          </a:p>
          <a:p>
            <a:r>
              <a:rPr lang="en-US" dirty="0"/>
              <a:t>Position devices and cables</a:t>
            </a:r>
          </a:p>
          <a:p>
            <a:pPr lvl="1"/>
            <a:r>
              <a:rPr lang="en-US" dirty="0"/>
              <a:t>Trip hazards</a:t>
            </a:r>
          </a:p>
          <a:p>
            <a:pPr lvl="1"/>
            <a:r>
              <a:rPr lang="en-US" dirty="0"/>
              <a:t>Air flow</a:t>
            </a:r>
          </a:p>
          <a:p>
            <a:pPr lvl="1"/>
            <a:r>
              <a:rPr lang="en-US" dirty="0"/>
              <a:t>Usability</a:t>
            </a:r>
          </a:p>
          <a:p>
            <a:r>
              <a:rPr lang="en-US" dirty="0"/>
              <a:t>Connect peripherals</a:t>
            </a:r>
          </a:p>
          <a:p>
            <a:r>
              <a:rPr lang="en-US" dirty="0"/>
              <a:t>Connect power cables</a:t>
            </a:r>
          </a:p>
          <a:p>
            <a:r>
              <a:rPr lang="en-US" dirty="0"/>
              <a:t>Power on</a:t>
            </a:r>
          </a:p>
          <a:p>
            <a:endParaRPr lang="en-US" dirty="0"/>
          </a:p>
        </p:txBody>
      </p:sp>
      <p:pic>
        <p:nvPicPr>
          <p:cNvPr id="7" name="Content Placeholder 6" descr="Built-in cable management such as on this flat-panel monitor make it less likely trailing wires will cause an accident.">
            <a:extLst>
              <a:ext uri="{FF2B5EF4-FFF2-40B4-BE49-F238E27FC236}">
                <a16:creationId xmlns:a16="http://schemas.microsoft.com/office/drawing/2014/main" id="{AD547E70-5CF7-4B04-B00A-6662B4975D0C}"/>
              </a:ext>
            </a:extLst>
          </p:cNvPr>
          <p:cNvPicPr>
            <a:picLocks noGrp="1"/>
          </p:cNvPicPr>
          <p:nvPr>
            <p:ph sz="half" idx="1"/>
          </p:nvPr>
        </p:nvPicPr>
        <p:blipFill>
          <a:blip r:embed="rId2"/>
          <a:stretch>
            <a:fillRect/>
          </a:stretch>
        </p:blipFill>
        <p:spPr bwMode="auto">
          <a:xfrm>
            <a:off x="92075" y="1474787"/>
            <a:ext cx="5943600" cy="4457700"/>
          </a:xfrm>
          <a:prstGeom prst="rect">
            <a:avLst/>
          </a:prstGeom>
          <a:noFill/>
          <a:ln>
            <a:noFill/>
          </a:ln>
        </p:spPr>
      </p:pic>
      <p:sp>
        <p:nvSpPr>
          <p:cNvPr id="3" name="Footer Placeholder 2">
            <a:extLst>
              <a:ext uri="{FF2B5EF4-FFF2-40B4-BE49-F238E27FC236}">
                <a16:creationId xmlns:a16="http://schemas.microsoft.com/office/drawing/2014/main" id="{76C32C13-05F5-4383-91C8-803FE1796D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3DB5187-0AB9-4513-ABDA-34A5FFFE5B72}"/>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1997103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6949-4ED1-44D2-8E61-FEF15D9A0CD4}"/>
              </a:ext>
            </a:extLst>
          </p:cNvPr>
          <p:cNvSpPr>
            <a:spLocks noGrp="1"/>
          </p:cNvSpPr>
          <p:nvPr>
            <p:ph type="title"/>
          </p:nvPr>
        </p:nvSpPr>
        <p:spPr/>
        <p:txBody>
          <a:bodyPr/>
          <a:lstStyle/>
          <a:p>
            <a:r>
              <a:rPr lang="en-US" dirty="0"/>
              <a:t>Ergonomic Concepts</a:t>
            </a:r>
          </a:p>
        </p:txBody>
      </p:sp>
      <p:sp>
        <p:nvSpPr>
          <p:cNvPr id="3" name="Content Placeholder 2">
            <a:extLst>
              <a:ext uri="{FF2B5EF4-FFF2-40B4-BE49-F238E27FC236}">
                <a16:creationId xmlns:a16="http://schemas.microsoft.com/office/drawing/2014/main" id="{22BF552F-8BA3-47C6-9F6B-D760DE1B06AB}"/>
              </a:ext>
            </a:extLst>
          </p:cNvPr>
          <p:cNvSpPr>
            <a:spLocks noGrp="1"/>
          </p:cNvSpPr>
          <p:nvPr>
            <p:ph sz="half" idx="1"/>
          </p:nvPr>
        </p:nvSpPr>
        <p:spPr/>
        <p:txBody>
          <a:bodyPr/>
          <a:lstStyle/>
          <a:p>
            <a:r>
              <a:rPr lang="en-US" dirty="0"/>
              <a:t>Proper keyboard and mouse placement</a:t>
            </a:r>
            <a:endParaRPr lang="en-GB" dirty="0"/>
          </a:p>
          <a:p>
            <a:r>
              <a:rPr lang="en-US" dirty="0"/>
              <a:t>Sitting position and monitor placement</a:t>
            </a:r>
            <a:endParaRPr lang="en-GB" dirty="0"/>
          </a:p>
          <a:p>
            <a:endParaRPr lang="en-US" dirty="0"/>
          </a:p>
          <a:p>
            <a:endParaRPr lang="en-US" dirty="0"/>
          </a:p>
        </p:txBody>
      </p:sp>
      <p:pic>
        <p:nvPicPr>
          <p:cNvPr id="8" name="Content Placeholder 7" descr="Ergonomical work station. Photo by Glenn Carstens-Peters on Unsplash.">
            <a:extLst>
              <a:ext uri="{FF2B5EF4-FFF2-40B4-BE49-F238E27FC236}">
                <a16:creationId xmlns:a16="http://schemas.microsoft.com/office/drawing/2014/main" id="{3991896B-4EB9-489E-AF4C-F287B688F6E0}"/>
              </a:ext>
            </a:extLst>
          </p:cNvPr>
          <p:cNvPicPr>
            <a:picLocks noGrp="1"/>
          </p:cNvPicPr>
          <p:nvPr>
            <p:ph sz="quarter" idx="12"/>
          </p:nvPr>
        </p:nvPicPr>
        <p:blipFill>
          <a:blip r:embed="rId2"/>
          <a:stretch>
            <a:fillRect/>
          </a:stretch>
        </p:blipFill>
        <p:spPr bwMode="auto">
          <a:xfrm>
            <a:off x="6126163" y="1234856"/>
            <a:ext cx="5943600" cy="2102287"/>
          </a:xfrm>
          <a:prstGeom prst="rect">
            <a:avLst/>
          </a:prstGeom>
          <a:noFill/>
          <a:ln>
            <a:noFill/>
          </a:ln>
        </p:spPr>
      </p:pic>
      <p:pic>
        <p:nvPicPr>
          <p:cNvPr id="9" name="Content Placeholder 8" descr="Position the monitor so that you can sit up straight. Photo by Samule Sun on Unsplash.">
            <a:extLst>
              <a:ext uri="{FF2B5EF4-FFF2-40B4-BE49-F238E27FC236}">
                <a16:creationId xmlns:a16="http://schemas.microsoft.com/office/drawing/2014/main" id="{43745BAF-0585-48C4-A8EA-63F6B01B243B}"/>
              </a:ext>
            </a:extLst>
          </p:cNvPr>
          <p:cNvPicPr>
            <a:picLocks noGrp="1"/>
          </p:cNvPicPr>
          <p:nvPr>
            <p:ph sz="quarter" idx="13"/>
          </p:nvPr>
        </p:nvPicPr>
        <p:blipFill>
          <a:blip r:embed="rId3"/>
          <a:stretch>
            <a:fillRect/>
          </a:stretch>
        </p:blipFill>
        <p:spPr bwMode="auto">
          <a:xfrm>
            <a:off x="7029805" y="3749675"/>
            <a:ext cx="4136315" cy="2743200"/>
          </a:xfrm>
          <a:prstGeom prst="rect">
            <a:avLst/>
          </a:prstGeom>
          <a:noFill/>
          <a:ln>
            <a:noFill/>
          </a:ln>
        </p:spPr>
      </p:pic>
      <p:sp>
        <p:nvSpPr>
          <p:cNvPr id="4" name="Footer Placeholder 3">
            <a:extLst>
              <a:ext uri="{FF2B5EF4-FFF2-40B4-BE49-F238E27FC236}">
                <a16:creationId xmlns:a16="http://schemas.microsoft.com/office/drawing/2014/main" id="{4565AA75-746B-4E91-B4F4-93533C15DEE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1A2031C-80CA-4AE7-9ABC-14BFFB55BBC5}"/>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2413815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F19AA2-8D36-46F5-BC94-F5F12FBAAF41}"/>
              </a:ext>
            </a:extLst>
          </p:cNvPr>
          <p:cNvSpPr>
            <a:spLocks noGrp="1"/>
          </p:cNvSpPr>
          <p:nvPr>
            <p:ph idx="1"/>
          </p:nvPr>
        </p:nvSpPr>
        <p:spPr/>
        <p:txBody>
          <a:bodyPr/>
          <a:lstStyle/>
          <a:p>
            <a:r>
              <a:rPr lang="en-GB" dirty="0"/>
              <a:t>Signing in to the computer</a:t>
            </a:r>
          </a:p>
          <a:p>
            <a:r>
              <a:rPr lang="en-GB" dirty="0"/>
              <a:t>Launching software applications</a:t>
            </a:r>
          </a:p>
          <a:p>
            <a:r>
              <a:rPr lang="en-GB" dirty="0"/>
              <a:t>Managing data files</a:t>
            </a:r>
          </a:p>
          <a:p>
            <a:r>
              <a:rPr lang="en-GB" dirty="0"/>
              <a:t>Configuring the system</a:t>
            </a:r>
          </a:p>
        </p:txBody>
      </p:sp>
      <p:sp>
        <p:nvSpPr>
          <p:cNvPr id="3" name="Title 2">
            <a:extLst>
              <a:ext uri="{FF2B5EF4-FFF2-40B4-BE49-F238E27FC236}">
                <a16:creationId xmlns:a16="http://schemas.microsoft.com/office/drawing/2014/main" id="{8A6D5D8E-432A-46A9-B5DB-73A5C36B2DB5}"/>
              </a:ext>
            </a:extLst>
          </p:cNvPr>
          <p:cNvSpPr>
            <a:spLocks noGrp="1"/>
          </p:cNvSpPr>
          <p:nvPr>
            <p:ph type="title"/>
          </p:nvPr>
        </p:nvSpPr>
        <p:spPr/>
        <p:txBody>
          <a:bodyPr/>
          <a:lstStyle/>
          <a:p>
            <a:r>
              <a:rPr lang="en-US" dirty="0"/>
              <a:t>Navigating an OS</a:t>
            </a:r>
          </a:p>
        </p:txBody>
      </p:sp>
      <p:sp>
        <p:nvSpPr>
          <p:cNvPr id="4" name="Footer Placeholder 3">
            <a:extLst>
              <a:ext uri="{FF2B5EF4-FFF2-40B4-BE49-F238E27FC236}">
                <a16:creationId xmlns:a16="http://schemas.microsoft.com/office/drawing/2014/main" id="{AAD4D0B4-4BBB-429C-A4D4-1E46F06E0E8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03AF455-3B94-477A-8B11-7379B7AEB803}"/>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1786541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Signing In to Windows</a:t>
            </a:r>
          </a:p>
        </p:txBody>
      </p:sp>
      <p:sp>
        <p:nvSpPr>
          <p:cNvPr id="16" name="Content Placeholder 15">
            <a:extLst>
              <a:ext uri="{FF2B5EF4-FFF2-40B4-BE49-F238E27FC236}">
                <a16:creationId xmlns:a16="http://schemas.microsoft.com/office/drawing/2014/main" id="{3CF32E62-48CF-4E6B-8397-A39198110BA9}"/>
              </a:ext>
            </a:extLst>
          </p:cNvPr>
          <p:cNvSpPr>
            <a:spLocks noGrp="1"/>
          </p:cNvSpPr>
          <p:nvPr>
            <p:ph sz="half" idx="2"/>
          </p:nvPr>
        </p:nvSpPr>
        <p:spPr/>
        <p:txBody>
          <a:bodyPr>
            <a:normAutofit fontScale="77500" lnSpcReduction="20000"/>
          </a:bodyPr>
          <a:lstStyle/>
          <a:p>
            <a:r>
              <a:rPr lang="en-US" dirty="0"/>
              <a:t>Computer boot process/Power On Self Test (POST)</a:t>
            </a:r>
          </a:p>
          <a:p>
            <a:r>
              <a:rPr lang="en-US" dirty="0"/>
              <a:t>Sign in ID and authentication</a:t>
            </a:r>
          </a:p>
          <a:p>
            <a:pPr lvl="1"/>
            <a:r>
              <a:rPr lang="en-US" dirty="0"/>
              <a:t>User name</a:t>
            </a:r>
          </a:p>
          <a:p>
            <a:pPr lvl="1"/>
            <a:r>
              <a:rPr lang="en-US" dirty="0"/>
              <a:t>Password/other credential</a:t>
            </a:r>
          </a:p>
          <a:p>
            <a:r>
              <a:rPr lang="en-US" dirty="0"/>
              <a:t>Pass lock screen</a:t>
            </a:r>
          </a:p>
          <a:p>
            <a:r>
              <a:rPr lang="en-US" dirty="0"/>
              <a:t>Select user account</a:t>
            </a:r>
          </a:p>
          <a:p>
            <a:r>
              <a:rPr lang="en-US" dirty="0"/>
              <a:t>Enter password</a:t>
            </a:r>
          </a:p>
          <a:p>
            <a:endParaRPr lang="en-US" dirty="0"/>
          </a:p>
        </p:txBody>
      </p:sp>
      <p:pic>
        <p:nvPicPr>
          <p:cNvPr id="17" name="Content Placeholder 16" descr="Windows sign in screen. Enter a password or click the appropriate user icon to sign in with a different account. Each account is represented by its own name and, optionally, a picture. Screenshot used with permission from Microsoft.">
            <a:extLst>
              <a:ext uri="{FF2B5EF4-FFF2-40B4-BE49-F238E27FC236}">
                <a16:creationId xmlns:a16="http://schemas.microsoft.com/office/drawing/2014/main" id="{0BEC8217-2ECB-4E57-9552-2005EBCE65E9}"/>
              </a:ext>
            </a:extLst>
          </p:cNvPr>
          <p:cNvPicPr>
            <a:picLocks noGrp="1"/>
          </p:cNvPicPr>
          <p:nvPr>
            <p:ph sz="half" idx="1"/>
          </p:nvPr>
        </p:nvPicPr>
        <p:blipFill>
          <a:blip r:embed="rId3"/>
          <a:stretch>
            <a:fillRect/>
          </a:stretch>
        </p:blipFill>
        <p:spPr bwMode="auto">
          <a:xfrm>
            <a:off x="92075" y="1474787"/>
            <a:ext cx="5943600" cy="445770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FEF16C0-85F1-446E-810B-270F59F57BE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2EDADD4-E27A-4EA4-BDAC-B06CD3671A54}"/>
              </a:ext>
            </a:extLst>
          </p:cNvPr>
          <p:cNvSpPr>
            <a:spLocks noGrp="1"/>
          </p:cNvSpPr>
          <p:nvPr>
            <p:ph type="sldNum" sz="quarter" idx="4"/>
          </p:nvPr>
        </p:nvSpPr>
        <p:spPr/>
        <p:txBody>
          <a:bodyPr/>
          <a:lstStyle/>
          <a:p>
            <a:fld id="{5356F478-C559-429F-9426-6D8D07B5A7AD}" type="slidenum">
              <a:rPr lang="en-US" smtClean="0"/>
              <a:pPr/>
              <a:t>6</a:t>
            </a:fld>
            <a:endParaRPr lang="en-US" dirty="0"/>
          </a:p>
        </p:txBody>
      </p:sp>
    </p:spTree>
    <p:extLst>
      <p:ext uri="{BB962C8B-B14F-4D97-AF65-F5344CB8AC3E}">
        <p14:creationId xmlns:p14="http://schemas.microsoft.com/office/powerpoint/2010/main" val="726756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the Desktop and Taskbar</a:t>
            </a:r>
            <a:endParaRPr lang="en-US" dirty="0"/>
          </a:p>
        </p:txBody>
      </p:sp>
      <p:sp>
        <p:nvSpPr>
          <p:cNvPr id="4" name="Content Placeholder 3"/>
          <p:cNvSpPr>
            <a:spLocks noGrp="1"/>
          </p:cNvSpPr>
          <p:nvPr>
            <p:ph sz="half" idx="1"/>
          </p:nvPr>
        </p:nvSpPr>
        <p:spPr/>
        <p:txBody>
          <a:bodyPr>
            <a:normAutofit/>
          </a:bodyPr>
          <a:lstStyle/>
          <a:p>
            <a:r>
              <a:rPr lang="en-US" dirty="0"/>
              <a:t>Desktop shortcuts</a:t>
            </a:r>
          </a:p>
          <a:p>
            <a:r>
              <a:rPr lang="en-US" dirty="0"/>
              <a:t>Taskbar</a:t>
            </a:r>
          </a:p>
          <a:p>
            <a:pPr lvl="1"/>
            <a:r>
              <a:rPr lang="en-US" dirty="0"/>
              <a:t>Start/Windows button</a:t>
            </a:r>
          </a:p>
          <a:p>
            <a:pPr lvl="1"/>
            <a:r>
              <a:rPr lang="en-US" dirty="0"/>
              <a:t>Pinned icons</a:t>
            </a:r>
          </a:p>
          <a:p>
            <a:pPr lvl="1"/>
            <a:r>
              <a:rPr lang="en-US" dirty="0"/>
              <a:t>Notification area</a:t>
            </a:r>
          </a:p>
          <a:p>
            <a:r>
              <a:rPr lang="en-US" dirty="0"/>
              <a:t>Start Screen/Start Menu</a:t>
            </a:r>
          </a:p>
          <a:p>
            <a:endParaRPr lang="en-US" dirty="0"/>
          </a:p>
        </p:txBody>
      </p:sp>
      <p:pic>
        <p:nvPicPr>
          <p:cNvPr id="15" name="Content Placeholder 14" descr="Windows 10 desktop showing 1) Shortcut icon; 2) Start button; 3) Start menu with apps and tiles; 4) Programs pinned to the taskbar; 5) Notification area. Screenshot used with permission from Microsoft.">
            <a:extLst>
              <a:ext uri="{FF2B5EF4-FFF2-40B4-BE49-F238E27FC236}">
                <a16:creationId xmlns:a16="http://schemas.microsoft.com/office/drawing/2014/main" id="{404045A7-E7BA-4596-9326-722CDAF99C1B}"/>
              </a:ext>
            </a:extLst>
          </p:cNvPr>
          <p:cNvPicPr>
            <a:picLocks noGrp="1"/>
          </p:cNvPicPr>
          <p:nvPr>
            <p:ph sz="half" idx="2"/>
          </p:nvPr>
        </p:nvPicPr>
        <p:blipFill>
          <a:blip r:embed="rId3"/>
          <a:stretch>
            <a:fillRect/>
          </a:stretch>
        </p:blipFill>
        <p:spPr>
          <a:xfrm>
            <a:off x="6126163" y="1475978"/>
            <a:ext cx="5940425" cy="4455318"/>
          </a:xfrm>
          <a:prstGeom prst="rect">
            <a:avLst/>
          </a:prstGeom>
        </p:spPr>
      </p:pic>
      <p:sp>
        <p:nvSpPr>
          <p:cNvPr id="3" name="Footer Placeholder 2">
            <a:extLst>
              <a:ext uri="{FF2B5EF4-FFF2-40B4-BE49-F238E27FC236}">
                <a16:creationId xmlns:a16="http://schemas.microsoft.com/office/drawing/2014/main" id="{2A1FBC11-22D0-4138-8F7C-F93BB02F9F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D063A6F-B068-4DCF-A76C-5B884EEDD5E7}"/>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1412433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Start Screen</a:t>
            </a:r>
          </a:p>
        </p:txBody>
      </p:sp>
      <p:sp>
        <p:nvSpPr>
          <p:cNvPr id="3" name="Content Placeholder 2"/>
          <p:cNvSpPr>
            <a:spLocks noGrp="1"/>
          </p:cNvSpPr>
          <p:nvPr>
            <p:ph sz="half" idx="1"/>
          </p:nvPr>
        </p:nvSpPr>
        <p:spPr/>
        <p:txBody>
          <a:bodyPr>
            <a:normAutofit fontScale="85000" lnSpcReduction="20000"/>
          </a:bodyPr>
          <a:lstStyle/>
          <a:p>
            <a:r>
              <a:rPr lang="en-US" dirty="0"/>
              <a:t>Main interface for Windows 10</a:t>
            </a:r>
          </a:p>
          <a:p>
            <a:r>
              <a:rPr lang="en-US" dirty="0"/>
              <a:t>Press Start key</a:t>
            </a:r>
          </a:p>
          <a:p>
            <a:r>
              <a:rPr lang="en-US" dirty="0"/>
              <a:t>Works as desktop for mobile hardware</a:t>
            </a:r>
          </a:p>
          <a:p>
            <a:r>
              <a:rPr lang="en-US" dirty="0"/>
              <a:t>Tiles</a:t>
            </a:r>
          </a:p>
          <a:p>
            <a:r>
              <a:rPr lang="en-US" dirty="0"/>
              <a:t>Apps</a:t>
            </a:r>
          </a:p>
          <a:p>
            <a:r>
              <a:rPr lang="en-US" dirty="0"/>
              <a:t>Instant search</a:t>
            </a:r>
          </a:p>
        </p:txBody>
      </p:sp>
      <p:pic>
        <p:nvPicPr>
          <p:cNvPr id="15" name="Content Placeholder 14" descr="Windows 10 Start Screen in Tablet mode. Screenshot used with permission from Microsoft.">
            <a:extLst>
              <a:ext uri="{FF2B5EF4-FFF2-40B4-BE49-F238E27FC236}">
                <a16:creationId xmlns:a16="http://schemas.microsoft.com/office/drawing/2014/main" id="{997FC24C-3C1A-4A4B-99A0-970B08555291}"/>
              </a:ext>
            </a:extLst>
          </p:cNvPr>
          <p:cNvPicPr>
            <a:picLocks noGrp="1"/>
          </p:cNvPicPr>
          <p:nvPr>
            <p:ph sz="quarter" idx="12"/>
          </p:nvPr>
        </p:nvPicPr>
        <p:blipFill>
          <a:blip r:embed="rId3"/>
          <a:stretch>
            <a:fillRect/>
          </a:stretch>
        </p:blipFill>
        <p:spPr>
          <a:xfrm>
            <a:off x="1235075" y="914400"/>
            <a:ext cx="3657599" cy="2743200"/>
          </a:xfrm>
          <a:prstGeom prst="rect">
            <a:avLst/>
          </a:prstGeom>
        </p:spPr>
      </p:pic>
      <p:pic>
        <p:nvPicPr>
          <p:cNvPr id="16" name="Content Placeholder 15" descr="Viewing installed apps from the Start Screen in Windows 10 in tablet mode. Screenshot used with permission from Microsoft.">
            <a:extLst>
              <a:ext uri="{FF2B5EF4-FFF2-40B4-BE49-F238E27FC236}">
                <a16:creationId xmlns:a16="http://schemas.microsoft.com/office/drawing/2014/main" id="{3E7769A7-4820-4808-9A77-D9A9A2D2BC2F}"/>
              </a:ext>
            </a:extLst>
          </p:cNvPr>
          <p:cNvPicPr>
            <a:picLocks noGrp="1"/>
          </p:cNvPicPr>
          <p:nvPr>
            <p:ph sz="quarter" idx="13"/>
          </p:nvPr>
        </p:nvPicPr>
        <p:blipFill>
          <a:blip r:embed="rId4"/>
          <a:stretch>
            <a:fillRect/>
          </a:stretch>
        </p:blipFill>
        <p:spPr>
          <a:xfrm>
            <a:off x="1235075" y="3749675"/>
            <a:ext cx="3657599" cy="2743200"/>
          </a:xfrm>
          <a:prstGeom prst="rect">
            <a:avLst/>
          </a:prstGeom>
        </p:spPr>
      </p:pic>
      <p:pic>
        <p:nvPicPr>
          <p:cNvPr id="14" name="Picture 13" descr="Windows key  ">
            <a:extLst>
              <a:ext uri="{FF2B5EF4-FFF2-40B4-BE49-F238E27FC236}">
                <a16:creationId xmlns:a16="http://schemas.microsoft.com/office/drawing/2014/main" id="{2FDA556F-8711-45AE-80B9-ABC52DE443DE}"/>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9408955" y="2118554"/>
            <a:ext cx="717176" cy="708492"/>
          </a:xfrm>
          <a:prstGeom prst="rect">
            <a:avLst/>
          </a:prstGeom>
          <a:noFill/>
          <a:ln>
            <a:noFill/>
          </a:ln>
        </p:spPr>
      </p:pic>
      <p:sp>
        <p:nvSpPr>
          <p:cNvPr id="4" name="Footer Placeholder 3">
            <a:extLst>
              <a:ext uri="{FF2B5EF4-FFF2-40B4-BE49-F238E27FC236}">
                <a16:creationId xmlns:a16="http://schemas.microsoft.com/office/drawing/2014/main" id="{50C9A763-1115-4FAC-900A-EF121F85695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273137C-F24F-4ED9-8EB0-0436214AAAA0}"/>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20280409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Customizing the Start Screen and Taskbar</a:t>
            </a:r>
          </a:p>
        </p:txBody>
      </p:sp>
      <p:sp>
        <p:nvSpPr>
          <p:cNvPr id="3" name="Content Placeholder 2"/>
          <p:cNvSpPr>
            <a:spLocks noGrp="1"/>
          </p:cNvSpPr>
          <p:nvPr>
            <p:ph sz="half" idx="1"/>
          </p:nvPr>
        </p:nvSpPr>
        <p:spPr/>
        <p:txBody>
          <a:bodyPr/>
          <a:lstStyle/>
          <a:p>
            <a:r>
              <a:rPr lang="en-US" dirty="0"/>
              <a:t>Pinning apps</a:t>
            </a:r>
          </a:p>
          <a:p>
            <a:r>
              <a:rPr lang="en-US" dirty="0"/>
              <a:t>Grouping tiles</a:t>
            </a:r>
          </a:p>
          <a:p>
            <a:r>
              <a:rPr lang="en-US" dirty="0"/>
              <a:t>Start Screen and Taskbar settings (Personalization)</a:t>
            </a:r>
          </a:p>
        </p:txBody>
      </p:sp>
      <p:pic>
        <p:nvPicPr>
          <p:cNvPr id="12" name="Content Placeholder 11" descr="Configuring tiles. Screenshot used with permission from Microsoft.">
            <a:extLst>
              <a:ext uri="{FF2B5EF4-FFF2-40B4-BE49-F238E27FC236}">
                <a16:creationId xmlns:a16="http://schemas.microsoft.com/office/drawing/2014/main" id="{8FB842E4-861F-4C4B-9223-3DA05BBA0DD2}"/>
              </a:ext>
            </a:extLst>
          </p:cNvPr>
          <p:cNvPicPr>
            <a:picLocks noGrp="1"/>
          </p:cNvPicPr>
          <p:nvPr>
            <p:ph sz="quarter" idx="12"/>
          </p:nvPr>
        </p:nvPicPr>
        <p:blipFill>
          <a:blip r:embed="rId3"/>
          <a:stretch>
            <a:fillRect/>
          </a:stretch>
        </p:blipFill>
        <p:spPr>
          <a:xfrm>
            <a:off x="7269163" y="914400"/>
            <a:ext cx="3657599" cy="2743200"/>
          </a:xfrm>
          <a:prstGeom prst="rect">
            <a:avLst/>
          </a:prstGeom>
        </p:spPr>
      </p:pic>
      <p:pic>
        <p:nvPicPr>
          <p:cNvPr id="13" name="Content Placeholder 12" descr="Configuring taskbar settings. Screenshot used with permission from Microsoft.">
            <a:extLst>
              <a:ext uri="{FF2B5EF4-FFF2-40B4-BE49-F238E27FC236}">
                <a16:creationId xmlns:a16="http://schemas.microsoft.com/office/drawing/2014/main" id="{28517BD6-DA2B-48DE-BC02-5B68230EA2DE}"/>
              </a:ext>
            </a:extLst>
          </p:cNvPr>
          <p:cNvPicPr>
            <a:picLocks noGrp="1"/>
          </p:cNvPicPr>
          <p:nvPr>
            <p:ph sz="quarter" idx="13"/>
          </p:nvPr>
        </p:nvPicPr>
        <p:blipFill>
          <a:blip r:embed="rId4" cstate="print">
            <a:extLst>
              <a:ext uri="{28A0092B-C50C-407E-A947-70E740481C1C}">
                <a14:useLocalDpi xmlns:a14="http://schemas.microsoft.com/office/drawing/2010/main" val="0"/>
              </a:ext>
            </a:extLst>
          </a:blip>
          <a:stretch>
            <a:fillRect/>
          </a:stretch>
        </p:blipFill>
        <p:spPr bwMode="auto">
          <a:xfrm>
            <a:off x="7579035" y="3749675"/>
            <a:ext cx="3037855" cy="2743200"/>
          </a:xfrm>
          <a:prstGeom prst="rect">
            <a:avLst/>
          </a:prstGeom>
          <a:noFill/>
          <a:ln>
            <a:noFill/>
          </a:ln>
        </p:spPr>
      </p:pic>
      <p:sp>
        <p:nvSpPr>
          <p:cNvPr id="4" name="Footer Placeholder 3">
            <a:extLst>
              <a:ext uri="{FF2B5EF4-FFF2-40B4-BE49-F238E27FC236}">
                <a16:creationId xmlns:a16="http://schemas.microsoft.com/office/drawing/2014/main" id="{FF532414-DE03-4460-BB1C-BD883243CFF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944B797-3F88-4E70-8CEE-D90FA4D20F8B}"/>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3284215811"/>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CE6F92-100D-4D19-A0E6-9FAB10882386}">
  <ds:schemaRefs>
    <ds:schemaRef ds:uri="http://schemas.microsoft.com/office/2006/documentManagement/types"/>
    <ds:schemaRef ds:uri="315eb565-7267-4a95-9087-2f433ded3c8b"/>
    <ds:schemaRef ds:uri="http://schemas.microsoft.com/office/2006/metadata/properties"/>
    <ds:schemaRef ds:uri="http://purl.org/dc/terms/"/>
    <ds:schemaRef ds:uri="http://www.w3.org/XML/1998/namespace"/>
    <ds:schemaRef ds:uri="http://purl.org/dc/elements/1.1/"/>
    <ds:schemaRef ds:uri="http://schemas.openxmlformats.org/package/2006/metadata/core-properties"/>
    <ds:schemaRef ds:uri="http://purl.org/dc/dcmitype/"/>
    <ds:schemaRef ds:uri="http://schemas.microsoft.com/office/infopath/2007/PartnerControls"/>
    <ds:schemaRef ds:uri="95a46270-66ec-4bdf-aabc-d78887d51418"/>
  </ds:schemaRefs>
</ds:datastoreItem>
</file>

<file path=customXml/itemProps2.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4225F5E-6051-48B4-A5B0-173F7CA6BE3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1546</TotalTime>
  <Words>461</Words>
  <Application>Microsoft Office PowerPoint</Application>
  <PresentationFormat>Widescreen</PresentationFormat>
  <Paragraphs>126</Paragraphs>
  <Slides>16</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Calibri Light</vt:lpstr>
      <vt:lpstr>Courier New</vt:lpstr>
      <vt:lpstr>Times New Roman</vt:lpstr>
      <vt:lpstr>Verdana</vt:lpstr>
      <vt:lpstr>gtsslides-white</vt:lpstr>
      <vt:lpstr>CompTIA IT Fundamentals+ (Exam FC0‑U61)</vt:lpstr>
      <vt:lpstr>PowerPoint Presentation</vt:lpstr>
      <vt:lpstr>Setting up a Personal Computer</vt:lpstr>
      <vt:lpstr>Ergonomic Concepts</vt:lpstr>
      <vt:lpstr>Navigating an OS</vt:lpstr>
      <vt:lpstr>Signing In to Windows</vt:lpstr>
      <vt:lpstr>Using the Desktop and Taskbar</vt:lpstr>
      <vt:lpstr>Using the Start Screen</vt:lpstr>
      <vt:lpstr>Customizing the Start Screen and Taskbar</vt:lpstr>
      <vt:lpstr>Using a Mouse or Touchpad</vt:lpstr>
      <vt:lpstr>Using a Keyboard</vt:lpstr>
      <vt:lpstr>Using a Touchscreen</vt:lpstr>
      <vt:lpstr>Recognizing Desktop Icons</vt:lpstr>
      <vt:lpstr>Working with Windows</vt:lpstr>
      <vt:lpstr>PowerPoint Presentation</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2018-08-27T17:37:52Z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