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2"/>
  </p:notesMasterIdLst>
  <p:handoutMasterIdLst>
    <p:handoutMasterId r:id="rId23"/>
  </p:handoutMasterIdLst>
  <p:sldIdLst>
    <p:sldId id="621" r:id="rId5"/>
    <p:sldId id="654" r:id="rId6"/>
    <p:sldId id="340" r:id="rId7"/>
    <p:sldId id="342" r:id="rId8"/>
    <p:sldId id="343" r:id="rId9"/>
    <p:sldId id="341" r:id="rId10"/>
    <p:sldId id="344" r:id="rId11"/>
    <p:sldId id="345" r:id="rId12"/>
    <p:sldId id="346" r:id="rId13"/>
    <p:sldId id="347" r:id="rId14"/>
    <p:sldId id="348" r:id="rId15"/>
    <p:sldId id="349" r:id="rId16"/>
    <p:sldId id="352" r:id="rId17"/>
    <p:sldId id="350" r:id="rId18"/>
    <p:sldId id="353" r:id="rId19"/>
    <p:sldId id="655" r:id="rId20"/>
    <p:sldId id="656"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660AEA-CB84-4C7B-93DE-A23AF4D0913C}" v="203" dt="2018-08-27T18:57:05.124"/>
    <p1510:client id="{64E68A5B-F776-4EFD-9BE6-C336E603CF8C}" v="54" dt="2018-08-27T18:59:15.91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1757" autoAdjust="0"/>
  </p:normalViewPr>
  <p:slideViewPr>
    <p:cSldViewPr snapToGrid="0">
      <p:cViewPr varScale="1">
        <p:scale>
          <a:sx n="105" d="100"/>
          <a:sy n="105" d="100"/>
        </p:scale>
        <p:origin x="834"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y Mann" userId="eb467d60-cff5-406f-b4ef-6c0aacb48478" providerId="ADAL" clId="{64E68A5B-F776-4EFD-9BE6-C336E603CF8C}"/>
    <pc:docChg chg="delSld">
      <pc:chgData name="Becky Mann" userId="eb467d60-cff5-406f-b4ef-6c0aacb48478" providerId="ADAL" clId="{64E68A5B-F776-4EFD-9BE6-C336E603CF8C}" dt="2018-08-27T18:59:15.919" v="53" actId="2696"/>
      <pc:docMkLst>
        <pc:docMk/>
      </pc:docMkLst>
      <pc:sldChg chg="del">
        <pc:chgData name="Becky Mann" userId="eb467d60-cff5-406f-b4ef-6c0aacb48478" providerId="ADAL" clId="{64E68A5B-F776-4EFD-9BE6-C336E603CF8C}" dt="2018-08-27T18:59:07.077" v="2" actId="2696"/>
        <pc:sldMkLst>
          <pc:docMk/>
          <pc:sldMk cId="2530393652" sldId="326"/>
        </pc:sldMkLst>
      </pc:sldChg>
      <pc:sldChg chg="del">
        <pc:chgData name="Becky Mann" userId="eb467d60-cff5-406f-b4ef-6c0aacb48478" providerId="ADAL" clId="{64E68A5B-F776-4EFD-9BE6-C336E603CF8C}" dt="2018-08-27T18:59:07.089" v="3" actId="2696"/>
        <pc:sldMkLst>
          <pc:docMk/>
          <pc:sldMk cId="387205813" sldId="327"/>
        </pc:sldMkLst>
      </pc:sldChg>
      <pc:sldChg chg="del">
        <pc:chgData name="Becky Mann" userId="eb467d60-cff5-406f-b4ef-6c0aacb48478" providerId="ADAL" clId="{64E68A5B-F776-4EFD-9BE6-C336E603CF8C}" dt="2018-08-27T18:59:07.108" v="4" actId="2696"/>
        <pc:sldMkLst>
          <pc:docMk/>
          <pc:sldMk cId="3566580247" sldId="328"/>
        </pc:sldMkLst>
      </pc:sldChg>
      <pc:sldChg chg="del">
        <pc:chgData name="Becky Mann" userId="eb467d60-cff5-406f-b4ef-6c0aacb48478" providerId="ADAL" clId="{64E68A5B-F776-4EFD-9BE6-C336E603CF8C}" dt="2018-08-27T18:59:07.122" v="5" actId="2696"/>
        <pc:sldMkLst>
          <pc:docMk/>
          <pc:sldMk cId="272891693" sldId="329"/>
        </pc:sldMkLst>
      </pc:sldChg>
      <pc:sldChg chg="del">
        <pc:chgData name="Becky Mann" userId="eb467d60-cff5-406f-b4ef-6c0aacb48478" providerId="ADAL" clId="{64E68A5B-F776-4EFD-9BE6-C336E603CF8C}" dt="2018-08-27T18:59:07.136" v="6" actId="2696"/>
        <pc:sldMkLst>
          <pc:docMk/>
          <pc:sldMk cId="2684256607" sldId="330"/>
        </pc:sldMkLst>
      </pc:sldChg>
      <pc:sldChg chg="del">
        <pc:chgData name="Becky Mann" userId="eb467d60-cff5-406f-b4ef-6c0aacb48478" providerId="ADAL" clId="{64E68A5B-F776-4EFD-9BE6-C336E603CF8C}" dt="2018-08-27T18:59:07.150" v="7" actId="2696"/>
        <pc:sldMkLst>
          <pc:docMk/>
          <pc:sldMk cId="1022537552" sldId="331"/>
        </pc:sldMkLst>
      </pc:sldChg>
      <pc:sldChg chg="del">
        <pc:chgData name="Becky Mann" userId="eb467d60-cff5-406f-b4ef-6c0aacb48478" providerId="ADAL" clId="{64E68A5B-F776-4EFD-9BE6-C336E603CF8C}" dt="2018-08-27T18:59:07.161" v="8" actId="2696"/>
        <pc:sldMkLst>
          <pc:docMk/>
          <pc:sldMk cId="1346577054" sldId="332"/>
        </pc:sldMkLst>
      </pc:sldChg>
      <pc:sldChg chg="del">
        <pc:chgData name="Becky Mann" userId="eb467d60-cff5-406f-b4ef-6c0aacb48478" providerId="ADAL" clId="{64E68A5B-F776-4EFD-9BE6-C336E603CF8C}" dt="2018-08-27T18:59:07.174" v="9" actId="2696"/>
        <pc:sldMkLst>
          <pc:docMk/>
          <pc:sldMk cId="3191637485" sldId="333"/>
        </pc:sldMkLst>
      </pc:sldChg>
      <pc:sldChg chg="del">
        <pc:chgData name="Becky Mann" userId="eb467d60-cff5-406f-b4ef-6c0aacb48478" providerId="ADAL" clId="{64E68A5B-F776-4EFD-9BE6-C336E603CF8C}" dt="2018-08-27T18:59:07.188" v="10" actId="2696"/>
        <pc:sldMkLst>
          <pc:docMk/>
          <pc:sldMk cId="514820736" sldId="334"/>
        </pc:sldMkLst>
      </pc:sldChg>
      <pc:sldChg chg="del">
        <pc:chgData name="Becky Mann" userId="eb467d60-cff5-406f-b4ef-6c0aacb48478" providerId="ADAL" clId="{64E68A5B-F776-4EFD-9BE6-C336E603CF8C}" dt="2018-08-27T18:59:07.202" v="11" actId="2696"/>
        <pc:sldMkLst>
          <pc:docMk/>
          <pc:sldMk cId="2924405351" sldId="335"/>
        </pc:sldMkLst>
      </pc:sldChg>
      <pc:sldChg chg="del">
        <pc:chgData name="Becky Mann" userId="eb467d60-cff5-406f-b4ef-6c0aacb48478" providerId="ADAL" clId="{64E68A5B-F776-4EFD-9BE6-C336E603CF8C}" dt="2018-08-27T18:59:07.216" v="12" actId="2696"/>
        <pc:sldMkLst>
          <pc:docMk/>
          <pc:sldMk cId="526028123" sldId="336"/>
        </pc:sldMkLst>
      </pc:sldChg>
      <pc:sldChg chg="del">
        <pc:chgData name="Becky Mann" userId="eb467d60-cff5-406f-b4ef-6c0aacb48478" providerId="ADAL" clId="{64E68A5B-F776-4EFD-9BE6-C336E603CF8C}" dt="2018-08-27T18:59:07.229" v="13" actId="2696"/>
        <pc:sldMkLst>
          <pc:docMk/>
          <pc:sldMk cId="1140511554" sldId="337"/>
        </pc:sldMkLst>
      </pc:sldChg>
      <pc:sldChg chg="del">
        <pc:chgData name="Becky Mann" userId="eb467d60-cff5-406f-b4ef-6c0aacb48478" providerId="ADAL" clId="{64E68A5B-F776-4EFD-9BE6-C336E603CF8C}" dt="2018-08-27T18:59:07.243" v="14" actId="2696"/>
        <pc:sldMkLst>
          <pc:docMk/>
          <pc:sldMk cId="3508098653" sldId="338"/>
        </pc:sldMkLst>
      </pc:sldChg>
      <pc:sldChg chg="del">
        <pc:chgData name="Becky Mann" userId="eb467d60-cff5-406f-b4ef-6c0aacb48478" providerId="ADAL" clId="{64E68A5B-F776-4EFD-9BE6-C336E603CF8C}" dt="2018-08-27T18:59:07.269" v="15" actId="2696"/>
        <pc:sldMkLst>
          <pc:docMk/>
          <pc:sldMk cId="553365934" sldId="339"/>
        </pc:sldMkLst>
      </pc:sldChg>
      <pc:sldChg chg="del">
        <pc:chgData name="Becky Mann" userId="eb467d60-cff5-406f-b4ef-6c0aacb48478" providerId="ADAL" clId="{64E68A5B-F776-4EFD-9BE6-C336E603CF8C}" dt="2018-08-27T18:59:15.498" v="19" actId="2696"/>
        <pc:sldMkLst>
          <pc:docMk/>
          <pc:sldMk cId="2017100274" sldId="354"/>
        </pc:sldMkLst>
      </pc:sldChg>
      <pc:sldChg chg="del">
        <pc:chgData name="Becky Mann" userId="eb467d60-cff5-406f-b4ef-6c0aacb48478" providerId="ADAL" clId="{64E68A5B-F776-4EFD-9BE6-C336E603CF8C}" dt="2018-08-27T18:59:15.509" v="20" actId="2696"/>
        <pc:sldMkLst>
          <pc:docMk/>
          <pc:sldMk cId="2404341671" sldId="355"/>
        </pc:sldMkLst>
      </pc:sldChg>
      <pc:sldChg chg="del">
        <pc:chgData name="Becky Mann" userId="eb467d60-cff5-406f-b4ef-6c0aacb48478" providerId="ADAL" clId="{64E68A5B-F776-4EFD-9BE6-C336E603CF8C}" dt="2018-08-27T18:59:15.524" v="21" actId="2696"/>
        <pc:sldMkLst>
          <pc:docMk/>
          <pc:sldMk cId="1912542930" sldId="356"/>
        </pc:sldMkLst>
      </pc:sldChg>
      <pc:sldChg chg="del">
        <pc:chgData name="Becky Mann" userId="eb467d60-cff5-406f-b4ef-6c0aacb48478" providerId="ADAL" clId="{64E68A5B-F776-4EFD-9BE6-C336E603CF8C}" dt="2018-08-27T18:59:15.535" v="22" actId="2696"/>
        <pc:sldMkLst>
          <pc:docMk/>
          <pc:sldMk cId="3471589889" sldId="357"/>
        </pc:sldMkLst>
      </pc:sldChg>
      <pc:sldChg chg="del">
        <pc:chgData name="Becky Mann" userId="eb467d60-cff5-406f-b4ef-6c0aacb48478" providerId="ADAL" clId="{64E68A5B-F776-4EFD-9BE6-C336E603CF8C}" dt="2018-08-27T18:59:15.555" v="23" actId="2696"/>
        <pc:sldMkLst>
          <pc:docMk/>
          <pc:sldMk cId="646177477" sldId="358"/>
        </pc:sldMkLst>
      </pc:sldChg>
      <pc:sldChg chg="del">
        <pc:chgData name="Becky Mann" userId="eb467d60-cff5-406f-b4ef-6c0aacb48478" providerId="ADAL" clId="{64E68A5B-F776-4EFD-9BE6-C336E603CF8C}" dt="2018-08-27T18:59:15.568" v="24" actId="2696"/>
        <pc:sldMkLst>
          <pc:docMk/>
          <pc:sldMk cId="1174526308" sldId="359"/>
        </pc:sldMkLst>
      </pc:sldChg>
      <pc:sldChg chg="del">
        <pc:chgData name="Becky Mann" userId="eb467d60-cff5-406f-b4ef-6c0aacb48478" providerId="ADAL" clId="{64E68A5B-F776-4EFD-9BE6-C336E603CF8C}" dt="2018-08-27T18:59:15.582" v="25" actId="2696"/>
        <pc:sldMkLst>
          <pc:docMk/>
          <pc:sldMk cId="733403810" sldId="360"/>
        </pc:sldMkLst>
      </pc:sldChg>
      <pc:sldChg chg="del">
        <pc:chgData name="Becky Mann" userId="eb467d60-cff5-406f-b4ef-6c0aacb48478" providerId="ADAL" clId="{64E68A5B-F776-4EFD-9BE6-C336E603CF8C}" dt="2018-08-27T18:59:15.594" v="26" actId="2696"/>
        <pc:sldMkLst>
          <pc:docMk/>
          <pc:sldMk cId="2909486730" sldId="361"/>
        </pc:sldMkLst>
      </pc:sldChg>
      <pc:sldChg chg="del">
        <pc:chgData name="Becky Mann" userId="eb467d60-cff5-406f-b4ef-6c0aacb48478" providerId="ADAL" clId="{64E68A5B-F776-4EFD-9BE6-C336E603CF8C}" dt="2018-08-27T18:59:15.606" v="27" actId="2696"/>
        <pc:sldMkLst>
          <pc:docMk/>
          <pc:sldMk cId="1743209285" sldId="362"/>
        </pc:sldMkLst>
      </pc:sldChg>
      <pc:sldChg chg="del">
        <pc:chgData name="Becky Mann" userId="eb467d60-cff5-406f-b4ef-6c0aacb48478" providerId="ADAL" clId="{64E68A5B-F776-4EFD-9BE6-C336E603CF8C}" dt="2018-08-27T18:59:15.619" v="28" actId="2696"/>
        <pc:sldMkLst>
          <pc:docMk/>
          <pc:sldMk cId="306591123" sldId="363"/>
        </pc:sldMkLst>
      </pc:sldChg>
      <pc:sldChg chg="del">
        <pc:chgData name="Becky Mann" userId="eb467d60-cff5-406f-b4ef-6c0aacb48478" providerId="ADAL" clId="{64E68A5B-F776-4EFD-9BE6-C336E603CF8C}" dt="2018-08-27T18:59:15.631" v="29" actId="2696"/>
        <pc:sldMkLst>
          <pc:docMk/>
          <pc:sldMk cId="1277440044" sldId="364"/>
        </pc:sldMkLst>
      </pc:sldChg>
      <pc:sldChg chg="del">
        <pc:chgData name="Becky Mann" userId="eb467d60-cff5-406f-b4ef-6c0aacb48478" providerId="ADAL" clId="{64E68A5B-F776-4EFD-9BE6-C336E603CF8C}" dt="2018-08-27T18:59:15.642" v="30" actId="2696"/>
        <pc:sldMkLst>
          <pc:docMk/>
          <pc:sldMk cId="599626265" sldId="365"/>
        </pc:sldMkLst>
      </pc:sldChg>
      <pc:sldChg chg="del">
        <pc:chgData name="Becky Mann" userId="eb467d60-cff5-406f-b4ef-6c0aacb48478" providerId="ADAL" clId="{64E68A5B-F776-4EFD-9BE6-C336E603CF8C}" dt="2018-08-27T18:59:15.654" v="31" actId="2696"/>
        <pc:sldMkLst>
          <pc:docMk/>
          <pc:sldMk cId="4187363631" sldId="366"/>
        </pc:sldMkLst>
      </pc:sldChg>
      <pc:sldChg chg="del">
        <pc:chgData name="Becky Mann" userId="eb467d60-cff5-406f-b4ef-6c0aacb48478" providerId="ADAL" clId="{64E68A5B-F776-4EFD-9BE6-C336E603CF8C}" dt="2018-08-27T18:59:15.666" v="32" actId="2696"/>
        <pc:sldMkLst>
          <pc:docMk/>
          <pc:sldMk cId="2832143717" sldId="367"/>
        </pc:sldMkLst>
      </pc:sldChg>
      <pc:sldChg chg="del">
        <pc:chgData name="Becky Mann" userId="eb467d60-cff5-406f-b4ef-6c0aacb48478" providerId="ADAL" clId="{64E68A5B-F776-4EFD-9BE6-C336E603CF8C}" dt="2018-08-27T18:59:15.681" v="33" actId="2696"/>
        <pc:sldMkLst>
          <pc:docMk/>
          <pc:sldMk cId="147050791" sldId="368"/>
        </pc:sldMkLst>
      </pc:sldChg>
      <pc:sldChg chg="del">
        <pc:chgData name="Becky Mann" userId="eb467d60-cff5-406f-b4ef-6c0aacb48478" providerId="ADAL" clId="{64E68A5B-F776-4EFD-9BE6-C336E603CF8C}" dt="2018-08-27T18:59:15.702" v="34" actId="2696"/>
        <pc:sldMkLst>
          <pc:docMk/>
          <pc:sldMk cId="1093469834" sldId="369"/>
        </pc:sldMkLst>
      </pc:sldChg>
      <pc:sldChg chg="del">
        <pc:chgData name="Becky Mann" userId="eb467d60-cff5-406f-b4ef-6c0aacb48478" providerId="ADAL" clId="{64E68A5B-F776-4EFD-9BE6-C336E603CF8C}" dt="2018-08-27T18:59:15.756" v="39" actId="2696"/>
        <pc:sldMkLst>
          <pc:docMk/>
          <pc:sldMk cId="810676959" sldId="370"/>
        </pc:sldMkLst>
      </pc:sldChg>
      <pc:sldChg chg="del">
        <pc:chgData name="Becky Mann" userId="eb467d60-cff5-406f-b4ef-6c0aacb48478" providerId="ADAL" clId="{64E68A5B-F776-4EFD-9BE6-C336E603CF8C}" dt="2018-08-27T18:59:15.766" v="40" actId="2696"/>
        <pc:sldMkLst>
          <pc:docMk/>
          <pc:sldMk cId="124110649" sldId="371"/>
        </pc:sldMkLst>
      </pc:sldChg>
      <pc:sldChg chg="del">
        <pc:chgData name="Becky Mann" userId="eb467d60-cff5-406f-b4ef-6c0aacb48478" providerId="ADAL" clId="{64E68A5B-F776-4EFD-9BE6-C336E603CF8C}" dt="2018-08-27T18:59:15.781" v="41" actId="2696"/>
        <pc:sldMkLst>
          <pc:docMk/>
          <pc:sldMk cId="4232753847" sldId="372"/>
        </pc:sldMkLst>
      </pc:sldChg>
      <pc:sldChg chg="del">
        <pc:chgData name="Becky Mann" userId="eb467d60-cff5-406f-b4ef-6c0aacb48478" providerId="ADAL" clId="{64E68A5B-F776-4EFD-9BE6-C336E603CF8C}" dt="2018-08-27T18:59:15.788" v="42" actId="2696"/>
        <pc:sldMkLst>
          <pc:docMk/>
          <pc:sldMk cId="2746464866" sldId="373"/>
        </pc:sldMkLst>
      </pc:sldChg>
      <pc:sldChg chg="del">
        <pc:chgData name="Becky Mann" userId="eb467d60-cff5-406f-b4ef-6c0aacb48478" providerId="ADAL" clId="{64E68A5B-F776-4EFD-9BE6-C336E603CF8C}" dt="2018-08-27T18:59:15.799" v="43" actId="2696"/>
        <pc:sldMkLst>
          <pc:docMk/>
          <pc:sldMk cId="2786000207" sldId="374"/>
        </pc:sldMkLst>
      </pc:sldChg>
      <pc:sldChg chg="del">
        <pc:chgData name="Becky Mann" userId="eb467d60-cff5-406f-b4ef-6c0aacb48478" providerId="ADAL" clId="{64E68A5B-F776-4EFD-9BE6-C336E603CF8C}" dt="2018-08-27T18:59:15.811" v="44" actId="2696"/>
        <pc:sldMkLst>
          <pc:docMk/>
          <pc:sldMk cId="1183842657" sldId="375"/>
        </pc:sldMkLst>
      </pc:sldChg>
      <pc:sldChg chg="del">
        <pc:chgData name="Becky Mann" userId="eb467d60-cff5-406f-b4ef-6c0aacb48478" providerId="ADAL" clId="{64E68A5B-F776-4EFD-9BE6-C336E603CF8C}" dt="2018-08-27T18:59:15.825" v="45" actId="2696"/>
        <pc:sldMkLst>
          <pc:docMk/>
          <pc:sldMk cId="1786481513" sldId="376"/>
        </pc:sldMkLst>
      </pc:sldChg>
      <pc:sldChg chg="del">
        <pc:chgData name="Becky Mann" userId="eb467d60-cff5-406f-b4ef-6c0aacb48478" providerId="ADAL" clId="{64E68A5B-F776-4EFD-9BE6-C336E603CF8C}" dt="2018-08-27T18:59:15.834" v="46" actId="2696"/>
        <pc:sldMkLst>
          <pc:docMk/>
          <pc:sldMk cId="458366570" sldId="377"/>
        </pc:sldMkLst>
      </pc:sldChg>
      <pc:sldChg chg="del">
        <pc:chgData name="Becky Mann" userId="eb467d60-cff5-406f-b4ef-6c0aacb48478" providerId="ADAL" clId="{64E68A5B-F776-4EFD-9BE6-C336E603CF8C}" dt="2018-08-27T18:59:15.846" v="47" actId="2696"/>
        <pc:sldMkLst>
          <pc:docMk/>
          <pc:sldMk cId="1142040272" sldId="378"/>
        </pc:sldMkLst>
      </pc:sldChg>
      <pc:sldChg chg="del">
        <pc:chgData name="Becky Mann" userId="eb467d60-cff5-406f-b4ef-6c0aacb48478" providerId="ADAL" clId="{64E68A5B-F776-4EFD-9BE6-C336E603CF8C}" dt="2018-08-27T18:59:15.857" v="48" actId="2696"/>
        <pc:sldMkLst>
          <pc:docMk/>
          <pc:sldMk cId="1067749395" sldId="379"/>
        </pc:sldMkLst>
      </pc:sldChg>
      <pc:sldChg chg="del">
        <pc:chgData name="Becky Mann" userId="eb467d60-cff5-406f-b4ef-6c0aacb48478" providerId="ADAL" clId="{64E68A5B-F776-4EFD-9BE6-C336E603CF8C}" dt="2018-08-27T18:59:15.865" v="49" actId="2696"/>
        <pc:sldMkLst>
          <pc:docMk/>
          <pc:sldMk cId="156482934" sldId="380"/>
        </pc:sldMkLst>
      </pc:sldChg>
      <pc:sldChg chg="del">
        <pc:chgData name="Becky Mann" userId="eb467d60-cff5-406f-b4ef-6c0aacb48478" providerId="ADAL" clId="{64E68A5B-F776-4EFD-9BE6-C336E603CF8C}" dt="2018-08-27T18:59:15.880" v="50" actId="2696"/>
        <pc:sldMkLst>
          <pc:docMk/>
          <pc:sldMk cId="779547280" sldId="381"/>
        </pc:sldMkLst>
      </pc:sldChg>
      <pc:sldChg chg="del">
        <pc:chgData name="Becky Mann" userId="eb467d60-cff5-406f-b4ef-6c0aacb48478" providerId="ADAL" clId="{64E68A5B-F776-4EFD-9BE6-C336E603CF8C}" dt="2018-08-27T18:59:15.902" v="51" actId="2696"/>
        <pc:sldMkLst>
          <pc:docMk/>
          <pc:sldMk cId="4075920877" sldId="382"/>
        </pc:sldMkLst>
      </pc:sldChg>
      <pc:sldChg chg="del">
        <pc:chgData name="Becky Mann" userId="eb467d60-cff5-406f-b4ef-6c0aacb48478" providerId="ADAL" clId="{64E68A5B-F776-4EFD-9BE6-C336E603CF8C}" dt="2018-08-27T18:59:07.053" v="0" actId="2696"/>
        <pc:sldMkLst>
          <pc:docMk/>
          <pc:sldMk cId="1846803841" sldId="620"/>
        </pc:sldMkLst>
      </pc:sldChg>
      <pc:sldChg chg="del">
        <pc:chgData name="Becky Mann" userId="eb467d60-cff5-406f-b4ef-6c0aacb48478" providerId="ADAL" clId="{64E68A5B-F776-4EFD-9BE6-C336E603CF8C}" dt="2018-08-27T18:59:15.479" v="17" actId="2696"/>
        <pc:sldMkLst>
          <pc:docMk/>
          <pc:sldMk cId="59709307" sldId="622"/>
        </pc:sldMkLst>
      </pc:sldChg>
      <pc:sldChg chg="del">
        <pc:chgData name="Becky Mann" userId="eb467d60-cff5-406f-b4ef-6c0aacb48478" providerId="ADAL" clId="{64E68A5B-F776-4EFD-9BE6-C336E603CF8C}" dt="2018-08-27T18:59:15.734" v="37" actId="2696"/>
        <pc:sldMkLst>
          <pc:docMk/>
          <pc:sldMk cId="488428153" sldId="623"/>
        </pc:sldMkLst>
      </pc:sldChg>
      <pc:sldChg chg="del">
        <pc:chgData name="Becky Mann" userId="eb467d60-cff5-406f-b4ef-6c0aacb48478" providerId="ADAL" clId="{64E68A5B-F776-4EFD-9BE6-C336E603CF8C}" dt="2018-08-27T18:59:07.065" v="1" actId="2696"/>
        <pc:sldMkLst>
          <pc:docMk/>
          <pc:sldMk cId="1384308736" sldId="652"/>
        </pc:sldMkLst>
      </pc:sldChg>
      <pc:sldChg chg="del">
        <pc:chgData name="Becky Mann" userId="eb467d60-cff5-406f-b4ef-6c0aacb48478" providerId="ADAL" clId="{64E68A5B-F776-4EFD-9BE6-C336E603CF8C}" dt="2018-08-27T18:59:07.280" v="16" actId="2696"/>
        <pc:sldMkLst>
          <pc:docMk/>
          <pc:sldMk cId="2658457281" sldId="653"/>
        </pc:sldMkLst>
      </pc:sldChg>
      <pc:sldChg chg="del">
        <pc:chgData name="Becky Mann" userId="eb467d60-cff5-406f-b4ef-6c0aacb48478" providerId="ADAL" clId="{64E68A5B-F776-4EFD-9BE6-C336E603CF8C}" dt="2018-08-27T18:59:15.491" v="18" actId="2696"/>
        <pc:sldMkLst>
          <pc:docMk/>
          <pc:sldMk cId="296472173" sldId="657"/>
        </pc:sldMkLst>
      </pc:sldChg>
      <pc:sldChg chg="del">
        <pc:chgData name="Becky Mann" userId="eb467d60-cff5-406f-b4ef-6c0aacb48478" providerId="ADAL" clId="{64E68A5B-F776-4EFD-9BE6-C336E603CF8C}" dt="2018-08-27T18:59:15.714" v="35" actId="2696"/>
        <pc:sldMkLst>
          <pc:docMk/>
          <pc:sldMk cId="1822990733" sldId="658"/>
        </pc:sldMkLst>
      </pc:sldChg>
      <pc:sldChg chg="del">
        <pc:chgData name="Becky Mann" userId="eb467d60-cff5-406f-b4ef-6c0aacb48478" providerId="ADAL" clId="{64E68A5B-F776-4EFD-9BE6-C336E603CF8C}" dt="2018-08-27T18:59:15.724" v="36" actId="2696"/>
        <pc:sldMkLst>
          <pc:docMk/>
          <pc:sldMk cId="2339441362" sldId="659"/>
        </pc:sldMkLst>
      </pc:sldChg>
      <pc:sldChg chg="del">
        <pc:chgData name="Becky Mann" userId="eb467d60-cff5-406f-b4ef-6c0aacb48478" providerId="ADAL" clId="{64E68A5B-F776-4EFD-9BE6-C336E603CF8C}" dt="2018-08-27T18:59:15.746" v="38" actId="2696"/>
        <pc:sldMkLst>
          <pc:docMk/>
          <pc:sldMk cId="948670983" sldId="660"/>
        </pc:sldMkLst>
      </pc:sldChg>
      <pc:sldChg chg="del">
        <pc:chgData name="Becky Mann" userId="eb467d60-cff5-406f-b4ef-6c0aacb48478" providerId="ADAL" clId="{64E68A5B-F776-4EFD-9BE6-C336E603CF8C}" dt="2018-08-27T18:59:15.912" v="52" actId="2696"/>
        <pc:sldMkLst>
          <pc:docMk/>
          <pc:sldMk cId="861959269" sldId="661"/>
        </pc:sldMkLst>
      </pc:sldChg>
      <pc:sldChg chg="del">
        <pc:chgData name="Becky Mann" userId="eb467d60-cff5-406f-b4ef-6c0aacb48478" providerId="ADAL" clId="{64E68A5B-F776-4EFD-9BE6-C336E603CF8C}" dt="2018-08-27T18:59:15.919" v="53" actId="2696"/>
        <pc:sldMkLst>
          <pc:docMk/>
          <pc:sldMk cId="1620696309" sldId="662"/>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9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24EC-68B1-4280-883D-EF0309E00D68}"/>
              </a:ext>
            </a:extLst>
          </p:cNvPr>
          <p:cNvSpPr>
            <a:spLocks noGrp="1" noRot="1" noChangeAspect="1"/>
          </p:cNvSpPr>
          <p:nvPr>
            <p:ph type="sldImg" idx="2"/>
          </p:nvPr>
        </p:nvSpPr>
        <p:spPr>
          <a:xfrm>
            <a:off x="685800" y="242888"/>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3" name="Notes Placeholder 2">
            <a:extLst>
              <a:ext uri="{FF2B5EF4-FFF2-40B4-BE49-F238E27FC236}">
                <a16:creationId xmlns:a16="http://schemas.microsoft.com/office/drawing/2014/main" id="{076C9C4A-5E92-4E29-A351-C9A277F636E9}"/>
              </a:ext>
            </a:extLst>
          </p:cNvPr>
          <p:cNvSpPr>
            <a:spLocks noGrp="1"/>
          </p:cNvSpPr>
          <p:nvPr>
            <p:ph type="body" sz="quarter" idx="3"/>
          </p:nvPr>
        </p:nvSpPr>
        <p:spPr>
          <a:xfrm>
            <a:off x="685800" y="3686629"/>
            <a:ext cx="5486400" cy="5079999"/>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4164932"/>
      </p:ext>
    </p:extLst>
  </p:cSld>
  <p:clrMap bg1="dk1" tx1="lt1" bg2="dk2" tx2="lt2" accent1="accent1" accent2="accent2" accent3="accent3" accent4="accent4" accent5="accent5" accent6="accent6" hlink="hlink" folHlink="folHlink"/>
  <p:notesStyle>
    <a:lvl1pPr marL="57150" indent="0" algn="l" defTabSz="914400" rtl="0" eaLnBrk="1" latinLnBrk="0" hangingPunct="1">
      <a:spcAft>
        <a:spcPts val="1200"/>
      </a:spcAft>
      <a:buFont typeface="+mj-lt"/>
      <a:buNone/>
      <a:defRPr sz="1200" b="0" kern="1200">
        <a:solidFill>
          <a:schemeClr val="tx1"/>
        </a:solidFill>
        <a:latin typeface="+mn-lt"/>
        <a:ea typeface="Verdana" panose="020B0604030504040204" pitchFamily="34" charset="0"/>
        <a:cs typeface="Verdana" panose="020B0604030504040204" pitchFamily="34" charset="0"/>
      </a:defRPr>
    </a:lvl1pPr>
    <a:lvl2pPr marL="285750" indent="-228600" algn="l" defTabSz="914400" rtl="0" eaLnBrk="1" latinLnBrk="0" hangingPunct="1">
      <a:spcAft>
        <a:spcPts val="0"/>
      </a:spcAft>
      <a:buFont typeface="+mj-lt"/>
      <a:buAutoNum type="arabicPeriod"/>
      <a:defRPr sz="1200" b="1" i="0" kern="1200">
        <a:solidFill>
          <a:schemeClr val="tx1"/>
        </a:solidFill>
        <a:latin typeface="+mn-lt"/>
        <a:ea typeface="Verdana" panose="020B0604030504040204" pitchFamily="34" charset="0"/>
        <a:cs typeface="Verdana" panose="020B0604030504040204" pitchFamily="34" charset="0"/>
      </a:defRPr>
    </a:lvl2pPr>
    <a:lvl3pPr marL="285750" indent="0" algn="l" defTabSz="914400" rtl="0" eaLnBrk="1" latinLnBrk="0" hangingPunct="1">
      <a:spcAft>
        <a:spcPts val="1200"/>
      </a:spcAft>
      <a:defRPr sz="1200" i="1" kern="1200">
        <a:solidFill>
          <a:schemeClr val="tx1"/>
        </a:solidFill>
        <a:latin typeface="+mn-lt"/>
        <a:ea typeface="Verdana" panose="020B0604030504040204" pitchFamily="34" charset="0"/>
        <a:cs typeface="Verdana" panose="020B0604030504040204" pitchFamily="34" charset="0"/>
      </a:defRPr>
    </a:lvl3pPr>
    <a:lvl4pPr marL="285750" indent="0" algn="l" defTabSz="914400" rtl="0" eaLnBrk="1" latinLnBrk="0" hangingPunct="1">
      <a:defRPr sz="1200" kern="1200">
        <a:solidFill>
          <a:schemeClr val="tx1"/>
        </a:solidFill>
        <a:latin typeface="+mn-lt"/>
        <a:ea typeface="Verdana" panose="020B0604030504040204" pitchFamily="34" charset="0"/>
        <a:cs typeface="Verdana" panose="020B0604030504040204" pitchFamily="34" charset="0"/>
      </a:defRPr>
    </a:lvl4pPr>
    <a:lvl5pPr marL="457200" indent="-171450" algn="l" defTabSz="914400" rtl="0" eaLnBrk="1" latinLnBrk="0" hangingPunct="1">
      <a:buFont typeface="Arial" panose="020B0604020202020204" pitchFamily="34" charset="0"/>
      <a:buChar char="•"/>
      <a:defRPr sz="1200" kern="1200">
        <a:solidFill>
          <a:schemeClr val="tx1"/>
        </a:solidFill>
        <a:latin typeface="+mn-lt"/>
        <a:ea typeface="Verdana" panose="020B0604030504040204" pitchFamily="34" charset="0"/>
        <a:cs typeface="Verdan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28002599-D24D-48D7-8D0D-90C9B63DCB2E}"/>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8202C670-6F49-4F0E-BA12-B6DC54EC5C0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605125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FFE93723-E336-46C2-90A3-3AAF6AE27C72}"/>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42A074AE-7E0B-42DF-9D1B-3BF33252C32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7668299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FFE93723-E336-46C2-90A3-3AAF6AE27C72}"/>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42A074AE-7E0B-42DF-9D1B-3BF33252C32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9117002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compatibility information should you confirm before installing a software application?</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That it works with the version of Windows that you have and that your computer meets the system (hardware) requirements.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Following installation of a program written for an older version of Windows, you receive an alert that it might not have installed correctly. What feature could you use to make the program run correctly?</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Use the program's Compatibility tab to use settings for the older Windows version.</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Why would Windows prompt you to enter a password if you try to install a software application?</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Installing an application requires administrator privileges and is an action protected by User Account Control. If you were logged on as an administrator already, you might have to enter the password on a domain; if you were logged on as an ordinary user, you would have to enter the administrator's user name and password.</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Windows comes with web server software but it is not enabled by default. How would you install this software?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Use the Turn Windows features on or off dialog from Programs and Features.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Following installation of an application, another program on your computer has stopped working. What could you do to try to fix it?</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Try using the Repair option in Programs and Features (if available) or re-installing the program.</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Why might one of your first tasks on receiving a new computer be to remove software applications?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The computer may be bundled with pre-installed software that you do not want.</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In order to obtain support, the software vendor wants to know the application's product ID. How would you locate this information?</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Usually via the Help &gt; About menu.</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the difference between freeware and open source software?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Open source means that the programming code used to design the software is also made available (and you must make it available in turn if you sell or distribute any part of it). Freeware means the software product costs nothing to use but this does not mean that the code is made available too or that you could modify the software and distribute it yourself.</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type of software would you use to configure a server by connecting to it over the network?</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Remote Desktop.</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type of software manages tasks, dependencies, and timelines?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Project management software.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endParaRPr lang="en-US" dirty="0"/>
          </a:p>
        </p:txBody>
      </p:sp>
    </p:spTree>
    <p:extLst>
      <p:ext uri="{BB962C8B-B14F-4D97-AF65-F5344CB8AC3E}">
        <p14:creationId xmlns:p14="http://schemas.microsoft.com/office/powerpoint/2010/main" val="525522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28002599-D24D-48D7-8D0D-90C9B63DCB2E}"/>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8202C670-6F49-4F0E-BA12-B6DC54EC5C0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872079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28002599-D24D-48D7-8D0D-90C9B63DCB2E}"/>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8202C670-6F49-4F0E-BA12-B6DC54EC5C0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8933016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80FEF5FB-052E-4A3A-9ABF-933230552DBC}"/>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29418BC9-1560-4D02-9CBD-55236171D59C}"/>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666674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9620BA84-E42B-495C-AAB7-189864ECB025}"/>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6E195A43-2565-45FE-B03E-11D1E75332F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964639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6C28DDAC-813E-4C0C-88E1-D42ADEDD51F9}"/>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FB5795AC-4CB6-4EFC-AA30-4199FC2EB42E}"/>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943411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E678E472-7CF6-49D5-8DB5-27C914E9C525}"/>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149C2580-2FA4-4C9F-9533-B9587C14A23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2163697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BC463C9C-DD2F-4297-95EA-0D2CF0C04848}"/>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52766B1B-F2B1-4546-A6C9-BA81E15812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093793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BC463C9C-DD2F-4297-95EA-0D2CF0C04848}"/>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52766B1B-F2B1-4546-A6C9-BA81E15812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5830822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Text Box 1032"/>
          <p:cNvSpPr txBox="1">
            <a:spLocks noChangeArrowheads="1"/>
          </p:cNvSpPr>
          <p:nvPr userDrawn="1"/>
        </p:nvSpPr>
        <p:spPr bwMode="black">
          <a:xfrm>
            <a:off x="0" y="4498110"/>
            <a:ext cx="12192000" cy="2379617"/>
          </a:xfrm>
          <a:prstGeom prst="rect">
            <a:avLst/>
          </a:prstGeom>
          <a:solidFill>
            <a:schemeClr val="accent5"/>
          </a:solidFill>
          <a:ln w="9525">
            <a:noFill/>
            <a:miter lim="800000"/>
            <a:headEnd/>
            <a:tailEnd/>
          </a:ln>
          <a:effectLst/>
        </p:spPr>
        <p:txBody>
          <a:bodyPr anchor="b" anchorCtr="1">
            <a:noAutofit/>
          </a:bodyPr>
          <a:lstStyle/>
          <a:p>
            <a:pPr algn="ctr">
              <a:spcBef>
                <a:spcPct val="50000"/>
              </a:spcBef>
              <a:defRPr/>
            </a:pPr>
            <a:r>
              <a:rPr lang="en-GB" sz="900" noProof="0" dirty="0">
                <a:solidFill>
                  <a:schemeClr val="accent1"/>
                </a:solidFill>
                <a:latin typeface="+mn-lt"/>
                <a:cs typeface="Times New Roman" pitchFamily="18" charset="0"/>
              </a:rPr>
              <a:t>Copyright © 2018 CompTIA, Inc. All rights reserved. Screenshots used for illustrative purposes are the property of the software proprietor. Except as permitted under the Copyright Act of 1976, no part of this publication may be reproduced or distributed in any form or by any means, or stored in a database or retrieval system, without the prior written permission CompTIA, 3500 Lacey Road, Suite 100, Downers Grove, IL 60515-5439. CompTIA® and the CompTIA logo are registered trademarks of CompTIA, Inc., in the U.S. and other countries. All other product and service names used may be common law or registered trademarks of their respective proprietors.</a:t>
            </a:r>
            <a:endParaRPr lang="en-US" sz="900" noProof="0" dirty="0">
              <a:solidFill>
                <a:schemeClr val="accent1"/>
              </a:solidFill>
              <a:latin typeface="+mn-lt"/>
              <a:cs typeface="Times New Roman" pitchFamily="18" charset="0"/>
            </a:endParaRPr>
          </a:p>
        </p:txBody>
      </p:sp>
      <p:sp>
        <p:nvSpPr>
          <p:cNvPr id="3" name="Subtitle 2"/>
          <p:cNvSpPr>
            <a:spLocks noGrp="1"/>
          </p:cNvSpPr>
          <p:nvPr>
            <p:ph type="subTitle" idx="1"/>
          </p:nvPr>
        </p:nvSpPr>
        <p:spPr>
          <a:xfrm>
            <a:off x="0" y="3812309"/>
            <a:ext cx="12192000" cy="685800"/>
          </a:xfrm>
          <a:solidFill>
            <a:schemeClr val="accent4"/>
          </a:solidFill>
        </p:spPr>
        <p:txBody>
          <a:bodyPr anchor="ctr" anchorCtr="0">
            <a:noAutofit/>
          </a:bodyPr>
          <a:lstStyle>
            <a:lvl1pPr marL="0" indent="0" algn="ctr">
              <a:buNone/>
              <a:defRPr sz="4400" b="1">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9" name="Title 8"/>
          <p:cNvSpPr>
            <a:spLocks noGrp="1"/>
          </p:cNvSpPr>
          <p:nvPr>
            <p:ph type="title" hasCustomPrompt="1"/>
          </p:nvPr>
        </p:nvSpPr>
        <p:spPr>
          <a:xfrm>
            <a:off x="0" y="2673276"/>
            <a:ext cx="12192000" cy="1143000"/>
          </a:xfrm>
          <a:solidFill>
            <a:schemeClr val="tx1"/>
          </a:solidFill>
        </p:spPr>
        <p:txBody>
          <a:bodyPr lIns="91440" tIns="45720" rIns="91440" bIns="45720">
            <a:noAutofit/>
          </a:bodyPr>
          <a:lstStyle>
            <a:lvl1pPr>
              <a:defRPr sz="4000" b="0" i="0">
                <a:solidFill>
                  <a:schemeClr val="accent5"/>
                </a:solidFill>
                <a:latin typeface="+mj-lt"/>
              </a:defRPr>
            </a:lvl1pPr>
          </a:lstStyle>
          <a:p>
            <a:r>
              <a:rPr lang="en-GB" noProof="0" dirty="0"/>
              <a:t>CompTIA IT Fundamentals+</a:t>
            </a:r>
            <a:br>
              <a:rPr lang="en-GB" noProof="0" dirty="0"/>
            </a:br>
            <a:r>
              <a:rPr lang="en-GB" noProof="0" dirty="0"/>
              <a:t>(Exam FC0‑U61)</a:t>
            </a:r>
            <a:endParaRPr lang="en-US" noProof="0" dirty="0"/>
          </a:p>
        </p:txBody>
      </p:sp>
      <p:pic>
        <p:nvPicPr>
          <p:cNvPr id="13" name="Picture 12" descr="CompTIA logo">
            <a:extLst>
              <a:ext uri="{FF2B5EF4-FFF2-40B4-BE49-F238E27FC236}">
                <a16:creationId xmlns:a16="http://schemas.microsoft.com/office/drawing/2014/main" id="{EC532169-3147-4394-AA33-62CEA5752870}"/>
              </a:ext>
            </a:extLst>
          </p:cNvPr>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597366" y="224411"/>
            <a:ext cx="1419225" cy="790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5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400"/>
            <a:ext cx="11978640" cy="5577840"/>
          </a:xfrm>
        </p:spPr>
        <p:txBody>
          <a:bodyPr/>
          <a:lstStyle>
            <a:lvl1pPr marL="0" indent="0">
              <a:spcBef>
                <a:spcPts val="2400"/>
              </a:spcBef>
              <a:spcAft>
                <a:spcPts val="2400"/>
              </a:spcAft>
              <a:buNone/>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normAutofit/>
          </a:bodyPr>
          <a:lstStyle>
            <a:lvl1pPr algn="ctr">
              <a:defRPr sz="48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8A365D4-CB39-4DD5-9171-D491B0401A7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7DB4F6E3-B7B7-47B4-88B2-4B4973B49B30}"/>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endParaRPr lang="en-US" dirty="0"/>
          </a:p>
        </p:txBody>
      </p:sp>
    </p:spTree>
    <p:extLst>
      <p:ext uri="{BB962C8B-B14F-4D97-AF65-F5344CB8AC3E}">
        <p14:creationId xmlns:p14="http://schemas.microsoft.com/office/powerpoint/2010/main" val="241712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9D882FC-8A2F-4BB3-A76C-2A2A28761589}"/>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Tree>
    <p:extLst>
      <p:ext uri="{BB962C8B-B14F-4D97-AF65-F5344CB8AC3E}">
        <p14:creationId xmlns:p14="http://schemas.microsoft.com/office/powerpoint/2010/main" val="205866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620017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6" name="Group 5" descr="Objectives">
            <a:extLst>
              <a:ext uri="{FF2B5EF4-FFF2-40B4-BE49-F238E27FC236}">
                <a16:creationId xmlns:a16="http://schemas.microsoft.com/office/drawing/2014/main" id="{1C7F5C99-0345-4FCE-A9C4-F860AC4C87D7}"/>
              </a:ext>
            </a:extLst>
          </p:cNvPr>
          <p:cNvGrpSpPr/>
          <p:nvPr userDrawn="1"/>
        </p:nvGrpSpPr>
        <p:grpSpPr>
          <a:xfrm>
            <a:off x="6291618" y="822960"/>
            <a:ext cx="5900382" cy="5715000"/>
            <a:chOff x="6291618" y="822960"/>
            <a:chExt cx="5900382" cy="5715000"/>
          </a:xfrm>
        </p:grpSpPr>
        <p:pic>
          <p:nvPicPr>
            <p:cNvPr id="8" name="Picture 7" descr="Objectives (Image by racorn © 23rf.com)">
              <a:extLst>
                <a:ext uri="{FF2B5EF4-FFF2-40B4-BE49-F238E27FC236}">
                  <a16:creationId xmlns:a16="http://schemas.microsoft.com/office/drawing/2014/main" id="{93F9B8EA-F0FB-4DAE-9D71-AB3B17E1285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91618" y="822960"/>
              <a:ext cx="5900382" cy="5715000"/>
            </a:xfrm>
            <a:prstGeom prst="rect">
              <a:avLst/>
            </a:prstGeom>
          </p:spPr>
        </p:pic>
        <p:sp>
          <p:nvSpPr>
            <p:cNvPr id="10" name="TextBox 9" descr="Unit objectives (Image by racorn © 123rf.com)">
              <a:extLst>
                <a:ext uri="{FF2B5EF4-FFF2-40B4-BE49-F238E27FC236}">
                  <a16:creationId xmlns:a16="http://schemas.microsoft.com/office/drawing/2014/main" id="{E3194958-6F33-40AC-AD10-F14190F7280D}"/>
                </a:ext>
              </a:extLst>
            </p:cNvPr>
            <p:cNvSpPr txBox="1"/>
            <p:nvPr userDrawn="1"/>
          </p:nvSpPr>
          <p:spPr>
            <a:xfrm>
              <a:off x="6447304" y="6177439"/>
              <a:ext cx="1729961" cy="246221"/>
            </a:xfrm>
            <a:prstGeom prst="rect">
              <a:avLst/>
            </a:prstGeom>
            <a:noFill/>
          </p:spPr>
          <p:txBody>
            <a:bodyPr wrap="none" rtlCol="0">
              <a:spAutoFit/>
            </a:bodyPr>
            <a:lstStyle/>
            <a:p>
              <a:r>
                <a:rPr lang="en-US" sz="1000" dirty="0">
                  <a:solidFill>
                    <a:schemeClr val="accent5"/>
                  </a:solidFill>
                </a:rPr>
                <a:t>Image by </a:t>
              </a:r>
              <a:r>
                <a:rPr lang="en-US" sz="1000" dirty="0" err="1">
                  <a:solidFill>
                    <a:schemeClr val="accent5"/>
                  </a:solidFill>
                </a:rPr>
                <a:t>racorn</a:t>
              </a:r>
              <a:r>
                <a:rPr lang="en-US" sz="1000" dirty="0">
                  <a:solidFill>
                    <a:schemeClr val="accent5"/>
                  </a:solidFill>
                </a:rPr>
                <a:t> © 123rf.com</a:t>
              </a:r>
            </a:p>
          </p:txBody>
        </p:sp>
      </p:gr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Objectives</a:t>
            </a:r>
          </a:p>
        </p:txBody>
      </p:sp>
      <p:sp>
        <p:nvSpPr>
          <p:cNvPr id="12" name="Footer Placeholder 4">
            <a:extLst>
              <a:ext uri="{FF2B5EF4-FFF2-40B4-BE49-F238E27FC236}">
                <a16:creationId xmlns:a16="http://schemas.microsoft.com/office/drawing/2014/main" id="{3F0C4344-A7A7-4D9C-B4A8-FD2FF9DF2F54}"/>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AA92C0BC-1371-444D-9B2C-9CF85120402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039452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1362" y="914399"/>
            <a:ext cx="503063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Review</a:t>
            </a:r>
          </a:p>
        </p:txBody>
      </p:sp>
      <p:grpSp>
        <p:nvGrpSpPr>
          <p:cNvPr id="12" name="Group 11" descr="Review ">
            <a:extLst>
              <a:ext uri="{FF2B5EF4-FFF2-40B4-BE49-F238E27FC236}">
                <a16:creationId xmlns:a16="http://schemas.microsoft.com/office/drawing/2014/main" id="{D9D5A189-4666-4772-A9C8-16648CDE9AE8}"/>
              </a:ext>
            </a:extLst>
          </p:cNvPr>
          <p:cNvGrpSpPr/>
          <p:nvPr userDrawn="1"/>
        </p:nvGrpSpPr>
        <p:grpSpPr>
          <a:xfrm>
            <a:off x="17612" y="822960"/>
            <a:ext cx="7143750" cy="5715000"/>
            <a:chOff x="17612" y="822960"/>
            <a:chExt cx="7143750" cy="5715000"/>
          </a:xfrm>
        </p:grpSpPr>
        <p:pic>
          <p:nvPicPr>
            <p:cNvPr id="13" name="Picture 12" descr="Review (Image by Wavebreak Media © 123rf.com)">
              <a:extLst>
                <a:ext uri="{FF2B5EF4-FFF2-40B4-BE49-F238E27FC236}">
                  <a16:creationId xmlns:a16="http://schemas.microsoft.com/office/drawing/2014/main" id="{E6C7E7FE-ED67-4556-8E17-D224225F3C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7612" y="822960"/>
              <a:ext cx="7143750" cy="5715000"/>
            </a:xfrm>
            <a:prstGeom prst="rect">
              <a:avLst/>
            </a:prstGeom>
          </p:spPr>
        </p:pic>
        <p:sp>
          <p:nvSpPr>
            <p:cNvPr id="14" name="TextBox 13">
              <a:extLst>
                <a:ext uri="{FF2B5EF4-FFF2-40B4-BE49-F238E27FC236}">
                  <a16:creationId xmlns:a16="http://schemas.microsoft.com/office/drawing/2014/main" id="{FE75F581-47F3-447A-8CF0-D183ECAAF9EB}"/>
                </a:ext>
              </a:extLst>
            </p:cNvPr>
            <p:cNvSpPr txBox="1"/>
            <p:nvPr userDrawn="1"/>
          </p:nvSpPr>
          <p:spPr>
            <a:xfrm>
              <a:off x="4820657" y="859869"/>
              <a:ext cx="2340705" cy="246221"/>
            </a:xfrm>
            <a:prstGeom prst="rect">
              <a:avLst/>
            </a:prstGeom>
            <a:noFill/>
          </p:spPr>
          <p:txBody>
            <a:bodyPr wrap="none" rtlCol="0">
              <a:spAutoFit/>
            </a:bodyPr>
            <a:lstStyle/>
            <a:p>
              <a:r>
                <a:rPr lang="en-US" sz="1000" dirty="0">
                  <a:solidFill>
                    <a:schemeClr val="accent3"/>
                  </a:solidFill>
                </a:rPr>
                <a:t>Image by Wavebreak Media © 123rf.com</a:t>
              </a:r>
            </a:p>
          </p:txBody>
        </p:sp>
      </p:grpSp>
      <p:sp>
        <p:nvSpPr>
          <p:cNvPr id="15" name="Footer Placeholder 4">
            <a:extLst>
              <a:ext uri="{FF2B5EF4-FFF2-40B4-BE49-F238E27FC236}">
                <a16:creationId xmlns:a16="http://schemas.microsoft.com/office/drawing/2014/main" id="{8142CB92-11C2-4AC8-B0CA-A561CB4AFA8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5B85E6EE-E8A1-4E58-B0FC-B112D6CF9A1F}"/>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45394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s">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DCDA32-F80C-4AAC-996B-6E8032FB392A}"/>
              </a:ext>
            </a:extLst>
          </p:cNvPr>
          <p:cNvGrpSpPr/>
          <p:nvPr userDrawn="1"/>
        </p:nvGrpSpPr>
        <p:grpSpPr>
          <a:xfrm>
            <a:off x="5423065" y="813435"/>
            <a:ext cx="6768936" cy="5724525"/>
            <a:chOff x="5423065" y="813435"/>
            <a:chExt cx="6768936" cy="5724525"/>
          </a:xfrm>
        </p:grpSpPr>
        <p:pic>
          <p:nvPicPr>
            <p:cNvPr id="15" name="Picture 14" descr="Time for a lab... (Image by goodluz © 123rf.com)">
              <a:extLst>
                <a:ext uri="{FF2B5EF4-FFF2-40B4-BE49-F238E27FC236}">
                  <a16:creationId xmlns:a16="http://schemas.microsoft.com/office/drawing/2014/main" id="{03CE7AE5-8E7D-44CF-8BC6-5CA092633B1D}"/>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5423065" y="813435"/>
              <a:ext cx="6768936" cy="5724525"/>
            </a:xfrm>
            <a:prstGeom prst="rect">
              <a:avLst/>
            </a:prstGeom>
          </p:spPr>
        </p:pic>
        <p:sp>
          <p:nvSpPr>
            <p:cNvPr id="16" name="TextBox 15">
              <a:extLst>
                <a:ext uri="{FF2B5EF4-FFF2-40B4-BE49-F238E27FC236}">
                  <a16:creationId xmlns:a16="http://schemas.microsoft.com/office/drawing/2014/main" id="{E3D322FC-6A40-41D9-9421-BCEEDBFE2A81}"/>
                </a:ext>
              </a:extLst>
            </p:cNvPr>
            <p:cNvSpPr txBox="1"/>
            <p:nvPr userDrawn="1"/>
          </p:nvSpPr>
          <p:spPr>
            <a:xfrm>
              <a:off x="10391507" y="859869"/>
              <a:ext cx="1800493" cy="246221"/>
            </a:xfrm>
            <a:prstGeom prst="rect">
              <a:avLst/>
            </a:prstGeom>
            <a:noFill/>
          </p:spPr>
          <p:txBody>
            <a:bodyPr wrap="none" rtlCol="0">
              <a:spAutoFit/>
            </a:bodyPr>
            <a:lstStyle/>
            <a:p>
              <a:r>
                <a:rPr lang="en-US" sz="1000" dirty="0">
                  <a:solidFill>
                    <a:schemeClr val="accent3"/>
                  </a:solidFill>
                </a:rPr>
                <a:t>Image by </a:t>
              </a:r>
              <a:r>
                <a:rPr lang="en-US" sz="1000" dirty="0" err="1">
                  <a:solidFill>
                    <a:schemeClr val="accent3"/>
                  </a:solidFill>
                </a:rPr>
                <a:t>goodluz</a:t>
              </a:r>
              <a:r>
                <a:rPr lang="en-US" sz="1000" dirty="0">
                  <a:solidFill>
                    <a:schemeClr val="accent3"/>
                  </a:solidFill>
                </a:rPr>
                <a:t> © 123rf.com</a:t>
              </a:r>
            </a:p>
          </p:txBody>
        </p:sp>
      </p:grpSp>
      <p:sp>
        <p:nvSpPr>
          <p:cNvPr id="3" name="Content Placeholder 2"/>
          <p:cNvSpPr>
            <a:spLocks noGrp="1"/>
          </p:cNvSpPr>
          <p:nvPr>
            <p:ph idx="1"/>
          </p:nvPr>
        </p:nvSpPr>
        <p:spPr>
          <a:xfrm>
            <a:off x="91440" y="914400"/>
            <a:ext cx="5331624"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Labs</a:t>
            </a:r>
          </a:p>
        </p:txBody>
      </p:sp>
      <p:sp>
        <p:nvSpPr>
          <p:cNvPr id="17" name="Footer Placeholder 4">
            <a:extLst>
              <a:ext uri="{FF2B5EF4-FFF2-40B4-BE49-F238E27FC236}">
                <a16:creationId xmlns:a16="http://schemas.microsoft.com/office/drawing/2014/main" id="{0AD369E6-3008-4AB3-8D39-2CAC2676621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a:extLst>
              <a:ext uri="{FF2B5EF4-FFF2-40B4-BE49-F238E27FC236}">
                <a16:creationId xmlns:a16="http://schemas.microsoft.com/office/drawing/2014/main" id="{17E2A783-7B63-4ADB-A81B-D2F21C9CBB65}"/>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41657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09765914-C0DD-4D57-876A-8BE033A6EE9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4CFC60E1-5CBB-4291-B6B7-2638F1ACE1BD}"/>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7299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6" name="Content Placeholder 2"/>
          <p:cNvSpPr>
            <a:spLocks noGrp="1"/>
          </p:cNvSpPr>
          <p:nvPr>
            <p:ph idx="12"/>
          </p:nvPr>
        </p:nvSpPr>
        <p:spPr>
          <a:xfrm>
            <a:off x="91440" y="3749040"/>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1F726AD9-D0F2-4891-952C-2475E49333B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49C8AE80-85B3-4E94-9EFE-492F092057C3}"/>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8049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39"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305F697-A50F-454E-A5B3-6B700EF5400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7" name="Slide Number Placeholder 7">
            <a:extLst>
              <a:ext uri="{FF2B5EF4-FFF2-40B4-BE49-F238E27FC236}">
                <a16:creationId xmlns:a16="http://schemas.microsoft.com/office/drawing/2014/main" id="{8A8E4B70-9E08-4C25-8574-EC08E7CC6C9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19184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40"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09A755E-6A49-4C8C-82B5-FDE250A6C36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C3018682-0C95-48D0-9865-4A930DFBF56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13330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36743D9A-8760-4675-9653-FCA0CE7ECC2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590E0E92-0E47-425E-AA14-AF799B428A1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6202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4"/>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8"/>
          <p:cNvSpPr>
            <a:spLocks noGrp="1"/>
          </p:cNvSpPr>
          <p:nvPr>
            <p:ph sz="quarter" idx="15"/>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D31C88DF-ED55-42FA-8000-06B9063FEDF3}"/>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4" name="Slide Number Placeholder 7">
            <a:extLst>
              <a:ext uri="{FF2B5EF4-FFF2-40B4-BE49-F238E27FC236}">
                <a16:creationId xmlns:a16="http://schemas.microsoft.com/office/drawing/2014/main" id="{B11A1D95-54A2-4B8E-A233-0D6F9D7E923C}"/>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95744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A0A27573-ABD4-4DEB-A1ED-921C0BA9A820}"/>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5" name="Slide Number Placeholder 7">
            <a:extLst>
              <a:ext uri="{FF2B5EF4-FFF2-40B4-BE49-F238E27FC236}">
                <a16:creationId xmlns:a16="http://schemas.microsoft.com/office/drawing/2014/main" id="{D5E3DCE9-C3F9-4388-8DFB-75A5CD400C2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44746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3BBC94A-E716-4C5B-9551-6AA8BA10D5F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4" name="Slide Number Placeholder 7">
            <a:extLst>
              <a:ext uri="{FF2B5EF4-FFF2-40B4-BE49-F238E27FC236}">
                <a16:creationId xmlns:a16="http://schemas.microsoft.com/office/drawing/2014/main" id="{901D52F7-13EC-4885-AD3E-387E1CE0723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70267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22960"/>
          </a:xfrm>
          <a:prstGeom prst="rect">
            <a:avLst/>
          </a:prstGeom>
          <a:solidFill>
            <a:schemeClr val="tx1"/>
          </a:solidFill>
        </p:spPr>
        <p:txBody>
          <a:bodyPr vert="horz" lIns="91440" tIns="45720" rIns="91440" bIns="45720" rtlCol="0" anchor="ctr">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91440" y="914400"/>
            <a:ext cx="11978640" cy="5577840"/>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358617278"/>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82" r:id="rId3"/>
    <p:sldLayoutId id="2147483664" r:id="rId4"/>
    <p:sldLayoutId id="2147483674" r:id="rId5"/>
    <p:sldLayoutId id="2147483675" r:id="rId6"/>
    <p:sldLayoutId id="2147483676" r:id="rId7"/>
    <p:sldLayoutId id="2147483666" r:id="rId8"/>
    <p:sldLayoutId id="2147483677" r:id="rId9"/>
    <p:sldLayoutId id="2147483681" r:id="rId10"/>
    <p:sldLayoutId id="2147483667" r:id="rId11"/>
    <p:sldLayoutId id="2147483687" r:id="rId12"/>
    <p:sldLayoutId id="2147483688" r:id="rId13"/>
    <p:sldLayoutId id="2147483689" r:id="rId14"/>
  </p:sldLayoutIdLst>
  <p:hf hdr="0" dt="0"/>
  <p:txStyles>
    <p:titleStyle>
      <a:lvl1pPr algn="ctr" defTabSz="914400" rtl="0" eaLnBrk="1" latinLnBrk="0" hangingPunct="1">
        <a:lnSpc>
          <a:spcPct val="100000"/>
        </a:lnSpc>
        <a:spcBef>
          <a:spcPct val="0"/>
        </a:spcBef>
        <a:buNone/>
        <a:defRPr sz="5400" b="1" kern="1200">
          <a:solidFill>
            <a:schemeClr val="accent5"/>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110000"/>
        </a:lnSpc>
        <a:spcBef>
          <a:spcPts val="0"/>
        </a:spcBef>
        <a:spcAft>
          <a:spcPts val="1800"/>
        </a:spcAft>
        <a:buSzPct val="100000"/>
        <a:buFont typeface="Arial" panose="020B0604020202020204" pitchFamily="34" charset="0"/>
        <a:buChar char="•"/>
        <a:defRPr sz="4400" i="0" kern="1200">
          <a:solidFill>
            <a:schemeClr val="tx1"/>
          </a:solidFill>
          <a:latin typeface="+mn-lt"/>
          <a:ea typeface="Verdana" panose="020B06040305040B0204" pitchFamily="34" charset="0"/>
          <a:cs typeface="Verdana" panose="020B06040305040B0204" pitchFamily="34" charset="0"/>
        </a:defRPr>
      </a:lvl1pPr>
      <a:lvl2pPr marL="685800" indent="-228600" algn="l" defTabSz="914400" rtl="0" eaLnBrk="1" latinLnBrk="0" hangingPunct="1">
        <a:lnSpc>
          <a:spcPct val="100000"/>
        </a:lnSpc>
        <a:spcBef>
          <a:spcPts val="0"/>
        </a:spcBef>
        <a:spcAft>
          <a:spcPts val="1200"/>
        </a:spcAft>
        <a:buSzPct val="75000"/>
        <a:buFont typeface="Courier New" panose="02070309020205020404" pitchFamily="49" charset="0"/>
        <a:buChar char="o"/>
        <a:defRPr sz="3600" i="0" kern="1200">
          <a:solidFill>
            <a:schemeClr val="tx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800" i="0" kern="1200">
          <a:solidFill>
            <a:schemeClr val="tx1"/>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baseline="0">
          <a:solidFill>
            <a:schemeClr val="tx1"/>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a:solidFill>
            <a:schemeClr val="tx1"/>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658884-637C-4BB2-885F-E8DA4225A297}"/>
              </a:ext>
            </a:extLst>
          </p:cNvPr>
          <p:cNvSpPr>
            <a:spLocks noGrp="1"/>
          </p:cNvSpPr>
          <p:nvPr>
            <p:ph type="subTitle" idx="1"/>
          </p:nvPr>
        </p:nvSpPr>
        <p:spPr/>
        <p:txBody>
          <a:bodyPr/>
          <a:lstStyle/>
          <a:p>
            <a:r>
              <a:rPr lang="en-US" dirty="0"/>
              <a:t>Module 2 / Unit 2 / Using Apps</a:t>
            </a:r>
          </a:p>
        </p:txBody>
      </p:sp>
      <p:sp>
        <p:nvSpPr>
          <p:cNvPr id="3" name="Title 2">
            <a:extLst>
              <a:ext uri="{FF2B5EF4-FFF2-40B4-BE49-F238E27FC236}">
                <a16:creationId xmlns:a16="http://schemas.microsoft.com/office/drawing/2014/main" id="{122B6C7E-C632-46E4-BB13-B5E9338D03F1}"/>
              </a:ext>
            </a:extLst>
          </p:cNvPr>
          <p:cNvSpPr>
            <a:spLocks noGrp="1"/>
          </p:cNvSpPr>
          <p:nvPr>
            <p:ph type="title"/>
          </p:nvPr>
        </p:nvSpPr>
        <p:spPr/>
        <p:txBody>
          <a:bodyPr/>
          <a:lstStyle/>
          <a:p>
            <a:r>
              <a:rPr lang="en-GB" dirty="0"/>
              <a:t>CompTIA IT Fundamentals+</a:t>
            </a:r>
            <a:br>
              <a:rPr lang="en-GB" dirty="0"/>
            </a:br>
            <a:r>
              <a:rPr lang="en-GB" dirty="0"/>
              <a:t>(Exam FC0‑U61)</a:t>
            </a:r>
            <a:endParaRPr lang="en-US" dirty="0"/>
          </a:p>
        </p:txBody>
      </p:sp>
    </p:spTree>
    <p:extLst>
      <p:ext uri="{BB962C8B-B14F-4D97-AF65-F5344CB8AC3E}">
        <p14:creationId xmlns:p14="http://schemas.microsoft.com/office/powerpoint/2010/main" val="2794724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106CB8-B97D-422B-B962-B2598C45D272}"/>
              </a:ext>
            </a:extLst>
          </p:cNvPr>
          <p:cNvSpPr>
            <a:spLocks noGrp="1"/>
          </p:cNvSpPr>
          <p:nvPr>
            <p:ph idx="1"/>
          </p:nvPr>
        </p:nvSpPr>
        <p:spPr/>
        <p:txBody>
          <a:bodyPr>
            <a:normAutofit lnSpcReduction="10000"/>
          </a:bodyPr>
          <a:lstStyle/>
          <a:p>
            <a:r>
              <a:rPr lang="en-US" dirty="0"/>
              <a:t>Shareware is software that you can install free of charge so that you can evaluate it for a limited period</a:t>
            </a:r>
          </a:p>
          <a:p>
            <a:r>
              <a:rPr lang="en-US" dirty="0"/>
              <a:t>Freeware is software that is available free of charge</a:t>
            </a:r>
          </a:p>
          <a:p>
            <a:r>
              <a:rPr lang="en-US" dirty="0"/>
              <a:t>Open source is software that also makes the program code used to design it available</a:t>
            </a:r>
          </a:p>
          <a:p>
            <a:endParaRPr lang="en-US" dirty="0"/>
          </a:p>
        </p:txBody>
      </p:sp>
      <p:sp>
        <p:nvSpPr>
          <p:cNvPr id="3" name="Title 2">
            <a:extLst>
              <a:ext uri="{FF2B5EF4-FFF2-40B4-BE49-F238E27FC236}">
                <a16:creationId xmlns:a16="http://schemas.microsoft.com/office/drawing/2014/main" id="{AB3B4888-C49C-4224-A227-5B9D3DEB6B08}"/>
              </a:ext>
            </a:extLst>
          </p:cNvPr>
          <p:cNvSpPr>
            <a:spLocks noGrp="1"/>
          </p:cNvSpPr>
          <p:nvPr>
            <p:ph type="title"/>
          </p:nvPr>
        </p:nvSpPr>
        <p:spPr/>
        <p:txBody>
          <a:bodyPr>
            <a:normAutofit fontScale="90000"/>
          </a:bodyPr>
          <a:lstStyle/>
          <a:p>
            <a:r>
              <a:rPr lang="en-US" dirty="0"/>
              <a:t>Shareware, Freeware, and Open Source</a:t>
            </a:r>
          </a:p>
        </p:txBody>
      </p:sp>
      <p:sp>
        <p:nvSpPr>
          <p:cNvPr id="4" name="Footer Placeholder 3">
            <a:extLst>
              <a:ext uri="{FF2B5EF4-FFF2-40B4-BE49-F238E27FC236}">
                <a16:creationId xmlns:a16="http://schemas.microsoft.com/office/drawing/2014/main" id="{E67249F9-5F0D-486C-A7D0-A0C3C966AD79}"/>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70989DFA-D759-4E10-9CD9-E39B29E22104}"/>
              </a:ext>
            </a:extLst>
          </p:cNvPr>
          <p:cNvSpPr>
            <a:spLocks noGrp="1"/>
          </p:cNvSpPr>
          <p:nvPr>
            <p:ph type="sldNum" sz="quarter" idx="4"/>
          </p:nvPr>
        </p:nvSpPr>
        <p:spPr/>
        <p:txBody>
          <a:bodyPr/>
          <a:lstStyle/>
          <a:p>
            <a:fld id="{5356F478-C559-429F-9426-6D8D07B5A7AD}" type="slidenum">
              <a:rPr lang="en-US" smtClean="0"/>
              <a:pPr/>
              <a:t>10</a:t>
            </a:fld>
            <a:endParaRPr lang="en-US" dirty="0"/>
          </a:p>
        </p:txBody>
      </p:sp>
    </p:spTree>
    <p:extLst>
      <p:ext uri="{BB962C8B-B14F-4D97-AF65-F5344CB8AC3E}">
        <p14:creationId xmlns:p14="http://schemas.microsoft.com/office/powerpoint/2010/main" val="42077112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Productivity Software</a:t>
            </a:r>
            <a:endParaRPr lang="en-US" dirty="0"/>
          </a:p>
        </p:txBody>
      </p:sp>
      <p:sp>
        <p:nvSpPr>
          <p:cNvPr id="2" name="Content Placeholder 1"/>
          <p:cNvSpPr>
            <a:spLocks noGrp="1"/>
          </p:cNvSpPr>
          <p:nvPr>
            <p:ph sz="half" idx="1"/>
          </p:nvPr>
        </p:nvSpPr>
        <p:spPr/>
        <p:txBody>
          <a:bodyPr>
            <a:normAutofit lnSpcReduction="10000"/>
          </a:bodyPr>
          <a:lstStyle/>
          <a:p>
            <a:r>
              <a:rPr lang="en-US" dirty="0"/>
              <a:t>Web browser software</a:t>
            </a:r>
          </a:p>
          <a:p>
            <a:r>
              <a:rPr lang="en-US" dirty="0"/>
              <a:t>Word processing</a:t>
            </a:r>
          </a:p>
          <a:p>
            <a:r>
              <a:rPr lang="en-US" dirty="0"/>
              <a:t>Spreadsheet</a:t>
            </a:r>
          </a:p>
          <a:p>
            <a:r>
              <a:rPr lang="en-US" dirty="0"/>
              <a:t>Presentation (slide show)</a:t>
            </a:r>
            <a:endParaRPr lang="en-GB" dirty="0"/>
          </a:p>
          <a:p>
            <a:r>
              <a:rPr lang="en-GB" dirty="0"/>
              <a:t>Visual diagramming</a:t>
            </a:r>
          </a:p>
          <a:p>
            <a:endParaRPr lang="en-US" dirty="0"/>
          </a:p>
        </p:txBody>
      </p:sp>
      <p:pic>
        <p:nvPicPr>
          <p:cNvPr id="9" name="Content Placeholder 8" descr="Microsoft Excel spreadsheet software. Note the lettered columns and numbered rows. Each intersection is a cell that can contain data or a formula.">
            <a:extLst>
              <a:ext uri="{FF2B5EF4-FFF2-40B4-BE49-F238E27FC236}">
                <a16:creationId xmlns:a16="http://schemas.microsoft.com/office/drawing/2014/main" id="{4110E095-CB50-4744-B2E9-C3D56AD4C1B6}"/>
              </a:ext>
            </a:extLst>
          </p:cNvPr>
          <p:cNvPicPr>
            <a:picLocks noGrp="1"/>
          </p:cNvPicPr>
          <p:nvPr>
            <p:ph sz="half" idx="2"/>
          </p:nvPr>
        </p:nvPicPr>
        <p:blipFill>
          <a:blip r:embed="rId3"/>
          <a:stretch>
            <a:fillRect/>
          </a:stretch>
        </p:blipFill>
        <p:spPr>
          <a:xfrm>
            <a:off x="6126163" y="1923247"/>
            <a:ext cx="5940425" cy="3560781"/>
          </a:xfrm>
          <a:prstGeom prst="rect">
            <a:avLst/>
          </a:prstGeom>
        </p:spPr>
      </p:pic>
      <p:sp>
        <p:nvSpPr>
          <p:cNvPr id="4" name="Footer Placeholder 3">
            <a:extLst>
              <a:ext uri="{FF2B5EF4-FFF2-40B4-BE49-F238E27FC236}">
                <a16:creationId xmlns:a16="http://schemas.microsoft.com/office/drawing/2014/main" id="{1D6B4101-CF1D-4197-861B-EA0727385C03}"/>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199488C3-CE49-4F34-BA86-7DA4C75254E6}"/>
              </a:ext>
            </a:extLst>
          </p:cNvPr>
          <p:cNvSpPr>
            <a:spLocks noGrp="1"/>
          </p:cNvSpPr>
          <p:nvPr>
            <p:ph type="sldNum" sz="quarter" idx="4"/>
          </p:nvPr>
        </p:nvSpPr>
        <p:spPr/>
        <p:txBody>
          <a:bodyPr/>
          <a:lstStyle/>
          <a:p>
            <a:fld id="{5356F478-C559-429F-9426-6D8D07B5A7AD}" type="slidenum">
              <a:rPr lang="en-US" smtClean="0"/>
              <a:pPr/>
              <a:t>11</a:t>
            </a:fld>
            <a:endParaRPr lang="en-US" dirty="0"/>
          </a:p>
        </p:txBody>
      </p:sp>
    </p:spTree>
    <p:extLst>
      <p:ext uri="{BB962C8B-B14F-4D97-AF65-F5344CB8AC3E}">
        <p14:creationId xmlns:p14="http://schemas.microsoft.com/office/powerpoint/2010/main" val="3142416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Collaboration Software (1)</a:t>
            </a:r>
          </a:p>
        </p:txBody>
      </p:sp>
      <p:sp>
        <p:nvSpPr>
          <p:cNvPr id="10" name="Content Placeholder 9">
            <a:extLst>
              <a:ext uri="{FF2B5EF4-FFF2-40B4-BE49-F238E27FC236}">
                <a16:creationId xmlns:a16="http://schemas.microsoft.com/office/drawing/2014/main" id="{8C414EF9-97C2-4E40-A089-B3A6C709D8D1}"/>
              </a:ext>
            </a:extLst>
          </p:cNvPr>
          <p:cNvSpPr>
            <a:spLocks noGrp="1"/>
          </p:cNvSpPr>
          <p:nvPr>
            <p:ph sz="half" idx="1"/>
          </p:nvPr>
        </p:nvSpPr>
        <p:spPr/>
        <p:txBody>
          <a:bodyPr>
            <a:normAutofit fontScale="92500" lnSpcReduction="10000"/>
          </a:bodyPr>
          <a:lstStyle/>
          <a:p>
            <a:r>
              <a:rPr lang="en-US" dirty="0"/>
              <a:t>Email and Personal Information Managers</a:t>
            </a:r>
            <a:endParaRPr lang="en-GB" dirty="0"/>
          </a:p>
          <a:p>
            <a:r>
              <a:rPr lang="en-US" dirty="0"/>
              <a:t>Online workspaces and document storage/sharing</a:t>
            </a:r>
            <a:endParaRPr lang="en-GB" dirty="0"/>
          </a:p>
          <a:p>
            <a:r>
              <a:rPr lang="en-US" dirty="0"/>
              <a:t>Remote desktop and screen sharing software</a:t>
            </a:r>
          </a:p>
          <a:p>
            <a:endParaRPr lang="en-US" dirty="0"/>
          </a:p>
        </p:txBody>
      </p:sp>
      <p:pic>
        <p:nvPicPr>
          <p:cNvPr id="14" name="Content Placeholder 13" descr="Editing a document stored in Microsoft's OneDrive cloud storage solution with a cloud-based version of Microsoft Word">
            <a:extLst>
              <a:ext uri="{FF2B5EF4-FFF2-40B4-BE49-F238E27FC236}">
                <a16:creationId xmlns:a16="http://schemas.microsoft.com/office/drawing/2014/main" id="{11266DF2-2846-499C-9DF5-FFBBAF294D8A}"/>
              </a:ext>
            </a:extLst>
          </p:cNvPr>
          <p:cNvPicPr>
            <a:picLocks noGrp="1"/>
          </p:cNvPicPr>
          <p:nvPr>
            <p:ph sz="quarter" idx="12"/>
          </p:nvPr>
        </p:nvPicPr>
        <p:blipFill rotWithShape="1">
          <a:blip r:embed="rId3"/>
          <a:stretch/>
        </p:blipFill>
        <p:spPr bwMode="auto">
          <a:xfrm>
            <a:off x="1050107" y="914400"/>
            <a:ext cx="4027536" cy="2743200"/>
          </a:xfrm>
          <a:prstGeom prst="rect">
            <a:avLst/>
          </a:prstGeom>
          <a:extLst>
            <a:ext uri="{53640926-AAD7-44D8-BBD7-CCE9431645EC}">
              <a14:shadowObscured xmlns:a14="http://schemas.microsoft.com/office/drawing/2010/main"/>
            </a:ext>
          </a:extLst>
        </p:spPr>
      </p:pic>
      <p:pic>
        <p:nvPicPr>
          <p:cNvPr id="15" name="Content Placeholder 14" descr="Operating a Windows 7 host from a Windows 10 client using Remote Desktop. Screenshot used with permission from Microsoft.">
            <a:extLst>
              <a:ext uri="{FF2B5EF4-FFF2-40B4-BE49-F238E27FC236}">
                <a16:creationId xmlns:a16="http://schemas.microsoft.com/office/drawing/2014/main" id="{E2A2F79D-0E6A-4DCF-87FD-1D27B2B95570}"/>
              </a:ext>
            </a:extLst>
          </p:cNvPr>
          <p:cNvPicPr>
            <a:picLocks noGrp="1"/>
          </p:cNvPicPr>
          <p:nvPr>
            <p:ph sz="quarter" idx="13"/>
          </p:nvPr>
        </p:nvPicPr>
        <p:blipFill>
          <a:blip r:embed="rId4" cstate="print">
            <a:extLst>
              <a:ext uri="{28A0092B-C50C-407E-A947-70E740481C1C}">
                <a14:useLocalDpi xmlns:a14="http://schemas.microsoft.com/office/drawing/2010/main" val="0"/>
              </a:ext>
            </a:extLst>
          </a:blip>
          <a:srcRect/>
          <a:stretch>
            <a:fillRect/>
          </a:stretch>
        </p:blipFill>
        <p:spPr bwMode="auto">
          <a:xfrm>
            <a:off x="1235075" y="3749675"/>
            <a:ext cx="3657600" cy="2743200"/>
          </a:xfrm>
          <a:prstGeom prst="rect">
            <a:avLst/>
          </a:prstGeom>
          <a:noFill/>
          <a:ln>
            <a:noFill/>
          </a:ln>
        </p:spPr>
      </p:pic>
      <p:sp>
        <p:nvSpPr>
          <p:cNvPr id="3" name="Footer Placeholder 2">
            <a:extLst>
              <a:ext uri="{FF2B5EF4-FFF2-40B4-BE49-F238E27FC236}">
                <a16:creationId xmlns:a16="http://schemas.microsoft.com/office/drawing/2014/main" id="{2E3E77FA-6DE4-4A8D-ACAD-DC2ABCE19297}"/>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AD52716F-F80F-4C23-9D3B-648CC31A7703}"/>
              </a:ext>
            </a:extLst>
          </p:cNvPr>
          <p:cNvSpPr>
            <a:spLocks noGrp="1"/>
          </p:cNvSpPr>
          <p:nvPr>
            <p:ph type="sldNum" sz="quarter" idx="4"/>
          </p:nvPr>
        </p:nvSpPr>
        <p:spPr/>
        <p:txBody>
          <a:bodyPr/>
          <a:lstStyle/>
          <a:p>
            <a:fld id="{5356F478-C559-429F-9426-6D8D07B5A7AD}" type="slidenum">
              <a:rPr lang="en-US" smtClean="0"/>
              <a:pPr/>
              <a:t>12</a:t>
            </a:fld>
            <a:endParaRPr lang="en-US" dirty="0"/>
          </a:p>
        </p:txBody>
      </p:sp>
    </p:spTree>
    <p:extLst>
      <p:ext uri="{BB962C8B-B14F-4D97-AF65-F5344CB8AC3E}">
        <p14:creationId xmlns:p14="http://schemas.microsoft.com/office/powerpoint/2010/main" val="20051662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Collaboration Software (2)</a:t>
            </a:r>
          </a:p>
        </p:txBody>
      </p:sp>
      <p:sp>
        <p:nvSpPr>
          <p:cNvPr id="10" name="Content Placeholder 9">
            <a:extLst>
              <a:ext uri="{FF2B5EF4-FFF2-40B4-BE49-F238E27FC236}">
                <a16:creationId xmlns:a16="http://schemas.microsoft.com/office/drawing/2014/main" id="{8C414EF9-97C2-4E40-A089-B3A6C709D8D1}"/>
              </a:ext>
            </a:extLst>
          </p:cNvPr>
          <p:cNvSpPr>
            <a:spLocks noGrp="1"/>
          </p:cNvSpPr>
          <p:nvPr>
            <p:ph sz="half" idx="1"/>
          </p:nvPr>
        </p:nvSpPr>
        <p:spPr/>
        <p:txBody>
          <a:bodyPr>
            <a:normAutofit/>
          </a:bodyPr>
          <a:lstStyle/>
          <a:p>
            <a:r>
              <a:rPr lang="en-US" dirty="0"/>
              <a:t>Instant messaging software</a:t>
            </a:r>
            <a:endParaRPr lang="en-GB" dirty="0"/>
          </a:p>
          <a:p>
            <a:r>
              <a:rPr lang="en-US" dirty="0"/>
              <a:t>Voice over IP</a:t>
            </a:r>
            <a:endParaRPr lang="en-GB" dirty="0"/>
          </a:p>
          <a:p>
            <a:r>
              <a:rPr lang="en-US" dirty="0"/>
              <a:t>Video conferencing software and telepresence</a:t>
            </a:r>
            <a:endParaRPr lang="en-GB" dirty="0"/>
          </a:p>
          <a:p>
            <a:endParaRPr lang="en-US" dirty="0"/>
          </a:p>
          <a:p>
            <a:endParaRPr lang="en-US" dirty="0"/>
          </a:p>
        </p:txBody>
      </p:sp>
      <p:pic>
        <p:nvPicPr>
          <p:cNvPr id="13" name="Content Placeholder 12" descr="Configuring audio devices in Skype">
            <a:extLst>
              <a:ext uri="{FF2B5EF4-FFF2-40B4-BE49-F238E27FC236}">
                <a16:creationId xmlns:a16="http://schemas.microsoft.com/office/drawing/2014/main" id="{7C679BDB-48E2-4E01-99DE-735EFABC8614}"/>
              </a:ext>
            </a:extLst>
          </p:cNvPr>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126163" y="2240500"/>
            <a:ext cx="5940425" cy="2926274"/>
          </a:xfrm>
          <a:prstGeom prst="rect">
            <a:avLst/>
          </a:prstGeom>
          <a:noFill/>
          <a:ln>
            <a:noFill/>
          </a:ln>
        </p:spPr>
      </p:pic>
      <p:sp>
        <p:nvSpPr>
          <p:cNvPr id="3" name="Footer Placeholder 2">
            <a:extLst>
              <a:ext uri="{FF2B5EF4-FFF2-40B4-BE49-F238E27FC236}">
                <a16:creationId xmlns:a16="http://schemas.microsoft.com/office/drawing/2014/main" id="{85D76402-998F-438C-92EB-D04B88F07C57}"/>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F0D8BA3D-EC8A-47D7-B45B-15794A516874}"/>
              </a:ext>
            </a:extLst>
          </p:cNvPr>
          <p:cNvSpPr>
            <a:spLocks noGrp="1"/>
          </p:cNvSpPr>
          <p:nvPr>
            <p:ph type="sldNum" sz="quarter" idx="4"/>
          </p:nvPr>
        </p:nvSpPr>
        <p:spPr/>
        <p:txBody>
          <a:bodyPr/>
          <a:lstStyle/>
          <a:p>
            <a:fld id="{5356F478-C559-429F-9426-6D8D07B5A7AD}" type="slidenum">
              <a:rPr lang="en-US" smtClean="0"/>
              <a:pPr/>
              <a:t>13</a:t>
            </a:fld>
            <a:endParaRPr lang="en-US" dirty="0"/>
          </a:p>
        </p:txBody>
      </p:sp>
    </p:spTree>
    <p:extLst>
      <p:ext uri="{BB962C8B-B14F-4D97-AF65-F5344CB8AC3E}">
        <p14:creationId xmlns:p14="http://schemas.microsoft.com/office/powerpoint/2010/main" val="19172574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Desktop Publishing (DTP)</a:t>
            </a:r>
          </a:p>
          <a:p>
            <a:r>
              <a:rPr lang="en-US" dirty="0"/>
              <a:t>Graphic design</a:t>
            </a:r>
          </a:p>
          <a:p>
            <a:pPr lvl="1"/>
            <a:r>
              <a:rPr lang="en-US" dirty="0"/>
              <a:t>Digital darkroom </a:t>
            </a:r>
          </a:p>
          <a:p>
            <a:pPr lvl="1"/>
            <a:r>
              <a:rPr lang="en-US" dirty="0"/>
              <a:t>Digital paint </a:t>
            </a:r>
          </a:p>
          <a:p>
            <a:pPr lvl="1"/>
            <a:r>
              <a:rPr lang="en-US" dirty="0"/>
              <a:t>Digital drawing </a:t>
            </a:r>
          </a:p>
          <a:p>
            <a:pPr lvl="1"/>
            <a:r>
              <a:rPr lang="en-US" dirty="0"/>
              <a:t>3D and animation </a:t>
            </a:r>
          </a:p>
          <a:p>
            <a:r>
              <a:rPr lang="en-US" dirty="0"/>
              <a:t>Computer Aided Design (CAD)</a:t>
            </a:r>
          </a:p>
        </p:txBody>
      </p:sp>
      <p:sp>
        <p:nvSpPr>
          <p:cNvPr id="3" name="Title 2"/>
          <p:cNvSpPr>
            <a:spLocks noGrp="1"/>
          </p:cNvSpPr>
          <p:nvPr>
            <p:ph type="title"/>
          </p:nvPr>
        </p:nvSpPr>
        <p:spPr/>
        <p:txBody>
          <a:bodyPr/>
          <a:lstStyle/>
          <a:p>
            <a:r>
              <a:rPr lang="en-US" dirty="0"/>
              <a:t>Business Software (1)</a:t>
            </a:r>
          </a:p>
        </p:txBody>
      </p:sp>
      <p:sp>
        <p:nvSpPr>
          <p:cNvPr id="4" name="Footer Placeholder 3">
            <a:extLst>
              <a:ext uri="{FF2B5EF4-FFF2-40B4-BE49-F238E27FC236}">
                <a16:creationId xmlns:a16="http://schemas.microsoft.com/office/drawing/2014/main" id="{3240BFD7-7826-45EB-8A4B-90E33840B1E6}"/>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5F40D3B3-7314-42B7-946E-13B65F942770}"/>
              </a:ext>
            </a:extLst>
          </p:cNvPr>
          <p:cNvSpPr>
            <a:spLocks noGrp="1"/>
          </p:cNvSpPr>
          <p:nvPr>
            <p:ph type="sldNum" sz="quarter" idx="4"/>
          </p:nvPr>
        </p:nvSpPr>
        <p:spPr/>
        <p:txBody>
          <a:bodyPr/>
          <a:lstStyle/>
          <a:p>
            <a:fld id="{5356F478-C559-429F-9426-6D8D07B5A7AD}" type="slidenum">
              <a:rPr lang="en-US" smtClean="0"/>
              <a:pPr/>
              <a:t>14</a:t>
            </a:fld>
            <a:endParaRPr lang="en-US" dirty="0"/>
          </a:p>
        </p:txBody>
      </p:sp>
    </p:spTree>
    <p:extLst>
      <p:ext uri="{BB962C8B-B14F-4D97-AF65-F5344CB8AC3E}">
        <p14:creationId xmlns:p14="http://schemas.microsoft.com/office/powerpoint/2010/main" val="10786221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a:t>Project management</a:t>
            </a:r>
          </a:p>
          <a:p>
            <a:r>
              <a:rPr lang="en-US" dirty="0"/>
              <a:t>Accounting and commercial</a:t>
            </a:r>
          </a:p>
          <a:p>
            <a:r>
              <a:rPr lang="en-US" dirty="0"/>
              <a:t>Database software</a:t>
            </a:r>
          </a:p>
          <a:p>
            <a:r>
              <a:rPr lang="en-GB" dirty="0"/>
              <a:t>Business specific/Line of Business (</a:t>
            </a:r>
            <a:r>
              <a:rPr lang="en-GB" dirty="0" err="1"/>
              <a:t>LoB</a:t>
            </a:r>
            <a:r>
              <a:rPr lang="en-GB" dirty="0"/>
              <a:t>)</a:t>
            </a:r>
          </a:p>
          <a:p>
            <a:endParaRPr lang="en-US" dirty="0"/>
          </a:p>
        </p:txBody>
      </p:sp>
      <p:sp>
        <p:nvSpPr>
          <p:cNvPr id="3" name="Title 2"/>
          <p:cNvSpPr>
            <a:spLocks noGrp="1"/>
          </p:cNvSpPr>
          <p:nvPr>
            <p:ph type="title"/>
          </p:nvPr>
        </p:nvSpPr>
        <p:spPr/>
        <p:txBody>
          <a:bodyPr/>
          <a:lstStyle/>
          <a:p>
            <a:r>
              <a:rPr lang="en-US" dirty="0"/>
              <a:t>Business Software (2)</a:t>
            </a:r>
          </a:p>
        </p:txBody>
      </p:sp>
      <p:sp>
        <p:nvSpPr>
          <p:cNvPr id="4" name="Footer Placeholder 3">
            <a:extLst>
              <a:ext uri="{FF2B5EF4-FFF2-40B4-BE49-F238E27FC236}">
                <a16:creationId xmlns:a16="http://schemas.microsoft.com/office/drawing/2014/main" id="{44B2F337-437E-44BE-A40B-B4688423E4A6}"/>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8E38415D-AE10-4D81-9D69-14E2328D55AE}"/>
              </a:ext>
            </a:extLst>
          </p:cNvPr>
          <p:cNvSpPr>
            <a:spLocks noGrp="1"/>
          </p:cNvSpPr>
          <p:nvPr>
            <p:ph type="sldNum" sz="quarter" idx="4"/>
          </p:nvPr>
        </p:nvSpPr>
        <p:spPr/>
        <p:txBody>
          <a:bodyPr/>
          <a:lstStyle/>
          <a:p>
            <a:fld id="{5356F478-C559-429F-9426-6D8D07B5A7AD}" type="slidenum">
              <a:rPr lang="en-US" smtClean="0"/>
              <a:pPr/>
              <a:t>15</a:t>
            </a:fld>
            <a:endParaRPr lang="en-US" dirty="0"/>
          </a:p>
        </p:txBody>
      </p:sp>
    </p:spTree>
    <p:extLst>
      <p:ext uri="{BB962C8B-B14F-4D97-AF65-F5344CB8AC3E}">
        <p14:creationId xmlns:p14="http://schemas.microsoft.com/office/powerpoint/2010/main" val="39423785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3AB74F-5F1E-4554-8B36-70A03D2300EA}"/>
              </a:ext>
            </a:extLst>
          </p:cNvPr>
          <p:cNvSpPr>
            <a:spLocks noGrp="1"/>
          </p:cNvSpPr>
          <p:nvPr>
            <p:ph idx="1"/>
          </p:nvPr>
        </p:nvSpPr>
        <p:spPr/>
        <p:txBody>
          <a:bodyPr>
            <a:normAutofit fontScale="70000" lnSpcReduction="20000"/>
          </a:bodyPr>
          <a:lstStyle/>
          <a:p>
            <a:r>
              <a:rPr lang="en-US" dirty="0"/>
              <a:t>Install and uninstall software applications and configure compatibility settings</a:t>
            </a:r>
          </a:p>
          <a:p>
            <a:r>
              <a:rPr lang="en-US" dirty="0"/>
              <a:t>Explain the importance of software licensing and the types of license available</a:t>
            </a:r>
          </a:p>
          <a:p>
            <a:r>
              <a:rPr lang="en-US" dirty="0"/>
              <a:t>Describe the key features of different types of application and associated file formats</a:t>
            </a:r>
          </a:p>
        </p:txBody>
      </p:sp>
      <p:sp>
        <p:nvSpPr>
          <p:cNvPr id="3" name="Footer Placeholder 2">
            <a:extLst>
              <a:ext uri="{FF2B5EF4-FFF2-40B4-BE49-F238E27FC236}">
                <a16:creationId xmlns:a16="http://schemas.microsoft.com/office/drawing/2014/main" id="{8D40C77A-3C08-4A26-BB5A-D1E2B2DB4644}"/>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FB2B588F-02BA-4F9C-AE5F-2BE9983FF683}"/>
              </a:ext>
            </a:extLst>
          </p:cNvPr>
          <p:cNvSpPr>
            <a:spLocks noGrp="1"/>
          </p:cNvSpPr>
          <p:nvPr>
            <p:ph type="sldNum" sz="quarter" idx="4"/>
          </p:nvPr>
        </p:nvSpPr>
        <p:spPr/>
        <p:txBody>
          <a:bodyPr/>
          <a:lstStyle/>
          <a:p>
            <a:fld id="{5356F478-C559-429F-9426-6D8D07B5A7AD}" type="slidenum">
              <a:rPr lang="en-US" smtClean="0"/>
              <a:pPr/>
              <a:t>16</a:t>
            </a:fld>
            <a:endParaRPr lang="en-US" dirty="0"/>
          </a:p>
        </p:txBody>
      </p:sp>
    </p:spTree>
    <p:extLst>
      <p:ext uri="{BB962C8B-B14F-4D97-AF65-F5344CB8AC3E}">
        <p14:creationId xmlns:p14="http://schemas.microsoft.com/office/powerpoint/2010/main" val="3620514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8C9E6ED-F50D-4599-B2D8-15CA172E672F}"/>
              </a:ext>
            </a:extLst>
          </p:cNvPr>
          <p:cNvSpPr>
            <a:spLocks noGrp="1"/>
          </p:cNvSpPr>
          <p:nvPr>
            <p:ph idx="1"/>
          </p:nvPr>
        </p:nvSpPr>
        <p:spPr/>
        <p:txBody>
          <a:bodyPr/>
          <a:lstStyle/>
          <a:p>
            <a:r>
              <a:rPr lang="en-US" dirty="0"/>
              <a:t>Lab 7 / Managing Software Applications</a:t>
            </a:r>
          </a:p>
        </p:txBody>
      </p:sp>
      <p:sp>
        <p:nvSpPr>
          <p:cNvPr id="3" name="Footer Placeholder 2">
            <a:extLst>
              <a:ext uri="{FF2B5EF4-FFF2-40B4-BE49-F238E27FC236}">
                <a16:creationId xmlns:a16="http://schemas.microsoft.com/office/drawing/2014/main" id="{05085D98-C917-472A-92C4-59B5A09DB3AF}"/>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5AEBD595-FEE7-48D8-99BA-377FBBCE8870}"/>
              </a:ext>
            </a:extLst>
          </p:cNvPr>
          <p:cNvSpPr>
            <a:spLocks noGrp="1"/>
          </p:cNvSpPr>
          <p:nvPr>
            <p:ph type="sldNum" sz="quarter" idx="4"/>
          </p:nvPr>
        </p:nvSpPr>
        <p:spPr/>
        <p:txBody>
          <a:bodyPr/>
          <a:lstStyle/>
          <a:p>
            <a:fld id="{5356F478-C559-429F-9426-6D8D07B5A7AD}" type="slidenum">
              <a:rPr lang="en-US" smtClean="0"/>
              <a:pPr/>
              <a:t>17</a:t>
            </a:fld>
            <a:endParaRPr lang="en-US" dirty="0"/>
          </a:p>
        </p:txBody>
      </p:sp>
    </p:spTree>
    <p:extLst>
      <p:ext uri="{BB962C8B-B14F-4D97-AF65-F5344CB8AC3E}">
        <p14:creationId xmlns:p14="http://schemas.microsoft.com/office/powerpoint/2010/main" val="21123574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8B19A69-6990-4AD1-B65F-C8C1A654723B}"/>
              </a:ext>
            </a:extLst>
          </p:cNvPr>
          <p:cNvSpPr>
            <a:spLocks noGrp="1"/>
          </p:cNvSpPr>
          <p:nvPr>
            <p:ph idx="1"/>
          </p:nvPr>
        </p:nvSpPr>
        <p:spPr/>
        <p:txBody>
          <a:bodyPr>
            <a:normAutofit fontScale="85000" lnSpcReduction="20000"/>
          </a:bodyPr>
          <a:lstStyle/>
          <a:p>
            <a:r>
              <a:rPr lang="en-US" dirty="0"/>
              <a:t>Install and uninstall software applications and configure compatibility settings</a:t>
            </a:r>
          </a:p>
          <a:p>
            <a:r>
              <a:rPr lang="en-US" dirty="0"/>
              <a:t>Explain the importance of software licensing and the types of license available</a:t>
            </a:r>
          </a:p>
          <a:p>
            <a:r>
              <a:rPr lang="en-US" dirty="0"/>
              <a:t>Describe the key features of different types of application and associated file formats</a:t>
            </a:r>
          </a:p>
        </p:txBody>
      </p:sp>
      <p:sp>
        <p:nvSpPr>
          <p:cNvPr id="3" name="Footer Placeholder 2">
            <a:extLst>
              <a:ext uri="{FF2B5EF4-FFF2-40B4-BE49-F238E27FC236}">
                <a16:creationId xmlns:a16="http://schemas.microsoft.com/office/drawing/2014/main" id="{5926A464-B804-4800-8028-BA21D7D682F8}"/>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A083235B-E153-48B5-8CDA-827E4E878D6C}"/>
              </a:ext>
            </a:extLst>
          </p:cNvPr>
          <p:cNvSpPr>
            <a:spLocks noGrp="1"/>
          </p:cNvSpPr>
          <p:nvPr>
            <p:ph type="sldNum" sz="quarter" idx="4"/>
          </p:nvPr>
        </p:nvSpPr>
        <p:spPr/>
        <p:txBody>
          <a:bodyPr/>
          <a:lstStyle/>
          <a:p>
            <a:fld id="{5356F478-C559-429F-9426-6D8D07B5A7AD}" type="slidenum">
              <a:rPr lang="en-US" smtClean="0"/>
              <a:pPr/>
              <a:t>2</a:t>
            </a:fld>
            <a:endParaRPr lang="en-US" dirty="0"/>
          </a:p>
        </p:txBody>
      </p:sp>
    </p:spTree>
    <p:extLst>
      <p:ext uri="{BB962C8B-B14F-4D97-AF65-F5344CB8AC3E}">
        <p14:creationId xmlns:p14="http://schemas.microsoft.com/office/powerpoint/2010/main" val="755230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Applications/apps/software programs</a:t>
            </a:r>
          </a:p>
          <a:p>
            <a:r>
              <a:rPr lang="en-US" dirty="0"/>
              <a:t>Software installation best practices</a:t>
            </a:r>
          </a:p>
          <a:p>
            <a:pPr lvl="1"/>
            <a:r>
              <a:rPr lang="en-US" dirty="0"/>
              <a:t>Compatibility with OS</a:t>
            </a:r>
          </a:p>
          <a:p>
            <a:pPr lvl="1"/>
            <a:r>
              <a:rPr lang="en-US" dirty="0"/>
              <a:t>System requirements (hardware)</a:t>
            </a:r>
          </a:p>
          <a:p>
            <a:pPr lvl="1"/>
            <a:r>
              <a:rPr lang="en-US" dirty="0"/>
              <a:t>Installation instructions/issues</a:t>
            </a:r>
          </a:p>
          <a:p>
            <a:pPr lvl="1"/>
            <a:r>
              <a:rPr lang="en-US" dirty="0"/>
              <a:t>Licensing</a:t>
            </a:r>
            <a:endParaRPr lang="en-GB" dirty="0"/>
          </a:p>
          <a:p>
            <a:endParaRPr lang="en-US" dirty="0"/>
          </a:p>
        </p:txBody>
      </p:sp>
      <p:sp>
        <p:nvSpPr>
          <p:cNvPr id="2" name="Title 1"/>
          <p:cNvSpPr>
            <a:spLocks noGrp="1"/>
          </p:cNvSpPr>
          <p:nvPr>
            <p:ph type="title"/>
          </p:nvPr>
        </p:nvSpPr>
        <p:spPr/>
        <p:txBody>
          <a:bodyPr/>
          <a:lstStyle/>
          <a:p>
            <a:r>
              <a:rPr lang="en-US" dirty="0"/>
              <a:t>Installing Applications</a:t>
            </a:r>
          </a:p>
        </p:txBody>
      </p:sp>
      <p:sp>
        <p:nvSpPr>
          <p:cNvPr id="4" name="Footer Placeholder 3">
            <a:extLst>
              <a:ext uri="{FF2B5EF4-FFF2-40B4-BE49-F238E27FC236}">
                <a16:creationId xmlns:a16="http://schemas.microsoft.com/office/drawing/2014/main" id="{6AF4AB28-A040-4763-9DD0-BEF68E05A0B5}"/>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74BA2B4D-C19D-46DB-B41B-5B65F82793D7}"/>
              </a:ext>
            </a:extLst>
          </p:cNvPr>
          <p:cNvSpPr>
            <a:spLocks noGrp="1"/>
          </p:cNvSpPr>
          <p:nvPr>
            <p:ph type="sldNum" sz="quarter" idx="4"/>
          </p:nvPr>
        </p:nvSpPr>
        <p:spPr/>
        <p:txBody>
          <a:bodyPr/>
          <a:lstStyle/>
          <a:p>
            <a:fld id="{5356F478-C559-429F-9426-6D8D07B5A7AD}" type="slidenum">
              <a:rPr lang="en-US" smtClean="0"/>
              <a:pPr/>
              <a:t>3</a:t>
            </a:fld>
            <a:endParaRPr lang="en-US" dirty="0"/>
          </a:p>
        </p:txBody>
      </p:sp>
    </p:spTree>
    <p:extLst>
      <p:ext uri="{BB962C8B-B14F-4D97-AF65-F5344CB8AC3E}">
        <p14:creationId xmlns:p14="http://schemas.microsoft.com/office/powerpoint/2010/main" val="3557020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Installing a Desktop Application</a:t>
            </a:r>
          </a:p>
        </p:txBody>
      </p:sp>
      <p:sp>
        <p:nvSpPr>
          <p:cNvPr id="3" name="Content Placeholder 2"/>
          <p:cNvSpPr>
            <a:spLocks noGrp="1"/>
          </p:cNvSpPr>
          <p:nvPr>
            <p:ph sz="half" idx="1"/>
          </p:nvPr>
        </p:nvSpPr>
        <p:spPr/>
        <p:txBody>
          <a:bodyPr/>
          <a:lstStyle/>
          <a:p>
            <a:r>
              <a:rPr lang="en-GB" dirty="0"/>
              <a:t>Windows and Program Files folders</a:t>
            </a:r>
          </a:p>
          <a:p>
            <a:r>
              <a:rPr lang="en-GB" dirty="0"/>
              <a:t>Setup programs</a:t>
            </a:r>
          </a:p>
          <a:p>
            <a:r>
              <a:rPr lang="en-GB" dirty="0"/>
              <a:t>UAC and signed code</a:t>
            </a:r>
          </a:p>
          <a:p>
            <a:r>
              <a:rPr lang="en-GB" dirty="0"/>
              <a:t>Advanced options</a:t>
            </a:r>
            <a:endParaRPr lang="en-US" dirty="0"/>
          </a:p>
          <a:p>
            <a:endParaRPr lang="en-GB" dirty="0"/>
          </a:p>
          <a:p>
            <a:endParaRPr lang="en-US" dirty="0"/>
          </a:p>
        </p:txBody>
      </p:sp>
      <p:pic>
        <p:nvPicPr>
          <p:cNvPr id="8" name="Content Placeholder 7" descr="Untrusted publisher warning - this does not necessarily mean that the program is harmful as not all publishers obtain valid certificates but do not run it if you do not know that it is from a reputable source"/>
          <p:cNvPicPr>
            <a:picLocks noGrp="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7209500" y="2286194"/>
            <a:ext cx="3773751" cy="2834886"/>
          </a:xfrm>
        </p:spPr>
      </p:pic>
      <p:sp>
        <p:nvSpPr>
          <p:cNvPr id="4" name="Footer Placeholder 3">
            <a:extLst>
              <a:ext uri="{FF2B5EF4-FFF2-40B4-BE49-F238E27FC236}">
                <a16:creationId xmlns:a16="http://schemas.microsoft.com/office/drawing/2014/main" id="{C99C8CF9-16F7-411A-B45F-983DCAA3C186}"/>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FA4B5FAA-4D56-48DD-A578-44CDCE5125E0}"/>
              </a:ext>
            </a:extLst>
          </p:cNvPr>
          <p:cNvSpPr>
            <a:spLocks noGrp="1"/>
          </p:cNvSpPr>
          <p:nvPr>
            <p:ph type="sldNum" sz="quarter" idx="4"/>
          </p:nvPr>
        </p:nvSpPr>
        <p:spPr/>
        <p:txBody>
          <a:bodyPr/>
          <a:lstStyle/>
          <a:p>
            <a:fld id="{5356F478-C559-429F-9426-6D8D07B5A7AD}" type="slidenum">
              <a:rPr lang="en-US" smtClean="0"/>
              <a:pPr/>
              <a:t>4</a:t>
            </a:fld>
            <a:endParaRPr lang="en-US" dirty="0"/>
          </a:p>
        </p:txBody>
      </p:sp>
    </p:spTree>
    <p:extLst>
      <p:ext uri="{BB962C8B-B14F-4D97-AF65-F5344CB8AC3E}">
        <p14:creationId xmlns:p14="http://schemas.microsoft.com/office/powerpoint/2010/main" val="2302058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A43D7-B6CA-4AB8-AB32-6B9467EC7AC0}"/>
              </a:ext>
            </a:extLst>
          </p:cNvPr>
          <p:cNvSpPr>
            <a:spLocks noGrp="1"/>
          </p:cNvSpPr>
          <p:nvPr>
            <p:ph type="title"/>
          </p:nvPr>
        </p:nvSpPr>
        <p:spPr/>
        <p:txBody>
          <a:bodyPr/>
          <a:lstStyle/>
          <a:p>
            <a:r>
              <a:rPr lang="en-US" dirty="0"/>
              <a:t>Microsoft Store Apps</a:t>
            </a:r>
          </a:p>
        </p:txBody>
      </p:sp>
      <p:sp>
        <p:nvSpPr>
          <p:cNvPr id="4" name="Content Placeholder 3">
            <a:extLst>
              <a:ext uri="{FF2B5EF4-FFF2-40B4-BE49-F238E27FC236}">
                <a16:creationId xmlns:a16="http://schemas.microsoft.com/office/drawing/2014/main" id="{83BB8E11-B35F-481A-81A9-74E207942D87}"/>
              </a:ext>
            </a:extLst>
          </p:cNvPr>
          <p:cNvSpPr>
            <a:spLocks noGrp="1"/>
          </p:cNvSpPr>
          <p:nvPr>
            <p:ph sz="half" idx="2"/>
          </p:nvPr>
        </p:nvSpPr>
        <p:spPr/>
        <p:txBody>
          <a:bodyPr>
            <a:normAutofit fontScale="85000" lnSpcReduction="10000"/>
          </a:bodyPr>
          <a:lstStyle/>
          <a:p>
            <a:r>
              <a:rPr lang="en-US" dirty="0"/>
              <a:t>Run in a sandbox restricting access to rest of system</a:t>
            </a:r>
          </a:p>
          <a:p>
            <a:r>
              <a:rPr lang="en-US" dirty="0"/>
              <a:t>Cannot damage OS/other programs as desktop applications could</a:t>
            </a:r>
          </a:p>
          <a:p>
            <a:r>
              <a:rPr lang="en-US" dirty="0"/>
              <a:t>Consequently standard users can install Store apps</a:t>
            </a:r>
          </a:p>
        </p:txBody>
      </p:sp>
      <p:pic>
        <p:nvPicPr>
          <p:cNvPr id="7" name="Content Placeholder 6" descr="Microsoft Store">
            <a:extLst>
              <a:ext uri="{FF2B5EF4-FFF2-40B4-BE49-F238E27FC236}">
                <a16:creationId xmlns:a16="http://schemas.microsoft.com/office/drawing/2014/main" id="{3464B742-903F-45B8-85A8-1AFFE77FECF1}"/>
              </a:ext>
            </a:extLst>
          </p:cNvPr>
          <p:cNvPicPr>
            <a:picLocks noGrp="1"/>
          </p:cNvPicPr>
          <p:nvPr>
            <p:ph sz="half" idx="1"/>
          </p:nvPr>
        </p:nvPicPr>
        <p:blipFill>
          <a:blip r:embed="rId2"/>
          <a:stretch>
            <a:fillRect/>
          </a:stretch>
        </p:blipFill>
        <p:spPr>
          <a:xfrm>
            <a:off x="92075" y="1797912"/>
            <a:ext cx="5943600" cy="3811451"/>
          </a:xfrm>
          <a:prstGeom prst="rect">
            <a:avLst/>
          </a:prstGeom>
        </p:spPr>
      </p:pic>
      <p:sp>
        <p:nvSpPr>
          <p:cNvPr id="3" name="Footer Placeholder 2">
            <a:extLst>
              <a:ext uri="{FF2B5EF4-FFF2-40B4-BE49-F238E27FC236}">
                <a16:creationId xmlns:a16="http://schemas.microsoft.com/office/drawing/2014/main" id="{E0C89334-F2F8-4B4E-94D2-C8EA72AC5EC6}"/>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9B57D5AF-FD51-4019-A0DF-4E4918FA0F6A}"/>
              </a:ext>
            </a:extLst>
          </p:cNvPr>
          <p:cNvSpPr>
            <a:spLocks noGrp="1"/>
          </p:cNvSpPr>
          <p:nvPr>
            <p:ph type="sldNum" sz="quarter" idx="4"/>
          </p:nvPr>
        </p:nvSpPr>
        <p:spPr/>
        <p:txBody>
          <a:bodyPr/>
          <a:lstStyle/>
          <a:p>
            <a:fld id="{5356F478-C559-429F-9426-6D8D07B5A7AD}" type="slidenum">
              <a:rPr lang="en-US" smtClean="0"/>
              <a:pPr/>
              <a:t>5</a:t>
            </a:fld>
            <a:endParaRPr lang="en-US" dirty="0"/>
          </a:p>
        </p:txBody>
      </p:sp>
    </p:spTree>
    <p:extLst>
      <p:ext uri="{BB962C8B-B14F-4D97-AF65-F5344CB8AC3E}">
        <p14:creationId xmlns:p14="http://schemas.microsoft.com/office/powerpoint/2010/main" val="2072826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Use the Details tab in a program's Properties dialog to find the version number and the Compatibility tab to configure settings for legacy applications"/>
          <p:cNvPicPr>
            <a:picLocks noGrp="1"/>
          </p:cNvPicPr>
          <p:nvPr>
            <p:ph idx="1"/>
          </p:nvPr>
        </p:nvPicPr>
        <p:blipFill>
          <a:blip r:embed="rId3" cstate="screen">
            <a:extLst>
              <a:ext uri="{28A0092B-C50C-407E-A947-70E740481C1C}">
                <a14:useLocalDpi xmlns:a14="http://schemas.microsoft.com/office/drawing/2010/main"/>
              </a:ext>
            </a:extLst>
          </a:blip>
          <a:stretch>
            <a:fillRect/>
          </a:stretch>
        </p:blipFill>
        <p:spPr>
          <a:xfrm>
            <a:off x="2060808" y="1245844"/>
            <a:ext cx="8040222" cy="4915586"/>
          </a:xfrm>
        </p:spPr>
      </p:pic>
      <p:sp>
        <p:nvSpPr>
          <p:cNvPr id="2" name="Title 1"/>
          <p:cNvSpPr>
            <a:spLocks noGrp="1"/>
          </p:cNvSpPr>
          <p:nvPr>
            <p:ph type="title"/>
          </p:nvPr>
        </p:nvSpPr>
        <p:spPr/>
        <p:txBody>
          <a:bodyPr/>
          <a:lstStyle/>
          <a:p>
            <a:r>
              <a:rPr lang="en-US" dirty="0"/>
              <a:t>Configuring Application Compatibility</a:t>
            </a:r>
            <a:endParaRPr lang="en-GB" dirty="0"/>
          </a:p>
        </p:txBody>
      </p:sp>
      <p:sp>
        <p:nvSpPr>
          <p:cNvPr id="3" name="Footer Placeholder 2">
            <a:extLst>
              <a:ext uri="{FF2B5EF4-FFF2-40B4-BE49-F238E27FC236}">
                <a16:creationId xmlns:a16="http://schemas.microsoft.com/office/drawing/2014/main" id="{89938B65-3B51-421A-ABF8-E74EB87FD84B}"/>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D4E9905F-F627-4667-A7FC-C7E0A5191046}"/>
              </a:ext>
            </a:extLst>
          </p:cNvPr>
          <p:cNvSpPr>
            <a:spLocks noGrp="1"/>
          </p:cNvSpPr>
          <p:nvPr>
            <p:ph type="sldNum" sz="quarter" idx="4"/>
          </p:nvPr>
        </p:nvSpPr>
        <p:spPr/>
        <p:txBody>
          <a:bodyPr/>
          <a:lstStyle/>
          <a:p>
            <a:fld id="{5356F478-C559-429F-9426-6D8D07B5A7AD}" type="slidenum">
              <a:rPr lang="en-US" smtClean="0"/>
              <a:pPr/>
              <a:t>6</a:t>
            </a:fld>
            <a:endParaRPr lang="en-US" dirty="0"/>
          </a:p>
        </p:txBody>
      </p:sp>
    </p:spTree>
    <p:extLst>
      <p:ext uri="{BB962C8B-B14F-4D97-AF65-F5344CB8AC3E}">
        <p14:creationId xmlns:p14="http://schemas.microsoft.com/office/powerpoint/2010/main" val="6360682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Repairing and Uninstalling Software</a:t>
            </a:r>
            <a:endParaRPr lang="en-US" dirty="0"/>
          </a:p>
        </p:txBody>
      </p:sp>
      <p:pic>
        <p:nvPicPr>
          <p:cNvPr id="9" name="Content Placeholder 8" descr="Programs and Features—select a program then choose an option from the toolbar. Screenshot used with permission from Microsoft.">
            <a:extLst>
              <a:ext uri="{FF2B5EF4-FFF2-40B4-BE49-F238E27FC236}">
                <a16:creationId xmlns:a16="http://schemas.microsoft.com/office/drawing/2014/main" id="{ADBF6344-A1B8-4F28-A230-364E279AF65F}"/>
              </a:ext>
            </a:extLst>
          </p:cNvPr>
          <p:cNvPicPr>
            <a:picLocks noGrp="1"/>
          </p:cNvPicPr>
          <p:nvPr>
            <p:ph idx="1"/>
          </p:nvPr>
        </p:nvPicPr>
        <p:blipFill>
          <a:blip r:embed="rId3"/>
          <a:stretch>
            <a:fillRect/>
          </a:stretch>
        </p:blipFill>
        <p:spPr>
          <a:xfrm>
            <a:off x="2057109" y="1165542"/>
            <a:ext cx="8047619" cy="5076190"/>
          </a:xfrm>
          <a:prstGeom prst="rect">
            <a:avLst/>
          </a:prstGeom>
        </p:spPr>
      </p:pic>
      <p:sp>
        <p:nvSpPr>
          <p:cNvPr id="2" name="Footer Placeholder 1">
            <a:extLst>
              <a:ext uri="{FF2B5EF4-FFF2-40B4-BE49-F238E27FC236}">
                <a16:creationId xmlns:a16="http://schemas.microsoft.com/office/drawing/2014/main" id="{3DD71FE9-62CF-48C4-8761-A2C9788930FB}"/>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529962F9-B426-46FC-9790-13EFC9ED6CDF}"/>
              </a:ext>
            </a:extLst>
          </p:cNvPr>
          <p:cNvSpPr>
            <a:spLocks noGrp="1"/>
          </p:cNvSpPr>
          <p:nvPr>
            <p:ph type="sldNum" sz="quarter" idx="4"/>
          </p:nvPr>
        </p:nvSpPr>
        <p:spPr/>
        <p:txBody>
          <a:bodyPr/>
          <a:lstStyle/>
          <a:p>
            <a:fld id="{5356F478-C559-429F-9426-6D8D07B5A7AD}" type="slidenum">
              <a:rPr lang="en-US" smtClean="0"/>
              <a:pPr/>
              <a:t>7</a:t>
            </a:fld>
            <a:endParaRPr lang="en-US" dirty="0"/>
          </a:p>
        </p:txBody>
      </p:sp>
    </p:spTree>
    <p:extLst>
      <p:ext uri="{BB962C8B-B14F-4D97-AF65-F5344CB8AC3E}">
        <p14:creationId xmlns:p14="http://schemas.microsoft.com/office/powerpoint/2010/main" val="1293916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Enabling and Disabling Windows Features</a:t>
            </a:r>
          </a:p>
        </p:txBody>
      </p:sp>
      <p:pic>
        <p:nvPicPr>
          <p:cNvPr id="9" name="Content Placeholder 8" descr="Turning Windows features on or off. Screenshot used with permission from Microsoft.">
            <a:extLst>
              <a:ext uri="{FF2B5EF4-FFF2-40B4-BE49-F238E27FC236}">
                <a16:creationId xmlns:a16="http://schemas.microsoft.com/office/drawing/2014/main" id="{5AB57FDD-68E4-4BC6-B226-C5448B249907}"/>
              </a:ext>
            </a:extLst>
          </p:cNvPr>
          <p:cNvPicPr>
            <a:picLocks noGrp="1"/>
          </p:cNvPicPr>
          <p:nvPr>
            <p:ph idx="1"/>
          </p:nvPr>
        </p:nvPicPr>
        <p:blipFill>
          <a:blip r:embed="rId3"/>
          <a:stretch>
            <a:fillRect/>
          </a:stretch>
        </p:blipFill>
        <p:spPr>
          <a:xfrm>
            <a:off x="4104728" y="1951256"/>
            <a:ext cx="3952381" cy="3504762"/>
          </a:xfrm>
          <a:prstGeom prst="rect">
            <a:avLst/>
          </a:prstGeom>
        </p:spPr>
      </p:pic>
      <p:sp>
        <p:nvSpPr>
          <p:cNvPr id="2" name="Footer Placeholder 1">
            <a:extLst>
              <a:ext uri="{FF2B5EF4-FFF2-40B4-BE49-F238E27FC236}">
                <a16:creationId xmlns:a16="http://schemas.microsoft.com/office/drawing/2014/main" id="{338CBABC-D352-4623-A5DF-E347FC20D3FA}"/>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28F1B33D-02C9-4A13-9194-B69858B45CB1}"/>
              </a:ext>
            </a:extLst>
          </p:cNvPr>
          <p:cNvSpPr>
            <a:spLocks noGrp="1"/>
          </p:cNvSpPr>
          <p:nvPr>
            <p:ph type="sldNum" sz="quarter" idx="4"/>
          </p:nvPr>
        </p:nvSpPr>
        <p:spPr/>
        <p:txBody>
          <a:bodyPr/>
          <a:lstStyle/>
          <a:p>
            <a:fld id="{5356F478-C559-429F-9426-6D8D07B5A7AD}" type="slidenum">
              <a:rPr lang="en-US" smtClean="0"/>
              <a:pPr/>
              <a:t>8</a:t>
            </a:fld>
            <a:endParaRPr lang="en-US" dirty="0"/>
          </a:p>
        </p:txBody>
      </p:sp>
    </p:spTree>
    <p:extLst>
      <p:ext uri="{BB962C8B-B14F-4D97-AF65-F5344CB8AC3E}">
        <p14:creationId xmlns:p14="http://schemas.microsoft.com/office/powerpoint/2010/main" val="42027633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a:t>Software licensing</a:t>
            </a:r>
          </a:p>
          <a:p>
            <a:pPr lvl="1"/>
            <a:r>
              <a:rPr lang="en-US" dirty="0"/>
              <a:t>End User License Agreement (EULA)</a:t>
            </a:r>
          </a:p>
          <a:p>
            <a:pPr lvl="1"/>
            <a:r>
              <a:rPr lang="en-US" dirty="0"/>
              <a:t>Single use license (p</a:t>
            </a:r>
            <a:r>
              <a:rPr lang="en-GB" dirty="0" err="1"/>
              <a:t>roduct</a:t>
            </a:r>
            <a:r>
              <a:rPr lang="en-GB" dirty="0"/>
              <a:t> key and product ID)</a:t>
            </a:r>
          </a:p>
          <a:p>
            <a:pPr lvl="1"/>
            <a:r>
              <a:rPr lang="en-US" dirty="0"/>
              <a:t>Group use/site license</a:t>
            </a:r>
          </a:p>
          <a:p>
            <a:pPr lvl="1"/>
            <a:r>
              <a:rPr lang="en-US" dirty="0"/>
              <a:t>Concurrent license</a:t>
            </a:r>
          </a:p>
          <a:p>
            <a:pPr lvl="1"/>
            <a:r>
              <a:rPr lang="en-US" dirty="0"/>
              <a:t>Client Access Licenses (CAL)</a:t>
            </a:r>
            <a:endParaRPr lang="en-GB" dirty="0"/>
          </a:p>
          <a:p>
            <a:r>
              <a:rPr lang="en-US" dirty="0"/>
              <a:t>Registration</a:t>
            </a:r>
            <a:endParaRPr lang="en-GB" dirty="0"/>
          </a:p>
          <a:p>
            <a:r>
              <a:rPr lang="en-US" dirty="0"/>
              <a:t>Subscription versus one-time purchase</a:t>
            </a:r>
          </a:p>
        </p:txBody>
      </p:sp>
      <p:sp>
        <p:nvSpPr>
          <p:cNvPr id="3" name="Title 2"/>
          <p:cNvSpPr>
            <a:spLocks noGrp="1"/>
          </p:cNvSpPr>
          <p:nvPr>
            <p:ph type="title"/>
          </p:nvPr>
        </p:nvSpPr>
        <p:spPr/>
        <p:txBody>
          <a:bodyPr/>
          <a:lstStyle/>
          <a:p>
            <a:r>
              <a:rPr lang="en-US" dirty="0"/>
              <a:t>Managing Software Licensing</a:t>
            </a:r>
          </a:p>
        </p:txBody>
      </p:sp>
      <p:sp>
        <p:nvSpPr>
          <p:cNvPr id="4" name="Footer Placeholder 3">
            <a:extLst>
              <a:ext uri="{FF2B5EF4-FFF2-40B4-BE49-F238E27FC236}">
                <a16:creationId xmlns:a16="http://schemas.microsoft.com/office/drawing/2014/main" id="{F1DF6D73-D38D-4F67-96D6-A452B737352C}"/>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D3ACC4EB-81AF-4F0F-8960-784E417CE3BA}"/>
              </a:ext>
            </a:extLst>
          </p:cNvPr>
          <p:cNvSpPr>
            <a:spLocks noGrp="1"/>
          </p:cNvSpPr>
          <p:nvPr>
            <p:ph type="sldNum" sz="quarter" idx="4"/>
          </p:nvPr>
        </p:nvSpPr>
        <p:spPr/>
        <p:txBody>
          <a:bodyPr/>
          <a:lstStyle/>
          <a:p>
            <a:fld id="{5356F478-C559-429F-9426-6D8D07B5A7AD}" type="slidenum">
              <a:rPr lang="en-US" smtClean="0"/>
              <a:pPr/>
              <a:t>9</a:t>
            </a:fld>
            <a:endParaRPr lang="en-US" dirty="0"/>
          </a:p>
        </p:txBody>
      </p:sp>
    </p:spTree>
    <p:extLst>
      <p:ext uri="{BB962C8B-B14F-4D97-AF65-F5344CB8AC3E}">
        <p14:creationId xmlns:p14="http://schemas.microsoft.com/office/powerpoint/2010/main" val="1880378309"/>
      </p:ext>
    </p:extLst>
  </p:cSld>
  <p:clrMapOvr>
    <a:masterClrMapping/>
  </p:clrMapOvr>
</p:sld>
</file>

<file path=ppt/theme/theme1.xml><?xml version="1.0" encoding="utf-8"?>
<a:theme xmlns:a="http://schemas.openxmlformats.org/drawingml/2006/main" name="gtsslides-whit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sslides-lansdscape" id="{FF518589-3D5F-4A13-9296-0840D2F05CB9}" vid="{2ACDB8CB-6607-48BF-A87B-03C4704048D3}"/>
    </a:ext>
  </a:extLst>
</a:theme>
</file>

<file path=ppt/theme/theme2.xml><?xml version="1.0" encoding="utf-8"?>
<a:theme xmlns:a="http://schemas.openxmlformats.org/drawingml/2006/main" name="Office Them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8AB8BE3257A504EB15FA3D006F5CE14" ma:contentTypeVersion="7" ma:contentTypeDescription="Create a new document." ma:contentTypeScope="" ma:versionID="0ec88529dec2b33004a4fff12cf0fb1a">
  <xsd:schema xmlns:xsd="http://www.w3.org/2001/XMLSchema" xmlns:xs="http://www.w3.org/2001/XMLSchema" xmlns:p="http://schemas.microsoft.com/office/2006/metadata/properties" xmlns:ns2="95a46270-66ec-4bdf-aabc-d78887d51418" xmlns:ns3="315eb565-7267-4a95-9087-2f433ded3c8b" targetNamespace="http://schemas.microsoft.com/office/2006/metadata/properties" ma:root="true" ma:fieldsID="3e3a88ed88d8afb4d43822679d594bbe" ns2:_="" ns3:_="">
    <xsd:import namespace="95a46270-66ec-4bdf-aabc-d78887d51418"/>
    <xsd:import namespace="315eb565-7267-4a95-9087-2f433ded3c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46270-66ec-4bdf-aabc-d78887d51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5eb565-7267-4a95-9087-2f433ded3c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4225F5E-6051-48B4-A5B0-173F7CA6BE36}">
  <ds:schemaRefs>
    <ds:schemaRef ds:uri="http://schemas.microsoft.com/sharepoint/v3/contenttype/forms"/>
  </ds:schemaRefs>
</ds:datastoreItem>
</file>

<file path=customXml/itemProps2.xml><?xml version="1.0" encoding="utf-8"?>
<ds:datastoreItem xmlns:ds="http://schemas.openxmlformats.org/officeDocument/2006/customXml" ds:itemID="{AECE6F92-100D-4D19-A0E6-9FAB10882386}">
  <ds:schemaRefs>
    <ds:schemaRef ds:uri="http://purl.org/dc/dcmitype/"/>
    <ds:schemaRef ds:uri="http://schemas.microsoft.com/office/2006/metadata/properties"/>
    <ds:schemaRef ds:uri="95a46270-66ec-4bdf-aabc-d78887d51418"/>
    <ds:schemaRef ds:uri="http://purl.org/dc/elements/1.1/"/>
    <ds:schemaRef ds:uri="http://www.w3.org/XML/1998/namespace"/>
    <ds:schemaRef ds:uri="315eb565-7267-4a95-9087-2f433ded3c8b"/>
    <ds:schemaRef ds:uri="http://schemas.microsoft.com/office/2006/documentManagement/types"/>
    <ds:schemaRef ds:uri="http://schemas.microsoft.com/office/infopath/2007/PartnerControls"/>
    <ds:schemaRef ds:uri="http://purl.org/dc/terms/"/>
    <ds:schemaRef ds:uri="http://schemas.openxmlformats.org/package/2006/metadata/core-properties"/>
  </ds:schemaRefs>
</ds:datastoreItem>
</file>

<file path=customXml/itemProps3.xml><?xml version="1.0" encoding="utf-8"?>
<ds:datastoreItem xmlns:ds="http://schemas.openxmlformats.org/officeDocument/2006/customXml" ds:itemID="{C89D704A-914B-45AD-B104-C9354E10E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46270-66ec-4bdf-aabc-d78887d51418"/>
    <ds:schemaRef ds:uri="315eb565-7267-4a95-9087-2f433ded3c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gtsslides-lansdscape</Template>
  <TotalTime>1545</TotalTime>
  <Words>456</Words>
  <Application>Microsoft Office PowerPoint</Application>
  <PresentationFormat>Widescreen</PresentationFormat>
  <Paragraphs>110</Paragraphs>
  <Slides>17</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Calibri Light</vt:lpstr>
      <vt:lpstr>Courier New</vt:lpstr>
      <vt:lpstr>Times New Roman</vt:lpstr>
      <vt:lpstr>Verdana</vt:lpstr>
      <vt:lpstr>gtsslides-white</vt:lpstr>
      <vt:lpstr>CompTIA IT Fundamentals+ (Exam FC0‑U61)</vt:lpstr>
      <vt:lpstr>PowerPoint Presentation</vt:lpstr>
      <vt:lpstr>Installing Applications</vt:lpstr>
      <vt:lpstr>Installing a Desktop Application</vt:lpstr>
      <vt:lpstr>Microsoft Store Apps</vt:lpstr>
      <vt:lpstr>Configuring Application Compatibility</vt:lpstr>
      <vt:lpstr>Repairing and Uninstalling Software</vt:lpstr>
      <vt:lpstr>Enabling and Disabling Windows Features</vt:lpstr>
      <vt:lpstr>Managing Software Licensing</vt:lpstr>
      <vt:lpstr>Shareware, Freeware, and Open Source</vt:lpstr>
      <vt:lpstr>Productivity Software</vt:lpstr>
      <vt:lpstr>Collaboration Software (1)</vt:lpstr>
      <vt:lpstr>Collaboration Software (2)</vt:lpstr>
      <vt:lpstr>Business Software (1)</vt:lpstr>
      <vt:lpstr>Business Software (2)</vt:lpstr>
      <vt:lpstr>PowerPoint Presentation</vt:lpstr>
      <vt:lpstr>PowerPoint Presentation</vt:lpstr>
    </vt:vector>
  </TitlesOfParts>
  <Manager>James Pengelly</Manager>
  <Company>CompTIA,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Official CompTIA IT Fundamentals+ Study Guide (Exam FC0‑U61)</dc:title>
  <dc:subject>FC0-U61 v088</dc:subject>
  <dc:creator>James Pengelly</dc:creator>
  <dc:description>Slides to accompany a CompTIA Study Guide training course</dc:description>
  <cp:lastModifiedBy>Becky Mann</cp:lastModifiedBy>
  <cp:revision>159</cp:revision>
  <dcterms:created xsi:type="dcterms:W3CDTF">2018-08-24T10:34:02Z</dcterms:created>
  <dcterms:modified xsi:type="dcterms:W3CDTF">2018-08-27T18:59:16Z</dcterms:modified>
  <cp:category>© 2018 CompTIA, Inc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0x010100F8AB8BE3257A504EB15FA3D006F5CE14</vt:lpwstr>
  </property>
</Properties>
</file>