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4"/>
  </p:sldMasterIdLst>
  <p:notesMasterIdLst>
    <p:notesMasterId r:id="rId25"/>
  </p:notesMasterIdLst>
  <p:handoutMasterIdLst>
    <p:handoutMasterId r:id="rId26"/>
  </p:handoutMasterIdLst>
  <p:sldIdLst>
    <p:sldId id="622" r:id="rId5"/>
    <p:sldId id="657" r:id="rId6"/>
    <p:sldId id="354" r:id="rId7"/>
    <p:sldId id="355" r:id="rId8"/>
    <p:sldId id="356" r:id="rId9"/>
    <p:sldId id="357" r:id="rId10"/>
    <p:sldId id="358" r:id="rId11"/>
    <p:sldId id="359" r:id="rId12"/>
    <p:sldId id="360" r:id="rId13"/>
    <p:sldId id="361" r:id="rId14"/>
    <p:sldId id="362" r:id="rId15"/>
    <p:sldId id="363" r:id="rId16"/>
    <p:sldId id="364" r:id="rId17"/>
    <p:sldId id="365" r:id="rId18"/>
    <p:sldId id="366" r:id="rId19"/>
    <p:sldId id="367" r:id="rId20"/>
    <p:sldId id="368" r:id="rId21"/>
    <p:sldId id="369" r:id="rId22"/>
    <p:sldId id="658" r:id="rId23"/>
    <p:sldId id="659"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1"/>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65A641A-0AD4-4BCE-9344-34E36DD7B61B}" v="51" dt="2018-08-27T18:58:46.88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4" autoAdjust="0"/>
    <p:restoredTop sz="91757" autoAdjust="0"/>
  </p:normalViewPr>
  <p:slideViewPr>
    <p:cSldViewPr snapToGrid="0">
      <p:cViewPr varScale="1">
        <p:scale>
          <a:sx n="105" d="100"/>
          <a:sy n="105" d="100"/>
        </p:scale>
        <p:origin x="834" y="102"/>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66" d="100"/>
          <a:sy n="66" d="100"/>
        </p:scale>
        <p:origin x="3252" y="7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ecky Mann" userId="eb467d60-cff5-406f-b4ef-6c0aacb48478" providerId="ADAL" clId="{565A641A-0AD4-4BCE-9344-34E36DD7B61B}"/>
    <pc:docChg chg="delSld">
      <pc:chgData name="Becky Mann" userId="eb467d60-cff5-406f-b4ef-6c0aacb48478" providerId="ADAL" clId="{565A641A-0AD4-4BCE-9344-34E36DD7B61B}" dt="2018-08-27T18:58:46.883" v="50" actId="2696"/>
      <pc:docMkLst>
        <pc:docMk/>
      </pc:docMkLst>
      <pc:sldChg chg="del">
        <pc:chgData name="Becky Mann" userId="eb467d60-cff5-406f-b4ef-6c0aacb48478" providerId="ADAL" clId="{565A641A-0AD4-4BCE-9344-34E36DD7B61B}" dt="2018-08-27T18:58:38.528" v="2" actId="2696"/>
        <pc:sldMkLst>
          <pc:docMk/>
          <pc:sldMk cId="2530393652" sldId="326"/>
        </pc:sldMkLst>
      </pc:sldChg>
      <pc:sldChg chg="del">
        <pc:chgData name="Becky Mann" userId="eb467d60-cff5-406f-b4ef-6c0aacb48478" providerId="ADAL" clId="{565A641A-0AD4-4BCE-9344-34E36DD7B61B}" dt="2018-08-27T18:58:38.541" v="3" actId="2696"/>
        <pc:sldMkLst>
          <pc:docMk/>
          <pc:sldMk cId="387205813" sldId="327"/>
        </pc:sldMkLst>
      </pc:sldChg>
      <pc:sldChg chg="del">
        <pc:chgData name="Becky Mann" userId="eb467d60-cff5-406f-b4ef-6c0aacb48478" providerId="ADAL" clId="{565A641A-0AD4-4BCE-9344-34E36DD7B61B}" dt="2018-08-27T18:58:38.560" v="4" actId="2696"/>
        <pc:sldMkLst>
          <pc:docMk/>
          <pc:sldMk cId="3566580247" sldId="328"/>
        </pc:sldMkLst>
      </pc:sldChg>
      <pc:sldChg chg="del">
        <pc:chgData name="Becky Mann" userId="eb467d60-cff5-406f-b4ef-6c0aacb48478" providerId="ADAL" clId="{565A641A-0AD4-4BCE-9344-34E36DD7B61B}" dt="2018-08-27T18:58:38.574" v="5" actId="2696"/>
        <pc:sldMkLst>
          <pc:docMk/>
          <pc:sldMk cId="272891693" sldId="329"/>
        </pc:sldMkLst>
      </pc:sldChg>
      <pc:sldChg chg="del">
        <pc:chgData name="Becky Mann" userId="eb467d60-cff5-406f-b4ef-6c0aacb48478" providerId="ADAL" clId="{565A641A-0AD4-4BCE-9344-34E36DD7B61B}" dt="2018-08-27T18:58:38.588" v="6" actId="2696"/>
        <pc:sldMkLst>
          <pc:docMk/>
          <pc:sldMk cId="2684256607" sldId="330"/>
        </pc:sldMkLst>
      </pc:sldChg>
      <pc:sldChg chg="del">
        <pc:chgData name="Becky Mann" userId="eb467d60-cff5-406f-b4ef-6c0aacb48478" providerId="ADAL" clId="{565A641A-0AD4-4BCE-9344-34E36DD7B61B}" dt="2018-08-27T18:58:38.602" v="7" actId="2696"/>
        <pc:sldMkLst>
          <pc:docMk/>
          <pc:sldMk cId="1022537552" sldId="331"/>
        </pc:sldMkLst>
      </pc:sldChg>
      <pc:sldChg chg="del">
        <pc:chgData name="Becky Mann" userId="eb467d60-cff5-406f-b4ef-6c0aacb48478" providerId="ADAL" clId="{565A641A-0AD4-4BCE-9344-34E36DD7B61B}" dt="2018-08-27T18:58:38.615" v="8" actId="2696"/>
        <pc:sldMkLst>
          <pc:docMk/>
          <pc:sldMk cId="1346577054" sldId="332"/>
        </pc:sldMkLst>
      </pc:sldChg>
      <pc:sldChg chg="del">
        <pc:chgData name="Becky Mann" userId="eb467d60-cff5-406f-b4ef-6c0aacb48478" providerId="ADAL" clId="{565A641A-0AD4-4BCE-9344-34E36DD7B61B}" dt="2018-08-27T18:58:38.627" v="9" actId="2696"/>
        <pc:sldMkLst>
          <pc:docMk/>
          <pc:sldMk cId="3191637485" sldId="333"/>
        </pc:sldMkLst>
      </pc:sldChg>
      <pc:sldChg chg="del">
        <pc:chgData name="Becky Mann" userId="eb467d60-cff5-406f-b4ef-6c0aacb48478" providerId="ADAL" clId="{565A641A-0AD4-4BCE-9344-34E36DD7B61B}" dt="2018-08-27T18:58:38.641" v="10" actId="2696"/>
        <pc:sldMkLst>
          <pc:docMk/>
          <pc:sldMk cId="514820736" sldId="334"/>
        </pc:sldMkLst>
      </pc:sldChg>
      <pc:sldChg chg="del">
        <pc:chgData name="Becky Mann" userId="eb467d60-cff5-406f-b4ef-6c0aacb48478" providerId="ADAL" clId="{565A641A-0AD4-4BCE-9344-34E36DD7B61B}" dt="2018-08-27T18:58:38.655" v="11" actId="2696"/>
        <pc:sldMkLst>
          <pc:docMk/>
          <pc:sldMk cId="2924405351" sldId="335"/>
        </pc:sldMkLst>
      </pc:sldChg>
      <pc:sldChg chg="del">
        <pc:chgData name="Becky Mann" userId="eb467d60-cff5-406f-b4ef-6c0aacb48478" providerId="ADAL" clId="{565A641A-0AD4-4BCE-9344-34E36DD7B61B}" dt="2018-08-27T18:58:38.668" v="12" actId="2696"/>
        <pc:sldMkLst>
          <pc:docMk/>
          <pc:sldMk cId="526028123" sldId="336"/>
        </pc:sldMkLst>
      </pc:sldChg>
      <pc:sldChg chg="del">
        <pc:chgData name="Becky Mann" userId="eb467d60-cff5-406f-b4ef-6c0aacb48478" providerId="ADAL" clId="{565A641A-0AD4-4BCE-9344-34E36DD7B61B}" dt="2018-08-27T18:58:38.680" v="13" actId="2696"/>
        <pc:sldMkLst>
          <pc:docMk/>
          <pc:sldMk cId="1140511554" sldId="337"/>
        </pc:sldMkLst>
      </pc:sldChg>
      <pc:sldChg chg="del">
        <pc:chgData name="Becky Mann" userId="eb467d60-cff5-406f-b4ef-6c0aacb48478" providerId="ADAL" clId="{565A641A-0AD4-4BCE-9344-34E36DD7B61B}" dt="2018-08-27T18:58:38.692" v="14" actId="2696"/>
        <pc:sldMkLst>
          <pc:docMk/>
          <pc:sldMk cId="3508098653" sldId="338"/>
        </pc:sldMkLst>
      </pc:sldChg>
      <pc:sldChg chg="del">
        <pc:chgData name="Becky Mann" userId="eb467d60-cff5-406f-b4ef-6c0aacb48478" providerId="ADAL" clId="{565A641A-0AD4-4BCE-9344-34E36DD7B61B}" dt="2018-08-27T18:58:38.715" v="15" actId="2696"/>
        <pc:sldMkLst>
          <pc:docMk/>
          <pc:sldMk cId="553365934" sldId="339"/>
        </pc:sldMkLst>
      </pc:sldChg>
      <pc:sldChg chg="del">
        <pc:chgData name="Becky Mann" userId="eb467d60-cff5-406f-b4ef-6c0aacb48478" providerId="ADAL" clId="{565A641A-0AD4-4BCE-9344-34E36DD7B61B}" dt="2018-08-27T18:58:38.764" v="19" actId="2696"/>
        <pc:sldMkLst>
          <pc:docMk/>
          <pc:sldMk cId="3557020749" sldId="340"/>
        </pc:sldMkLst>
      </pc:sldChg>
      <pc:sldChg chg="del">
        <pc:chgData name="Becky Mann" userId="eb467d60-cff5-406f-b4ef-6c0aacb48478" providerId="ADAL" clId="{565A641A-0AD4-4BCE-9344-34E36DD7B61B}" dt="2018-08-27T18:58:38.803" v="22" actId="2696"/>
        <pc:sldMkLst>
          <pc:docMk/>
          <pc:sldMk cId="636068235" sldId="341"/>
        </pc:sldMkLst>
      </pc:sldChg>
      <pc:sldChg chg="del">
        <pc:chgData name="Becky Mann" userId="eb467d60-cff5-406f-b4ef-6c0aacb48478" providerId="ADAL" clId="{565A641A-0AD4-4BCE-9344-34E36DD7B61B}" dt="2018-08-27T18:58:38.779" v="20" actId="2696"/>
        <pc:sldMkLst>
          <pc:docMk/>
          <pc:sldMk cId="2302058372" sldId="342"/>
        </pc:sldMkLst>
      </pc:sldChg>
      <pc:sldChg chg="del">
        <pc:chgData name="Becky Mann" userId="eb467d60-cff5-406f-b4ef-6c0aacb48478" providerId="ADAL" clId="{565A641A-0AD4-4BCE-9344-34E36DD7B61B}" dt="2018-08-27T18:58:38.790" v="21" actId="2696"/>
        <pc:sldMkLst>
          <pc:docMk/>
          <pc:sldMk cId="2072826259" sldId="343"/>
        </pc:sldMkLst>
      </pc:sldChg>
      <pc:sldChg chg="del">
        <pc:chgData name="Becky Mann" userId="eb467d60-cff5-406f-b4ef-6c0aacb48478" providerId="ADAL" clId="{565A641A-0AD4-4BCE-9344-34E36DD7B61B}" dt="2018-08-27T18:58:38.814" v="23" actId="2696"/>
        <pc:sldMkLst>
          <pc:docMk/>
          <pc:sldMk cId="1293916110" sldId="344"/>
        </pc:sldMkLst>
      </pc:sldChg>
      <pc:sldChg chg="del">
        <pc:chgData name="Becky Mann" userId="eb467d60-cff5-406f-b4ef-6c0aacb48478" providerId="ADAL" clId="{565A641A-0AD4-4BCE-9344-34E36DD7B61B}" dt="2018-08-27T18:58:38.828" v="24" actId="2696"/>
        <pc:sldMkLst>
          <pc:docMk/>
          <pc:sldMk cId="4202763388" sldId="345"/>
        </pc:sldMkLst>
      </pc:sldChg>
      <pc:sldChg chg="del">
        <pc:chgData name="Becky Mann" userId="eb467d60-cff5-406f-b4ef-6c0aacb48478" providerId="ADAL" clId="{565A641A-0AD4-4BCE-9344-34E36DD7B61B}" dt="2018-08-27T18:58:38.840" v="25" actId="2696"/>
        <pc:sldMkLst>
          <pc:docMk/>
          <pc:sldMk cId="1880378309" sldId="346"/>
        </pc:sldMkLst>
      </pc:sldChg>
      <pc:sldChg chg="del">
        <pc:chgData name="Becky Mann" userId="eb467d60-cff5-406f-b4ef-6c0aacb48478" providerId="ADAL" clId="{565A641A-0AD4-4BCE-9344-34E36DD7B61B}" dt="2018-08-27T18:58:38.850" v="26" actId="2696"/>
        <pc:sldMkLst>
          <pc:docMk/>
          <pc:sldMk cId="4207711224" sldId="347"/>
        </pc:sldMkLst>
      </pc:sldChg>
      <pc:sldChg chg="del">
        <pc:chgData name="Becky Mann" userId="eb467d60-cff5-406f-b4ef-6c0aacb48478" providerId="ADAL" clId="{565A641A-0AD4-4BCE-9344-34E36DD7B61B}" dt="2018-08-27T18:58:38.862" v="27" actId="2696"/>
        <pc:sldMkLst>
          <pc:docMk/>
          <pc:sldMk cId="3142416897" sldId="348"/>
        </pc:sldMkLst>
      </pc:sldChg>
      <pc:sldChg chg="del">
        <pc:chgData name="Becky Mann" userId="eb467d60-cff5-406f-b4ef-6c0aacb48478" providerId="ADAL" clId="{565A641A-0AD4-4BCE-9344-34E36DD7B61B}" dt="2018-08-27T18:58:38.875" v="28" actId="2696"/>
        <pc:sldMkLst>
          <pc:docMk/>
          <pc:sldMk cId="2005166254" sldId="349"/>
        </pc:sldMkLst>
      </pc:sldChg>
      <pc:sldChg chg="del">
        <pc:chgData name="Becky Mann" userId="eb467d60-cff5-406f-b4ef-6c0aacb48478" providerId="ADAL" clId="{565A641A-0AD4-4BCE-9344-34E36DD7B61B}" dt="2018-08-27T18:58:38.897" v="30" actId="2696"/>
        <pc:sldMkLst>
          <pc:docMk/>
          <pc:sldMk cId="1078622178" sldId="350"/>
        </pc:sldMkLst>
      </pc:sldChg>
      <pc:sldChg chg="del">
        <pc:chgData name="Becky Mann" userId="eb467d60-cff5-406f-b4ef-6c0aacb48478" providerId="ADAL" clId="{565A641A-0AD4-4BCE-9344-34E36DD7B61B}" dt="2018-08-27T18:58:38.886" v="29" actId="2696"/>
        <pc:sldMkLst>
          <pc:docMk/>
          <pc:sldMk cId="1917257423" sldId="352"/>
        </pc:sldMkLst>
      </pc:sldChg>
      <pc:sldChg chg="del">
        <pc:chgData name="Becky Mann" userId="eb467d60-cff5-406f-b4ef-6c0aacb48478" providerId="ADAL" clId="{565A641A-0AD4-4BCE-9344-34E36DD7B61B}" dt="2018-08-27T18:58:38.921" v="31" actId="2696"/>
        <pc:sldMkLst>
          <pc:docMk/>
          <pc:sldMk cId="3942378505" sldId="353"/>
        </pc:sldMkLst>
      </pc:sldChg>
      <pc:sldChg chg="del">
        <pc:chgData name="Becky Mann" userId="eb467d60-cff5-406f-b4ef-6c0aacb48478" providerId="ADAL" clId="{565A641A-0AD4-4BCE-9344-34E36DD7B61B}" dt="2018-08-27T18:58:46.723" v="36" actId="2696"/>
        <pc:sldMkLst>
          <pc:docMk/>
          <pc:sldMk cId="810676959" sldId="370"/>
        </pc:sldMkLst>
      </pc:sldChg>
      <pc:sldChg chg="del">
        <pc:chgData name="Becky Mann" userId="eb467d60-cff5-406f-b4ef-6c0aacb48478" providerId="ADAL" clId="{565A641A-0AD4-4BCE-9344-34E36DD7B61B}" dt="2018-08-27T18:58:46.734" v="37" actId="2696"/>
        <pc:sldMkLst>
          <pc:docMk/>
          <pc:sldMk cId="124110649" sldId="371"/>
        </pc:sldMkLst>
      </pc:sldChg>
      <pc:sldChg chg="del">
        <pc:chgData name="Becky Mann" userId="eb467d60-cff5-406f-b4ef-6c0aacb48478" providerId="ADAL" clId="{565A641A-0AD4-4BCE-9344-34E36DD7B61B}" dt="2018-08-27T18:58:46.747" v="38" actId="2696"/>
        <pc:sldMkLst>
          <pc:docMk/>
          <pc:sldMk cId="4232753847" sldId="372"/>
        </pc:sldMkLst>
      </pc:sldChg>
      <pc:sldChg chg="del">
        <pc:chgData name="Becky Mann" userId="eb467d60-cff5-406f-b4ef-6c0aacb48478" providerId="ADAL" clId="{565A641A-0AD4-4BCE-9344-34E36DD7B61B}" dt="2018-08-27T18:58:46.754" v="39" actId="2696"/>
        <pc:sldMkLst>
          <pc:docMk/>
          <pc:sldMk cId="2746464866" sldId="373"/>
        </pc:sldMkLst>
      </pc:sldChg>
      <pc:sldChg chg="del">
        <pc:chgData name="Becky Mann" userId="eb467d60-cff5-406f-b4ef-6c0aacb48478" providerId="ADAL" clId="{565A641A-0AD4-4BCE-9344-34E36DD7B61B}" dt="2018-08-27T18:58:46.765" v="40" actId="2696"/>
        <pc:sldMkLst>
          <pc:docMk/>
          <pc:sldMk cId="2786000207" sldId="374"/>
        </pc:sldMkLst>
      </pc:sldChg>
      <pc:sldChg chg="del">
        <pc:chgData name="Becky Mann" userId="eb467d60-cff5-406f-b4ef-6c0aacb48478" providerId="ADAL" clId="{565A641A-0AD4-4BCE-9344-34E36DD7B61B}" dt="2018-08-27T18:58:46.777" v="41" actId="2696"/>
        <pc:sldMkLst>
          <pc:docMk/>
          <pc:sldMk cId="1183842657" sldId="375"/>
        </pc:sldMkLst>
      </pc:sldChg>
      <pc:sldChg chg="del">
        <pc:chgData name="Becky Mann" userId="eb467d60-cff5-406f-b4ef-6c0aacb48478" providerId="ADAL" clId="{565A641A-0AD4-4BCE-9344-34E36DD7B61B}" dt="2018-08-27T18:58:46.788" v="42" actId="2696"/>
        <pc:sldMkLst>
          <pc:docMk/>
          <pc:sldMk cId="1786481513" sldId="376"/>
        </pc:sldMkLst>
      </pc:sldChg>
      <pc:sldChg chg="del">
        <pc:chgData name="Becky Mann" userId="eb467d60-cff5-406f-b4ef-6c0aacb48478" providerId="ADAL" clId="{565A641A-0AD4-4BCE-9344-34E36DD7B61B}" dt="2018-08-27T18:58:46.799" v="43" actId="2696"/>
        <pc:sldMkLst>
          <pc:docMk/>
          <pc:sldMk cId="458366570" sldId="377"/>
        </pc:sldMkLst>
      </pc:sldChg>
      <pc:sldChg chg="del">
        <pc:chgData name="Becky Mann" userId="eb467d60-cff5-406f-b4ef-6c0aacb48478" providerId="ADAL" clId="{565A641A-0AD4-4BCE-9344-34E36DD7B61B}" dt="2018-08-27T18:58:46.811" v="44" actId="2696"/>
        <pc:sldMkLst>
          <pc:docMk/>
          <pc:sldMk cId="1142040272" sldId="378"/>
        </pc:sldMkLst>
      </pc:sldChg>
      <pc:sldChg chg="del">
        <pc:chgData name="Becky Mann" userId="eb467d60-cff5-406f-b4ef-6c0aacb48478" providerId="ADAL" clId="{565A641A-0AD4-4BCE-9344-34E36DD7B61B}" dt="2018-08-27T18:58:46.821" v="45" actId="2696"/>
        <pc:sldMkLst>
          <pc:docMk/>
          <pc:sldMk cId="1067749395" sldId="379"/>
        </pc:sldMkLst>
      </pc:sldChg>
      <pc:sldChg chg="del">
        <pc:chgData name="Becky Mann" userId="eb467d60-cff5-406f-b4ef-6c0aacb48478" providerId="ADAL" clId="{565A641A-0AD4-4BCE-9344-34E36DD7B61B}" dt="2018-08-27T18:58:46.831" v="46" actId="2696"/>
        <pc:sldMkLst>
          <pc:docMk/>
          <pc:sldMk cId="156482934" sldId="380"/>
        </pc:sldMkLst>
      </pc:sldChg>
      <pc:sldChg chg="del">
        <pc:chgData name="Becky Mann" userId="eb467d60-cff5-406f-b4ef-6c0aacb48478" providerId="ADAL" clId="{565A641A-0AD4-4BCE-9344-34E36DD7B61B}" dt="2018-08-27T18:58:46.845" v="47" actId="2696"/>
        <pc:sldMkLst>
          <pc:docMk/>
          <pc:sldMk cId="779547280" sldId="381"/>
        </pc:sldMkLst>
      </pc:sldChg>
      <pc:sldChg chg="del">
        <pc:chgData name="Becky Mann" userId="eb467d60-cff5-406f-b4ef-6c0aacb48478" providerId="ADAL" clId="{565A641A-0AD4-4BCE-9344-34E36DD7B61B}" dt="2018-08-27T18:58:46.865" v="48" actId="2696"/>
        <pc:sldMkLst>
          <pc:docMk/>
          <pc:sldMk cId="4075920877" sldId="382"/>
        </pc:sldMkLst>
      </pc:sldChg>
      <pc:sldChg chg="del">
        <pc:chgData name="Becky Mann" userId="eb467d60-cff5-406f-b4ef-6c0aacb48478" providerId="ADAL" clId="{565A641A-0AD4-4BCE-9344-34E36DD7B61B}" dt="2018-08-27T18:58:38.503" v="0" actId="2696"/>
        <pc:sldMkLst>
          <pc:docMk/>
          <pc:sldMk cId="1846803841" sldId="620"/>
        </pc:sldMkLst>
      </pc:sldChg>
      <pc:sldChg chg="del">
        <pc:chgData name="Becky Mann" userId="eb467d60-cff5-406f-b4ef-6c0aacb48478" providerId="ADAL" clId="{565A641A-0AD4-4BCE-9344-34E36DD7B61B}" dt="2018-08-27T18:58:38.741" v="17" actId="2696"/>
        <pc:sldMkLst>
          <pc:docMk/>
          <pc:sldMk cId="2794724018" sldId="621"/>
        </pc:sldMkLst>
      </pc:sldChg>
      <pc:sldChg chg="del">
        <pc:chgData name="Becky Mann" userId="eb467d60-cff5-406f-b4ef-6c0aacb48478" providerId="ADAL" clId="{565A641A-0AD4-4BCE-9344-34E36DD7B61B}" dt="2018-08-27T18:58:46.703" v="34" actId="2696"/>
        <pc:sldMkLst>
          <pc:docMk/>
          <pc:sldMk cId="488428153" sldId="623"/>
        </pc:sldMkLst>
      </pc:sldChg>
      <pc:sldChg chg="del">
        <pc:chgData name="Becky Mann" userId="eb467d60-cff5-406f-b4ef-6c0aacb48478" providerId="ADAL" clId="{565A641A-0AD4-4BCE-9344-34E36DD7B61B}" dt="2018-08-27T18:58:38.515" v="1" actId="2696"/>
        <pc:sldMkLst>
          <pc:docMk/>
          <pc:sldMk cId="1384308736" sldId="652"/>
        </pc:sldMkLst>
      </pc:sldChg>
      <pc:sldChg chg="del">
        <pc:chgData name="Becky Mann" userId="eb467d60-cff5-406f-b4ef-6c0aacb48478" providerId="ADAL" clId="{565A641A-0AD4-4BCE-9344-34E36DD7B61B}" dt="2018-08-27T18:58:38.727" v="16" actId="2696"/>
        <pc:sldMkLst>
          <pc:docMk/>
          <pc:sldMk cId="2658457281" sldId="653"/>
        </pc:sldMkLst>
      </pc:sldChg>
      <pc:sldChg chg="del">
        <pc:chgData name="Becky Mann" userId="eb467d60-cff5-406f-b4ef-6c0aacb48478" providerId="ADAL" clId="{565A641A-0AD4-4BCE-9344-34E36DD7B61B}" dt="2018-08-27T18:58:38.753" v="18" actId="2696"/>
        <pc:sldMkLst>
          <pc:docMk/>
          <pc:sldMk cId="755230011" sldId="654"/>
        </pc:sldMkLst>
      </pc:sldChg>
      <pc:sldChg chg="del">
        <pc:chgData name="Becky Mann" userId="eb467d60-cff5-406f-b4ef-6c0aacb48478" providerId="ADAL" clId="{565A641A-0AD4-4BCE-9344-34E36DD7B61B}" dt="2018-08-27T18:58:38.932" v="32" actId="2696"/>
        <pc:sldMkLst>
          <pc:docMk/>
          <pc:sldMk cId="362051429" sldId="655"/>
        </pc:sldMkLst>
      </pc:sldChg>
      <pc:sldChg chg="del">
        <pc:chgData name="Becky Mann" userId="eb467d60-cff5-406f-b4ef-6c0aacb48478" providerId="ADAL" clId="{565A641A-0AD4-4BCE-9344-34E36DD7B61B}" dt="2018-08-27T18:58:38.943" v="33" actId="2696"/>
        <pc:sldMkLst>
          <pc:docMk/>
          <pc:sldMk cId="2112357447" sldId="656"/>
        </pc:sldMkLst>
      </pc:sldChg>
      <pc:sldChg chg="del">
        <pc:chgData name="Becky Mann" userId="eb467d60-cff5-406f-b4ef-6c0aacb48478" providerId="ADAL" clId="{565A641A-0AD4-4BCE-9344-34E36DD7B61B}" dt="2018-08-27T18:58:46.714" v="35" actId="2696"/>
        <pc:sldMkLst>
          <pc:docMk/>
          <pc:sldMk cId="948670983" sldId="660"/>
        </pc:sldMkLst>
      </pc:sldChg>
      <pc:sldChg chg="del">
        <pc:chgData name="Becky Mann" userId="eb467d60-cff5-406f-b4ef-6c0aacb48478" providerId="ADAL" clId="{565A641A-0AD4-4BCE-9344-34E36DD7B61B}" dt="2018-08-27T18:58:46.873" v="49" actId="2696"/>
        <pc:sldMkLst>
          <pc:docMk/>
          <pc:sldMk cId="861959269" sldId="661"/>
        </pc:sldMkLst>
      </pc:sldChg>
      <pc:sldChg chg="del">
        <pc:chgData name="Becky Mann" userId="eb467d60-cff5-406f-b4ef-6c0aacb48478" providerId="ADAL" clId="{565A641A-0AD4-4BCE-9344-34E36DD7B61B}" dt="2018-08-27T18:58:46.883" v="50" actId="2696"/>
        <pc:sldMkLst>
          <pc:docMk/>
          <pc:sldMk cId="1620696309" sldId="662"/>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627992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CCE24EC-68B1-4280-883D-EF0309E00D68}"/>
              </a:ext>
            </a:extLst>
          </p:cNvPr>
          <p:cNvSpPr>
            <a:spLocks noGrp="1" noRot="1" noChangeAspect="1"/>
          </p:cNvSpPr>
          <p:nvPr>
            <p:ph type="sldImg" idx="2"/>
          </p:nvPr>
        </p:nvSpPr>
        <p:spPr>
          <a:xfrm>
            <a:off x="685800" y="242888"/>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3" name="Notes Placeholder 2">
            <a:extLst>
              <a:ext uri="{FF2B5EF4-FFF2-40B4-BE49-F238E27FC236}">
                <a16:creationId xmlns:a16="http://schemas.microsoft.com/office/drawing/2014/main" id="{076C9C4A-5E92-4E29-A351-C9A277F636E9}"/>
              </a:ext>
            </a:extLst>
          </p:cNvPr>
          <p:cNvSpPr>
            <a:spLocks noGrp="1"/>
          </p:cNvSpPr>
          <p:nvPr>
            <p:ph type="body" sz="quarter" idx="3"/>
          </p:nvPr>
        </p:nvSpPr>
        <p:spPr>
          <a:xfrm>
            <a:off x="685800" y="3686629"/>
            <a:ext cx="5486400" cy="5079999"/>
          </a:xfrm>
          <a:prstGeom prst="rect">
            <a:avLst/>
          </a:prstGeom>
        </p:spPr>
        <p:txBody>
          <a:bodyPr vert="horz" lIns="91440" tIns="45720" rIns="91440" bIns="45720" rtlCol="0"/>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464164932"/>
      </p:ext>
    </p:extLst>
  </p:cSld>
  <p:clrMap bg1="dk1" tx1="lt1" bg2="dk2" tx2="lt2" accent1="accent1" accent2="accent2" accent3="accent3" accent4="accent4" accent5="accent5" accent6="accent6" hlink="hlink" folHlink="folHlink"/>
  <p:notesStyle>
    <a:lvl1pPr marL="57150" indent="0" algn="l" defTabSz="914400" rtl="0" eaLnBrk="1" latinLnBrk="0" hangingPunct="1">
      <a:spcAft>
        <a:spcPts val="1200"/>
      </a:spcAft>
      <a:buFont typeface="+mj-lt"/>
      <a:buNone/>
      <a:defRPr sz="1200" b="0" kern="1200">
        <a:solidFill>
          <a:schemeClr val="tx1"/>
        </a:solidFill>
        <a:latin typeface="+mn-lt"/>
        <a:ea typeface="Verdana" panose="020B0604030504040204" pitchFamily="34" charset="0"/>
        <a:cs typeface="Verdana" panose="020B0604030504040204" pitchFamily="34" charset="0"/>
      </a:defRPr>
    </a:lvl1pPr>
    <a:lvl2pPr marL="285750" indent="-228600" algn="l" defTabSz="914400" rtl="0" eaLnBrk="1" latinLnBrk="0" hangingPunct="1">
      <a:spcAft>
        <a:spcPts val="0"/>
      </a:spcAft>
      <a:buFont typeface="+mj-lt"/>
      <a:buAutoNum type="arabicPeriod"/>
      <a:defRPr sz="1200" b="1" i="0" kern="1200">
        <a:solidFill>
          <a:schemeClr val="tx1"/>
        </a:solidFill>
        <a:latin typeface="+mn-lt"/>
        <a:ea typeface="Verdana" panose="020B0604030504040204" pitchFamily="34" charset="0"/>
        <a:cs typeface="Verdana" panose="020B0604030504040204" pitchFamily="34" charset="0"/>
      </a:defRPr>
    </a:lvl2pPr>
    <a:lvl3pPr marL="285750" indent="0" algn="l" defTabSz="914400" rtl="0" eaLnBrk="1" latinLnBrk="0" hangingPunct="1">
      <a:spcAft>
        <a:spcPts val="1200"/>
      </a:spcAft>
      <a:defRPr sz="1200" i="1" kern="1200">
        <a:solidFill>
          <a:schemeClr val="tx1"/>
        </a:solidFill>
        <a:latin typeface="+mn-lt"/>
        <a:ea typeface="Verdana" panose="020B0604030504040204" pitchFamily="34" charset="0"/>
        <a:cs typeface="Verdana" panose="020B0604030504040204" pitchFamily="34" charset="0"/>
      </a:defRPr>
    </a:lvl3pPr>
    <a:lvl4pPr marL="285750" indent="0" algn="l" defTabSz="914400" rtl="0" eaLnBrk="1" latinLnBrk="0" hangingPunct="1">
      <a:defRPr sz="1200" kern="1200">
        <a:solidFill>
          <a:schemeClr val="tx1"/>
        </a:solidFill>
        <a:latin typeface="+mn-lt"/>
        <a:ea typeface="Verdana" panose="020B0604030504040204" pitchFamily="34" charset="0"/>
        <a:cs typeface="Verdana" panose="020B0604030504040204" pitchFamily="34" charset="0"/>
      </a:defRPr>
    </a:lvl4pPr>
    <a:lvl5pPr marL="457200" indent="-171450" algn="l" defTabSz="914400" rtl="0" eaLnBrk="1" latinLnBrk="0" hangingPunct="1">
      <a:buFont typeface="Arial" panose="020B0604020202020204" pitchFamily="34" charset="0"/>
      <a:buChar char="•"/>
      <a:defRPr sz="1200" kern="1200">
        <a:solidFill>
          <a:schemeClr val="tx1"/>
        </a:solidFill>
        <a:latin typeface="+mn-lt"/>
        <a:ea typeface="Verdana" panose="020B0604030504040204" pitchFamily="34" charset="0"/>
        <a:cs typeface="Verdana" panose="020B0604030504040204"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What shows the structure of code without using the specific syntax of any one language?</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Pseudocode.</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What is an interpreted language?</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Interpreted languages do not need to be compiled. They run within the context of an interpreter which converts the code to machine code during runtime.</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How is a markup language differ from a compiled language?</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Markup doesn't provide instructions for the CPU to run as such. Markup is a way of using nested tags within a document to describe its structure and contents.</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What are constants and variables examples of?</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Programming identifiers.</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What type of programming concept allows for a variable size container?</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A vector is a variable size container while an array is a fixed size one.</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You want to check whether a condition has been met, and if it has, perform one action. Otherwise, you want your program to perform a second action. What sort of programming operation would help achieve this?</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A conditional branch, such as an If…Then statement.</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In a program, what does a loop do?</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A loop performs one or more instructions until (or while) a condition is met.</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What is the difference between a procedure and a function?</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A procedure does something while a function does something and then returns a value to the main program.</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What three things define an object?</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Properties, attributes, and methods.</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What three scripting options are commonly used in Windows 10 to perform administrative tasks?</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Batch files, Windows PowerShell scripts, and VBScripts.</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True or false? You do not need to install a web application to your computer; it would be accessed via a browser.</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True.</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What is the advantage of a local network hosted application, in terms of data storage?</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If data is stored on the server not on the local workstation, it is easier to apply access controls and to back it up.</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endParaRPr lang="en-US" dirty="0"/>
          </a:p>
        </p:txBody>
      </p:sp>
    </p:spTree>
    <p:extLst>
      <p:ext uri="{BB962C8B-B14F-4D97-AF65-F5344CB8AC3E}">
        <p14:creationId xmlns:p14="http://schemas.microsoft.com/office/powerpoint/2010/main" val="425380210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11" name="Text Box 1032"/>
          <p:cNvSpPr txBox="1">
            <a:spLocks noChangeArrowheads="1"/>
          </p:cNvSpPr>
          <p:nvPr userDrawn="1"/>
        </p:nvSpPr>
        <p:spPr bwMode="black">
          <a:xfrm>
            <a:off x="0" y="4498110"/>
            <a:ext cx="12192000" cy="2379617"/>
          </a:xfrm>
          <a:prstGeom prst="rect">
            <a:avLst/>
          </a:prstGeom>
          <a:solidFill>
            <a:schemeClr val="accent5"/>
          </a:solidFill>
          <a:ln w="9525">
            <a:noFill/>
            <a:miter lim="800000"/>
            <a:headEnd/>
            <a:tailEnd/>
          </a:ln>
          <a:effectLst/>
        </p:spPr>
        <p:txBody>
          <a:bodyPr anchor="b" anchorCtr="1">
            <a:noAutofit/>
          </a:bodyPr>
          <a:lstStyle/>
          <a:p>
            <a:pPr algn="ctr">
              <a:spcBef>
                <a:spcPct val="50000"/>
              </a:spcBef>
              <a:defRPr/>
            </a:pPr>
            <a:r>
              <a:rPr lang="en-GB" sz="900" noProof="0" dirty="0">
                <a:solidFill>
                  <a:schemeClr val="accent1"/>
                </a:solidFill>
                <a:latin typeface="+mn-lt"/>
                <a:cs typeface="Times New Roman" pitchFamily="18" charset="0"/>
              </a:rPr>
              <a:t>Copyright © 2018 CompTIA, Inc. All rights reserved. Screenshots used for illustrative purposes are the property of the software proprietor. Except as permitted under the Copyright Act of 1976, no part of this publication may be reproduced or distributed in any form or by any means, or stored in a database or retrieval system, without the prior written permission CompTIA, 3500 Lacey Road, Suite 100, Downers Grove, IL 60515-5439. CompTIA® and the CompTIA logo are registered trademarks of CompTIA, Inc., in the U.S. and other countries. All other product and service names used may be common law or registered trademarks of their respective proprietors.</a:t>
            </a:r>
            <a:endParaRPr lang="en-US" sz="900" noProof="0" dirty="0">
              <a:solidFill>
                <a:schemeClr val="accent1"/>
              </a:solidFill>
              <a:latin typeface="+mn-lt"/>
              <a:cs typeface="Times New Roman" pitchFamily="18" charset="0"/>
            </a:endParaRPr>
          </a:p>
        </p:txBody>
      </p:sp>
      <p:sp>
        <p:nvSpPr>
          <p:cNvPr id="3" name="Subtitle 2"/>
          <p:cNvSpPr>
            <a:spLocks noGrp="1"/>
          </p:cNvSpPr>
          <p:nvPr>
            <p:ph type="subTitle" idx="1"/>
          </p:nvPr>
        </p:nvSpPr>
        <p:spPr>
          <a:xfrm>
            <a:off x="0" y="3812309"/>
            <a:ext cx="12192000" cy="685800"/>
          </a:xfrm>
          <a:solidFill>
            <a:schemeClr val="accent4"/>
          </a:solidFill>
        </p:spPr>
        <p:txBody>
          <a:bodyPr anchor="ctr" anchorCtr="0">
            <a:noAutofit/>
          </a:bodyPr>
          <a:lstStyle>
            <a:lvl1pPr marL="0" indent="0" algn="ctr">
              <a:buNone/>
              <a:defRPr sz="4400" b="1">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endParaRPr lang="en-US" noProof="0" dirty="0"/>
          </a:p>
        </p:txBody>
      </p:sp>
      <p:sp>
        <p:nvSpPr>
          <p:cNvPr id="9" name="Title 8"/>
          <p:cNvSpPr>
            <a:spLocks noGrp="1"/>
          </p:cNvSpPr>
          <p:nvPr>
            <p:ph type="title" hasCustomPrompt="1"/>
          </p:nvPr>
        </p:nvSpPr>
        <p:spPr>
          <a:xfrm>
            <a:off x="0" y="2673276"/>
            <a:ext cx="12192000" cy="1143000"/>
          </a:xfrm>
          <a:solidFill>
            <a:schemeClr val="tx1"/>
          </a:solidFill>
        </p:spPr>
        <p:txBody>
          <a:bodyPr lIns="91440" tIns="45720" rIns="91440" bIns="45720">
            <a:noAutofit/>
          </a:bodyPr>
          <a:lstStyle>
            <a:lvl1pPr>
              <a:defRPr sz="4000" b="0" i="0">
                <a:solidFill>
                  <a:schemeClr val="accent5"/>
                </a:solidFill>
                <a:latin typeface="+mj-lt"/>
              </a:defRPr>
            </a:lvl1pPr>
          </a:lstStyle>
          <a:p>
            <a:r>
              <a:rPr lang="en-GB" noProof="0" dirty="0"/>
              <a:t>CompTIA IT Fundamentals+</a:t>
            </a:r>
            <a:br>
              <a:rPr lang="en-GB" noProof="0" dirty="0"/>
            </a:br>
            <a:r>
              <a:rPr lang="en-GB" noProof="0" dirty="0"/>
              <a:t>(Exam FC0‑U61)</a:t>
            </a:r>
            <a:endParaRPr lang="en-US" noProof="0" dirty="0"/>
          </a:p>
        </p:txBody>
      </p:sp>
      <p:pic>
        <p:nvPicPr>
          <p:cNvPr id="13" name="Picture 12" descr="CompTIA logo">
            <a:extLst>
              <a:ext uri="{FF2B5EF4-FFF2-40B4-BE49-F238E27FC236}">
                <a16:creationId xmlns:a16="http://schemas.microsoft.com/office/drawing/2014/main" id="{EC532169-3147-4394-AA33-62CEA5752870}"/>
              </a:ext>
            </a:extLst>
          </p:cNvPr>
          <p:cNvPicPr/>
          <p:nvPr userDrawn="1"/>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p:blipFill>
        <p:spPr bwMode="auto">
          <a:xfrm>
            <a:off x="10597366" y="224411"/>
            <a:ext cx="1419225" cy="790575"/>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0225561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Outline">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 y="914400"/>
            <a:ext cx="11978640" cy="5577840"/>
          </a:xfrm>
        </p:spPr>
        <p:txBody>
          <a:bodyPr/>
          <a:lstStyle>
            <a:lvl1pPr marL="0" indent="0">
              <a:spcBef>
                <a:spcPts val="2400"/>
              </a:spcBef>
              <a:spcAft>
                <a:spcPts val="2400"/>
              </a:spcAft>
              <a:buNone/>
              <a:defRPr/>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6"/>
          <p:cNvSpPr>
            <a:spLocks noGrp="1"/>
          </p:cNvSpPr>
          <p:nvPr>
            <p:ph type="title"/>
          </p:nvPr>
        </p:nvSpPr>
        <p:spPr/>
        <p:txBody>
          <a:bodyPr>
            <a:normAutofit/>
          </a:bodyPr>
          <a:lstStyle>
            <a:lvl1pPr algn="ctr">
              <a:defRPr sz="4800"/>
            </a:lvl1pPr>
          </a:lstStyle>
          <a:p>
            <a:r>
              <a:rPr lang="en-US"/>
              <a:t>Click to edit Master title style</a:t>
            </a:r>
            <a:endParaRPr lang="en-US" dirty="0"/>
          </a:p>
        </p:txBody>
      </p:sp>
      <p:sp>
        <p:nvSpPr>
          <p:cNvPr id="5" name="Footer Placeholder 4">
            <a:extLst>
              <a:ext uri="{FF2B5EF4-FFF2-40B4-BE49-F238E27FC236}">
                <a16:creationId xmlns:a16="http://schemas.microsoft.com/office/drawing/2014/main" id="{58A365D4-CB39-4DD5-9171-D491B0401A7E}"/>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6" name="Slide Number Placeholder 7">
            <a:extLst>
              <a:ext uri="{FF2B5EF4-FFF2-40B4-BE49-F238E27FC236}">
                <a16:creationId xmlns:a16="http://schemas.microsoft.com/office/drawing/2014/main" id="{7DB4F6E3-B7B7-47B4-88B2-4B4973B49B30}"/>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endParaRPr lang="en-US" dirty="0"/>
          </a:p>
        </p:txBody>
      </p:sp>
    </p:spTree>
    <p:extLst>
      <p:ext uri="{BB962C8B-B14F-4D97-AF65-F5344CB8AC3E}">
        <p14:creationId xmlns:p14="http://schemas.microsoft.com/office/powerpoint/2010/main" val="24171211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Footer Placeholder 4">
            <a:extLst>
              <a:ext uri="{FF2B5EF4-FFF2-40B4-BE49-F238E27FC236}">
                <a16:creationId xmlns:a16="http://schemas.microsoft.com/office/drawing/2014/main" id="{99D882FC-8A2F-4BB3-A76C-2A2A28761589}"/>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Tree>
    <p:extLst>
      <p:ext uri="{BB962C8B-B14F-4D97-AF65-F5344CB8AC3E}">
        <p14:creationId xmlns:p14="http://schemas.microsoft.com/office/powerpoint/2010/main" val="20586691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Objectives">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 y="914399"/>
            <a:ext cx="6200178"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6" name="Group 5" descr="Objectives">
            <a:extLst>
              <a:ext uri="{FF2B5EF4-FFF2-40B4-BE49-F238E27FC236}">
                <a16:creationId xmlns:a16="http://schemas.microsoft.com/office/drawing/2014/main" id="{1C7F5C99-0345-4FCE-A9C4-F860AC4C87D7}"/>
              </a:ext>
            </a:extLst>
          </p:cNvPr>
          <p:cNvGrpSpPr/>
          <p:nvPr userDrawn="1"/>
        </p:nvGrpSpPr>
        <p:grpSpPr>
          <a:xfrm>
            <a:off x="6291618" y="822960"/>
            <a:ext cx="5900382" cy="5715000"/>
            <a:chOff x="6291618" y="822960"/>
            <a:chExt cx="5900382" cy="5715000"/>
          </a:xfrm>
        </p:grpSpPr>
        <p:pic>
          <p:nvPicPr>
            <p:cNvPr id="8" name="Picture 7" descr="Objectives (Image by racorn © 23rf.com)">
              <a:extLst>
                <a:ext uri="{FF2B5EF4-FFF2-40B4-BE49-F238E27FC236}">
                  <a16:creationId xmlns:a16="http://schemas.microsoft.com/office/drawing/2014/main" id="{93F9B8EA-F0FB-4DAE-9D71-AB3B17E12850}"/>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6291618" y="822960"/>
              <a:ext cx="5900382" cy="5715000"/>
            </a:xfrm>
            <a:prstGeom prst="rect">
              <a:avLst/>
            </a:prstGeom>
          </p:spPr>
        </p:pic>
        <p:sp>
          <p:nvSpPr>
            <p:cNvPr id="10" name="TextBox 9" descr="Unit objectives (Image by racorn © 123rf.com)">
              <a:extLst>
                <a:ext uri="{FF2B5EF4-FFF2-40B4-BE49-F238E27FC236}">
                  <a16:creationId xmlns:a16="http://schemas.microsoft.com/office/drawing/2014/main" id="{E3194958-6F33-40AC-AD10-F14190F7280D}"/>
                </a:ext>
              </a:extLst>
            </p:cNvPr>
            <p:cNvSpPr txBox="1"/>
            <p:nvPr userDrawn="1"/>
          </p:nvSpPr>
          <p:spPr>
            <a:xfrm>
              <a:off x="6447304" y="6177439"/>
              <a:ext cx="1729961" cy="246221"/>
            </a:xfrm>
            <a:prstGeom prst="rect">
              <a:avLst/>
            </a:prstGeom>
            <a:noFill/>
          </p:spPr>
          <p:txBody>
            <a:bodyPr wrap="none" rtlCol="0">
              <a:spAutoFit/>
            </a:bodyPr>
            <a:lstStyle/>
            <a:p>
              <a:r>
                <a:rPr lang="en-US" sz="1000" dirty="0">
                  <a:solidFill>
                    <a:schemeClr val="accent5"/>
                  </a:solidFill>
                </a:rPr>
                <a:t>Image by </a:t>
              </a:r>
              <a:r>
                <a:rPr lang="en-US" sz="1000" dirty="0" err="1">
                  <a:solidFill>
                    <a:schemeClr val="accent5"/>
                  </a:solidFill>
                </a:rPr>
                <a:t>racorn</a:t>
              </a:r>
              <a:r>
                <a:rPr lang="en-US" sz="1000" dirty="0">
                  <a:solidFill>
                    <a:schemeClr val="accent5"/>
                  </a:solidFill>
                </a:rPr>
                <a:t> © 123rf.com</a:t>
              </a:r>
            </a:p>
          </p:txBody>
        </p:sp>
      </p:grpSp>
      <p:sp>
        <p:nvSpPr>
          <p:cNvPr id="11" name="TextBox 10">
            <a:extLst>
              <a:ext uri="{FF2B5EF4-FFF2-40B4-BE49-F238E27FC236}">
                <a16:creationId xmlns:a16="http://schemas.microsoft.com/office/drawing/2014/main" id="{A2AA293D-B37D-4C3D-92EC-A239C731391B}"/>
              </a:ext>
            </a:extLst>
          </p:cNvPr>
          <p:cNvSpPr txBox="1"/>
          <p:nvPr userDrawn="1"/>
        </p:nvSpPr>
        <p:spPr>
          <a:xfrm>
            <a:off x="0" y="0"/>
            <a:ext cx="12192000" cy="822960"/>
          </a:xfrm>
          <a:prstGeom prst="rect">
            <a:avLst/>
          </a:prstGeom>
          <a:solidFill>
            <a:schemeClr val="bg2"/>
          </a:solidFill>
          <a:ln w="9525">
            <a:solidFill>
              <a:schemeClr val="bg2"/>
            </a:solidFill>
            <a:miter lim="800000"/>
            <a:headEnd/>
            <a:tailEnd/>
          </a:ln>
        </p:spPr>
        <p:txBody>
          <a:bodyPr vert="horz" wrap="square" lIns="91440" tIns="45720" rIns="91440" bIns="45720" numCol="1" anchor="ctr" anchorCtr="0" compatLnSpc="1">
            <a:prstTxWarp prst="textNoShape">
              <a:avLst/>
            </a:prstTxWarp>
            <a:normAutofit/>
          </a:bodyPr>
          <a:lstStyle>
            <a:lvl1pPr algn="ctr" eaLnBrk="0" fontAlgn="base" hangingPunct="0">
              <a:spcBef>
                <a:spcPct val="0"/>
              </a:spcBef>
              <a:spcAft>
                <a:spcPct val="0"/>
              </a:spcAft>
              <a:defRPr sz="3600" b="1">
                <a:solidFill>
                  <a:srgbClr val="F8F8F8"/>
                </a:solidFill>
                <a:latin typeface="+mj-lt"/>
                <a:ea typeface="+mj-ea"/>
                <a:cs typeface="+mj-cs"/>
              </a:defRPr>
            </a:lvl1pPr>
            <a:lvl2pPr algn="ctr" eaLnBrk="0" fontAlgn="base" hangingPunct="0">
              <a:spcBef>
                <a:spcPct val="0"/>
              </a:spcBef>
              <a:spcAft>
                <a:spcPct val="0"/>
              </a:spcAft>
              <a:defRPr sz="3600" b="1">
                <a:solidFill>
                  <a:srgbClr val="F8F8F8"/>
                </a:solidFill>
                <a:latin typeface="Verdana" pitchFamily="34" charset="0"/>
              </a:defRPr>
            </a:lvl2pPr>
            <a:lvl3pPr algn="ctr" eaLnBrk="0" fontAlgn="base" hangingPunct="0">
              <a:spcBef>
                <a:spcPct val="0"/>
              </a:spcBef>
              <a:spcAft>
                <a:spcPct val="0"/>
              </a:spcAft>
              <a:defRPr sz="3600" b="1">
                <a:solidFill>
                  <a:srgbClr val="F8F8F8"/>
                </a:solidFill>
                <a:latin typeface="Verdana" pitchFamily="34" charset="0"/>
              </a:defRPr>
            </a:lvl3pPr>
            <a:lvl4pPr algn="ctr" eaLnBrk="0" fontAlgn="base" hangingPunct="0">
              <a:spcBef>
                <a:spcPct val="0"/>
              </a:spcBef>
              <a:spcAft>
                <a:spcPct val="0"/>
              </a:spcAft>
              <a:defRPr sz="3600" b="1">
                <a:solidFill>
                  <a:srgbClr val="F8F8F8"/>
                </a:solidFill>
                <a:latin typeface="Verdana" pitchFamily="34" charset="0"/>
              </a:defRPr>
            </a:lvl4pPr>
            <a:lvl5pPr algn="ctr" eaLnBrk="0" fontAlgn="base" hangingPunct="0">
              <a:spcBef>
                <a:spcPct val="0"/>
              </a:spcBef>
              <a:spcAft>
                <a:spcPct val="0"/>
              </a:spcAft>
              <a:defRPr sz="3600" b="1">
                <a:solidFill>
                  <a:srgbClr val="F8F8F8"/>
                </a:solidFill>
                <a:latin typeface="Verdana" pitchFamily="34" charset="0"/>
              </a:defRPr>
            </a:lvl5pPr>
            <a:lvl6pPr marL="457200" algn="ctr" eaLnBrk="0" fontAlgn="base" hangingPunct="0">
              <a:spcBef>
                <a:spcPct val="0"/>
              </a:spcBef>
              <a:spcAft>
                <a:spcPct val="0"/>
              </a:spcAft>
              <a:defRPr sz="3600" b="1">
                <a:solidFill>
                  <a:schemeClr val="tx2"/>
                </a:solidFill>
                <a:latin typeface="Verdana" pitchFamily="34" charset="0"/>
              </a:defRPr>
            </a:lvl6pPr>
            <a:lvl7pPr marL="914400" algn="ctr" eaLnBrk="0" fontAlgn="base" hangingPunct="0">
              <a:spcBef>
                <a:spcPct val="0"/>
              </a:spcBef>
              <a:spcAft>
                <a:spcPct val="0"/>
              </a:spcAft>
              <a:defRPr sz="3600" b="1">
                <a:solidFill>
                  <a:schemeClr val="tx2"/>
                </a:solidFill>
                <a:latin typeface="Verdana" pitchFamily="34" charset="0"/>
              </a:defRPr>
            </a:lvl7pPr>
            <a:lvl8pPr marL="1371600" algn="ctr" eaLnBrk="0" fontAlgn="base" hangingPunct="0">
              <a:spcBef>
                <a:spcPct val="0"/>
              </a:spcBef>
              <a:spcAft>
                <a:spcPct val="0"/>
              </a:spcAft>
              <a:defRPr sz="3600" b="1">
                <a:solidFill>
                  <a:schemeClr val="tx2"/>
                </a:solidFill>
                <a:latin typeface="Verdana" pitchFamily="34" charset="0"/>
              </a:defRPr>
            </a:lvl8pPr>
            <a:lvl9pPr marL="1828800" algn="ctr" eaLnBrk="0" fontAlgn="base" hangingPunct="0">
              <a:spcBef>
                <a:spcPct val="0"/>
              </a:spcBef>
              <a:spcAft>
                <a:spcPct val="0"/>
              </a:spcAft>
              <a:defRPr sz="3600" b="1">
                <a:solidFill>
                  <a:schemeClr val="tx2"/>
                </a:solidFill>
                <a:latin typeface="Verdana" pitchFamily="34" charset="0"/>
              </a:defRPr>
            </a:lvl9pPr>
          </a:lstStyle>
          <a:p>
            <a:pPr lvl="0"/>
            <a:r>
              <a:rPr lang="en-US" sz="4800" dirty="0">
                <a:solidFill>
                  <a:schemeClr val="accent5"/>
                </a:solidFill>
                <a:latin typeface="+mj-lt"/>
                <a:ea typeface="Verdana" panose="020B0604030504040204" pitchFamily="34" charset="0"/>
                <a:cs typeface="Verdana" panose="020B0604030504040204" pitchFamily="34" charset="0"/>
              </a:rPr>
              <a:t>Objectives</a:t>
            </a:r>
          </a:p>
        </p:txBody>
      </p:sp>
      <p:sp>
        <p:nvSpPr>
          <p:cNvPr id="12" name="Footer Placeholder 4">
            <a:extLst>
              <a:ext uri="{FF2B5EF4-FFF2-40B4-BE49-F238E27FC236}">
                <a16:creationId xmlns:a16="http://schemas.microsoft.com/office/drawing/2014/main" id="{3F0C4344-A7A7-4D9C-B4A8-FD2FF9DF2F54}"/>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9" name="Slide Number Placeholder 7">
            <a:extLst>
              <a:ext uri="{FF2B5EF4-FFF2-40B4-BE49-F238E27FC236}">
                <a16:creationId xmlns:a16="http://schemas.microsoft.com/office/drawing/2014/main" id="{AA92C0BC-1371-444D-9B2C-9CF85120402E}"/>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103945221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Review">
    <p:spTree>
      <p:nvGrpSpPr>
        <p:cNvPr id="1" name=""/>
        <p:cNvGrpSpPr/>
        <p:nvPr/>
      </p:nvGrpSpPr>
      <p:grpSpPr>
        <a:xfrm>
          <a:off x="0" y="0"/>
          <a:ext cx="0" cy="0"/>
          <a:chOff x="0" y="0"/>
          <a:chExt cx="0" cy="0"/>
        </a:xfrm>
      </p:grpSpPr>
      <p:sp>
        <p:nvSpPr>
          <p:cNvPr id="3" name="Content Placeholder 2"/>
          <p:cNvSpPr>
            <a:spLocks noGrp="1"/>
          </p:cNvSpPr>
          <p:nvPr>
            <p:ph idx="1"/>
          </p:nvPr>
        </p:nvSpPr>
        <p:spPr>
          <a:xfrm>
            <a:off x="7161362" y="914399"/>
            <a:ext cx="5030638"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Box 10">
            <a:extLst>
              <a:ext uri="{FF2B5EF4-FFF2-40B4-BE49-F238E27FC236}">
                <a16:creationId xmlns:a16="http://schemas.microsoft.com/office/drawing/2014/main" id="{A2AA293D-B37D-4C3D-92EC-A239C731391B}"/>
              </a:ext>
            </a:extLst>
          </p:cNvPr>
          <p:cNvSpPr txBox="1"/>
          <p:nvPr userDrawn="1"/>
        </p:nvSpPr>
        <p:spPr>
          <a:xfrm>
            <a:off x="0" y="0"/>
            <a:ext cx="12192000" cy="822960"/>
          </a:xfrm>
          <a:prstGeom prst="rect">
            <a:avLst/>
          </a:prstGeom>
          <a:solidFill>
            <a:schemeClr val="bg2"/>
          </a:solidFill>
          <a:ln w="9525">
            <a:solidFill>
              <a:schemeClr val="bg2"/>
            </a:solidFill>
            <a:miter lim="800000"/>
            <a:headEnd/>
            <a:tailEnd/>
          </a:ln>
        </p:spPr>
        <p:txBody>
          <a:bodyPr vert="horz" wrap="square" lIns="91440" tIns="45720" rIns="91440" bIns="45720" numCol="1" anchor="ctr" anchorCtr="0" compatLnSpc="1">
            <a:prstTxWarp prst="textNoShape">
              <a:avLst/>
            </a:prstTxWarp>
            <a:normAutofit/>
          </a:bodyPr>
          <a:lstStyle>
            <a:lvl1pPr algn="ctr" eaLnBrk="0" fontAlgn="base" hangingPunct="0">
              <a:spcBef>
                <a:spcPct val="0"/>
              </a:spcBef>
              <a:spcAft>
                <a:spcPct val="0"/>
              </a:spcAft>
              <a:defRPr sz="3600" b="1">
                <a:solidFill>
                  <a:srgbClr val="F8F8F8"/>
                </a:solidFill>
                <a:latin typeface="+mj-lt"/>
                <a:ea typeface="+mj-ea"/>
                <a:cs typeface="+mj-cs"/>
              </a:defRPr>
            </a:lvl1pPr>
            <a:lvl2pPr algn="ctr" eaLnBrk="0" fontAlgn="base" hangingPunct="0">
              <a:spcBef>
                <a:spcPct val="0"/>
              </a:spcBef>
              <a:spcAft>
                <a:spcPct val="0"/>
              </a:spcAft>
              <a:defRPr sz="3600" b="1">
                <a:solidFill>
                  <a:srgbClr val="F8F8F8"/>
                </a:solidFill>
                <a:latin typeface="Verdana" pitchFamily="34" charset="0"/>
              </a:defRPr>
            </a:lvl2pPr>
            <a:lvl3pPr algn="ctr" eaLnBrk="0" fontAlgn="base" hangingPunct="0">
              <a:spcBef>
                <a:spcPct val="0"/>
              </a:spcBef>
              <a:spcAft>
                <a:spcPct val="0"/>
              </a:spcAft>
              <a:defRPr sz="3600" b="1">
                <a:solidFill>
                  <a:srgbClr val="F8F8F8"/>
                </a:solidFill>
                <a:latin typeface="Verdana" pitchFamily="34" charset="0"/>
              </a:defRPr>
            </a:lvl3pPr>
            <a:lvl4pPr algn="ctr" eaLnBrk="0" fontAlgn="base" hangingPunct="0">
              <a:spcBef>
                <a:spcPct val="0"/>
              </a:spcBef>
              <a:spcAft>
                <a:spcPct val="0"/>
              </a:spcAft>
              <a:defRPr sz="3600" b="1">
                <a:solidFill>
                  <a:srgbClr val="F8F8F8"/>
                </a:solidFill>
                <a:latin typeface="Verdana" pitchFamily="34" charset="0"/>
              </a:defRPr>
            </a:lvl4pPr>
            <a:lvl5pPr algn="ctr" eaLnBrk="0" fontAlgn="base" hangingPunct="0">
              <a:spcBef>
                <a:spcPct val="0"/>
              </a:spcBef>
              <a:spcAft>
                <a:spcPct val="0"/>
              </a:spcAft>
              <a:defRPr sz="3600" b="1">
                <a:solidFill>
                  <a:srgbClr val="F8F8F8"/>
                </a:solidFill>
                <a:latin typeface="Verdana" pitchFamily="34" charset="0"/>
              </a:defRPr>
            </a:lvl5pPr>
            <a:lvl6pPr marL="457200" algn="ctr" eaLnBrk="0" fontAlgn="base" hangingPunct="0">
              <a:spcBef>
                <a:spcPct val="0"/>
              </a:spcBef>
              <a:spcAft>
                <a:spcPct val="0"/>
              </a:spcAft>
              <a:defRPr sz="3600" b="1">
                <a:solidFill>
                  <a:schemeClr val="tx2"/>
                </a:solidFill>
                <a:latin typeface="Verdana" pitchFamily="34" charset="0"/>
              </a:defRPr>
            </a:lvl6pPr>
            <a:lvl7pPr marL="914400" algn="ctr" eaLnBrk="0" fontAlgn="base" hangingPunct="0">
              <a:spcBef>
                <a:spcPct val="0"/>
              </a:spcBef>
              <a:spcAft>
                <a:spcPct val="0"/>
              </a:spcAft>
              <a:defRPr sz="3600" b="1">
                <a:solidFill>
                  <a:schemeClr val="tx2"/>
                </a:solidFill>
                <a:latin typeface="Verdana" pitchFamily="34" charset="0"/>
              </a:defRPr>
            </a:lvl7pPr>
            <a:lvl8pPr marL="1371600" algn="ctr" eaLnBrk="0" fontAlgn="base" hangingPunct="0">
              <a:spcBef>
                <a:spcPct val="0"/>
              </a:spcBef>
              <a:spcAft>
                <a:spcPct val="0"/>
              </a:spcAft>
              <a:defRPr sz="3600" b="1">
                <a:solidFill>
                  <a:schemeClr val="tx2"/>
                </a:solidFill>
                <a:latin typeface="Verdana" pitchFamily="34" charset="0"/>
              </a:defRPr>
            </a:lvl8pPr>
            <a:lvl9pPr marL="1828800" algn="ctr" eaLnBrk="0" fontAlgn="base" hangingPunct="0">
              <a:spcBef>
                <a:spcPct val="0"/>
              </a:spcBef>
              <a:spcAft>
                <a:spcPct val="0"/>
              </a:spcAft>
              <a:defRPr sz="3600" b="1">
                <a:solidFill>
                  <a:schemeClr val="tx2"/>
                </a:solidFill>
                <a:latin typeface="Verdana" pitchFamily="34" charset="0"/>
              </a:defRPr>
            </a:lvl9pPr>
          </a:lstStyle>
          <a:p>
            <a:pPr lvl="0"/>
            <a:r>
              <a:rPr lang="en-US" sz="4800" dirty="0">
                <a:solidFill>
                  <a:schemeClr val="accent5"/>
                </a:solidFill>
                <a:latin typeface="+mj-lt"/>
                <a:ea typeface="Verdana" panose="020B0604030504040204" pitchFamily="34" charset="0"/>
                <a:cs typeface="Verdana" panose="020B0604030504040204" pitchFamily="34" charset="0"/>
              </a:rPr>
              <a:t>Review</a:t>
            </a:r>
          </a:p>
        </p:txBody>
      </p:sp>
      <p:grpSp>
        <p:nvGrpSpPr>
          <p:cNvPr id="12" name="Group 11" descr="Review ">
            <a:extLst>
              <a:ext uri="{FF2B5EF4-FFF2-40B4-BE49-F238E27FC236}">
                <a16:creationId xmlns:a16="http://schemas.microsoft.com/office/drawing/2014/main" id="{D9D5A189-4666-4772-A9C8-16648CDE9AE8}"/>
              </a:ext>
            </a:extLst>
          </p:cNvPr>
          <p:cNvGrpSpPr/>
          <p:nvPr userDrawn="1"/>
        </p:nvGrpSpPr>
        <p:grpSpPr>
          <a:xfrm>
            <a:off x="17612" y="822960"/>
            <a:ext cx="7143750" cy="5715000"/>
            <a:chOff x="17612" y="822960"/>
            <a:chExt cx="7143750" cy="5715000"/>
          </a:xfrm>
        </p:grpSpPr>
        <p:pic>
          <p:nvPicPr>
            <p:cNvPr id="13" name="Picture 12" descr="Review (Image by Wavebreak Media © 123rf.com)">
              <a:extLst>
                <a:ext uri="{FF2B5EF4-FFF2-40B4-BE49-F238E27FC236}">
                  <a16:creationId xmlns:a16="http://schemas.microsoft.com/office/drawing/2014/main" id="{E6C7E7FE-ED67-4556-8E17-D224225F3C91}"/>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17612" y="822960"/>
              <a:ext cx="7143750" cy="5715000"/>
            </a:xfrm>
            <a:prstGeom prst="rect">
              <a:avLst/>
            </a:prstGeom>
          </p:spPr>
        </p:pic>
        <p:sp>
          <p:nvSpPr>
            <p:cNvPr id="14" name="TextBox 13">
              <a:extLst>
                <a:ext uri="{FF2B5EF4-FFF2-40B4-BE49-F238E27FC236}">
                  <a16:creationId xmlns:a16="http://schemas.microsoft.com/office/drawing/2014/main" id="{FE75F581-47F3-447A-8CF0-D183ECAAF9EB}"/>
                </a:ext>
              </a:extLst>
            </p:cNvPr>
            <p:cNvSpPr txBox="1"/>
            <p:nvPr userDrawn="1"/>
          </p:nvSpPr>
          <p:spPr>
            <a:xfrm>
              <a:off x="4820657" y="859869"/>
              <a:ext cx="2340705" cy="246221"/>
            </a:xfrm>
            <a:prstGeom prst="rect">
              <a:avLst/>
            </a:prstGeom>
            <a:noFill/>
          </p:spPr>
          <p:txBody>
            <a:bodyPr wrap="none" rtlCol="0">
              <a:spAutoFit/>
            </a:bodyPr>
            <a:lstStyle/>
            <a:p>
              <a:r>
                <a:rPr lang="en-US" sz="1000" dirty="0">
                  <a:solidFill>
                    <a:schemeClr val="accent3"/>
                  </a:solidFill>
                </a:rPr>
                <a:t>Image by Wavebreak Media © 123rf.com</a:t>
              </a:r>
            </a:p>
          </p:txBody>
        </p:sp>
      </p:grpSp>
      <p:sp>
        <p:nvSpPr>
          <p:cNvPr id="15" name="Footer Placeholder 4">
            <a:extLst>
              <a:ext uri="{FF2B5EF4-FFF2-40B4-BE49-F238E27FC236}">
                <a16:creationId xmlns:a16="http://schemas.microsoft.com/office/drawing/2014/main" id="{8142CB92-11C2-4AC8-B0CA-A561CB4AFA8E}"/>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9" name="Slide Number Placeholder 7">
            <a:extLst>
              <a:ext uri="{FF2B5EF4-FFF2-40B4-BE49-F238E27FC236}">
                <a16:creationId xmlns:a16="http://schemas.microsoft.com/office/drawing/2014/main" id="{5B85E6EE-E8A1-4E58-B0FC-B112D6CF9A1F}"/>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245394676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Labs">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25DCDA32-F80C-4AAC-996B-6E8032FB392A}"/>
              </a:ext>
            </a:extLst>
          </p:cNvPr>
          <p:cNvGrpSpPr/>
          <p:nvPr userDrawn="1"/>
        </p:nvGrpSpPr>
        <p:grpSpPr>
          <a:xfrm>
            <a:off x="5423065" y="813435"/>
            <a:ext cx="6768936" cy="5724525"/>
            <a:chOff x="5423065" y="813435"/>
            <a:chExt cx="6768936" cy="5724525"/>
          </a:xfrm>
        </p:grpSpPr>
        <p:pic>
          <p:nvPicPr>
            <p:cNvPr id="15" name="Picture 14" descr="Time for a lab... (Image by goodluz © 123rf.com)">
              <a:extLst>
                <a:ext uri="{FF2B5EF4-FFF2-40B4-BE49-F238E27FC236}">
                  <a16:creationId xmlns:a16="http://schemas.microsoft.com/office/drawing/2014/main" id="{03CE7AE5-8E7D-44CF-8BC6-5CA092633B1D}"/>
                </a:ext>
              </a:extLst>
            </p:cNvPr>
            <p:cNvPicPr>
              <a:picLocks noChangeAspect="1"/>
            </p:cNvPicPr>
            <p:nvPr userDrawn="1"/>
          </p:nvPicPr>
          <p:blipFill rotWithShape="1">
            <a:blip r:embed="rId2" cstate="email">
              <a:extLst>
                <a:ext uri="{28A0092B-C50C-407E-A947-70E740481C1C}">
                  <a14:useLocalDpi xmlns:a14="http://schemas.microsoft.com/office/drawing/2010/main" val="0"/>
                </a:ext>
              </a:extLst>
            </a:blip>
            <a:srcRect/>
            <a:stretch/>
          </p:blipFill>
          <p:spPr>
            <a:xfrm>
              <a:off x="5423065" y="813435"/>
              <a:ext cx="6768936" cy="5724525"/>
            </a:xfrm>
            <a:prstGeom prst="rect">
              <a:avLst/>
            </a:prstGeom>
          </p:spPr>
        </p:pic>
        <p:sp>
          <p:nvSpPr>
            <p:cNvPr id="16" name="TextBox 15">
              <a:extLst>
                <a:ext uri="{FF2B5EF4-FFF2-40B4-BE49-F238E27FC236}">
                  <a16:creationId xmlns:a16="http://schemas.microsoft.com/office/drawing/2014/main" id="{E3D322FC-6A40-41D9-9421-BCEEDBFE2A81}"/>
                </a:ext>
              </a:extLst>
            </p:cNvPr>
            <p:cNvSpPr txBox="1"/>
            <p:nvPr userDrawn="1"/>
          </p:nvSpPr>
          <p:spPr>
            <a:xfrm>
              <a:off x="10391507" y="859869"/>
              <a:ext cx="1800493" cy="246221"/>
            </a:xfrm>
            <a:prstGeom prst="rect">
              <a:avLst/>
            </a:prstGeom>
            <a:noFill/>
          </p:spPr>
          <p:txBody>
            <a:bodyPr wrap="none" rtlCol="0">
              <a:spAutoFit/>
            </a:bodyPr>
            <a:lstStyle/>
            <a:p>
              <a:r>
                <a:rPr lang="en-US" sz="1000" dirty="0">
                  <a:solidFill>
                    <a:schemeClr val="accent3"/>
                  </a:solidFill>
                </a:rPr>
                <a:t>Image by </a:t>
              </a:r>
              <a:r>
                <a:rPr lang="en-US" sz="1000" dirty="0" err="1">
                  <a:solidFill>
                    <a:schemeClr val="accent3"/>
                  </a:solidFill>
                </a:rPr>
                <a:t>goodluz</a:t>
              </a:r>
              <a:r>
                <a:rPr lang="en-US" sz="1000" dirty="0">
                  <a:solidFill>
                    <a:schemeClr val="accent3"/>
                  </a:solidFill>
                </a:rPr>
                <a:t> © 123rf.com</a:t>
              </a:r>
            </a:p>
          </p:txBody>
        </p:sp>
      </p:grpSp>
      <p:sp>
        <p:nvSpPr>
          <p:cNvPr id="3" name="Content Placeholder 2"/>
          <p:cNvSpPr>
            <a:spLocks noGrp="1"/>
          </p:cNvSpPr>
          <p:nvPr>
            <p:ph idx="1"/>
          </p:nvPr>
        </p:nvSpPr>
        <p:spPr>
          <a:xfrm>
            <a:off x="91440" y="914400"/>
            <a:ext cx="5331624"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Box 10">
            <a:extLst>
              <a:ext uri="{FF2B5EF4-FFF2-40B4-BE49-F238E27FC236}">
                <a16:creationId xmlns:a16="http://schemas.microsoft.com/office/drawing/2014/main" id="{A2AA293D-B37D-4C3D-92EC-A239C731391B}"/>
              </a:ext>
            </a:extLst>
          </p:cNvPr>
          <p:cNvSpPr txBox="1"/>
          <p:nvPr userDrawn="1"/>
        </p:nvSpPr>
        <p:spPr>
          <a:xfrm>
            <a:off x="0" y="0"/>
            <a:ext cx="12192000" cy="822960"/>
          </a:xfrm>
          <a:prstGeom prst="rect">
            <a:avLst/>
          </a:prstGeom>
          <a:solidFill>
            <a:schemeClr val="bg2"/>
          </a:solidFill>
          <a:ln w="9525">
            <a:solidFill>
              <a:schemeClr val="bg2"/>
            </a:solidFill>
            <a:miter lim="800000"/>
            <a:headEnd/>
            <a:tailEnd/>
          </a:ln>
        </p:spPr>
        <p:txBody>
          <a:bodyPr vert="horz" wrap="square" lIns="91440" tIns="45720" rIns="91440" bIns="45720" numCol="1" anchor="ctr" anchorCtr="0" compatLnSpc="1">
            <a:prstTxWarp prst="textNoShape">
              <a:avLst/>
            </a:prstTxWarp>
            <a:normAutofit/>
          </a:bodyPr>
          <a:lstStyle>
            <a:lvl1pPr algn="ctr" eaLnBrk="0" fontAlgn="base" hangingPunct="0">
              <a:spcBef>
                <a:spcPct val="0"/>
              </a:spcBef>
              <a:spcAft>
                <a:spcPct val="0"/>
              </a:spcAft>
              <a:defRPr sz="3600" b="1">
                <a:solidFill>
                  <a:srgbClr val="F8F8F8"/>
                </a:solidFill>
                <a:latin typeface="+mj-lt"/>
                <a:ea typeface="+mj-ea"/>
                <a:cs typeface="+mj-cs"/>
              </a:defRPr>
            </a:lvl1pPr>
            <a:lvl2pPr algn="ctr" eaLnBrk="0" fontAlgn="base" hangingPunct="0">
              <a:spcBef>
                <a:spcPct val="0"/>
              </a:spcBef>
              <a:spcAft>
                <a:spcPct val="0"/>
              </a:spcAft>
              <a:defRPr sz="3600" b="1">
                <a:solidFill>
                  <a:srgbClr val="F8F8F8"/>
                </a:solidFill>
                <a:latin typeface="Verdana" pitchFamily="34" charset="0"/>
              </a:defRPr>
            </a:lvl2pPr>
            <a:lvl3pPr algn="ctr" eaLnBrk="0" fontAlgn="base" hangingPunct="0">
              <a:spcBef>
                <a:spcPct val="0"/>
              </a:spcBef>
              <a:spcAft>
                <a:spcPct val="0"/>
              </a:spcAft>
              <a:defRPr sz="3600" b="1">
                <a:solidFill>
                  <a:srgbClr val="F8F8F8"/>
                </a:solidFill>
                <a:latin typeface="Verdana" pitchFamily="34" charset="0"/>
              </a:defRPr>
            </a:lvl3pPr>
            <a:lvl4pPr algn="ctr" eaLnBrk="0" fontAlgn="base" hangingPunct="0">
              <a:spcBef>
                <a:spcPct val="0"/>
              </a:spcBef>
              <a:spcAft>
                <a:spcPct val="0"/>
              </a:spcAft>
              <a:defRPr sz="3600" b="1">
                <a:solidFill>
                  <a:srgbClr val="F8F8F8"/>
                </a:solidFill>
                <a:latin typeface="Verdana" pitchFamily="34" charset="0"/>
              </a:defRPr>
            </a:lvl4pPr>
            <a:lvl5pPr algn="ctr" eaLnBrk="0" fontAlgn="base" hangingPunct="0">
              <a:spcBef>
                <a:spcPct val="0"/>
              </a:spcBef>
              <a:spcAft>
                <a:spcPct val="0"/>
              </a:spcAft>
              <a:defRPr sz="3600" b="1">
                <a:solidFill>
                  <a:srgbClr val="F8F8F8"/>
                </a:solidFill>
                <a:latin typeface="Verdana" pitchFamily="34" charset="0"/>
              </a:defRPr>
            </a:lvl5pPr>
            <a:lvl6pPr marL="457200" algn="ctr" eaLnBrk="0" fontAlgn="base" hangingPunct="0">
              <a:spcBef>
                <a:spcPct val="0"/>
              </a:spcBef>
              <a:spcAft>
                <a:spcPct val="0"/>
              </a:spcAft>
              <a:defRPr sz="3600" b="1">
                <a:solidFill>
                  <a:schemeClr val="tx2"/>
                </a:solidFill>
                <a:latin typeface="Verdana" pitchFamily="34" charset="0"/>
              </a:defRPr>
            </a:lvl6pPr>
            <a:lvl7pPr marL="914400" algn="ctr" eaLnBrk="0" fontAlgn="base" hangingPunct="0">
              <a:spcBef>
                <a:spcPct val="0"/>
              </a:spcBef>
              <a:spcAft>
                <a:spcPct val="0"/>
              </a:spcAft>
              <a:defRPr sz="3600" b="1">
                <a:solidFill>
                  <a:schemeClr val="tx2"/>
                </a:solidFill>
                <a:latin typeface="Verdana" pitchFamily="34" charset="0"/>
              </a:defRPr>
            </a:lvl7pPr>
            <a:lvl8pPr marL="1371600" algn="ctr" eaLnBrk="0" fontAlgn="base" hangingPunct="0">
              <a:spcBef>
                <a:spcPct val="0"/>
              </a:spcBef>
              <a:spcAft>
                <a:spcPct val="0"/>
              </a:spcAft>
              <a:defRPr sz="3600" b="1">
                <a:solidFill>
                  <a:schemeClr val="tx2"/>
                </a:solidFill>
                <a:latin typeface="Verdana" pitchFamily="34" charset="0"/>
              </a:defRPr>
            </a:lvl8pPr>
            <a:lvl9pPr marL="1828800" algn="ctr" eaLnBrk="0" fontAlgn="base" hangingPunct="0">
              <a:spcBef>
                <a:spcPct val="0"/>
              </a:spcBef>
              <a:spcAft>
                <a:spcPct val="0"/>
              </a:spcAft>
              <a:defRPr sz="3600" b="1">
                <a:solidFill>
                  <a:schemeClr val="tx2"/>
                </a:solidFill>
                <a:latin typeface="Verdana" pitchFamily="34" charset="0"/>
              </a:defRPr>
            </a:lvl9pPr>
          </a:lstStyle>
          <a:p>
            <a:pPr lvl="0"/>
            <a:r>
              <a:rPr lang="en-US" sz="4800" dirty="0">
                <a:solidFill>
                  <a:schemeClr val="accent5"/>
                </a:solidFill>
                <a:latin typeface="+mj-lt"/>
                <a:ea typeface="Verdana" panose="020B0604030504040204" pitchFamily="34" charset="0"/>
                <a:cs typeface="Verdana" panose="020B0604030504040204" pitchFamily="34" charset="0"/>
              </a:rPr>
              <a:t>Labs</a:t>
            </a:r>
          </a:p>
        </p:txBody>
      </p:sp>
      <p:sp>
        <p:nvSpPr>
          <p:cNvPr id="17" name="Footer Placeholder 4">
            <a:extLst>
              <a:ext uri="{FF2B5EF4-FFF2-40B4-BE49-F238E27FC236}">
                <a16:creationId xmlns:a16="http://schemas.microsoft.com/office/drawing/2014/main" id="{0AD369E6-3008-4AB3-8D39-2CAC2676621F}"/>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8" name="Slide Number Placeholder 7">
            <a:extLst>
              <a:ext uri="{FF2B5EF4-FFF2-40B4-BE49-F238E27FC236}">
                <a16:creationId xmlns:a16="http://schemas.microsoft.com/office/drawing/2014/main" id="{17E2A783-7B63-4ADB-A81B-D2F21C9CBB65}"/>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4165729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 y="914399"/>
            <a:ext cx="11978640"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6"/>
          <p:cNvSpPr>
            <a:spLocks noGrp="1"/>
          </p:cNvSpPr>
          <p:nvPr>
            <p:ph type="title"/>
          </p:nvPr>
        </p:nvSpPr>
        <p:spPr/>
        <p:txBody>
          <a:bodyPr/>
          <a:lstStyle>
            <a:lvl1pPr algn="ctr">
              <a:defRPr/>
            </a:lvl1pPr>
          </a:lstStyle>
          <a:p>
            <a:r>
              <a:rPr lang="en-US"/>
              <a:t>Click to edit Master title style</a:t>
            </a:r>
            <a:endParaRPr lang="en-US" dirty="0"/>
          </a:p>
        </p:txBody>
      </p:sp>
      <p:sp>
        <p:nvSpPr>
          <p:cNvPr id="8" name="Footer Placeholder 4">
            <a:extLst>
              <a:ext uri="{FF2B5EF4-FFF2-40B4-BE49-F238E27FC236}">
                <a16:creationId xmlns:a16="http://schemas.microsoft.com/office/drawing/2014/main" id="{09765914-C0DD-4D57-876A-8BE033A6EE9E}"/>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6" name="Slide Number Placeholder 7">
            <a:extLst>
              <a:ext uri="{FF2B5EF4-FFF2-40B4-BE49-F238E27FC236}">
                <a16:creationId xmlns:a16="http://schemas.microsoft.com/office/drawing/2014/main" id="{4CFC60E1-5CBB-4291-B6B7-2638F1ACE1BD}"/>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3729968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Over Text">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 y="914399"/>
            <a:ext cx="11978640" cy="2743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6"/>
          <p:cNvSpPr>
            <a:spLocks noGrp="1"/>
          </p:cNvSpPr>
          <p:nvPr>
            <p:ph type="title"/>
          </p:nvPr>
        </p:nvSpPr>
        <p:spPr/>
        <p:txBody>
          <a:bodyPr/>
          <a:lstStyle>
            <a:lvl1pPr algn="ctr">
              <a:defRPr/>
            </a:lvl1pPr>
          </a:lstStyle>
          <a:p>
            <a:r>
              <a:rPr lang="en-US"/>
              <a:t>Click to edit Master title style</a:t>
            </a:r>
            <a:endParaRPr lang="en-US" dirty="0"/>
          </a:p>
        </p:txBody>
      </p:sp>
      <p:sp>
        <p:nvSpPr>
          <p:cNvPr id="6" name="Content Placeholder 2"/>
          <p:cNvSpPr>
            <a:spLocks noGrp="1"/>
          </p:cNvSpPr>
          <p:nvPr>
            <p:ph idx="12"/>
          </p:nvPr>
        </p:nvSpPr>
        <p:spPr>
          <a:xfrm>
            <a:off x="91440" y="3749040"/>
            <a:ext cx="11978640" cy="2743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4">
            <a:extLst>
              <a:ext uri="{FF2B5EF4-FFF2-40B4-BE49-F238E27FC236}">
                <a16:creationId xmlns:a16="http://schemas.microsoft.com/office/drawing/2014/main" id="{1F726AD9-D0F2-4891-952C-2475E49333BF}"/>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9" name="Slide Number Placeholder 7">
            <a:extLst>
              <a:ext uri="{FF2B5EF4-FFF2-40B4-BE49-F238E27FC236}">
                <a16:creationId xmlns:a16="http://schemas.microsoft.com/office/drawing/2014/main" id="{49C8AE80-85B3-4E94-9EFE-492F092057C3}"/>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804946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91439" y="914400"/>
            <a:ext cx="5943600"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26480" y="914400"/>
            <a:ext cx="5939560"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4">
            <a:extLst>
              <a:ext uri="{FF2B5EF4-FFF2-40B4-BE49-F238E27FC236}">
                <a16:creationId xmlns:a16="http://schemas.microsoft.com/office/drawing/2014/main" id="{B305F697-A50F-454E-A5B3-6B700EF54006}"/>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7" name="Slide Number Placeholder 7">
            <a:extLst>
              <a:ext uri="{FF2B5EF4-FFF2-40B4-BE49-F238E27FC236}">
                <a16:creationId xmlns:a16="http://schemas.microsoft.com/office/drawing/2014/main" id="{8A8E4B70-9E08-4C25-8574-EC08E7CC6C9E}"/>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11918444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91440" y="914400"/>
            <a:ext cx="5943600"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12"/>
          </p:nvPr>
        </p:nvSpPr>
        <p:spPr>
          <a:xfrm>
            <a:off x="6126480" y="914400"/>
            <a:ext cx="5943600" cy="2743200"/>
          </a:xfrm>
        </p:spPr>
        <p:txBody>
          <a:bodyPr vert="horz" lIns="91440" tIns="45720" rIns="91440" bIns="45720" rtlCol="0">
            <a:normAutofit/>
          </a:bodyPr>
          <a:lstStyle>
            <a:lvl1pPr>
              <a:defRPr lang="en-US" smtClean="0"/>
            </a:lvl1pPr>
            <a:lvl2pPr>
              <a:defRPr lang="en-US" smtClean="0"/>
            </a:lvl2pPr>
            <a:lvl3pPr>
              <a:defRPr lang="en-US" smtClean="0"/>
            </a:lvl3pPr>
            <a:lvl4pPr>
              <a:defRPr lang="en-US" smtClean="0"/>
            </a:lvl4pPr>
            <a:lvl5pPr>
              <a:defRPr lang="en-US"/>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8"/>
          <p:cNvSpPr>
            <a:spLocks noGrp="1"/>
          </p:cNvSpPr>
          <p:nvPr>
            <p:ph sz="quarter" idx="13"/>
          </p:nvPr>
        </p:nvSpPr>
        <p:spPr>
          <a:xfrm>
            <a:off x="6126480" y="3749040"/>
            <a:ext cx="5943600" cy="2743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ooter Placeholder 4">
            <a:extLst>
              <a:ext uri="{FF2B5EF4-FFF2-40B4-BE49-F238E27FC236}">
                <a16:creationId xmlns:a16="http://schemas.microsoft.com/office/drawing/2014/main" id="{E09A755E-6A49-4C8C-82B5-FDE250A6C366}"/>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11" name="Slide Number Placeholder 7">
            <a:extLst>
              <a:ext uri="{FF2B5EF4-FFF2-40B4-BE49-F238E27FC236}">
                <a16:creationId xmlns:a16="http://schemas.microsoft.com/office/drawing/2014/main" id="{C3018682-0C95-48D0-9865-4A930DFBF568}"/>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31333067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2 Content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126480" y="914400"/>
            <a:ext cx="5939560"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12"/>
          </p:nvPr>
        </p:nvSpPr>
        <p:spPr>
          <a:xfrm>
            <a:off x="91440" y="914400"/>
            <a:ext cx="5943600" cy="2743200"/>
          </a:xfrm>
        </p:spPr>
        <p:txBody>
          <a:bodyPr vert="horz" lIns="91440" tIns="45720" rIns="91440" bIns="45720" rtlCol="0">
            <a:normAutofit/>
          </a:bodyPr>
          <a:lstStyle>
            <a:lvl1pPr>
              <a:defRPr lang="en-US" smtClean="0"/>
            </a:lvl1pPr>
            <a:lvl2pPr>
              <a:defRPr lang="en-US" smtClean="0"/>
            </a:lvl2pPr>
            <a:lvl3pPr>
              <a:defRPr lang="en-US" smtClean="0"/>
            </a:lvl3pPr>
            <a:lvl4pPr>
              <a:defRPr lang="en-US" smtClean="0"/>
            </a:lvl4pPr>
            <a:lvl5pPr>
              <a:defRPr lang="en-US"/>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8"/>
          <p:cNvSpPr>
            <a:spLocks noGrp="1"/>
          </p:cNvSpPr>
          <p:nvPr>
            <p:ph sz="quarter" idx="13"/>
          </p:nvPr>
        </p:nvSpPr>
        <p:spPr>
          <a:xfrm>
            <a:off x="91440" y="3749040"/>
            <a:ext cx="5943600" cy="2743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4">
            <a:extLst>
              <a:ext uri="{FF2B5EF4-FFF2-40B4-BE49-F238E27FC236}">
                <a16:creationId xmlns:a16="http://schemas.microsoft.com/office/drawing/2014/main" id="{36743D9A-8760-4675-9653-FCA0CE7ECC26}"/>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11" name="Slide Number Placeholder 7">
            <a:extLst>
              <a:ext uri="{FF2B5EF4-FFF2-40B4-BE49-F238E27FC236}">
                <a16:creationId xmlns:a16="http://schemas.microsoft.com/office/drawing/2014/main" id="{590E0E92-0E47-425E-AA14-AF799B428A17}"/>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26202306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4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Content Placeholder 5"/>
          <p:cNvSpPr>
            <a:spLocks noGrp="1"/>
          </p:cNvSpPr>
          <p:nvPr>
            <p:ph sz="quarter" idx="12"/>
          </p:nvPr>
        </p:nvSpPr>
        <p:spPr>
          <a:xfrm>
            <a:off x="91440" y="914400"/>
            <a:ext cx="5943600" cy="2743200"/>
          </a:xfrm>
        </p:spPr>
        <p:txBody>
          <a:bodyPr vert="horz" lIns="91440" tIns="45720" rIns="91440" bIns="45720" rtlCol="0">
            <a:normAutofit/>
          </a:bodyPr>
          <a:lstStyle>
            <a:lvl1pPr>
              <a:defRPr lang="en-US" smtClean="0"/>
            </a:lvl1pPr>
            <a:lvl2pPr>
              <a:defRPr lang="en-US" smtClean="0"/>
            </a:lvl2pPr>
            <a:lvl3pPr>
              <a:defRPr lang="en-US" smtClean="0"/>
            </a:lvl3pPr>
            <a:lvl4pPr>
              <a:defRPr lang="en-US" smtClean="0"/>
            </a:lvl4pPr>
            <a:lvl5pPr>
              <a:defRPr lang="en-US"/>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8"/>
          <p:cNvSpPr>
            <a:spLocks noGrp="1"/>
          </p:cNvSpPr>
          <p:nvPr>
            <p:ph sz="quarter" idx="13"/>
          </p:nvPr>
        </p:nvSpPr>
        <p:spPr>
          <a:xfrm>
            <a:off x="91440" y="3749040"/>
            <a:ext cx="5943600" cy="2743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Content Placeholder 5"/>
          <p:cNvSpPr>
            <a:spLocks noGrp="1"/>
          </p:cNvSpPr>
          <p:nvPr>
            <p:ph sz="quarter" idx="14"/>
          </p:nvPr>
        </p:nvSpPr>
        <p:spPr>
          <a:xfrm>
            <a:off x="6126480" y="914400"/>
            <a:ext cx="5943600" cy="2743200"/>
          </a:xfrm>
        </p:spPr>
        <p:txBody>
          <a:bodyPr vert="horz" lIns="91440" tIns="45720" rIns="91440" bIns="45720" rtlCol="0">
            <a:normAutofit/>
          </a:bodyPr>
          <a:lstStyle>
            <a:lvl1pPr>
              <a:defRPr lang="en-US" smtClean="0"/>
            </a:lvl1pPr>
            <a:lvl2pPr>
              <a:defRPr lang="en-US" smtClean="0"/>
            </a:lvl2pPr>
            <a:lvl3pPr>
              <a:defRPr lang="en-US" smtClean="0"/>
            </a:lvl3pPr>
            <a:lvl4pPr>
              <a:defRPr lang="en-US" smtClean="0"/>
            </a:lvl4pPr>
            <a:lvl5pPr>
              <a:defRPr lang="en-US"/>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8"/>
          <p:cNvSpPr>
            <a:spLocks noGrp="1"/>
          </p:cNvSpPr>
          <p:nvPr>
            <p:ph sz="quarter" idx="15"/>
          </p:nvPr>
        </p:nvSpPr>
        <p:spPr>
          <a:xfrm>
            <a:off x="6126480" y="3749040"/>
            <a:ext cx="5943600" cy="2743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Footer Placeholder 4">
            <a:extLst>
              <a:ext uri="{FF2B5EF4-FFF2-40B4-BE49-F238E27FC236}">
                <a16:creationId xmlns:a16="http://schemas.microsoft.com/office/drawing/2014/main" id="{D31C88DF-ED55-42FA-8000-06B9063FEDF3}"/>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14" name="Slide Number Placeholder 7">
            <a:extLst>
              <a:ext uri="{FF2B5EF4-FFF2-40B4-BE49-F238E27FC236}">
                <a16:creationId xmlns:a16="http://schemas.microsoft.com/office/drawing/2014/main" id="{B11A1D95-54A2-4B8E-A233-0D6F9D7E923C}"/>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29574447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Footer Placeholder 4">
            <a:extLst>
              <a:ext uri="{FF2B5EF4-FFF2-40B4-BE49-F238E27FC236}">
                <a16:creationId xmlns:a16="http://schemas.microsoft.com/office/drawing/2014/main" id="{A0A27573-ABD4-4DEB-A1ED-921C0BA9A820}"/>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5" name="Slide Number Placeholder 7">
            <a:extLst>
              <a:ext uri="{FF2B5EF4-FFF2-40B4-BE49-F238E27FC236}">
                <a16:creationId xmlns:a16="http://schemas.microsoft.com/office/drawing/2014/main" id="{D5E3DCE9-C3F9-4388-8DFB-75A5CD400C27}"/>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14474675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Footer Only">
    <p:spTree>
      <p:nvGrpSpPr>
        <p:cNvPr id="1" name=""/>
        <p:cNvGrpSpPr/>
        <p:nvPr/>
      </p:nvGrpSpPr>
      <p:grpSpPr>
        <a:xfrm>
          <a:off x="0" y="0"/>
          <a:ext cx="0" cy="0"/>
          <a:chOff x="0" y="0"/>
          <a:chExt cx="0" cy="0"/>
        </a:xfrm>
      </p:grpSpPr>
      <p:sp>
        <p:nvSpPr>
          <p:cNvPr id="6" name="Footer Placeholder 4">
            <a:extLst>
              <a:ext uri="{FF2B5EF4-FFF2-40B4-BE49-F238E27FC236}">
                <a16:creationId xmlns:a16="http://schemas.microsoft.com/office/drawing/2014/main" id="{03BBC94A-E716-4C5B-9551-6AA8BA10D5F6}"/>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4" name="Slide Number Placeholder 7">
            <a:extLst>
              <a:ext uri="{FF2B5EF4-FFF2-40B4-BE49-F238E27FC236}">
                <a16:creationId xmlns:a16="http://schemas.microsoft.com/office/drawing/2014/main" id="{901D52F7-13EC-4885-AD3E-387E1CE07238}"/>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27026738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0"/>
            <a:ext cx="12192000" cy="822960"/>
          </a:xfrm>
          <a:prstGeom prst="rect">
            <a:avLst/>
          </a:prstGeom>
          <a:solidFill>
            <a:schemeClr val="tx1"/>
          </a:solidFill>
        </p:spPr>
        <p:txBody>
          <a:bodyPr vert="horz" lIns="91440" tIns="45720" rIns="91440" bIns="45720" rtlCol="0" anchor="ctr">
            <a:noAutofit/>
          </a:bodyPr>
          <a:lstStyle/>
          <a:p>
            <a:r>
              <a:rPr lang="en-US" noProof="0"/>
              <a:t>Click to edit Master title style</a:t>
            </a:r>
            <a:endParaRPr lang="en-US" noProof="0" dirty="0"/>
          </a:p>
        </p:txBody>
      </p:sp>
      <p:sp>
        <p:nvSpPr>
          <p:cNvPr id="3" name="Text Placeholder 2"/>
          <p:cNvSpPr>
            <a:spLocks noGrp="1"/>
          </p:cNvSpPr>
          <p:nvPr>
            <p:ph type="body" idx="1"/>
          </p:nvPr>
        </p:nvSpPr>
        <p:spPr>
          <a:xfrm>
            <a:off x="91440" y="914400"/>
            <a:ext cx="11978640" cy="5577840"/>
          </a:xfrm>
          <a:prstGeom prst="rect">
            <a:avLst/>
          </a:prstGeom>
        </p:spPr>
        <p:txBody>
          <a:bodyPr vert="horz" lIns="91440" tIns="45720" rIns="91440" bIns="45720" rtlCol="0">
            <a:normAutofit/>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5" name="Footer Placeholder 4"/>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8" name="Slide Number Placeholder 7"/>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2358617278"/>
      </p:ext>
    </p:extLst>
  </p:cSld>
  <p:clrMap bg1="lt1" tx1="dk1" bg2="lt2" tx2="dk2" accent1="accent1" accent2="accent2" accent3="accent3" accent4="accent4" accent5="accent5" accent6="accent6" hlink="hlink" folHlink="folHlink"/>
  <p:sldLayoutIdLst>
    <p:sldLayoutId id="2147483661" r:id="rId1"/>
    <p:sldLayoutId id="2147483686" r:id="rId2"/>
    <p:sldLayoutId id="2147483682" r:id="rId3"/>
    <p:sldLayoutId id="2147483664" r:id="rId4"/>
    <p:sldLayoutId id="2147483674" r:id="rId5"/>
    <p:sldLayoutId id="2147483675" r:id="rId6"/>
    <p:sldLayoutId id="2147483676" r:id="rId7"/>
    <p:sldLayoutId id="2147483666" r:id="rId8"/>
    <p:sldLayoutId id="2147483677" r:id="rId9"/>
    <p:sldLayoutId id="2147483681" r:id="rId10"/>
    <p:sldLayoutId id="2147483667" r:id="rId11"/>
    <p:sldLayoutId id="2147483687" r:id="rId12"/>
    <p:sldLayoutId id="2147483688" r:id="rId13"/>
    <p:sldLayoutId id="2147483689" r:id="rId14"/>
  </p:sldLayoutIdLst>
  <p:hf hdr="0" dt="0"/>
  <p:txStyles>
    <p:titleStyle>
      <a:lvl1pPr algn="ctr" defTabSz="914400" rtl="0" eaLnBrk="1" latinLnBrk="0" hangingPunct="1">
        <a:lnSpc>
          <a:spcPct val="100000"/>
        </a:lnSpc>
        <a:spcBef>
          <a:spcPct val="0"/>
        </a:spcBef>
        <a:buNone/>
        <a:defRPr sz="5400" b="1" kern="1200">
          <a:solidFill>
            <a:schemeClr val="accent5"/>
          </a:solidFill>
          <a:latin typeface="+mj-lt"/>
          <a:ea typeface="Verdana" panose="020B0604030504040204" pitchFamily="34" charset="0"/>
          <a:cs typeface="Verdana" panose="020B0604030504040204" pitchFamily="34" charset="0"/>
        </a:defRPr>
      </a:lvl1pPr>
    </p:titleStyle>
    <p:bodyStyle>
      <a:lvl1pPr marL="228600" indent="-228600" algn="l" defTabSz="914400" rtl="0" eaLnBrk="1" latinLnBrk="0" hangingPunct="1">
        <a:lnSpc>
          <a:spcPct val="110000"/>
        </a:lnSpc>
        <a:spcBef>
          <a:spcPts val="0"/>
        </a:spcBef>
        <a:spcAft>
          <a:spcPts val="1800"/>
        </a:spcAft>
        <a:buSzPct val="100000"/>
        <a:buFont typeface="Arial" panose="020B0604020202020204" pitchFamily="34" charset="0"/>
        <a:buChar char="•"/>
        <a:defRPr sz="4400" i="0" kern="1200">
          <a:solidFill>
            <a:schemeClr val="tx1"/>
          </a:solidFill>
          <a:latin typeface="+mn-lt"/>
          <a:ea typeface="Verdana" panose="020B06040305040B0204" pitchFamily="34" charset="0"/>
          <a:cs typeface="Verdana" panose="020B06040305040B0204" pitchFamily="34" charset="0"/>
        </a:defRPr>
      </a:lvl1pPr>
      <a:lvl2pPr marL="685800" indent="-228600" algn="l" defTabSz="914400" rtl="0" eaLnBrk="1" latinLnBrk="0" hangingPunct="1">
        <a:lnSpc>
          <a:spcPct val="100000"/>
        </a:lnSpc>
        <a:spcBef>
          <a:spcPts val="0"/>
        </a:spcBef>
        <a:spcAft>
          <a:spcPts val="1200"/>
        </a:spcAft>
        <a:buSzPct val="75000"/>
        <a:buFont typeface="Courier New" panose="02070309020205020404" pitchFamily="49" charset="0"/>
        <a:buChar char="o"/>
        <a:defRPr sz="3600" i="0" kern="1200">
          <a:solidFill>
            <a:schemeClr val="tx1"/>
          </a:solidFill>
          <a:latin typeface="+mn-lt"/>
          <a:ea typeface="Verdana" panose="020B0604030504040204" pitchFamily="34" charset="0"/>
          <a:cs typeface="Verdana" panose="020B0604030504040204" pitchFamily="34" charset="0"/>
        </a:defRPr>
      </a:lvl2pPr>
      <a:lvl3pPr marL="1143000" indent="-228600" algn="l" defTabSz="914400" rtl="0" eaLnBrk="1" latinLnBrk="0" hangingPunct="1">
        <a:lnSpc>
          <a:spcPct val="100000"/>
        </a:lnSpc>
        <a:spcBef>
          <a:spcPts val="0"/>
        </a:spcBef>
        <a:spcAft>
          <a:spcPts val="600"/>
        </a:spcAft>
        <a:buSzPct val="90000"/>
        <a:buFont typeface="Verdana" panose="020B0604030504040204" pitchFamily="34" charset="0"/>
        <a:buChar char="−"/>
        <a:defRPr sz="2800" i="0" kern="1200">
          <a:solidFill>
            <a:schemeClr val="tx1"/>
          </a:solidFill>
          <a:latin typeface="+mn-lt"/>
          <a:ea typeface="Verdana" panose="020B0604030504040204" pitchFamily="34" charset="0"/>
          <a:cs typeface="Verdana" panose="020B0604030504040204" pitchFamily="34" charset="0"/>
        </a:defRPr>
      </a:lvl3pPr>
      <a:lvl4pPr marL="1600200" indent="-228600" algn="l" defTabSz="914400" rtl="0" eaLnBrk="1" latinLnBrk="0" hangingPunct="1">
        <a:lnSpc>
          <a:spcPct val="100000"/>
        </a:lnSpc>
        <a:spcBef>
          <a:spcPts val="0"/>
        </a:spcBef>
        <a:spcAft>
          <a:spcPts val="600"/>
        </a:spcAft>
        <a:buSzPct val="90000"/>
        <a:buFont typeface="Verdana" panose="020B0604030504040204" pitchFamily="34" charset="0"/>
        <a:buChar char="−"/>
        <a:defRPr sz="2400" i="0" kern="1200" baseline="0">
          <a:solidFill>
            <a:schemeClr val="tx1"/>
          </a:solidFill>
          <a:latin typeface="+mn-lt"/>
          <a:ea typeface="Verdana" panose="020B0604030504040204" pitchFamily="34" charset="0"/>
          <a:cs typeface="Verdana" panose="020B0604030504040204" pitchFamily="34" charset="0"/>
        </a:defRPr>
      </a:lvl4pPr>
      <a:lvl5pPr marL="2057400" indent="-228600" algn="l" defTabSz="914400" rtl="0" eaLnBrk="1" latinLnBrk="0" hangingPunct="1">
        <a:lnSpc>
          <a:spcPct val="100000"/>
        </a:lnSpc>
        <a:spcBef>
          <a:spcPts val="0"/>
        </a:spcBef>
        <a:spcAft>
          <a:spcPts val="600"/>
        </a:spcAft>
        <a:buSzPct val="90000"/>
        <a:buFont typeface="Verdana" panose="020B0604030504040204" pitchFamily="34" charset="0"/>
        <a:buChar char="−"/>
        <a:defRPr sz="2400" i="0" kern="1200">
          <a:solidFill>
            <a:schemeClr val="tx1"/>
          </a:solidFill>
          <a:latin typeface="+mn-lt"/>
          <a:ea typeface="Verdana" panose="020B0604030504040204" pitchFamily="34" charset="0"/>
          <a:cs typeface="Verdan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DD658884-637C-4BB2-885F-E8DA4225A297}"/>
              </a:ext>
            </a:extLst>
          </p:cNvPr>
          <p:cNvSpPr>
            <a:spLocks noGrp="1"/>
          </p:cNvSpPr>
          <p:nvPr>
            <p:ph type="subTitle" idx="1"/>
          </p:nvPr>
        </p:nvSpPr>
        <p:spPr/>
        <p:txBody>
          <a:bodyPr>
            <a:normAutofit fontScale="92500" lnSpcReduction="20000"/>
          </a:bodyPr>
          <a:lstStyle/>
          <a:p>
            <a:r>
              <a:rPr lang="en-US" dirty="0"/>
              <a:t>Module 2 / Unit 3 / Programming and App Development</a:t>
            </a:r>
          </a:p>
        </p:txBody>
      </p:sp>
      <p:sp>
        <p:nvSpPr>
          <p:cNvPr id="3" name="Title 2">
            <a:extLst>
              <a:ext uri="{FF2B5EF4-FFF2-40B4-BE49-F238E27FC236}">
                <a16:creationId xmlns:a16="http://schemas.microsoft.com/office/drawing/2014/main" id="{122B6C7E-C632-46E4-BB13-B5E9338D03F1}"/>
              </a:ext>
            </a:extLst>
          </p:cNvPr>
          <p:cNvSpPr>
            <a:spLocks noGrp="1"/>
          </p:cNvSpPr>
          <p:nvPr>
            <p:ph type="title"/>
          </p:nvPr>
        </p:nvSpPr>
        <p:spPr/>
        <p:txBody>
          <a:bodyPr/>
          <a:lstStyle/>
          <a:p>
            <a:r>
              <a:rPr lang="en-GB" dirty="0"/>
              <a:t>CompTIA IT Fundamentals+</a:t>
            </a:r>
            <a:br>
              <a:rPr lang="en-GB" dirty="0"/>
            </a:br>
            <a:r>
              <a:rPr lang="en-GB" dirty="0"/>
              <a:t>(Exam FC0‑U61)</a:t>
            </a:r>
            <a:endParaRPr lang="en-US" dirty="0"/>
          </a:p>
        </p:txBody>
      </p:sp>
    </p:spTree>
    <p:extLst>
      <p:ext uri="{BB962C8B-B14F-4D97-AF65-F5344CB8AC3E}">
        <p14:creationId xmlns:p14="http://schemas.microsoft.com/office/powerpoint/2010/main" val="597093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B9B7B7E-AD7D-4B5B-9926-634759B6BD41}"/>
              </a:ext>
            </a:extLst>
          </p:cNvPr>
          <p:cNvSpPr>
            <a:spLocks noGrp="1"/>
          </p:cNvSpPr>
          <p:nvPr>
            <p:ph idx="1"/>
          </p:nvPr>
        </p:nvSpPr>
        <p:spPr/>
        <p:txBody>
          <a:bodyPr/>
          <a:lstStyle/>
          <a:p>
            <a:r>
              <a:rPr lang="en-GB" dirty="0"/>
              <a:t>Store values that the program can use</a:t>
            </a:r>
          </a:p>
          <a:p>
            <a:r>
              <a:rPr lang="en-GB" dirty="0"/>
              <a:t>Variables</a:t>
            </a:r>
          </a:p>
          <a:p>
            <a:pPr lvl="1"/>
            <a:r>
              <a:rPr lang="en-GB" dirty="0"/>
              <a:t>Value that can change during program execution</a:t>
            </a:r>
          </a:p>
          <a:p>
            <a:pPr lvl="1"/>
            <a:r>
              <a:rPr lang="en-GB" dirty="0"/>
              <a:t>Usually declared as a particular data type</a:t>
            </a:r>
          </a:p>
          <a:p>
            <a:r>
              <a:rPr lang="en-GB" dirty="0"/>
              <a:t>Constant</a:t>
            </a:r>
          </a:p>
          <a:p>
            <a:pPr lvl="1"/>
            <a:r>
              <a:rPr lang="en-GB" dirty="0"/>
              <a:t>Value does not change during execution</a:t>
            </a:r>
            <a:endParaRPr lang="en-US" dirty="0"/>
          </a:p>
        </p:txBody>
      </p:sp>
      <p:sp>
        <p:nvSpPr>
          <p:cNvPr id="3" name="Title 2">
            <a:extLst>
              <a:ext uri="{FF2B5EF4-FFF2-40B4-BE49-F238E27FC236}">
                <a16:creationId xmlns:a16="http://schemas.microsoft.com/office/drawing/2014/main" id="{B776E925-E064-405A-89FF-EF2094AFA044}"/>
              </a:ext>
            </a:extLst>
          </p:cNvPr>
          <p:cNvSpPr>
            <a:spLocks noGrp="1"/>
          </p:cNvSpPr>
          <p:nvPr>
            <p:ph type="title"/>
          </p:nvPr>
        </p:nvSpPr>
        <p:spPr/>
        <p:txBody>
          <a:bodyPr/>
          <a:lstStyle/>
          <a:p>
            <a:r>
              <a:rPr lang="en-US" dirty="0"/>
              <a:t>Identifiers</a:t>
            </a:r>
          </a:p>
        </p:txBody>
      </p:sp>
      <p:sp>
        <p:nvSpPr>
          <p:cNvPr id="4" name="Footer Placeholder 3">
            <a:extLst>
              <a:ext uri="{FF2B5EF4-FFF2-40B4-BE49-F238E27FC236}">
                <a16:creationId xmlns:a16="http://schemas.microsoft.com/office/drawing/2014/main" id="{9ED4D2C8-6EB7-419F-BF5A-A38EBB26535D}"/>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3E6F8428-CA9A-4259-A34F-B050C2B12235}"/>
              </a:ext>
            </a:extLst>
          </p:cNvPr>
          <p:cNvSpPr>
            <a:spLocks noGrp="1"/>
          </p:cNvSpPr>
          <p:nvPr>
            <p:ph type="sldNum" sz="quarter" idx="4"/>
          </p:nvPr>
        </p:nvSpPr>
        <p:spPr/>
        <p:txBody>
          <a:bodyPr/>
          <a:lstStyle/>
          <a:p>
            <a:fld id="{5356F478-C559-429F-9426-6D8D07B5A7AD}" type="slidenum">
              <a:rPr lang="en-US" smtClean="0"/>
              <a:pPr/>
              <a:t>10</a:t>
            </a:fld>
            <a:endParaRPr lang="en-US" dirty="0"/>
          </a:p>
        </p:txBody>
      </p:sp>
    </p:spTree>
    <p:extLst>
      <p:ext uri="{BB962C8B-B14F-4D97-AF65-F5344CB8AC3E}">
        <p14:creationId xmlns:p14="http://schemas.microsoft.com/office/powerpoint/2010/main" val="29094867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CA50C30-2A01-4779-93BF-C39B2EDC3BAA}"/>
              </a:ext>
            </a:extLst>
          </p:cNvPr>
          <p:cNvSpPr>
            <a:spLocks noGrp="1"/>
          </p:cNvSpPr>
          <p:nvPr>
            <p:ph idx="1"/>
          </p:nvPr>
        </p:nvSpPr>
        <p:spPr/>
        <p:txBody>
          <a:bodyPr/>
          <a:lstStyle/>
          <a:p>
            <a:r>
              <a:rPr lang="en-GB" dirty="0"/>
              <a:t>Identifier referencing multiple elements</a:t>
            </a:r>
          </a:p>
          <a:p>
            <a:r>
              <a:rPr lang="en-GB" dirty="0"/>
              <a:t>Arrays</a:t>
            </a:r>
          </a:p>
          <a:p>
            <a:pPr lvl="1"/>
            <a:r>
              <a:rPr lang="en-GB" dirty="0"/>
              <a:t>Store a fixed number of elements of the same data type</a:t>
            </a:r>
          </a:p>
          <a:p>
            <a:pPr lvl="1"/>
            <a:r>
              <a:rPr lang="en-GB" dirty="0"/>
              <a:t>Single and multidimensional arrays</a:t>
            </a:r>
          </a:p>
          <a:p>
            <a:r>
              <a:rPr lang="en-GB" dirty="0"/>
              <a:t>Vectors</a:t>
            </a:r>
          </a:p>
          <a:p>
            <a:pPr lvl="1"/>
            <a:r>
              <a:rPr lang="en-GB" dirty="0"/>
              <a:t>Arrays that can grow or shrink in size</a:t>
            </a:r>
            <a:endParaRPr lang="en-US" dirty="0"/>
          </a:p>
        </p:txBody>
      </p:sp>
      <p:sp>
        <p:nvSpPr>
          <p:cNvPr id="3" name="Title 2">
            <a:extLst>
              <a:ext uri="{FF2B5EF4-FFF2-40B4-BE49-F238E27FC236}">
                <a16:creationId xmlns:a16="http://schemas.microsoft.com/office/drawing/2014/main" id="{79633177-DE68-4563-8E6C-09B35B328603}"/>
              </a:ext>
            </a:extLst>
          </p:cNvPr>
          <p:cNvSpPr>
            <a:spLocks noGrp="1"/>
          </p:cNvSpPr>
          <p:nvPr>
            <p:ph type="title"/>
          </p:nvPr>
        </p:nvSpPr>
        <p:spPr/>
        <p:txBody>
          <a:bodyPr/>
          <a:lstStyle/>
          <a:p>
            <a:r>
              <a:rPr lang="en-GB" dirty="0"/>
              <a:t>Containers</a:t>
            </a:r>
            <a:endParaRPr lang="en-US" dirty="0"/>
          </a:p>
        </p:txBody>
      </p:sp>
      <p:sp>
        <p:nvSpPr>
          <p:cNvPr id="4" name="Footer Placeholder 3">
            <a:extLst>
              <a:ext uri="{FF2B5EF4-FFF2-40B4-BE49-F238E27FC236}">
                <a16:creationId xmlns:a16="http://schemas.microsoft.com/office/drawing/2014/main" id="{1DFB899E-D1CE-4BCE-A663-A202F4114165}"/>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E840F078-23AD-4D5E-A29D-D5189736B115}"/>
              </a:ext>
            </a:extLst>
          </p:cNvPr>
          <p:cNvSpPr>
            <a:spLocks noGrp="1"/>
          </p:cNvSpPr>
          <p:nvPr>
            <p:ph type="sldNum" sz="quarter" idx="4"/>
          </p:nvPr>
        </p:nvSpPr>
        <p:spPr/>
        <p:txBody>
          <a:bodyPr/>
          <a:lstStyle/>
          <a:p>
            <a:fld id="{5356F478-C559-429F-9426-6D8D07B5A7AD}" type="slidenum">
              <a:rPr lang="en-US" smtClean="0"/>
              <a:pPr/>
              <a:t>11</a:t>
            </a:fld>
            <a:endParaRPr lang="en-US" dirty="0"/>
          </a:p>
        </p:txBody>
      </p:sp>
    </p:spTree>
    <p:extLst>
      <p:ext uri="{BB962C8B-B14F-4D97-AF65-F5344CB8AC3E}">
        <p14:creationId xmlns:p14="http://schemas.microsoft.com/office/powerpoint/2010/main" val="17432092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CC9610C-DBDA-494C-B44D-64DC6097E91E}"/>
              </a:ext>
            </a:extLst>
          </p:cNvPr>
          <p:cNvSpPr>
            <a:spLocks noGrp="1"/>
          </p:cNvSpPr>
          <p:nvPr>
            <p:ph idx="1"/>
          </p:nvPr>
        </p:nvSpPr>
        <p:spPr/>
        <p:txBody>
          <a:bodyPr>
            <a:normAutofit fontScale="92500" lnSpcReduction="10000"/>
          </a:bodyPr>
          <a:lstStyle/>
          <a:p>
            <a:r>
              <a:rPr lang="en-GB" dirty="0"/>
              <a:t>Code that is linear cannot do very interesting things</a:t>
            </a:r>
          </a:p>
          <a:p>
            <a:r>
              <a:rPr lang="en-GB" dirty="0"/>
              <a:t>Branches</a:t>
            </a:r>
          </a:p>
          <a:p>
            <a:pPr lvl="1"/>
            <a:r>
              <a:rPr lang="en-GB" dirty="0"/>
              <a:t>Execute parts of code based on a condition</a:t>
            </a:r>
          </a:p>
          <a:p>
            <a:pPr lvl="1"/>
            <a:r>
              <a:rPr lang="en-GB" dirty="0"/>
              <a:t>If…Then</a:t>
            </a:r>
          </a:p>
          <a:p>
            <a:r>
              <a:rPr lang="en-GB" dirty="0"/>
              <a:t>Loops</a:t>
            </a:r>
          </a:p>
          <a:p>
            <a:pPr lvl="1"/>
            <a:r>
              <a:rPr lang="en-GB" dirty="0"/>
              <a:t>Repeat a block of code based on a condition</a:t>
            </a:r>
          </a:p>
          <a:p>
            <a:pPr lvl="1"/>
            <a:r>
              <a:rPr lang="en-GB" dirty="0"/>
              <a:t>For…Next</a:t>
            </a:r>
          </a:p>
          <a:p>
            <a:pPr lvl="1"/>
            <a:r>
              <a:rPr lang="en-GB" dirty="0"/>
              <a:t>Do While</a:t>
            </a:r>
            <a:endParaRPr lang="en-US" dirty="0"/>
          </a:p>
        </p:txBody>
      </p:sp>
      <p:sp>
        <p:nvSpPr>
          <p:cNvPr id="3" name="Title 2">
            <a:extLst>
              <a:ext uri="{FF2B5EF4-FFF2-40B4-BE49-F238E27FC236}">
                <a16:creationId xmlns:a16="http://schemas.microsoft.com/office/drawing/2014/main" id="{1C065ED7-5611-4A0B-8A80-9C994D28D2A8}"/>
              </a:ext>
            </a:extLst>
          </p:cNvPr>
          <p:cNvSpPr>
            <a:spLocks noGrp="1"/>
          </p:cNvSpPr>
          <p:nvPr>
            <p:ph type="title"/>
          </p:nvPr>
        </p:nvSpPr>
        <p:spPr/>
        <p:txBody>
          <a:bodyPr/>
          <a:lstStyle/>
          <a:p>
            <a:r>
              <a:rPr lang="en-GB" dirty="0"/>
              <a:t>Branches and Loops</a:t>
            </a:r>
            <a:endParaRPr lang="en-US" dirty="0"/>
          </a:p>
        </p:txBody>
      </p:sp>
      <p:sp>
        <p:nvSpPr>
          <p:cNvPr id="4" name="Footer Placeholder 3">
            <a:extLst>
              <a:ext uri="{FF2B5EF4-FFF2-40B4-BE49-F238E27FC236}">
                <a16:creationId xmlns:a16="http://schemas.microsoft.com/office/drawing/2014/main" id="{4D782970-B2DE-4F06-B3C0-69702554892F}"/>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32F7633A-0A7F-4F6A-94DE-D5663950C018}"/>
              </a:ext>
            </a:extLst>
          </p:cNvPr>
          <p:cNvSpPr>
            <a:spLocks noGrp="1"/>
          </p:cNvSpPr>
          <p:nvPr>
            <p:ph type="sldNum" sz="quarter" idx="4"/>
          </p:nvPr>
        </p:nvSpPr>
        <p:spPr/>
        <p:txBody>
          <a:bodyPr/>
          <a:lstStyle/>
          <a:p>
            <a:fld id="{5356F478-C559-429F-9426-6D8D07B5A7AD}" type="slidenum">
              <a:rPr lang="en-US" smtClean="0"/>
              <a:pPr/>
              <a:t>12</a:t>
            </a:fld>
            <a:endParaRPr lang="en-US" dirty="0"/>
          </a:p>
        </p:txBody>
      </p:sp>
    </p:spTree>
    <p:extLst>
      <p:ext uri="{BB962C8B-B14F-4D97-AF65-F5344CB8AC3E}">
        <p14:creationId xmlns:p14="http://schemas.microsoft.com/office/powerpoint/2010/main" val="3065911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1AEF762-BEAD-4E42-B92A-4754C38F8996}"/>
              </a:ext>
            </a:extLst>
          </p:cNvPr>
          <p:cNvSpPr>
            <a:spLocks noGrp="1"/>
          </p:cNvSpPr>
          <p:nvPr>
            <p:ph idx="1"/>
          </p:nvPr>
        </p:nvSpPr>
        <p:spPr/>
        <p:txBody>
          <a:bodyPr>
            <a:normAutofit fontScale="70000" lnSpcReduction="20000"/>
          </a:bodyPr>
          <a:lstStyle/>
          <a:p>
            <a:r>
              <a:rPr lang="en-GB" dirty="0"/>
              <a:t>Comparison operators</a:t>
            </a:r>
            <a:endParaRPr lang="en-US" dirty="0"/>
          </a:p>
          <a:p>
            <a:pPr lvl="1"/>
            <a:r>
              <a:rPr lang="en-US" b="1" dirty="0"/>
              <a:t>== </a:t>
            </a:r>
            <a:r>
              <a:rPr lang="en-US" dirty="0"/>
              <a:t>is equal to (returns TRUE if both conditions are the same)</a:t>
            </a:r>
          </a:p>
          <a:p>
            <a:pPr lvl="1"/>
            <a:r>
              <a:rPr lang="en-US" b="1" dirty="0"/>
              <a:t>!= </a:t>
            </a:r>
            <a:r>
              <a:rPr lang="en-US" dirty="0"/>
              <a:t>is not equal to</a:t>
            </a:r>
          </a:p>
          <a:p>
            <a:pPr lvl="1"/>
            <a:r>
              <a:rPr lang="en-US" b="1" dirty="0"/>
              <a:t>&lt;</a:t>
            </a:r>
            <a:r>
              <a:rPr lang="en-US" dirty="0"/>
              <a:t> less than</a:t>
            </a:r>
          </a:p>
          <a:p>
            <a:pPr lvl="1"/>
            <a:r>
              <a:rPr lang="en-US" b="1" dirty="0"/>
              <a:t>&gt;</a:t>
            </a:r>
            <a:r>
              <a:rPr lang="en-US" dirty="0"/>
              <a:t> greater than</a:t>
            </a:r>
          </a:p>
          <a:p>
            <a:pPr lvl="1"/>
            <a:r>
              <a:rPr lang="en-US" b="1" dirty="0"/>
              <a:t>&lt;=</a:t>
            </a:r>
            <a:r>
              <a:rPr lang="en-US" dirty="0"/>
              <a:t> and </a:t>
            </a:r>
            <a:r>
              <a:rPr lang="en-US" b="1" dirty="0"/>
              <a:t>&gt;=</a:t>
            </a:r>
            <a:r>
              <a:rPr lang="en-US" dirty="0"/>
              <a:t> less than or equal to and greater than or equal to</a:t>
            </a:r>
          </a:p>
          <a:p>
            <a:pPr lvl="0"/>
            <a:r>
              <a:rPr lang="en-US" dirty="0"/>
              <a:t>Logical operators</a:t>
            </a:r>
          </a:p>
          <a:p>
            <a:pPr lvl="1"/>
            <a:r>
              <a:rPr lang="en-US" dirty="0"/>
              <a:t>AND—if both conditions are TRUE, then the whole statement is TRUE</a:t>
            </a:r>
          </a:p>
          <a:p>
            <a:pPr lvl="1"/>
            <a:r>
              <a:rPr lang="en-US" dirty="0"/>
              <a:t>OR—if either condition is TRUE, then the whole statement is TRUE</a:t>
            </a:r>
          </a:p>
          <a:p>
            <a:pPr lvl="1"/>
            <a:r>
              <a:rPr lang="en-US" dirty="0"/>
              <a:t>XOR—if either condition is TRUE but </a:t>
            </a:r>
            <a:r>
              <a:rPr lang="en-US" i="1" dirty="0"/>
              <a:t>not both</a:t>
            </a:r>
            <a:r>
              <a:rPr lang="en-US" dirty="0"/>
              <a:t>, then the whole statement is TRUE</a:t>
            </a:r>
          </a:p>
          <a:p>
            <a:endParaRPr lang="en-US" dirty="0"/>
          </a:p>
        </p:txBody>
      </p:sp>
      <p:sp>
        <p:nvSpPr>
          <p:cNvPr id="3" name="Title 2">
            <a:extLst>
              <a:ext uri="{FF2B5EF4-FFF2-40B4-BE49-F238E27FC236}">
                <a16:creationId xmlns:a16="http://schemas.microsoft.com/office/drawing/2014/main" id="{68701FB3-7801-42C9-8C18-D2105C0B7797}"/>
              </a:ext>
            </a:extLst>
          </p:cNvPr>
          <p:cNvSpPr>
            <a:spLocks noGrp="1"/>
          </p:cNvSpPr>
          <p:nvPr>
            <p:ph type="title"/>
          </p:nvPr>
        </p:nvSpPr>
        <p:spPr/>
        <p:txBody>
          <a:bodyPr/>
          <a:lstStyle/>
          <a:p>
            <a:r>
              <a:rPr lang="en-US" dirty="0"/>
              <a:t>Operators</a:t>
            </a:r>
          </a:p>
        </p:txBody>
      </p:sp>
      <p:sp>
        <p:nvSpPr>
          <p:cNvPr id="4" name="Footer Placeholder 3">
            <a:extLst>
              <a:ext uri="{FF2B5EF4-FFF2-40B4-BE49-F238E27FC236}">
                <a16:creationId xmlns:a16="http://schemas.microsoft.com/office/drawing/2014/main" id="{4724361B-D8B7-4E4E-B2CF-CF349022526D}"/>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BE0ACD43-F9F3-4187-81F0-91E1FB0D7D41}"/>
              </a:ext>
            </a:extLst>
          </p:cNvPr>
          <p:cNvSpPr>
            <a:spLocks noGrp="1"/>
          </p:cNvSpPr>
          <p:nvPr>
            <p:ph type="sldNum" sz="quarter" idx="4"/>
          </p:nvPr>
        </p:nvSpPr>
        <p:spPr/>
        <p:txBody>
          <a:bodyPr/>
          <a:lstStyle/>
          <a:p>
            <a:fld id="{5356F478-C559-429F-9426-6D8D07B5A7AD}" type="slidenum">
              <a:rPr lang="en-US" smtClean="0"/>
              <a:pPr/>
              <a:t>13</a:t>
            </a:fld>
            <a:endParaRPr lang="en-US" dirty="0"/>
          </a:p>
        </p:txBody>
      </p:sp>
    </p:spTree>
    <p:extLst>
      <p:ext uri="{BB962C8B-B14F-4D97-AF65-F5344CB8AC3E}">
        <p14:creationId xmlns:p14="http://schemas.microsoft.com/office/powerpoint/2010/main" val="12774400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5A61CC9-4F3B-486F-BDE6-6AB880675CDD}"/>
              </a:ext>
            </a:extLst>
          </p:cNvPr>
          <p:cNvSpPr>
            <a:spLocks noGrp="1"/>
          </p:cNvSpPr>
          <p:nvPr>
            <p:ph idx="1"/>
          </p:nvPr>
        </p:nvSpPr>
        <p:spPr/>
        <p:txBody>
          <a:bodyPr>
            <a:normAutofit lnSpcReduction="10000"/>
          </a:bodyPr>
          <a:lstStyle/>
          <a:p>
            <a:r>
              <a:rPr lang="en-GB" dirty="0"/>
              <a:t>Procedures and functions are used for blocks of code</a:t>
            </a:r>
          </a:p>
          <a:p>
            <a:r>
              <a:rPr lang="en-GB" dirty="0"/>
              <a:t>Functions return a value</a:t>
            </a:r>
          </a:p>
          <a:p>
            <a:r>
              <a:rPr lang="en-GB" dirty="0"/>
              <a:t>Comments</a:t>
            </a:r>
          </a:p>
          <a:p>
            <a:pPr lvl="1"/>
            <a:r>
              <a:rPr lang="en-GB" dirty="0"/>
              <a:t>Not executed by compiler/interpreter</a:t>
            </a:r>
          </a:p>
          <a:p>
            <a:pPr lvl="1"/>
            <a:r>
              <a:rPr lang="en-GB" dirty="0"/>
              <a:t>Document code</a:t>
            </a:r>
          </a:p>
          <a:p>
            <a:pPr lvl="1"/>
            <a:r>
              <a:rPr lang="en-GB" dirty="0"/>
              <a:t>//   #   ‘</a:t>
            </a:r>
            <a:endParaRPr lang="en-US" dirty="0"/>
          </a:p>
        </p:txBody>
      </p:sp>
      <p:sp>
        <p:nvSpPr>
          <p:cNvPr id="3" name="Title 2">
            <a:extLst>
              <a:ext uri="{FF2B5EF4-FFF2-40B4-BE49-F238E27FC236}">
                <a16:creationId xmlns:a16="http://schemas.microsoft.com/office/drawing/2014/main" id="{BA91E647-885C-4326-B750-0A217F7F30E8}"/>
              </a:ext>
            </a:extLst>
          </p:cNvPr>
          <p:cNvSpPr>
            <a:spLocks noGrp="1"/>
          </p:cNvSpPr>
          <p:nvPr>
            <p:ph type="title"/>
          </p:nvPr>
        </p:nvSpPr>
        <p:spPr/>
        <p:txBody>
          <a:bodyPr/>
          <a:lstStyle/>
          <a:p>
            <a:r>
              <a:rPr lang="en-GB" dirty="0"/>
              <a:t>Procedures and Functions (and Comments)</a:t>
            </a:r>
            <a:endParaRPr lang="en-US" dirty="0"/>
          </a:p>
        </p:txBody>
      </p:sp>
      <p:sp>
        <p:nvSpPr>
          <p:cNvPr id="4" name="Footer Placeholder 3">
            <a:extLst>
              <a:ext uri="{FF2B5EF4-FFF2-40B4-BE49-F238E27FC236}">
                <a16:creationId xmlns:a16="http://schemas.microsoft.com/office/drawing/2014/main" id="{F969234E-80AF-4397-956A-2151C62B4380}"/>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2D37BAEE-6499-4BA9-904E-5B6F61CF2F83}"/>
              </a:ext>
            </a:extLst>
          </p:cNvPr>
          <p:cNvSpPr>
            <a:spLocks noGrp="1"/>
          </p:cNvSpPr>
          <p:nvPr>
            <p:ph type="sldNum" sz="quarter" idx="4"/>
          </p:nvPr>
        </p:nvSpPr>
        <p:spPr/>
        <p:txBody>
          <a:bodyPr/>
          <a:lstStyle/>
          <a:p>
            <a:fld id="{5356F478-C559-429F-9426-6D8D07B5A7AD}" type="slidenum">
              <a:rPr lang="en-US" smtClean="0"/>
              <a:pPr/>
              <a:t>14</a:t>
            </a:fld>
            <a:endParaRPr lang="en-US" dirty="0"/>
          </a:p>
        </p:txBody>
      </p:sp>
    </p:spTree>
    <p:extLst>
      <p:ext uri="{BB962C8B-B14F-4D97-AF65-F5344CB8AC3E}">
        <p14:creationId xmlns:p14="http://schemas.microsoft.com/office/powerpoint/2010/main" val="5996262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2DA7A7D-5F9A-4E36-9319-E4749E9FEA2F}"/>
              </a:ext>
            </a:extLst>
          </p:cNvPr>
          <p:cNvSpPr>
            <a:spLocks noGrp="1"/>
          </p:cNvSpPr>
          <p:nvPr>
            <p:ph idx="1"/>
          </p:nvPr>
        </p:nvSpPr>
        <p:spPr/>
        <p:txBody>
          <a:bodyPr>
            <a:normAutofit lnSpcReduction="10000"/>
          </a:bodyPr>
          <a:lstStyle/>
          <a:p>
            <a:r>
              <a:rPr lang="en-GB" dirty="0"/>
              <a:t>Design code to represent “things”</a:t>
            </a:r>
          </a:p>
          <a:p>
            <a:r>
              <a:rPr lang="en-GB" dirty="0"/>
              <a:t>The “things” interact through defined methods</a:t>
            </a:r>
          </a:p>
          <a:p>
            <a:r>
              <a:rPr lang="en-GB" dirty="0"/>
              <a:t>Private workings versus public interfaces</a:t>
            </a:r>
          </a:p>
          <a:p>
            <a:r>
              <a:rPr lang="en-US" dirty="0"/>
              <a:t>Attributes </a:t>
            </a:r>
          </a:p>
          <a:p>
            <a:r>
              <a:rPr lang="en-US" dirty="0"/>
              <a:t>Methods </a:t>
            </a:r>
          </a:p>
          <a:p>
            <a:r>
              <a:rPr lang="en-US" dirty="0"/>
              <a:t>Properties </a:t>
            </a:r>
          </a:p>
          <a:p>
            <a:endParaRPr lang="en-US" dirty="0"/>
          </a:p>
        </p:txBody>
      </p:sp>
      <p:sp>
        <p:nvSpPr>
          <p:cNvPr id="3" name="Title 2">
            <a:extLst>
              <a:ext uri="{FF2B5EF4-FFF2-40B4-BE49-F238E27FC236}">
                <a16:creationId xmlns:a16="http://schemas.microsoft.com/office/drawing/2014/main" id="{1777A8F0-3F47-4C07-A0C7-8B17676C5B6C}"/>
              </a:ext>
            </a:extLst>
          </p:cNvPr>
          <p:cNvSpPr>
            <a:spLocks noGrp="1"/>
          </p:cNvSpPr>
          <p:nvPr>
            <p:ph type="title"/>
          </p:nvPr>
        </p:nvSpPr>
        <p:spPr/>
        <p:txBody>
          <a:bodyPr/>
          <a:lstStyle/>
          <a:p>
            <a:r>
              <a:rPr lang="en-US" dirty="0"/>
              <a:t>Object-Oriented Programming</a:t>
            </a:r>
          </a:p>
        </p:txBody>
      </p:sp>
      <p:sp>
        <p:nvSpPr>
          <p:cNvPr id="4" name="Footer Placeholder 3">
            <a:extLst>
              <a:ext uri="{FF2B5EF4-FFF2-40B4-BE49-F238E27FC236}">
                <a16:creationId xmlns:a16="http://schemas.microsoft.com/office/drawing/2014/main" id="{89E9AF2A-DD1F-43A0-9258-197572295832}"/>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270AF092-7E2B-441B-AF94-9C1FB1667102}"/>
              </a:ext>
            </a:extLst>
          </p:cNvPr>
          <p:cNvSpPr>
            <a:spLocks noGrp="1"/>
          </p:cNvSpPr>
          <p:nvPr>
            <p:ph type="sldNum" sz="quarter" idx="4"/>
          </p:nvPr>
        </p:nvSpPr>
        <p:spPr/>
        <p:txBody>
          <a:bodyPr/>
          <a:lstStyle/>
          <a:p>
            <a:fld id="{5356F478-C559-429F-9426-6D8D07B5A7AD}" type="slidenum">
              <a:rPr lang="en-US" smtClean="0"/>
              <a:pPr/>
              <a:t>15</a:t>
            </a:fld>
            <a:endParaRPr lang="en-US" dirty="0"/>
          </a:p>
        </p:txBody>
      </p:sp>
    </p:spTree>
    <p:extLst>
      <p:ext uri="{BB962C8B-B14F-4D97-AF65-F5344CB8AC3E}">
        <p14:creationId xmlns:p14="http://schemas.microsoft.com/office/powerpoint/2010/main" val="41873636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10A5F52-A36D-4D37-B0AA-E84B7C2659C0}"/>
              </a:ext>
            </a:extLst>
          </p:cNvPr>
          <p:cNvSpPr>
            <a:spLocks noGrp="1"/>
          </p:cNvSpPr>
          <p:nvPr>
            <p:ph type="title"/>
          </p:nvPr>
        </p:nvSpPr>
        <p:spPr/>
        <p:txBody>
          <a:bodyPr/>
          <a:lstStyle/>
          <a:p>
            <a:r>
              <a:rPr lang="en-US" dirty="0"/>
              <a:t>Scripting Languages</a:t>
            </a:r>
          </a:p>
        </p:txBody>
      </p:sp>
      <p:sp>
        <p:nvSpPr>
          <p:cNvPr id="2" name="Content Placeholder 1">
            <a:extLst>
              <a:ext uri="{FF2B5EF4-FFF2-40B4-BE49-F238E27FC236}">
                <a16:creationId xmlns:a16="http://schemas.microsoft.com/office/drawing/2014/main" id="{881BD20B-7F23-4F7F-89BD-6EB57A91460F}"/>
              </a:ext>
            </a:extLst>
          </p:cNvPr>
          <p:cNvSpPr>
            <a:spLocks noGrp="1"/>
          </p:cNvSpPr>
          <p:nvPr>
            <p:ph sz="half" idx="1"/>
          </p:nvPr>
        </p:nvSpPr>
        <p:spPr/>
        <p:txBody>
          <a:bodyPr>
            <a:normAutofit fontScale="55000" lnSpcReduction="20000"/>
          </a:bodyPr>
          <a:lstStyle/>
          <a:p>
            <a:r>
              <a:rPr lang="en-GB" dirty="0"/>
              <a:t>Interpreted scripted general purpose languages (JavaScript, Perl)</a:t>
            </a:r>
          </a:p>
          <a:p>
            <a:r>
              <a:rPr lang="en-GB" dirty="0"/>
              <a:t>Scripting languages used (mostly) for OS automation</a:t>
            </a:r>
          </a:p>
          <a:p>
            <a:r>
              <a:rPr lang="en-GB" dirty="0"/>
              <a:t>Scripts are smaller than programs</a:t>
            </a:r>
          </a:p>
          <a:p>
            <a:r>
              <a:rPr lang="en-GB" dirty="0"/>
              <a:t>Created to perform quite specific tasks</a:t>
            </a:r>
          </a:p>
          <a:p>
            <a:r>
              <a:rPr lang="en-GB" dirty="0"/>
              <a:t>Batch files</a:t>
            </a:r>
          </a:p>
          <a:p>
            <a:r>
              <a:rPr lang="en-GB" dirty="0"/>
              <a:t>Windows PowerShell</a:t>
            </a:r>
          </a:p>
          <a:p>
            <a:r>
              <a:rPr lang="en-GB" dirty="0"/>
              <a:t>VBScript</a:t>
            </a:r>
          </a:p>
          <a:p>
            <a:r>
              <a:rPr lang="en-GB" dirty="0"/>
              <a:t>Bash</a:t>
            </a:r>
            <a:endParaRPr lang="en-US" dirty="0"/>
          </a:p>
        </p:txBody>
      </p:sp>
      <p:pic>
        <p:nvPicPr>
          <p:cNvPr id="8" name="Content Placeholder 7">
            <a:extLst>
              <a:ext uri="{FF2B5EF4-FFF2-40B4-BE49-F238E27FC236}">
                <a16:creationId xmlns:a16="http://schemas.microsoft.com/office/drawing/2014/main" id="{5211BF8F-0093-46A8-8920-A1DC9E407D14}"/>
              </a:ext>
            </a:extLst>
          </p:cNvPr>
          <p:cNvPicPr>
            <a:picLocks noGrp="1"/>
          </p:cNvPicPr>
          <p:nvPr>
            <p:ph sz="quarter" idx="12"/>
          </p:nvPr>
        </p:nvPicPr>
        <p:blipFill>
          <a:blip r:embed="rId2"/>
          <a:stretch>
            <a:fillRect/>
          </a:stretch>
        </p:blipFill>
        <p:spPr>
          <a:xfrm>
            <a:off x="6758417" y="914400"/>
            <a:ext cx="4679091" cy="2743200"/>
          </a:xfrm>
          <a:prstGeom prst="rect">
            <a:avLst/>
          </a:prstGeom>
        </p:spPr>
      </p:pic>
      <p:pic>
        <p:nvPicPr>
          <p:cNvPr id="9" name="Content Placeholder 8">
            <a:extLst>
              <a:ext uri="{FF2B5EF4-FFF2-40B4-BE49-F238E27FC236}">
                <a16:creationId xmlns:a16="http://schemas.microsoft.com/office/drawing/2014/main" id="{EFB8F3FC-6720-4D0C-B222-6A228D4BDE3A}"/>
              </a:ext>
            </a:extLst>
          </p:cNvPr>
          <p:cNvPicPr>
            <a:picLocks noGrp="1"/>
          </p:cNvPicPr>
          <p:nvPr>
            <p:ph sz="quarter" idx="13"/>
          </p:nvPr>
        </p:nvPicPr>
        <p:blipFill rotWithShape="1">
          <a:blip r:embed="rId3"/>
          <a:srcRect b="28080"/>
          <a:stretch/>
        </p:blipFill>
        <p:spPr bwMode="auto">
          <a:xfrm>
            <a:off x="6475384" y="3749675"/>
            <a:ext cx="5245158" cy="2743200"/>
          </a:xfrm>
          <a:prstGeom prst="rect">
            <a:avLst/>
          </a:prstGeom>
          <a:ln>
            <a:noFill/>
          </a:ln>
          <a:extLst>
            <a:ext uri="{53640926-AAD7-44D8-BBD7-CCE9431645EC}">
              <a14:shadowObscured xmlns:a14="http://schemas.microsoft.com/office/drawing/2010/main"/>
            </a:ext>
          </a:extLst>
        </p:spPr>
      </p:pic>
      <p:sp>
        <p:nvSpPr>
          <p:cNvPr id="4" name="Footer Placeholder 3">
            <a:extLst>
              <a:ext uri="{FF2B5EF4-FFF2-40B4-BE49-F238E27FC236}">
                <a16:creationId xmlns:a16="http://schemas.microsoft.com/office/drawing/2014/main" id="{B38E2897-E2E9-4A1A-8EA3-A7BD6B74BBEB}"/>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43D12120-52E3-461E-80A2-76346449513B}"/>
              </a:ext>
            </a:extLst>
          </p:cNvPr>
          <p:cNvSpPr>
            <a:spLocks noGrp="1"/>
          </p:cNvSpPr>
          <p:nvPr>
            <p:ph type="sldNum" sz="quarter" idx="4"/>
          </p:nvPr>
        </p:nvSpPr>
        <p:spPr/>
        <p:txBody>
          <a:bodyPr/>
          <a:lstStyle/>
          <a:p>
            <a:fld id="{5356F478-C559-429F-9426-6D8D07B5A7AD}" type="slidenum">
              <a:rPr lang="en-US" smtClean="0"/>
              <a:pPr/>
              <a:t>16</a:t>
            </a:fld>
            <a:endParaRPr lang="en-US" dirty="0"/>
          </a:p>
        </p:txBody>
      </p:sp>
    </p:spTree>
    <p:extLst>
      <p:ext uri="{BB962C8B-B14F-4D97-AF65-F5344CB8AC3E}">
        <p14:creationId xmlns:p14="http://schemas.microsoft.com/office/powerpoint/2010/main" val="28321437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6082DE7-7F07-4F42-B6BA-7B6DF0A8FAEA}"/>
              </a:ext>
            </a:extLst>
          </p:cNvPr>
          <p:cNvSpPr>
            <a:spLocks noGrp="1"/>
          </p:cNvSpPr>
          <p:nvPr>
            <p:ph type="title"/>
          </p:nvPr>
        </p:nvSpPr>
        <p:spPr/>
        <p:txBody>
          <a:bodyPr/>
          <a:lstStyle/>
          <a:p>
            <a:r>
              <a:rPr lang="en-US" dirty="0"/>
              <a:t>Application Platforms</a:t>
            </a:r>
          </a:p>
        </p:txBody>
      </p:sp>
      <p:sp>
        <p:nvSpPr>
          <p:cNvPr id="6" name="Content Placeholder 5">
            <a:extLst>
              <a:ext uri="{FF2B5EF4-FFF2-40B4-BE49-F238E27FC236}">
                <a16:creationId xmlns:a16="http://schemas.microsoft.com/office/drawing/2014/main" id="{B0A90811-AA3C-4CBC-B9F8-52716C6194F1}"/>
              </a:ext>
            </a:extLst>
          </p:cNvPr>
          <p:cNvSpPr>
            <a:spLocks noGrp="1"/>
          </p:cNvSpPr>
          <p:nvPr>
            <p:ph sz="quarter" idx="12"/>
          </p:nvPr>
        </p:nvSpPr>
        <p:spPr/>
        <p:txBody>
          <a:bodyPr>
            <a:normAutofit fontScale="92500"/>
          </a:bodyPr>
          <a:lstStyle/>
          <a:p>
            <a:r>
              <a:rPr lang="en-US" dirty="0"/>
              <a:t>Single-platform software</a:t>
            </a:r>
          </a:p>
          <a:p>
            <a:r>
              <a:rPr lang="en-US" dirty="0"/>
              <a:t>Cross-platform software</a:t>
            </a:r>
          </a:p>
          <a:p>
            <a:r>
              <a:rPr lang="en-GB" dirty="0"/>
              <a:t>Web applications</a:t>
            </a:r>
            <a:endParaRPr lang="en-US" dirty="0"/>
          </a:p>
        </p:txBody>
      </p:sp>
      <p:pic>
        <p:nvPicPr>
          <p:cNvPr id="10" name="Content Placeholder 9" descr="Editing a document in the Windows desktop edition of Microsoft Office. Screenshot used with permission from Microsoft.">
            <a:extLst>
              <a:ext uri="{FF2B5EF4-FFF2-40B4-BE49-F238E27FC236}">
                <a16:creationId xmlns:a16="http://schemas.microsoft.com/office/drawing/2014/main" id="{A9BE21E4-8CBF-4E89-B251-DE9BE21647BB}"/>
              </a:ext>
            </a:extLst>
          </p:cNvPr>
          <p:cNvPicPr>
            <a:picLocks noGrp="1"/>
          </p:cNvPicPr>
          <p:nvPr>
            <p:ph sz="quarter" idx="13"/>
          </p:nvPr>
        </p:nvPicPr>
        <p:blipFill>
          <a:blip r:embed="rId2"/>
          <a:stretch>
            <a:fillRect/>
          </a:stretch>
        </p:blipFill>
        <p:spPr>
          <a:xfrm>
            <a:off x="935752" y="3749675"/>
            <a:ext cx="4256246" cy="2743200"/>
          </a:xfrm>
          <a:prstGeom prst="rect">
            <a:avLst/>
          </a:prstGeom>
        </p:spPr>
      </p:pic>
      <p:pic>
        <p:nvPicPr>
          <p:cNvPr id="11" name="Content Placeholder 10" descr="Editing a document in Office Mobile">
            <a:extLst>
              <a:ext uri="{FF2B5EF4-FFF2-40B4-BE49-F238E27FC236}">
                <a16:creationId xmlns:a16="http://schemas.microsoft.com/office/drawing/2014/main" id="{8D57646F-5F3E-48E4-ADB1-7339D9210216}"/>
              </a:ext>
            </a:extLst>
          </p:cNvPr>
          <p:cNvPicPr>
            <a:picLocks noGrp="1"/>
          </p:cNvPicPr>
          <p:nvPr>
            <p:ph sz="quarter" idx="14"/>
          </p:nvPr>
        </p:nvPicPr>
        <p:blipFill>
          <a:blip r:embed="rId3" cstate="print">
            <a:extLst>
              <a:ext uri="{28A0092B-C50C-407E-A947-70E740481C1C}">
                <a14:useLocalDpi xmlns:a14="http://schemas.microsoft.com/office/drawing/2010/main" val="0"/>
              </a:ext>
            </a:extLst>
          </a:blip>
          <a:srcRect/>
          <a:stretch>
            <a:fillRect/>
          </a:stretch>
        </p:blipFill>
        <p:spPr bwMode="auto">
          <a:xfrm>
            <a:off x="8326712" y="914400"/>
            <a:ext cx="1542502" cy="2743200"/>
          </a:xfrm>
          <a:prstGeom prst="rect">
            <a:avLst/>
          </a:prstGeom>
          <a:noFill/>
          <a:ln>
            <a:noFill/>
          </a:ln>
        </p:spPr>
      </p:pic>
      <p:pic>
        <p:nvPicPr>
          <p:cNvPr id="12" name="Content Placeholder 11" descr="Editing a document in Word Online using a web browser. Screenshot used with permission from Microsoft.">
            <a:extLst>
              <a:ext uri="{FF2B5EF4-FFF2-40B4-BE49-F238E27FC236}">
                <a16:creationId xmlns:a16="http://schemas.microsoft.com/office/drawing/2014/main" id="{3DDBFEDE-353E-4EC4-B30B-2F821FD19BD4}"/>
              </a:ext>
            </a:extLst>
          </p:cNvPr>
          <p:cNvPicPr>
            <a:picLocks noGrp="1"/>
          </p:cNvPicPr>
          <p:nvPr>
            <p:ph sz="quarter" idx="15"/>
          </p:nvPr>
        </p:nvPicPr>
        <p:blipFill>
          <a:blip r:embed="rId4"/>
          <a:stretch>
            <a:fillRect/>
          </a:stretch>
        </p:blipFill>
        <p:spPr>
          <a:xfrm>
            <a:off x="7082307" y="3749675"/>
            <a:ext cx="4031311" cy="2743200"/>
          </a:xfrm>
          <a:prstGeom prst="rect">
            <a:avLst/>
          </a:prstGeom>
        </p:spPr>
      </p:pic>
      <p:sp>
        <p:nvSpPr>
          <p:cNvPr id="2" name="Footer Placeholder 1">
            <a:extLst>
              <a:ext uri="{FF2B5EF4-FFF2-40B4-BE49-F238E27FC236}">
                <a16:creationId xmlns:a16="http://schemas.microsoft.com/office/drawing/2014/main" id="{0F86516C-708D-4A8B-9D89-2A2DBD6D92AC}"/>
              </a:ext>
            </a:extLst>
          </p:cNvPr>
          <p:cNvSpPr>
            <a:spLocks noGrp="1"/>
          </p:cNvSpPr>
          <p:nvPr>
            <p:ph type="ftr" sz="quarter" idx="3"/>
          </p:nvPr>
        </p:nvSpPr>
        <p:spPr/>
        <p:txBody>
          <a:bodyPr/>
          <a:lstStyle/>
          <a:p>
            <a:r>
              <a:rPr lang="en-GB" dirty="0"/>
              <a:t>CompTIA IT Fundamentals+</a:t>
            </a:r>
            <a:endParaRPr lang="en-US" dirty="0"/>
          </a:p>
        </p:txBody>
      </p:sp>
      <p:sp>
        <p:nvSpPr>
          <p:cNvPr id="5" name="Slide Number Placeholder 4">
            <a:extLst>
              <a:ext uri="{FF2B5EF4-FFF2-40B4-BE49-F238E27FC236}">
                <a16:creationId xmlns:a16="http://schemas.microsoft.com/office/drawing/2014/main" id="{C768DE06-3888-43C6-A4BA-0918D7EE91E8}"/>
              </a:ext>
            </a:extLst>
          </p:cNvPr>
          <p:cNvSpPr>
            <a:spLocks noGrp="1"/>
          </p:cNvSpPr>
          <p:nvPr>
            <p:ph type="sldNum" sz="quarter" idx="4"/>
          </p:nvPr>
        </p:nvSpPr>
        <p:spPr/>
        <p:txBody>
          <a:bodyPr/>
          <a:lstStyle/>
          <a:p>
            <a:fld id="{5356F478-C559-429F-9426-6D8D07B5A7AD}" type="slidenum">
              <a:rPr lang="en-US" smtClean="0"/>
              <a:pPr/>
              <a:t>17</a:t>
            </a:fld>
            <a:endParaRPr lang="en-US" dirty="0"/>
          </a:p>
        </p:txBody>
      </p:sp>
    </p:spTree>
    <p:extLst>
      <p:ext uri="{BB962C8B-B14F-4D97-AF65-F5344CB8AC3E}">
        <p14:creationId xmlns:p14="http://schemas.microsoft.com/office/powerpoint/2010/main" val="1470507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CFCD34E-4986-4283-A073-194C9E49D917}"/>
              </a:ext>
            </a:extLst>
          </p:cNvPr>
          <p:cNvSpPr>
            <a:spLocks noGrp="1"/>
          </p:cNvSpPr>
          <p:nvPr>
            <p:ph idx="1"/>
          </p:nvPr>
        </p:nvSpPr>
        <p:spPr/>
        <p:txBody>
          <a:bodyPr>
            <a:normAutofit fontScale="47500" lnSpcReduction="20000"/>
          </a:bodyPr>
          <a:lstStyle/>
          <a:p>
            <a:r>
              <a:rPr lang="en-GB" dirty="0"/>
              <a:t>Local installation</a:t>
            </a:r>
          </a:p>
          <a:p>
            <a:pPr lvl="1"/>
            <a:r>
              <a:rPr lang="en-GB" dirty="0"/>
              <a:t>Executes on local hardware</a:t>
            </a:r>
          </a:p>
          <a:p>
            <a:pPr lvl="1"/>
            <a:r>
              <a:rPr lang="en-GB" dirty="0"/>
              <a:t>Stores data on local drives (or network location accessible from local computer)</a:t>
            </a:r>
          </a:p>
          <a:p>
            <a:pPr lvl="1"/>
            <a:r>
              <a:rPr lang="en-GB" dirty="0"/>
              <a:t>Doesn’t depend on network connection</a:t>
            </a:r>
          </a:p>
          <a:p>
            <a:r>
              <a:rPr lang="en-GB" dirty="0"/>
              <a:t>Network installation</a:t>
            </a:r>
          </a:p>
          <a:p>
            <a:pPr lvl="1"/>
            <a:r>
              <a:rPr lang="en-GB" dirty="0"/>
              <a:t>Executes on server hardware</a:t>
            </a:r>
          </a:p>
          <a:p>
            <a:pPr lvl="1"/>
            <a:r>
              <a:rPr lang="en-GB" dirty="0"/>
              <a:t>Stores data on network server</a:t>
            </a:r>
          </a:p>
          <a:p>
            <a:pPr lvl="1"/>
            <a:r>
              <a:rPr lang="en-GB" dirty="0"/>
              <a:t>Requires network connection (but not Internet connection)</a:t>
            </a:r>
          </a:p>
          <a:p>
            <a:r>
              <a:rPr lang="en-GB" dirty="0"/>
              <a:t>Cloud-hosted</a:t>
            </a:r>
          </a:p>
          <a:p>
            <a:pPr lvl="1"/>
            <a:r>
              <a:rPr lang="en-GB" dirty="0"/>
              <a:t>Executes on cloud</a:t>
            </a:r>
          </a:p>
          <a:p>
            <a:pPr lvl="1"/>
            <a:r>
              <a:rPr lang="en-GB" dirty="0"/>
              <a:t>Clients connect over Internet (typically)</a:t>
            </a:r>
          </a:p>
          <a:p>
            <a:pPr lvl="1"/>
            <a:r>
              <a:rPr lang="en-GB" dirty="0"/>
              <a:t>Stores data in the cloud</a:t>
            </a:r>
          </a:p>
          <a:p>
            <a:pPr lvl="1"/>
            <a:r>
              <a:rPr lang="en-GB" dirty="0"/>
              <a:t>Depends on cloud service availability</a:t>
            </a:r>
            <a:endParaRPr lang="en-US" dirty="0"/>
          </a:p>
        </p:txBody>
      </p:sp>
      <p:sp>
        <p:nvSpPr>
          <p:cNvPr id="3" name="Title 2">
            <a:extLst>
              <a:ext uri="{FF2B5EF4-FFF2-40B4-BE49-F238E27FC236}">
                <a16:creationId xmlns:a16="http://schemas.microsoft.com/office/drawing/2014/main" id="{1CEDF150-D173-4C4C-BF83-9E069E3BFD57}"/>
              </a:ext>
            </a:extLst>
          </p:cNvPr>
          <p:cNvSpPr>
            <a:spLocks noGrp="1"/>
          </p:cNvSpPr>
          <p:nvPr>
            <p:ph type="title"/>
          </p:nvPr>
        </p:nvSpPr>
        <p:spPr/>
        <p:txBody>
          <a:bodyPr/>
          <a:lstStyle/>
          <a:p>
            <a:r>
              <a:rPr lang="en-US" dirty="0"/>
              <a:t>Application Delivery Methods</a:t>
            </a:r>
          </a:p>
        </p:txBody>
      </p:sp>
      <p:sp>
        <p:nvSpPr>
          <p:cNvPr id="4" name="Footer Placeholder 3">
            <a:extLst>
              <a:ext uri="{FF2B5EF4-FFF2-40B4-BE49-F238E27FC236}">
                <a16:creationId xmlns:a16="http://schemas.microsoft.com/office/drawing/2014/main" id="{08211382-92BA-4449-9990-9E59F5063E70}"/>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0E58F271-2422-4729-906D-8581E1D6A021}"/>
              </a:ext>
            </a:extLst>
          </p:cNvPr>
          <p:cNvSpPr>
            <a:spLocks noGrp="1"/>
          </p:cNvSpPr>
          <p:nvPr>
            <p:ph type="sldNum" sz="quarter" idx="4"/>
          </p:nvPr>
        </p:nvSpPr>
        <p:spPr/>
        <p:txBody>
          <a:bodyPr/>
          <a:lstStyle/>
          <a:p>
            <a:fld id="{5356F478-C559-429F-9426-6D8D07B5A7AD}" type="slidenum">
              <a:rPr lang="en-US" smtClean="0"/>
              <a:pPr/>
              <a:t>18</a:t>
            </a:fld>
            <a:endParaRPr lang="en-US" dirty="0"/>
          </a:p>
        </p:txBody>
      </p:sp>
    </p:spTree>
    <p:extLst>
      <p:ext uri="{BB962C8B-B14F-4D97-AF65-F5344CB8AC3E}">
        <p14:creationId xmlns:p14="http://schemas.microsoft.com/office/powerpoint/2010/main" val="109346983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FC81528-7B06-48DE-BE27-E9946C720202}"/>
              </a:ext>
            </a:extLst>
          </p:cNvPr>
          <p:cNvSpPr>
            <a:spLocks noGrp="1"/>
          </p:cNvSpPr>
          <p:nvPr>
            <p:ph idx="1"/>
          </p:nvPr>
        </p:nvSpPr>
        <p:spPr/>
        <p:txBody>
          <a:bodyPr>
            <a:normAutofit fontScale="55000" lnSpcReduction="20000"/>
          </a:bodyPr>
          <a:lstStyle/>
          <a:p>
            <a:r>
              <a:rPr lang="en-US" dirty="0"/>
              <a:t>Describe programming organizational techniques and logic</a:t>
            </a:r>
          </a:p>
          <a:p>
            <a:r>
              <a:rPr lang="en-US" dirty="0"/>
              <a:t>Categorize types of programming languages and list the advantages and disadvantages of each type</a:t>
            </a:r>
          </a:p>
          <a:p>
            <a:r>
              <a:rPr lang="en-US" dirty="0"/>
              <a:t>Describe some of the main features of application code and Object-Oriented Programming</a:t>
            </a:r>
          </a:p>
          <a:p>
            <a:r>
              <a:rPr lang="en-US" dirty="0"/>
              <a:t>Describe the ways that an application can be deployed</a:t>
            </a:r>
          </a:p>
        </p:txBody>
      </p:sp>
      <p:sp>
        <p:nvSpPr>
          <p:cNvPr id="3" name="Footer Placeholder 2">
            <a:extLst>
              <a:ext uri="{FF2B5EF4-FFF2-40B4-BE49-F238E27FC236}">
                <a16:creationId xmlns:a16="http://schemas.microsoft.com/office/drawing/2014/main" id="{DED93158-97EA-42E5-888C-12BB7D06731D}"/>
              </a:ext>
            </a:extLst>
          </p:cNvPr>
          <p:cNvSpPr>
            <a:spLocks noGrp="1"/>
          </p:cNvSpPr>
          <p:nvPr>
            <p:ph type="ftr" sz="quarter" idx="3"/>
          </p:nvPr>
        </p:nvSpPr>
        <p:spPr/>
        <p:txBody>
          <a:bodyPr/>
          <a:lstStyle/>
          <a:p>
            <a:r>
              <a:rPr lang="en-GB" dirty="0"/>
              <a:t>CompTIA IT Fundamentals+</a:t>
            </a:r>
            <a:endParaRPr lang="en-US" dirty="0"/>
          </a:p>
        </p:txBody>
      </p:sp>
      <p:sp>
        <p:nvSpPr>
          <p:cNvPr id="5" name="Slide Number Placeholder 4">
            <a:extLst>
              <a:ext uri="{FF2B5EF4-FFF2-40B4-BE49-F238E27FC236}">
                <a16:creationId xmlns:a16="http://schemas.microsoft.com/office/drawing/2014/main" id="{BACE4674-5FE0-482C-AA76-6E7E13F2A7CF}"/>
              </a:ext>
            </a:extLst>
          </p:cNvPr>
          <p:cNvSpPr>
            <a:spLocks noGrp="1"/>
          </p:cNvSpPr>
          <p:nvPr>
            <p:ph type="sldNum" sz="quarter" idx="4"/>
          </p:nvPr>
        </p:nvSpPr>
        <p:spPr/>
        <p:txBody>
          <a:bodyPr/>
          <a:lstStyle/>
          <a:p>
            <a:fld id="{5356F478-C559-429F-9426-6D8D07B5A7AD}" type="slidenum">
              <a:rPr lang="en-US" smtClean="0"/>
              <a:pPr/>
              <a:t>19</a:t>
            </a:fld>
            <a:endParaRPr lang="en-US" dirty="0"/>
          </a:p>
        </p:txBody>
      </p:sp>
    </p:spTree>
    <p:extLst>
      <p:ext uri="{BB962C8B-B14F-4D97-AF65-F5344CB8AC3E}">
        <p14:creationId xmlns:p14="http://schemas.microsoft.com/office/powerpoint/2010/main" val="18229907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D4C9F6E-2DFF-4ACA-86EA-92143262C463}"/>
              </a:ext>
            </a:extLst>
          </p:cNvPr>
          <p:cNvSpPr>
            <a:spLocks noGrp="1"/>
          </p:cNvSpPr>
          <p:nvPr>
            <p:ph idx="1"/>
          </p:nvPr>
        </p:nvSpPr>
        <p:spPr/>
        <p:txBody>
          <a:bodyPr>
            <a:normAutofit fontScale="70000" lnSpcReduction="20000"/>
          </a:bodyPr>
          <a:lstStyle/>
          <a:p>
            <a:r>
              <a:rPr lang="en-US" dirty="0"/>
              <a:t>Describe programming organizational techniques and logic</a:t>
            </a:r>
          </a:p>
          <a:p>
            <a:r>
              <a:rPr lang="en-US" dirty="0"/>
              <a:t>Categorize types of programming languages and list the advantages and disadvantages of each type</a:t>
            </a:r>
          </a:p>
          <a:p>
            <a:r>
              <a:rPr lang="en-US" dirty="0"/>
              <a:t>Describe some of the main features of application code and Object-Oriented Programming</a:t>
            </a:r>
          </a:p>
          <a:p>
            <a:r>
              <a:rPr lang="en-US" dirty="0"/>
              <a:t>Describe the ways that an application can be deployed</a:t>
            </a:r>
          </a:p>
        </p:txBody>
      </p:sp>
      <p:sp>
        <p:nvSpPr>
          <p:cNvPr id="3" name="Footer Placeholder 2">
            <a:extLst>
              <a:ext uri="{FF2B5EF4-FFF2-40B4-BE49-F238E27FC236}">
                <a16:creationId xmlns:a16="http://schemas.microsoft.com/office/drawing/2014/main" id="{CE51E573-81C2-425F-A5ED-3FCA975B469C}"/>
              </a:ext>
            </a:extLst>
          </p:cNvPr>
          <p:cNvSpPr>
            <a:spLocks noGrp="1"/>
          </p:cNvSpPr>
          <p:nvPr>
            <p:ph type="ftr" sz="quarter" idx="3"/>
          </p:nvPr>
        </p:nvSpPr>
        <p:spPr/>
        <p:txBody>
          <a:bodyPr/>
          <a:lstStyle/>
          <a:p>
            <a:r>
              <a:rPr lang="en-GB" dirty="0"/>
              <a:t>CompTIA IT Fundamentals+</a:t>
            </a:r>
            <a:endParaRPr lang="en-US" dirty="0"/>
          </a:p>
        </p:txBody>
      </p:sp>
      <p:sp>
        <p:nvSpPr>
          <p:cNvPr id="5" name="Slide Number Placeholder 4">
            <a:extLst>
              <a:ext uri="{FF2B5EF4-FFF2-40B4-BE49-F238E27FC236}">
                <a16:creationId xmlns:a16="http://schemas.microsoft.com/office/drawing/2014/main" id="{0C0497AC-BC3C-410B-9112-395AACF31466}"/>
              </a:ext>
            </a:extLst>
          </p:cNvPr>
          <p:cNvSpPr>
            <a:spLocks noGrp="1"/>
          </p:cNvSpPr>
          <p:nvPr>
            <p:ph type="sldNum" sz="quarter" idx="4"/>
          </p:nvPr>
        </p:nvSpPr>
        <p:spPr/>
        <p:txBody>
          <a:bodyPr/>
          <a:lstStyle/>
          <a:p>
            <a:fld id="{5356F478-C559-429F-9426-6D8D07B5A7AD}" type="slidenum">
              <a:rPr lang="en-US" smtClean="0"/>
              <a:pPr/>
              <a:t>2</a:t>
            </a:fld>
            <a:endParaRPr lang="en-US" dirty="0"/>
          </a:p>
        </p:txBody>
      </p:sp>
    </p:spTree>
    <p:extLst>
      <p:ext uri="{BB962C8B-B14F-4D97-AF65-F5344CB8AC3E}">
        <p14:creationId xmlns:p14="http://schemas.microsoft.com/office/powerpoint/2010/main" val="29647217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2993365-D204-49FF-A299-BF000D573FC9}"/>
              </a:ext>
            </a:extLst>
          </p:cNvPr>
          <p:cNvSpPr>
            <a:spLocks noGrp="1"/>
          </p:cNvSpPr>
          <p:nvPr>
            <p:ph idx="1"/>
          </p:nvPr>
        </p:nvSpPr>
        <p:spPr/>
        <p:txBody>
          <a:bodyPr/>
          <a:lstStyle/>
          <a:p>
            <a:r>
              <a:rPr lang="en-US" dirty="0"/>
              <a:t>Lab 8 / Using Scripting Tools</a:t>
            </a:r>
          </a:p>
          <a:p>
            <a:r>
              <a:rPr lang="en-US" dirty="0"/>
              <a:t>Lab 9 / Using Programming Tools</a:t>
            </a:r>
          </a:p>
        </p:txBody>
      </p:sp>
      <p:sp>
        <p:nvSpPr>
          <p:cNvPr id="3" name="Footer Placeholder 2">
            <a:extLst>
              <a:ext uri="{FF2B5EF4-FFF2-40B4-BE49-F238E27FC236}">
                <a16:creationId xmlns:a16="http://schemas.microsoft.com/office/drawing/2014/main" id="{74577B8D-291D-40C1-9686-8D7CBA1B1FFB}"/>
              </a:ext>
            </a:extLst>
          </p:cNvPr>
          <p:cNvSpPr>
            <a:spLocks noGrp="1"/>
          </p:cNvSpPr>
          <p:nvPr>
            <p:ph type="ftr" sz="quarter" idx="3"/>
          </p:nvPr>
        </p:nvSpPr>
        <p:spPr/>
        <p:txBody>
          <a:bodyPr/>
          <a:lstStyle/>
          <a:p>
            <a:r>
              <a:rPr lang="en-GB" dirty="0"/>
              <a:t>CompTIA IT Fundamentals+</a:t>
            </a:r>
            <a:endParaRPr lang="en-US" dirty="0"/>
          </a:p>
        </p:txBody>
      </p:sp>
      <p:sp>
        <p:nvSpPr>
          <p:cNvPr id="4" name="Slide Number Placeholder 3">
            <a:extLst>
              <a:ext uri="{FF2B5EF4-FFF2-40B4-BE49-F238E27FC236}">
                <a16:creationId xmlns:a16="http://schemas.microsoft.com/office/drawing/2014/main" id="{7D9A3B8F-AC76-4AE1-AE53-466374440F05}"/>
              </a:ext>
            </a:extLst>
          </p:cNvPr>
          <p:cNvSpPr>
            <a:spLocks noGrp="1"/>
          </p:cNvSpPr>
          <p:nvPr>
            <p:ph type="sldNum" sz="quarter" idx="4"/>
          </p:nvPr>
        </p:nvSpPr>
        <p:spPr/>
        <p:txBody>
          <a:bodyPr/>
          <a:lstStyle/>
          <a:p>
            <a:fld id="{5356F478-C559-429F-9426-6D8D07B5A7AD}" type="slidenum">
              <a:rPr lang="en-US" smtClean="0"/>
              <a:pPr/>
              <a:t>20</a:t>
            </a:fld>
            <a:endParaRPr lang="en-US" dirty="0"/>
          </a:p>
        </p:txBody>
      </p:sp>
    </p:spTree>
    <p:extLst>
      <p:ext uri="{BB962C8B-B14F-4D97-AF65-F5344CB8AC3E}">
        <p14:creationId xmlns:p14="http://schemas.microsoft.com/office/powerpoint/2010/main" val="23394413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8E77DFC-26CA-484F-BE74-A700B28B50E4}"/>
              </a:ext>
            </a:extLst>
          </p:cNvPr>
          <p:cNvSpPr>
            <a:spLocks noGrp="1"/>
          </p:cNvSpPr>
          <p:nvPr>
            <p:ph idx="1"/>
          </p:nvPr>
        </p:nvSpPr>
        <p:spPr/>
        <p:txBody>
          <a:bodyPr/>
          <a:lstStyle/>
          <a:p>
            <a:r>
              <a:rPr lang="en-US" dirty="0"/>
              <a:t>Software development</a:t>
            </a:r>
          </a:p>
          <a:p>
            <a:pPr lvl="1"/>
            <a:r>
              <a:rPr lang="en-US" dirty="0"/>
              <a:t>Programming languages</a:t>
            </a:r>
          </a:p>
          <a:p>
            <a:pPr lvl="1"/>
            <a:r>
              <a:rPr lang="en-US" dirty="0"/>
              <a:t>Code</a:t>
            </a:r>
          </a:p>
          <a:p>
            <a:r>
              <a:rPr lang="en-US" dirty="0"/>
              <a:t>Program sequence</a:t>
            </a:r>
          </a:p>
          <a:p>
            <a:pPr lvl="1"/>
            <a:r>
              <a:rPr lang="en-US" dirty="0"/>
              <a:t>Computers cannot tolerate ambiguity</a:t>
            </a:r>
          </a:p>
          <a:p>
            <a:pPr lvl="1"/>
            <a:r>
              <a:rPr lang="en-US" dirty="0"/>
              <a:t>Input, processing, and output must be clearly defined</a:t>
            </a:r>
          </a:p>
        </p:txBody>
      </p:sp>
      <p:sp>
        <p:nvSpPr>
          <p:cNvPr id="3" name="Title 2">
            <a:extLst>
              <a:ext uri="{FF2B5EF4-FFF2-40B4-BE49-F238E27FC236}">
                <a16:creationId xmlns:a16="http://schemas.microsoft.com/office/drawing/2014/main" id="{E142F2EA-7644-4B4F-B861-7BE9C3FE58C2}"/>
              </a:ext>
            </a:extLst>
          </p:cNvPr>
          <p:cNvSpPr>
            <a:spLocks noGrp="1"/>
          </p:cNvSpPr>
          <p:nvPr>
            <p:ph type="title"/>
          </p:nvPr>
        </p:nvSpPr>
        <p:spPr/>
        <p:txBody>
          <a:bodyPr/>
          <a:lstStyle/>
          <a:p>
            <a:r>
              <a:rPr lang="en-GB" dirty="0"/>
              <a:t>Programming Logic</a:t>
            </a:r>
            <a:endParaRPr lang="en-US" dirty="0"/>
          </a:p>
        </p:txBody>
      </p:sp>
      <p:sp>
        <p:nvSpPr>
          <p:cNvPr id="4" name="Footer Placeholder 3">
            <a:extLst>
              <a:ext uri="{FF2B5EF4-FFF2-40B4-BE49-F238E27FC236}">
                <a16:creationId xmlns:a16="http://schemas.microsoft.com/office/drawing/2014/main" id="{DF1CC2A9-A206-4A02-B9C4-A3A02B9F9D17}"/>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B2EBDB93-FD52-4D36-8EC6-C5ADD4A38FF6}"/>
              </a:ext>
            </a:extLst>
          </p:cNvPr>
          <p:cNvSpPr>
            <a:spLocks noGrp="1"/>
          </p:cNvSpPr>
          <p:nvPr>
            <p:ph type="sldNum" sz="quarter" idx="4"/>
          </p:nvPr>
        </p:nvSpPr>
        <p:spPr/>
        <p:txBody>
          <a:bodyPr/>
          <a:lstStyle/>
          <a:p>
            <a:fld id="{5356F478-C559-429F-9426-6D8D07B5A7AD}" type="slidenum">
              <a:rPr lang="en-US" smtClean="0"/>
              <a:pPr/>
              <a:t>3</a:t>
            </a:fld>
            <a:endParaRPr lang="en-US" dirty="0"/>
          </a:p>
        </p:txBody>
      </p:sp>
    </p:spTree>
    <p:extLst>
      <p:ext uri="{BB962C8B-B14F-4D97-AF65-F5344CB8AC3E}">
        <p14:creationId xmlns:p14="http://schemas.microsoft.com/office/powerpoint/2010/main" val="20171002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009C6B3-3E77-45B1-8BA2-58ED1B04FC72}"/>
              </a:ext>
            </a:extLst>
          </p:cNvPr>
          <p:cNvSpPr>
            <a:spLocks noGrp="1"/>
          </p:cNvSpPr>
          <p:nvPr>
            <p:ph type="title"/>
          </p:nvPr>
        </p:nvSpPr>
        <p:spPr/>
        <p:txBody>
          <a:bodyPr/>
          <a:lstStyle/>
          <a:p>
            <a:r>
              <a:rPr lang="en-US" dirty="0"/>
              <a:t>Using a Flow Chart</a:t>
            </a:r>
          </a:p>
        </p:txBody>
      </p:sp>
      <p:pic>
        <p:nvPicPr>
          <p:cNvPr id="6" name="Content Placeholder 5">
            <a:extLst>
              <a:ext uri="{FF2B5EF4-FFF2-40B4-BE49-F238E27FC236}">
                <a16:creationId xmlns:a16="http://schemas.microsoft.com/office/drawing/2014/main" id="{CB0EAA8D-A16A-4E15-A91B-E47519A77184}"/>
              </a:ext>
            </a:extLst>
          </p:cNvPr>
          <p:cNvPicPr>
            <a:picLocks noGrp="1"/>
          </p:cNvPicPr>
          <p:nvPr>
            <p:ph idx="1"/>
          </p:nvPr>
        </p:nvPicPr>
        <p:blipFill>
          <a:blip r:embed="rId2" cstate="print">
            <a:extLst>
              <a:ext uri="{28A0092B-C50C-407E-A947-70E740481C1C}">
                <a14:useLocalDpi xmlns:a14="http://schemas.microsoft.com/office/drawing/2010/main" val="0"/>
              </a:ext>
            </a:extLst>
          </a:blip>
          <a:stretch>
            <a:fillRect/>
          </a:stretch>
        </p:blipFill>
        <p:spPr>
          <a:xfrm>
            <a:off x="3726339" y="1211897"/>
            <a:ext cx="4709160" cy="4983480"/>
          </a:xfrm>
          <a:prstGeom prst="rect">
            <a:avLst/>
          </a:prstGeom>
        </p:spPr>
      </p:pic>
      <p:sp>
        <p:nvSpPr>
          <p:cNvPr id="2" name="Footer Placeholder 1">
            <a:extLst>
              <a:ext uri="{FF2B5EF4-FFF2-40B4-BE49-F238E27FC236}">
                <a16:creationId xmlns:a16="http://schemas.microsoft.com/office/drawing/2014/main" id="{709717C8-53CF-4285-9E48-62BA57510664}"/>
              </a:ext>
            </a:extLst>
          </p:cNvPr>
          <p:cNvSpPr>
            <a:spLocks noGrp="1"/>
          </p:cNvSpPr>
          <p:nvPr>
            <p:ph type="ftr" sz="quarter" idx="3"/>
          </p:nvPr>
        </p:nvSpPr>
        <p:spPr/>
        <p:txBody>
          <a:bodyPr/>
          <a:lstStyle/>
          <a:p>
            <a:r>
              <a:rPr lang="en-GB" dirty="0"/>
              <a:t>CompTIA IT Fundamentals+</a:t>
            </a:r>
            <a:endParaRPr lang="en-US" dirty="0"/>
          </a:p>
        </p:txBody>
      </p:sp>
      <p:sp>
        <p:nvSpPr>
          <p:cNvPr id="5" name="Slide Number Placeholder 4">
            <a:extLst>
              <a:ext uri="{FF2B5EF4-FFF2-40B4-BE49-F238E27FC236}">
                <a16:creationId xmlns:a16="http://schemas.microsoft.com/office/drawing/2014/main" id="{A7B93A6F-1CCC-4537-A040-D29CD7D48014}"/>
              </a:ext>
            </a:extLst>
          </p:cNvPr>
          <p:cNvSpPr>
            <a:spLocks noGrp="1"/>
          </p:cNvSpPr>
          <p:nvPr>
            <p:ph type="sldNum" sz="quarter" idx="4"/>
          </p:nvPr>
        </p:nvSpPr>
        <p:spPr/>
        <p:txBody>
          <a:bodyPr/>
          <a:lstStyle/>
          <a:p>
            <a:fld id="{5356F478-C559-429F-9426-6D8D07B5A7AD}" type="slidenum">
              <a:rPr lang="en-US" smtClean="0"/>
              <a:pPr/>
              <a:t>4</a:t>
            </a:fld>
            <a:endParaRPr lang="en-US" dirty="0"/>
          </a:p>
        </p:txBody>
      </p:sp>
    </p:spTree>
    <p:extLst>
      <p:ext uri="{BB962C8B-B14F-4D97-AF65-F5344CB8AC3E}">
        <p14:creationId xmlns:p14="http://schemas.microsoft.com/office/powerpoint/2010/main" val="24043416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DDDFA88-E642-478B-ADCE-361F09F67F8E}"/>
              </a:ext>
            </a:extLst>
          </p:cNvPr>
          <p:cNvSpPr>
            <a:spLocks noGrp="1"/>
          </p:cNvSpPr>
          <p:nvPr>
            <p:ph idx="1"/>
          </p:nvPr>
        </p:nvSpPr>
        <p:spPr/>
        <p:txBody>
          <a:bodyPr/>
          <a:lstStyle/>
          <a:p>
            <a:r>
              <a:rPr lang="en-US" dirty="0"/>
              <a:t>Move from a sequence of steps to developing blocks of code</a:t>
            </a:r>
          </a:p>
          <a:p>
            <a:r>
              <a:rPr lang="en-US" dirty="0"/>
              <a:t>Break steps into simple instructions</a:t>
            </a:r>
          </a:p>
          <a:p>
            <a:r>
              <a:rPr lang="en-US" dirty="0"/>
              <a:t>Use subroutines for repeated steps</a:t>
            </a:r>
          </a:p>
        </p:txBody>
      </p:sp>
      <p:sp>
        <p:nvSpPr>
          <p:cNvPr id="3" name="Title 2">
            <a:extLst>
              <a:ext uri="{FF2B5EF4-FFF2-40B4-BE49-F238E27FC236}">
                <a16:creationId xmlns:a16="http://schemas.microsoft.com/office/drawing/2014/main" id="{F993BE9B-5189-4416-9FE5-4B03DE1C4698}"/>
              </a:ext>
            </a:extLst>
          </p:cNvPr>
          <p:cNvSpPr>
            <a:spLocks noGrp="1"/>
          </p:cNvSpPr>
          <p:nvPr>
            <p:ph type="title"/>
          </p:nvPr>
        </p:nvSpPr>
        <p:spPr/>
        <p:txBody>
          <a:bodyPr/>
          <a:lstStyle/>
          <a:p>
            <a:r>
              <a:rPr lang="en-US" dirty="0"/>
              <a:t>Writing Pseudocode</a:t>
            </a:r>
          </a:p>
        </p:txBody>
      </p:sp>
      <p:sp>
        <p:nvSpPr>
          <p:cNvPr id="4" name="Footer Placeholder 3">
            <a:extLst>
              <a:ext uri="{FF2B5EF4-FFF2-40B4-BE49-F238E27FC236}">
                <a16:creationId xmlns:a16="http://schemas.microsoft.com/office/drawing/2014/main" id="{D3C1A3C7-ACB6-4C65-8063-62B3AD8A690E}"/>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143948DD-038A-4CEF-9DB7-212B9FFFE390}"/>
              </a:ext>
            </a:extLst>
          </p:cNvPr>
          <p:cNvSpPr>
            <a:spLocks noGrp="1"/>
          </p:cNvSpPr>
          <p:nvPr>
            <p:ph type="sldNum" sz="quarter" idx="4"/>
          </p:nvPr>
        </p:nvSpPr>
        <p:spPr/>
        <p:txBody>
          <a:bodyPr/>
          <a:lstStyle/>
          <a:p>
            <a:fld id="{5356F478-C559-429F-9426-6D8D07B5A7AD}" type="slidenum">
              <a:rPr lang="en-US" smtClean="0"/>
              <a:pPr/>
              <a:t>5</a:t>
            </a:fld>
            <a:endParaRPr lang="en-US" dirty="0"/>
          </a:p>
        </p:txBody>
      </p:sp>
    </p:spTree>
    <p:extLst>
      <p:ext uri="{BB962C8B-B14F-4D97-AF65-F5344CB8AC3E}">
        <p14:creationId xmlns:p14="http://schemas.microsoft.com/office/powerpoint/2010/main" val="19125429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2594686-6440-4AEB-9CE8-6B9BC9B84981}"/>
              </a:ext>
            </a:extLst>
          </p:cNvPr>
          <p:cNvSpPr>
            <a:spLocks noGrp="1"/>
          </p:cNvSpPr>
          <p:nvPr>
            <p:ph idx="1"/>
          </p:nvPr>
        </p:nvSpPr>
        <p:spPr/>
        <p:txBody>
          <a:bodyPr>
            <a:normAutofit fontScale="62500" lnSpcReduction="20000"/>
          </a:bodyPr>
          <a:lstStyle/>
          <a:p>
            <a:r>
              <a:rPr lang="en-US" dirty="0"/>
              <a:t>Do not have to use the syntax of a particular programming language as some constructs are shared by all languages</a:t>
            </a:r>
          </a:p>
          <a:p>
            <a:r>
              <a:rPr lang="en-US" dirty="0"/>
              <a:t>Subroutines</a:t>
            </a:r>
          </a:p>
          <a:p>
            <a:r>
              <a:rPr lang="en-US" dirty="0"/>
              <a:t>Return (branches and loops)</a:t>
            </a:r>
          </a:p>
          <a:p>
            <a:r>
              <a:rPr lang="en-US" dirty="0"/>
              <a:t>Conditional statements</a:t>
            </a:r>
          </a:p>
          <a:p>
            <a:r>
              <a:rPr lang="en-US" dirty="0"/>
              <a:t>Variables </a:t>
            </a:r>
          </a:p>
          <a:p>
            <a:r>
              <a:rPr lang="en-US" dirty="0"/>
              <a:t>Functions </a:t>
            </a:r>
          </a:p>
          <a:p>
            <a:r>
              <a:rPr lang="en-US" dirty="0"/>
              <a:t>User interface </a:t>
            </a:r>
          </a:p>
          <a:p>
            <a:r>
              <a:rPr lang="en-US" dirty="0"/>
              <a:t>Comments</a:t>
            </a:r>
          </a:p>
          <a:p>
            <a:endParaRPr lang="en-US" dirty="0"/>
          </a:p>
          <a:p>
            <a:endParaRPr lang="en-US" dirty="0"/>
          </a:p>
        </p:txBody>
      </p:sp>
      <p:sp>
        <p:nvSpPr>
          <p:cNvPr id="3" name="Title 2">
            <a:extLst>
              <a:ext uri="{FF2B5EF4-FFF2-40B4-BE49-F238E27FC236}">
                <a16:creationId xmlns:a16="http://schemas.microsoft.com/office/drawing/2014/main" id="{34053F3A-3ECA-4903-82AB-F3BA231C824B}"/>
              </a:ext>
            </a:extLst>
          </p:cNvPr>
          <p:cNvSpPr>
            <a:spLocks noGrp="1"/>
          </p:cNvSpPr>
          <p:nvPr>
            <p:ph type="title"/>
          </p:nvPr>
        </p:nvSpPr>
        <p:spPr/>
        <p:txBody>
          <a:bodyPr/>
          <a:lstStyle/>
          <a:p>
            <a:r>
              <a:rPr lang="en-US" dirty="0"/>
              <a:t>Features of Programming Code</a:t>
            </a:r>
          </a:p>
        </p:txBody>
      </p:sp>
      <p:sp>
        <p:nvSpPr>
          <p:cNvPr id="4" name="Footer Placeholder 3">
            <a:extLst>
              <a:ext uri="{FF2B5EF4-FFF2-40B4-BE49-F238E27FC236}">
                <a16:creationId xmlns:a16="http://schemas.microsoft.com/office/drawing/2014/main" id="{29EFE83E-B7D5-47CF-93D7-8FB3EB46E271}"/>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98981F7E-0CE3-4090-A367-3C55ACD343CF}"/>
              </a:ext>
            </a:extLst>
          </p:cNvPr>
          <p:cNvSpPr>
            <a:spLocks noGrp="1"/>
          </p:cNvSpPr>
          <p:nvPr>
            <p:ph type="sldNum" sz="quarter" idx="4"/>
          </p:nvPr>
        </p:nvSpPr>
        <p:spPr/>
        <p:txBody>
          <a:bodyPr/>
          <a:lstStyle/>
          <a:p>
            <a:fld id="{5356F478-C559-429F-9426-6D8D07B5A7AD}" type="slidenum">
              <a:rPr lang="en-US" smtClean="0"/>
              <a:pPr/>
              <a:t>6</a:t>
            </a:fld>
            <a:endParaRPr lang="en-US" dirty="0"/>
          </a:p>
        </p:txBody>
      </p:sp>
    </p:spTree>
    <p:extLst>
      <p:ext uri="{BB962C8B-B14F-4D97-AF65-F5344CB8AC3E}">
        <p14:creationId xmlns:p14="http://schemas.microsoft.com/office/powerpoint/2010/main" val="34715898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F52CE37-35EB-4676-BC98-8DAFB0423C88}"/>
              </a:ext>
            </a:extLst>
          </p:cNvPr>
          <p:cNvSpPr>
            <a:spLocks noGrp="1"/>
          </p:cNvSpPr>
          <p:nvPr>
            <p:ph idx="1"/>
          </p:nvPr>
        </p:nvSpPr>
        <p:spPr/>
        <p:txBody>
          <a:bodyPr>
            <a:normAutofit/>
          </a:bodyPr>
          <a:lstStyle/>
          <a:p>
            <a:r>
              <a:rPr lang="en-GB" dirty="0"/>
              <a:t>Choosing a language or development environment</a:t>
            </a:r>
            <a:endParaRPr lang="en-US" dirty="0"/>
          </a:p>
          <a:p>
            <a:pPr lvl="1"/>
            <a:r>
              <a:rPr lang="en-US" dirty="0"/>
              <a:t>What type of program you are writing</a:t>
            </a:r>
          </a:p>
          <a:p>
            <a:pPr lvl="1"/>
            <a:r>
              <a:rPr lang="en-US" dirty="0"/>
              <a:t>How experienced you are as a programmer</a:t>
            </a:r>
          </a:p>
          <a:p>
            <a:pPr lvl="1"/>
            <a:r>
              <a:rPr lang="en-US" dirty="0"/>
              <a:t>What type(s) of device(s) your users will be using</a:t>
            </a:r>
          </a:p>
          <a:p>
            <a:r>
              <a:rPr lang="en-GB" dirty="0"/>
              <a:t>C</a:t>
            </a:r>
            <a:r>
              <a:rPr lang="en-US" dirty="0" err="1"/>
              <a:t>hoice</a:t>
            </a:r>
            <a:r>
              <a:rPr lang="en-US" dirty="0"/>
              <a:t> of programming language enforces a specific syntax</a:t>
            </a:r>
          </a:p>
          <a:p>
            <a:r>
              <a:rPr lang="en-US" dirty="0"/>
              <a:t>Java, Python, JavaScript, C++, C#, PHP, Perl, Ruby</a:t>
            </a:r>
          </a:p>
        </p:txBody>
      </p:sp>
      <p:sp>
        <p:nvSpPr>
          <p:cNvPr id="3" name="Title 2">
            <a:extLst>
              <a:ext uri="{FF2B5EF4-FFF2-40B4-BE49-F238E27FC236}">
                <a16:creationId xmlns:a16="http://schemas.microsoft.com/office/drawing/2014/main" id="{59D830AD-624A-4B5E-89F5-F1FBC540E0FB}"/>
              </a:ext>
            </a:extLst>
          </p:cNvPr>
          <p:cNvSpPr>
            <a:spLocks noGrp="1"/>
          </p:cNvSpPr>
          <p:nvPr>
            <p:ph type="title"/>
          </p:nvPr>
        </p:nvSpPr>
        <p:spPr/>
        <p:txBody>
          <a:bodyPr/>
          <a:lstStyle/>
          <a:p>
            <a:r>
              <a:rPr lang="en-US" dirty="0"/>
              <a:t>Programming Languages</a:t>
            </a:r>
          </a:p>
        </p:txBody>
      </p:sp>
      <p:sp>
        <p:nvSpPr>
          <p:cNvPr id="4" name="Footer Placeholder 3">
            <a:extLst>
              <a:ext uri="{FF2B5EF4-FFF2-40B4-BE49-F238E27FC236}">
                <a16:creationId xmlns:a16="http://schemas.microsoft.com/office/drawing/2014/main" id="{11A69151-3D52-4D71-8210-136925E15149}"/>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FAB93443-8082-460F-855F-E0F53FD7AB37}"/>
              </a:ext>
            </a:extLst>
          </p:cNvPr>
          <p:cNvSpPr>
            <a:spLocks noGrp="1"/>
          </p:cNvSpPr>
          <p:nvPr>
            <p:ph type="sldNum" sz="quarter" idx="4"/>
          </p:nvPr>
        </p:nvSpPr>
        <p:spPr/>
        <p:txBody>
          <a:bodyPr/>
          <a:lstStyle/>
          <a:p>
            <a:fld id="{5356F478-C559-429F-9426-6D8D07B5A7AD}" type="slidenum">
              <a:rPr lang="en-US" smtClean="0"/>
              <a:pPr/>
              <a:t>7</a:t>
            </a:fld>
            <a:endParaRPr lang="en-US" dirty="0"/>
          </a:p>
        </p:txBody>
      </p:sp>
    </p:spTree>
    <p:extLst>
      <p:ext uri="{BB962C8B-B14F-4D97-AF65-F5344CB8AC3E}">
        <p14:creationId xmlns:p14="http://schemas.microsoft.com/office/powerpoint/2010/main" val="6461774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E493CCA-3750-4C77-8D17-F27EF90382F4}"/>
              </a:ext>
            </a:extLst>
          </p:cNvPr>
          <p:cNvSpPr>
            <a:spLocks noGrp="1"/>
          </p:cNvSpPr>
          <p:nvPr>
            <p:ph type="title"/>
          </p:nvPr>
        </p:nvSpPr>
        <p:spPr/>
        <p:txBody>
          <a:bodyPr/>
          <a:lstStyle/>
          <a:p>
            <a:r>
              <a:rPr lang="en-GB" dirty="0"/>
              <a:t>Compiled versus Interpreted Languages</a:t>
            </a:r>
            <a:endParaRPr lang="en-US" dirty="0"/>
          </a:p>
        </p:txBody>
      </p:sp>
      <p:sp>
        <p:nvSpPr>
          <p:cNvPr id="2" name="Content Placeholder 1">
            <a:extLst>
              <a:ext uri="{FF2B5EF4-FFF2-40B4-BE49-F238E27FC236}">
                <a16:creationId xmlns:a16="http://schemas.microsoft.com/office/drawing/2014/main" id="{8DA89B46-9B73-4590-888C-FD50573144E8}"/>
              </a:ext>
            </a:extLst>
          </p:cNvPr>
          <p:cNvSpPr>
            <a:spLocks noGrp="1"/>
          </p:cNvSpPr>
          <p:nvPr>
            <p:ph sz="half" idx="1"/>
          </p:nvPr>
        </p:nvSpPr>
        <p:spPr/>
        <p:txBody>
          <a:bodyPr>
            <a:normAutofit fontScale="77500" lnSpcReduction="20000"/>
          </a:bodyPr>
          <a:lstStyle/>
          <a:p>
            <a:r>
              <a:rPr lang="en-US" dirty="0"/>
              <a:t>Compiled languages</a:t>
            </a:r>
          </a:p>
          <a:p>
            <a:pPr lvl="1"/>
            <a:r>
              <a:rPr lang="en-GB" dirty="0"/>
              <a:t>T</a:t>
            </a:r>
            <a:r>
              <a:rPr lang="en-US" dirty="0" err="1"/>
              <a:t>ransformed</a:t>
            </a:r>
            <a:r>
              <a:rPr lang="en-US" dirty="0"/>
              <a:t> to executable binary file</a:t>
            </a:r>
          </a:p>
          <a:p>
            <a:pPr lvl="1"/>
            <a:r>
              <a:rPr lang="en-GB" dirty="0"/>
              <a:t>C</a:t>
            </a:r>
            <a:r>
              <a:rPr lang="en-US" dirty="0" err="1"/>
              <a:t>ompiling</a:t>
            </a:r>
            <a:r>
              <a:rPr lang="en-US" dirty="0"/>
              <a:t> converts programming code to machine code (binary)</a:t>
            </a:r>
          </a:p>
          <a:p>
            <a:pPr lvl="1"/>
            <a:r>
              <a:rPr lang="en-GB" dirty="0"/>
              <a:t>R</a:t>
            </a:r>
            <a:r>
              <a:rPr lang="en-US" dirty="0" err="1"/>
              <a:t>uns</a:t>
            </a:r>
            <a:r>
              <a:rPr lang="en-US" dirty="0"/>
              <a:t> quickly but platform-specific</a:t>
            </a:r>
          </a:p>
          <a:p>
            <a:pPr lvl="1"/>
            <a:r>
              <a:rPr lang="en-GB" dirty="0"/>
              <a:t>C++, C#, COBOL, PASCAL</a:t>
            </a:r>
            <a:endParaRPr lang="en-US" dirty="0"/>
          </a:p>
        </p:txBody>
      </p:sp>
      <p:sp>
        <p:nvSpPr>
          <p:cNvPr id="6" name="Content Placeholder 5">
            <a:extLst>
              <a:ext uri="{FF2B5EF4-FFF2-40B4-BE49-F238E27FC236}">
                <a16:creationId xmlns:a16="http://schemas.microsoft.com/office/drawing/2014/main" id="{AD9584E3-05B2-4258-B5A7-254724499401}"/>
              </a:ext>
            </a:extLst>
          </p:cNvPr>
          <p:cNvSpPr>
            <a:spLocks noGrp="1"/>
          </p:cNvSpPr>
          <p:nvPr>
            <p:ph sz="half" idx="2"/>
          </p:nvPr>
        </p:nvSpPr>
        <p:spPr/>
        <p:txBody>
          <a:bodyPr>
            <a:normAutofit fontScale="77500" lnSpcReduction="20000"/>
          </a:bodyPr>
          <a:lstStyle/>
          <a:p>
            <a:r>
              <a:rPr lang="en-US" dirty="0"/>
              <a:t>Interpreted languages</a:t>
            </a:r>
          </a:p>
          <a:p>
            <a:pPr lvl="1"/>
            <a:r>
              <a:rPr lang="en-GB" dirty="0"/>
              <a:t>R</a:t>
            </a:r>
            <a:r>
              <a:rPr lang="en-US" dirty="0"/>
              <a:t>un within an interpreter</a:t>
            </a:r>
          </a:p>
          <a:p>
            <a:pPr lvl="2"/>
            <a:r>
              <a:rPr lang="en-GB" dirty="0"/>
              <a:t>I</a:t>
            </a:r>
            <a:r>
              <a:rPr lang="en-US" dirty="0" err="1"/>
              <a:t>nterpreter</a:t>
            </a:r>
            <a:r>
              <a:rPr lang="en-US" dirty="0"/>
              <a:t> within OS</a:t>
            </a:r>
          </a:p>
          <a:p>
            <a:pPr lvl="2"/>
            <a:r>
              <a:rPr lang="en-GB" dirty="0"/>
              <a:t>V</a:t>
            </a:r>
            <a:r>
              <a:rPr lang="en-US" dirty="0" err="1"/>
              <a:t>irtual</a:t>
            </a:r>
            <a:r>
              <a:rPr lang="en-US" dirty="0"/>
              <a:t> Machine (VM) running within OS</a:t>
            </a:r>
          </a:p>
          <a:p>
            <a:pPr lvl="1"/>
            <a:r>
              <a:rPr lang="en-GB" dirty="0"/>
              <a:t>P</a:t>
            </a:r>
            <a:r>
              <a:rPr lang="en-US" dirty="0" err="1"/>
              <a:t>rogramming</a:t>
            </a:r>
            <a:r>
              <a:rPr lang="en-US" dirty="0"/>
              <a:t> code compiled to bytecode</a:t>
            </a:r>
          </a:p>
          <a:p>
            <a:pPr lvl="1"/>
            <a:r>
              <a:rPr lang="en-GB" dirty="0"/>
              <a:t>B</a:t>
            </a:r>
            <a:r>
              <a:rPr lang="en-US" dirty="0" err="1"/>
              <a:t>ytecode</a:t>
            </a:r>
            <a:r>
              <a:rPr lang="en-US" dirty="0"/>
              <a:t> compiled to machine code by the interpreter</a:t>
            </a:r>
          </a:p>
          <a:p>
            <a:pPr lvl="1"/>
            <a:r>
              <a:rPr lang="en-GB" dirty="0"/>
              <a:t>Slower but allows for platform-independence (as long as interpreter is available)</a:t>
            </a:r>
          </a:p>
          <a:p>
            <a:pPr lvl="1"/>
            <a:r>
              <a:rPr lang="en-US" dirty="0"/>
              <a:t>Java, JavaScript, Perl, Python</a:t>
            </a:r>
          </a:p>
        </p:txBody>
      </p:sp>
      <p:sp>
        <p:nvSpPr>
          <p:cNvPr id="4" name="Footer Placeholder 3">
            <a:extLst>
              <a:ext uri="{FF2B5EF4-FFF2-40B4-BE49-F238E27FC236}">
                <a16:creationId xmlns:a16="http://schemas.microsoft.com/office/drawing/2014/main" id="{92154A89-36B5-4A3E-8CFC-FC71CED63D90}"/>
              </a:ext>
            </a:extLst>
          </p:cNvPr>
          <p:cNvSpPr>
            <a:spLocks noGrp="1"/>
          </p:cNvSpPr>
          <p:nvPr>
            <p:ph type="ftr" sz="quarter" idx="3"/>
          </p:nvPr>
        </p:nvSpPr>
        <p:spPr/>
        <p:txBody>
          <a:bodyPr/>
          <a:lstStyle/>
          <a:p>
            <a:r>
              <a:rPr lang="en-GB" dirty="0"/>
              <a:t>CompTIA IT Fundamentals+</a:t>
            </a:r>
            <a:endParaRPr lang="en-US" dirty="0"/>
          </a:p>
        </p:txBody>
      </p:sp>
      <p:sp>
        <p:nvSpPr>
          <p:cNvPr id="7" name="Slide Number Placeholder 6">
            <a:extLst>
              <a:ext uri="{FF2B5EF4-FFF2-40B4-BE49-F238E27FC236}">
                <a16:creationId xmlns:a16="http://schemas.microsoft.com/office/drawing/2014/main" id="{AFFC7177-418A-494C-A42F-F6260E48A7F8}"/>
              </a:ext>
            </a:extLst>
          </p:cNvPr>
          <p:cNvSpPr>
            <a:spLocks noGrp="1"/>
          </p:cNvSpPr>
          <p:nvPr>
            <p:ph type="sldNum" sz="quarter" idx="4"/>
          </p:nvPr>
        </p:nvSpPr>
        <p:spPr/>
        <p:txBody>
          <a:bodyPr/>
          <a:lstStyle/>
          <a:p>
            <a:fld id="{5356F478-C559-429F-9426-6D8D07B5A7AD}" type="slidenum">
              <a:rPr lang="en-US" smtClean="0"/>
              <a:pPr/>
              <a:t>8</a:t>
            </a:fld>
            <a:endParaRPr lang="en-US" dirty="0"/>
          </a:p>
        </p:txBody>
      </p:sp>
    </p:spTree>
    <p:extLst>
      <p:ext uri="{BB962C8B-B14F-4D97-AF65-F5344CB8AC3E}">
        <p14:creationId xmlns:p14="http://schemas.microsoft.com/office/powerpoint/2010/main" val="11745263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0801764-84CC-4B65-8AD8-B6A0488B42D9}"/>
              </a:ext>
            </a:extLst>
          </p:cNvPr>
          <p:cNvSpPr>
            <a:spLocks noGrp="1"/>
          </p:cNvSpPr>
          <p:nvPr>
            <p:ph idx="1"/>
          </p:nvPr>
        </p:nvSpPr>
        <p:spPr/>
        <p:txBody>
          <a:bodyPr>
            <a:normAutofit fontScale="85000" lnSpcReduction="20000"/>
          </a:bodyPr>
          <a:lstStyle/>
          <a:p>
            <a:r>
              <a:rPr lang="en-US" dirty="0"/>
              <a:t>Query languages</a:t>
            </a:r>
          </a:p>
          <a:p>
            <a:pPr lvl="1"/>
            <a:r>
              <a:rPr lang="en-GB" dirty="0"/>
              <a:t>R</a:t>
            </a:r>
            <a:r>
              <a:rPr lang="en-US" dirty="0" err="1"/>
              <a:t>etrieve</a:t>
            </a:r>
            <a:r>
              <a:rPr lang="en-US" dirty="0"/>
              <a:t> data from a database</a:t>
            </a:r>
          </a:p>
          <a:p>
            <a:pPr lvl="1"/>
            <a:r>
              <a:rPr lang="en-GB" dirty="0"/>
              <a:t>S</a:t>
            </a:r>
            <a:r>
              <a:rPr lang="en-US" dirty="0" err="1"/>
              <a:t>tructured</a:t>
            </a:r>
            <a:r>
              <a:rPr lang="en-US" dirty="0"/>
              <a:t> Query Language (SQL)</a:t>
            </a:r>
          </a:p>
          <a:p>
            <a:r>
              <a:rPr lang="en-US" dirty="0"/>
              <a:t>Assembly language</a:t>
            </a:r>
          </a:p>
          <a:p>
            <a:pPr lvl="1"/>
            <a:r>
              <a:rPr lang="en-GB" dirty="0"/>
              <a:t>S</a:t>
            </a:r>
            <a:r>
              <a:rPr lang="en-US" dirty="0" err="1"/>
              <a:t>hows</a:t>
            </a:r>
            <a:r>
              <a:rPr lang="en-US" dirty="0"/>
              <a:t> machine code in human-readable text</a:t>
            </a:r>
          </a:p>
          <a:p>
            <a:r>
              <a:rPr lang="en-US" dirty="0"/>
              <a:t>Markup languages</a:t>
            </a:r>
          </a:p>
          <a:p>
            <a:pPr lvl="1"/>
            <a:r>
              <a:rPr lang="en-GB" dirty="0"/>
              <a:t>Tag documents to define structure and meaning</a:t>
            </a:r>
          </a:p>
          <a:p>
            <a:pPr lvl="1"/>
            <a:r>
              <a:rPr lang="en-US" dirty="0"/>
              <a:t>HyperText Markup Language (HTML), eXtensible Markup Language (XML)</a:t>
            </a:r>
          </a:p>
          <a:p>
            <a:endParaRPr lang="en-US" dirty="0"/>
          </a:p>
        </p:txBody>
      </p:sp>
      <p:sp>
        <p:nvSpPr>
          <p:cNvPr id="3" name="Title 2">
            <a:extLst>
              <a:ext uri="{FF2B5EF4-FFF2-40B4-BE49-F238E27FC236}">
                <a16:creationId xmlns:a16="http://schemas.microsoft.com/office/drawing/2014/main" id="{B72E4D35-ADD8-4E3C-963A-572C4E5EFEF0}"/>
              </a:ext>
            </a:extLst>
          </p:cNvPr>
          <p:cNvSpPr>
            <a:spLocks noGrp="1"/>
          </p:cNvSpPr>
          <p:nvPr>
            <p:ph type="title"/>
          </p:nvPr>
        </p:nvSpPr>
        <p:spPr/>
        <p:txBody>
          <a:bodyPr/>
          <a:lstStyle/>
          <a:p>
            <a:r>
              <a:rPr lang="en-GB" dirty="0"/>
              <a:t>Query, Assembly, and Markup Languages</a:t>
            </a:r>
            <a:endParaRPr lang="en-US" dirty="0"/>
          </a:p>
        </p:txBody>
      </p:sp>
      <p:sp>
        <p:nvSpPr>
          <p:cNvPr id="4" name="Footer Placeholder 3">
            <a:extLst>
              <a:ext uri="{FF2B5EF4-FFF2-40B4-BE49-F238E27FC236}">
                <a16:creationId xmlns:a16="http://schemas.microsoft.com/office/drawing/2014/main" id="{F65723A1-7B62-4256-A23A-5F92291C34F9}"/>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17D7DEB8-7A10-4E11-B95F-AA379DFC1565}"/>
              </a:ext>
            </a:extLst>
          </p:cNvPr>
          <p:cNvSpPr>
            <a:spLocks noGrp="1"/>
          </p:cNvSpPr>
          <p:nvPr>
            <p:ph type="sldNum" sz="quarter" idx="4"/>
          </p:nvPr>
        </p:nvSpPr>
        <p:spPr/>
        <p:txBody>
          <a:bodyPr/>
          <a:lstStyle/>
          <a:p>
            <a:fld id="{5356F478-C559-429F-9426-6D8D07B5A7AD}" type="slidenum">
              <a:rPr lang="en-US" smtClean="0"/>
              <a:pPr/>
              <a:t>9</a:t>
            </a:fld>
            <a:endParaRPr lang="en-US" dirty="0"/>
          </a:p>
        </p:txBody>
      </p:sp>
    </p:spTree>
    <p:extLst>
      <p:ext uri="{BB962C8B-B14F-4D97-AF65-F5344CB8AC3E}">
        <p14:creationId xmlns:p14="http://schemas.microsoft.com/office/powerpoint/2010/main" val="733403810"/>
      </p:ext>
    </p:extLst>
  </p:cSld>
  <p:clrMapOvr>
    <a:masterClrMapping/>
  </p:clrMapOvr>
</p:sld>
</file>

<file path=ppt/theme/theme1.xml><?xml version="1.0" encoding="utf-8"?>
<a:theme xmlns:a="http://schemas.openxmlformats.org/drawingml/2006/main" name="gtsslides-white">
  <a:themeElements>
    <a:clrScheme name="gtsslides-white">
      <a:dk1>
        <a:srgbClr val="034581"/>
      </a:dk1>
      <a:lt1>
        <a:srgbClr val="000000"/>
      </a:lt1>
      <a:dk2>
        <a:srgbClr val="F8F8F8"/>
      </a:dk2>
      <a:lt2>
        <a:srgbClr val="034581"/>
      </a:lt2>
      <a:accent1>
        <a:srgbClr val="1F54A6"/>
      </a:accent1>
      <a:accent2>
        <a:srgbClr val="5F5F5F"/>
      </a:accent2>
      <a:accent3>
        <a:srgbClr val="808080"/>
      </a:accent3>
      <a:accent4>
        <a:srgbClr val="B2B2B2"/>
      </a:accent4>
      <a:accent5>
        <a:srgbClr val="DDDDDD"/>
      </a:accent5>
      <a:accent6>
        <a:srgbClr val="F8F8F8"/>
      </a:accent6>
      <a:hlink>
        <a:srgbClr val="0000FF"/>
      </a:hlink>
      <a:folHlink>
        <a:srgbClr val="660066"/>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tsslides-lansdscape" id="{FF518589-3D5F-4A13-9296-0840D2F05CB9}" vid="{2ACDB8CB-6607-48BF-A87B-03C4704048D3}"/>
    </a:ext>
  </a:extLst>
</a:theme>
</file>

<file path=ppt/theme/theme2.xml><?xml version="1.0" encoding="utf-8"?>
<a:theme xmlns:a="http://schemas.openxmlformats.org/drawingml/2006/main" name="Office Theme">
  <a:themeElements>
    <a:clrScheme name="gtsslides-white">
      <a:dk1>
        <a:srgbClr val="034581"/>
      </a:dk1>
      <a:lt1>
        <a:srgbClr val="000000"/>
      </a:lt1>
      <a:dk2>
        <a:srgbClr val="F8F8F8"/>
      </a:dk2>
      <a:lt2>
        <a:srgbClr val="034581"/>
      </a:lt2>
      <a:accent1>
        <a:srgbClr val="1F54A6"/>
      </a:accent1>
      <a:accent2>
        <a:srgbClr val="5F5F5F"/>
      </a:accent2>
      <a:accent3>
        <a:srgbClr val="808080"/>
      </a:accent3>
      <a:accent4>
        <a:srgbClr val="B2B2B2"/>
      </a:accent4>
      <a:accent5>
        <a:srgbClr val="DDDDDD"/>
      </a:accent5>
      <a:accent6>
        <a:srgbClr val="F8F8F8"/>
      </a:accent6>
      <a:hlink>
        <a:srgbClr val="0000FF"/>
      </a:hlink>
      <a:folHlink>
        <a:srgbClr val="660066"/>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F8AB8BE3257A504EB15FA3D006F5CE14" ma:contentTypeVersion="7" ma:contentTypeDescription="Create a new document." ma:contentTypeScope="" ma:versionID="0ec88529dec2b33004a4fff12cf0fb1a">
  <xsd:schema xmlns:xsd="http://www.w3.org/2001/XMLSchema" xmlns:xs="http://www.w3.org/2001/XMLSchema" xmlns:p="http://schemas.microsoft.com/office/2006/metadata/properties" xmlns:ns2="95a46270-66ec-4bdf-aabc-d78887d51418" xmlns:ns3="315eb565-7267-4a95-9087-2f433ded3c8b" targetNamespace="http://schemas.microsoft.com/office/2006/metadata/properties" ma:root="true" ma:fieldsID="3e3a88ed88d8afb4d43822679d594bbe" ns2:_="" ns3:_="">
    <xsd:import namespace="95a46270-66ec-4bdf-aabc-d78887d51418"/>
    <xsd:import namespace="315eb565-7267-4a95-9087-2f433ded3c8b"/>
    <xsd:element name="properties">
      <xsd:complexType>
        <xsd:sequence>
          <xsd:element name="documentManagement">
            <xsd:complexType>
              <xsd:all>
                <xsd:element ref="ns2:MediaServiceMetadata" minOccurs="0"/>
                <xsd:element ref="ns2:MediaServiceFastMetadata" minOccurs="0"/>
                <xsd:element ref="ns2:MediaServiceDateTaken" minOccurs="0"/>
                <xsd:element ref="ns3:SharedWithUsers" minOccurs="0"/>
                <xsd:element ref="ns3:SharedWithDetails" minOccurs="0"/>
                <xsd:element ref="ns2:MediaServiceAutoTags"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5a46270-66ec-4bdf-aabc-d78887d5141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3" nillable="true" ma:displayName="MediaServiceAutoTags" ma:internalName="MediaServiceAutoTags"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15eb565-7267-4a95-9087-2f433ded3c8b"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4225F5E-6051-48B4-A5B0-173F7CA6BE36}">
  <ds:schemaRefs>
    <ds:schemaRef ds:uri="http://schemas.microsoft.com/sharepoint/v3/contenttype/forms"/>
  </ds:schemaRefs>
</ds:datastoreItem>
</file>

<file path=customXml/itemProps2.xml><?xml version="1.0" encoding="utf-8"?>
<ds:datastoreItem xmlns:ds="http://schemas.openxmlformats.org/officeDocument/2006/customXml" ds:itemID="{AECE6F92-100D-4D19-A0E6-9FAB10882386}">
  <ds:schemaRefs>
    <ds:schemaRef ds:uri="http://purl.org/dc/dcmitype/"/>
    <ds:schemaRef ds:uri="315eb565-7267-4a95-9087-2f433ded3c8b"/>
    <ds:schemaRef ds:uri="http://schemas.microsoft.com/office/2006/documentManagement/types"/>
    <ds:schemaRef ds:uri="http://purl.org/dc/terms/"/>
    <ds:schemaRef ds:uri="http://www.w3.org/XML/1998/namespace"/>
    <ds:schemaRef ds:uri="95a46270-66ec-4bdf-aabc-d78887d51418"/>
    <ds:schemaRef ds:uri="http://schemas.openxmlformats.org/package/2006/metadata/core-properties"/>
    <ds:schemaRef ds:uri="http://schemas.microsoft.com/office/infopath/2007/PartnerControls"/>
    <ds:schemaRef ds:uri="http://schemas.microsoft.com/office/2006/metadata/properties"/>
    <ds:schemaRef ds:uri="http://purl.org/dc/elements/1.1/"/>
  </ds:schemaRefs>
</ds:datastoreItem>
</file>

<file path=customXml/itemProps3.xml><?xml version="1.0" encoding="utf-8"?>
<ds:datastoreItem xmlns:ds="http://schemas.openxmlformats.org/officeDocument/2006/customXml" ds:itemID="{C89D704A-914B-45AD-B104-C9354E10E2D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5a46270-66ec-4bdf-aabc-d78887d51418"/>
    <ds:schemaRef ds:uri="315eb565-7267-4a95-9087-2f433ded3c8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gtsslides-lansdscape</Template>
  <TotalTime>1546</TotalTime>
  <Words>870</Words>
  <Application>Microsoft Office PowerPoint</Application>
  <PresentationFormat>Widescreen</PresentationFormat>
  <Paragraphs>188</Paragraphs>
  <Slides>20</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20</vt:i4>
      </vt:variant>
    </vt:vector>
  </HeadingPairs>
  <TitlesOfParts>
    <vt:vector size="27" baseType="lpstr">
      <vt:lpstr>Arial</vt:lpstr>
      <vt:lpstr>Calibri</vt:lpstr>
      <vt:lpstr>Calibri Light</vt:lpstr>
      <vt:lpstr>Courier New</vt:lpstr>
      <vt:lpstr>Times New Roman</vt:lpstr>
      <vt:lpstr>Verdana</vt:lpstr>
      <vt:lpstr>gtsslides-white</vt:lpstr>
      <vt:lpstr>CompTIA IT Fundamentals+ (Exam FC0‑U61)</vt:lpstr>
      <vt:lpstr>PowerPoint Presentation</vt:lpstr>
      <vt:lpstr>Programming Logic</vt:lpstr>
      <vt:lpstr>Using a Flow Chart</vt:lpstr>
      <vt:lpstr>Writing Pseudocode</vt:lpstr>
      <vt:lpstr>Features of Programming Code</vt:lpstr>
      <vt:lpstr>Programming Languages</vt:lpstr>
      <vt:lpstr>Compiled versus Interpreted Languages</vt:lpstr>
      <vt:lpstr>Query, Assembly, and Markup Languages</vt:lpstr>
      <vt:lpstr>Identifiers</vt:lpstr>
      <vt:lpstr>Containers</vt:lpstr>
      <vt:lpstr>Branches and Loops</vt:lpstr>
      <vt:lpstr>Operators</vt:lpstr>
      <vt:lpstr>Procedures and Functions (and Comments)</vt:lpstr>
      <vt:lpstr>Object-Oriented Programming</vt:lpstr>
      <vt:lpstr>Scripting Languages</vt:lpstr>
      <vt:lpstr>Application Platforms</vt:lpstr>
      <vt:lpstr>Application Delivery Methods</vt:lpstr>
      <vt:lpstr>PowerPoint Presentation</vt:lpstr>
      <vt:lpstr>PowerPoint Presentation</vt:lpstr>
    </vt:vector>
  </TitlesOfParts>
  <Manager>James Pengelly</Manager>
  <Company>CompTIA,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Official CompTIA IT Fundamentals+ Study Guide (Exam FC0‑U61)</dc:title>
  <dc:subject>FC0-U61 v088</dc:subject>
  <dc:creator>James Pengelly</dc:creator>
  <dc:description>Slides to accompany a CompTIA Study Guide training course</dc:description>
  <cp:lastModifiedBy>Becky Mann</cp:lastModifiedBy>
  <cp:revision>159</cp:revision>
  <dcterms:created xsi:type="dcterms:W3CDTF">2018-08-24T10:34:02Z</dcterms:created>
  <dcterms:modified xsi:type="dcterms:W3CDTF">2018-08-27T18:58:47Z</dcterms:modified>
  <cp:category>© 2018 CompTIA, Inc</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0x010100F8AB8BE3257A504EB15FA3D006F5CE14</vt:lpwstr>
  </property>
</Properties>
</file>