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2"/>
  </p:notesMasterIdLst>
  <p:handoutMasterIdLst>
    <p:handoutMasterId r:id="rId23"/>
  </p:handoutMasterIdLst>
  <p:sldIdLst>
    <p:sldId id="623" r:id="rId5"/>
    <p:sldId id="660" r:id="rId6"/>
    <p:sldId id="370" r:id="rId7"/>
    <p:sldId id="371" r:id="rId8"/>
    <p:sldId id="372" r:id="rId9"/>
    <p:sldId id="373" r:id="rId10"/>
    <p:sldId id="374" r:id="rId11"/>
    <p:sldId id="375" r:id="rId12"/>
    <p:sldId id="376" r:id="rId13"/>
    <p:sldId id="377" r:id="rId14"/>
    <p:sldId id="378" r:id="rId15"/>
    <p:sldId id="379" r:id="rId16"/>
    <p:sldId id="380" r:id="rId17"/>
    <p:sldId id="381" r:id="rId18"/>
    <p:sldId id="382" r:id="rId19"/>
    <p:sldId id="661" r:id="rId20"/>
    <p:sldId id="662"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7819AC7-5C37-4308-978C-A35075086689}" v="54" dt="2018-08-27T18:58:14.54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BF660AEA-CB84-4C7B-93DE-A23AF4D0913C}"/>
    <pc:docChg chg="delSld">
      <pc:chgData name="Becky Mann" userId="eb467d60-cff5-406f-b4ef-6c0aacb48478" providerId="ADAL" clId="{BF660AEA-CB84-4C7B-93DE-A23AF4D0913C}" dt="2018-08-27T18:58:14.540" v="53" actId="2696"/>
      <pc:docMkLst>
        <pc:docMk/>
      </pc:docMkLst>
      <pc:sldChg chg="del">
        <pc:chgData name="Becky Mann" userId="eb467d60-cff5-406f-b4ef-6c0aacb48478" providerId="ADAL" clId="{BF660AEA-CB84-4C7B-93DE-A23AF4D0913C}" dt="2018-08-27T18:58:13.873" v="2" actId="2696"/>
        <pc:sldMkLst>
          <pc:docMk/>
          <pc:sldMk cId="2530393652" sldId="326"/>
        </pc:sldMkLst>
      </pc:sldChg>
      <pc:sldChg chg="del">
        <pc:chgData name="Becky Mann" userId="eb467d60-cff5-406f-b4ef-6c0aacb48478" providerId="ADAL" clId="{BF660AEA-CB84-4C7B-93DE-A23AF4D0913C}" dt="2018-08-27T18:58:13.886" v="3" actId="2696"/>
        <pc:sldMkLst>
          <pc:docMk/>
          <pc:sldMk cId="387205813" sldId="327"/>
        </pc:sldMkLst>
      </pc:sldChg>
      <pc:sldChg chg="del">
        <pc:chgData name="Becky Mann" userId="eb467d60-cff5-406f-b4ef-6c0aacb48478" providerId="ADAL" clId="{BF660AEA-CB84-4C7B-93DE-A23AF4D0913C}" dt="2018-08-27T18:58:13.905" v="4" actId="2696"/>
        <pc:sldMkLst>
          <pc:docMk/>
          <pc:sldMk cId="3566580247" sldId="328"/>
        </pc:sldMkLst>
      </pc:sldChg>
      <pc:sldChg chg="del">
        <pc:chgData name="Becky Mann" userId="eb467d60-cff5-406f-b4ef-6c0aacb48478" providerId="ADAL" clId="{BF660AEA-CB84-4C7B-93DE-A23AF4D0913C}" dt="2018-08-27T18:58:13.922" v="5" actId="2696"/>
        <pc:sldMkLst>
          <pc:docMk/>
          <pc:sldMk cId="272891693" sldId="329"/>
        </pc:sldMkLst>
      </pc:sldChg>
      <pc:sldChg chg="del">
        <pc:chgData name="Becky Mann" userId="eb467d60-cff5-406f-b4ef-6c0aacb48478" providerId="ADAL" clId="{BF660AEA-CB84-4C7B-93DE-A23AF4D0913C}" dt="2018-08-27T18:58:13.935" v="6" actId="2696"/>
        <pc:sldMkLst>
          <pc:docMk/>
          <pc:sldMk cId="2684256607" sldId="330"/>
        </pc:sldMkLst>
      </pc:sldChg>
      <pc:sldChg chg="del">
        <pc:chgData name="Becky Mann" userId="eb467d60-cff5-406f-b4ef-6c0aacb48478" providerId="ADAL" clId="{BF660AEA-CB84-4C7B-93DE-A23AF4D0913C}" dt="2018-08-27T18:58:13.949" v="7" actId="2696"/>
        <pc:sldMkLst>
          <pc:docMk/>
          <pc:sldMk cId="1022537552" sldId="331"/>
        </pc:sldMkLst>
      </pc:sldChg>
      <pc:sldChg chg="del">
        <pc:chgData name="Becky Mann" userId="eb467d60-cff5-406f-b4ef-6c0aacb48478" providerId="ADAL" clId="{BF660AEA-CB84-4C7B-93DE-A23AF4D0913C}" dt="2018-08-27T18:58:13.964" v="8" actId="2696"/>
        <pc:sldMkLst>
          <pc:docMk/>
          <pc:sldMk cId="1346577054" sldId="332"/>
        </pc:sldMkLst>
      </pc:sldChg>
      <pc:sldChg chg="del">
        <pc:chgData name="Becky Mann" userId="eb467d60-cff5-406f-b4ef-6c0aacb48478" providerId="ADAL" clId="{BF660AEA-CB84-4C7B-93DE-A23AF4D0913C}" dt="2018-08-27T18:58:13.976" v="9" actId="2696"/>
        <pc:sldMkLst>
          <pc:docMk/>
          <pc:sldMk cId="3191637485" sldId="333"/>
        </pc:sldMkLst>
      </pc:sldChg>
      <pc:sldChg chg="del">
        <pc:chgData name="Becky Mann" userId="eb467d60-cff5-406f-b4ef-6c0aacb48478" providerId="ADAL" clId="{BF660AEA-CB84-4C7B-93DE-A23AF4D0913C}" dt="2018-08-27T18:58:13.989" v="10" actId="2696"/>
        <pc:sldMkLst>
          <pc:docMk/>
          <pc:sldMk cId="514820736" sldId="334"/>
        </pc:sldMkLst>
      </pc:sldChg>
      <pc:sldChg chg="del">
        <pc:chgData name="Becky Mann" userId="eb467d60-cff5-406f-b4ef-6c0aacb48478" providerId="ADAL" clId="{BF660AEA-CB84-4C7B-93DE-A23AF4D0913C}" dt="2018-08-27T18:58:14.004" v="11" actId="2696"/>
        <pc:sldMkLst>
          <pc:docMk/>
          <pc:sldMk cId="2924405351" sldId="335"/>
        </pc:sldMkLst>
      </pc:sldChg>
      <pc:sldChg chg="del">
        <pc:chgData name="Becky Mann" userId="eb467d60-cff5-406f-b4ef-6c0aacb48478" providerId="ADAL" clId="{BF660AEA-CB84-4C7B-93DE-A23AF4D0913C}" dt="2018-08-27T18:58:14.018" v="12" actId="2696"/>
        <pc:sldMkLst>
          <pc:docMk/>
          <pc:sldMk cId="526028123" sldId="336"/>
        </pc:sldMkLst>
      </pc:sldChg>
      <pc:sldChg chg="del">
        <pc:chgData name="Becky Mann" userId="eb467d60-cff5-406f-b4ef-6c0aacb48478" providerId="ADAL" clId="{BF660AEA-CB84-4C7B-93DE-A23AF4D0913C}" dt="2018-08-27T18:58:14.030" v="13" actId="2696"/>
        <pc:sldMkLst>
          <pc:docMk/>
          <pc:sldMk cId="1140511554" sldId="337"/>
        </pc:sldMkLst>
      </pc:sldChg>
      <pc:sldChg chg="del">
        <pc:chgData name="Becky Mann" userId="eb467d60-cff5-406f-b4ef-6c0aacb48478" providerId="ADAL" clId="{BF660AEA-CB84-4C7B-93DE-A23AF4D0913C}" dt="2018-08-27T18:58:14.040" v="14" actId="2696"/>
        <pc:sldMkLst>
          <pc:docMk/>
          <pc:sldMk cId="3508098653" sldId="338"/>
        </pc:sldMkLst>
      </pc:sldChg>
      <pc:sldChg chg="del">
        <pc:chgData name="Becky Mann" userId="eb467d60-cff5-406f-b4ef-6c0aacb48478" providerId="ADAL" clId="{BF660AEA-CB84-4C7B-93DE-A23AF4D0913C}" dt="2018-08-27T18:58:14.064" v="15" actId="2696"/>
        <pc:sldMkLst>
          <pc:docMk/>
          <pc:sldMk cId="553365934" sldId="339"/>
        </pc:sldMkLst>
      </pc:sldChg>
      <pc:sldChg chg="del">
        <pc:chgData name="Becky Mann" userId="eb467d60-cff5-406f-b4ef-6c0aacb48478" providerId="ADAL" clId="{BF660AEA-CB84-4C7B-93DE-A23AF4D0913C}" dt="2018-08-27T18:58:14.117" v="19" actId="2696"/>
        <pc:sldMkLst>
          <pc:docMk/>
          <pc:sldMk cId="3557020749" sldId="340"/>
        </pc:sldMkLst>
      </pc:sldChg>
      <pc:sldChg chg="del">
        <pc:chgData name="Becky Mann" userId="eb467d60-cff5-406f-b4ef-6c0aacb48478" providerId="ADAL" clId="{BF660AEA-CB84-4C7B-93DE-A23AF4D0913C}" dt="2018-08-27T18:58:14.149" v="22" actId="2696"/>
        <pc:sldMkLst>
          <pc:docMk/>
          <pc:sldMk cId="636068235" sldId="341"/>
        </pc:sldMkLst>
      </pc:sldChg>
      <pc:sldChg chg="del">
        <pc:chgData name="Becky Mann" userId="eb467d60-cff5-406f-b4ef-6c0aacb48478" providerId="ADAL" clId="{BF660AEA-CB84-4C7B-93DE-A23AF4D0913C}" dt="2018-08-27T18:58:14.130" v="20" actId="2696"/>
        <pc:sldMkLst>
          <pc:docMk/>
          <pc:sldMk cId="2302058372" sldId="342"/>
        </pc:sldMkLst>
      </pc:sldChg>
      <pc:sldChg chg="del">
        <pc:chgData name="Becky Mann" userId="eb467d60-cff5-406f-b4ef-6c0aacb48478" providerId="ADAL" clId="{BF660AEA-CB84-4C7B-93DE-A23AF4D0913C}" dt="2018-08-27T18:58:14.139" v="21" actId="2696"/>
        <pc:sldMkLst>
          <pc:docMk/>
          <pc:sldMk cId="2072826259" sldId="343"/>
        </pc:sldMkLst>
      </pc:sldChg>
      <pc:sldChg chg="del">
        <pc:chgData name="Becky Mann" userId="eb467d60-cff5-406f-b4ef-6c0aacb48478" providerId="ADAL" clId="{BF660AEA-CB84-4C7B-93DE-A23AF4D0913C}" dt="2018-08-27T18:58:14.158" v="23" actId="2696"/>
        <pc:sldMkLst>
          <pc:docMk/>
          <pc:sldMk cId="1293916110" sldId="344"/>
        </pc:sldMkLst>
      </pc:sldChg>
      <pc:sldChg chg="del">
        <pc:chgData name="Becky Mann" userId="eb467d60-cff5-406f-b4ef-6c0aacb48478" providerId="ADAL" clId="{BF660AEA-CB84-4C7B-93DE-A23AF4D0913C}" dt="2018-08-27T18:58:14.172" v="24" actId="2696"/>
        <pc:sldMkLst>
          <pc:docMk/>
          <pc:sldMk cId="4202763388" sldId="345"/>
        </pc:sldMkLst>
      </pc:sldChg>
      <pc:sldChg chg="del">
        <pc:chgData name="Becky Mann" userId="eb467d60-cff5-406f-b4ef-6c0aacb48478" providerId="ADAL" clId="{BF660AEA-CB84-4C7B-93DE-A23AF4D0913C}" dt="2018-08-27T18:58:14.183" v="25" actId="2696"/>
        <pc:sldMkLst>
          <pc:docMk/>
          <pc:sldMk cId="1880378309" sldId="346"/>
        </pc:sldMkLst>
      </pc:sldChg>
      <pc:sldChg chg="del">
        <pc:chgData name="Becky Mann" userId="eb467d60-cff5-406f-b4ef-6c0aacb48478" providerId="ADAL" clId="{BF660AEA-CB84-4C7B-93DE-A23AF4D0913C}" dt="2018-08-27T18:58:14.196" v="26" actId="2696"/>
        <pc:sldMkLst>
          <pc:docMk/>
          <pc:sldMk cId="4207711224" sldId="347"/>
        </pc:sldMkLst>
      </pc:sldChg>
      <pc:sldChg chg="del">
        <pc:chgData name="Becky Mann" userId="eb467d60-cff5-406f-b4ef-6c0aacb48478" providerId="ADAL" clId="{BF660AEA-CB84-4C7B-93DE-A23AF4D0913C}" dt="2018-08-27T18:58:14.207" v="27" actId="2696"/>
        <pc:sldMkLst>
          <pc:docMk/>
          <pc:sldMk cId="3142416897" sldId="348"/>
        </pc:sldMkLst>
      </pc:sldChg>
      <pc:sldChg chg="del">
        <pc:chgData name="Becky Mann" userId="eb467d60-cff5-406f-b4ef-6c0aacb48478" providerId="ADAL" clId="{BF660AEA-CB84-4C7B-93DE-A23AF4D0913C}" dt="2018-08-27T18:58:14.219" v="28" actId="2696"/>
        <pc:sldMkLst>
          <pc:docMk/>
          <pc:sldMk cId="2005166254" sldId="349"/>
        </pc:sldMkLst>
      </pc:sldChg>
      <pc:sldChg chg="del">
        <pc:chgData name="Becky Mann" userId="eb467d60-cff5-406f-b4ef-6c0aacb48478" providerId="ADAL" clId="{BF660AEA-CB84-4C7B-93DE-A23AF4D0913C}" dt="2018-08-27T18:58:14.245" v="30" actId="2696"/>
        <pc:sldMkLst>
          <pc:docMk/>
          <pc:sldMk cId="1078622178" sldId="350"/>
        </pc:sldMkLst>
      </pc:sldChg>
      <pc:sldChg chg="del">
        <pc:chgData name="Becky Mann" userId="eb467d60-cff5-406f-b4ef-6c0aacb48478" providerId="ADAL" clId="{BF660AEA-CB84-4C7B-93DE-A23AF4D0913C}" dt="2018-08-27T18:58:14.233" v="29" actId="2696"/>
        <pc:sldMkLst>
          <pc:docMk/>
          <pc:sldMk cId="1917257423" sldId="352"/>
        </pc:sldMkLst>
      </pc:sldChg>
      <pc:sldChg chg="del">
        <pc:chgData name="Becky Mann" userId="eb467d60-cff5-406f-b4ef-6c0aacb48478" providerId="ADAL" clId="{BF660AEA-CB84-4C7B-93DE-A23AF4D0913C}" dt="2018-08-27T18:58:14.269" v="31" actId="2696"/>
        <pc:sldMkLst>
          <pc:docMk/>
          <pc:sldMk cId="3942378505" sldId="353"/>
        </pc:sldMkLst>
      </pc:sldChg>
      <pc:sldChg chg="del">
        <pc:chgData name="Becky Mann" userId="eb467d60-cff5-406f-b4ef-6c0aacb48478" providerId="ADAL" clId="{BF660AEA-CB84-4C7B-93DE-A23AF4D0913C}" dt="2018-08-27T18:58:14.321" v="36" actId="2696"/>
        <pc:sldMkLst>
          <pc:docMk/>
          <pc:sldMk cId="2017100274" sldId="354"/>
        </pc:sldMkLst>
      </pc:sldChg>
      <pc:sldChg chg="del">
        <pc:chgData name="Becky Mann" userId="eb467d60-cff5-406f-b4ef-6c0aacb48478" providerId="ADAL" clId="{BF660AEA-CB84-4C7B-93DE-A23AF4D0913C}" dt="2018-08-27T18:58:14.332" v="37" actId="2696"/>
        <pc:sldMkLst>
          <pc:docMk/>
          <pc:sldMk cId="2404341671" sldId="355"/>
        </pc:sldMkLst>
      </pc:sldChg>
      <pc:sldChg chg="del">
        <pc:chgData name="Becky Mann" userId="eb467d60-cff5-406f-b4ef-6c0aacb48478" providerId="ADAL" clId="{BF660AEA-CB84-4C7B-93DE-A23AF4D0913C}" dt="2018-08-27T18:58:14.344" v="38" actId="2696"/>
        <pc:sldMkLst>
          <pc:docMk/>
          <pc:sldMk cId="1912542930" sldId="356"/>
        </pc:sldMkLst>
      </pc:sldChg>
      <pc:sldChg chg="del">
        <pc:chgData name="Becky Mann" userId="eb467d60-cff5-406f-b4ef-6c0aacb48478" providerId="ADAL" clId="{BF660AEA-CB84-4C7B-93DE-A23AF4D0913C}" dt="2018-08-27T18:58:14.355" v="39" actId="2696"/>
        <pc:sldMkLst>
          <pc:docMk/>
          <pc:sldMk cId="3471589889" sldId="357"/>
        </pc:sldMkLst>
      </pc:sldChg>
      <pc:sldChg chg="del">
        <pc:chgData name="Becky Mann" userId="eb467d60-cff5-406f-b4ef-6c0aacb48478" providerId="ADAL" clId="{BF660AEA-CB84-4C7B-93DE-A23AF4D0913C}" dt="2018-08-27T18:58:14.374" v="40" actId="2696"/>
        <pc:sldMkLst>
          <pc:docMk/>
          <pc:sldMk cId="646177477" sldId="358"/>
        </pc:sldMkLst>
      </pc:sldChg>
      <pc:sldChg chg="del">
        <pc:chgData name="Becky Mann" userId="eb467d60-cff5-406f-b4ef-6c0aacb48478" providerId="ADAL" clId="{BF660AEA-CB84-4C7B-93DE-A23AF4D0913C}" dt="2018-08-27T18:58:14.388" v="41" actId="2696"/>
        <pc:sldMkLst>
          <pc:docMk/>
          <pc:sldMk cId="1174526308" sldId="359"/>
        </pc:sldMkLst>
      </pc:sldChg>
      <pc:sldChg chg="del">
        <pc:chgData name="Becky Mann" userId="eb467d60-cff5-406f-b4ef-6c0aacb48478" providerId="ADAL" clId="{BF660AEA-CB84-4C7B-93DE-A23AF4D0913C}" dt="2018-08-27T18:58:14.399" v="42" actId="2696"/>
        <pc:sldMkLst>
          <pc:docMk/>
          <pc:sldMk cId="733403810" sldId="360"/>
        </pc:sldMkLst>
      </pc:sldChg>
      <pc:sldChg chg="del">
        <pc:chgData name="Becky Mann" userId="eb467d60-cff5-406f-b4ef-6c0aacb48478" providerId="ADAL" clId="{BF660AEA-CB84-4C7B-93DE-A23AF4D0913C}" dt="2018-08-27T18:58:14.408" v="43" actId="2696"/>
        <pc:sldMkLst>
          <pc:docMk/>
          <pc:sldMk cId="2909486730" sldId="361"/>
        </pc:sldMkLst>
      </pc:sldChg>
      <pc:sldChg chg="del">
        <pc:chgData name="Becky Mann" userId="eb467d60-cff5-406f-b4ef-6c0aacb48478" providerId="ADAL" clId="{BF660AEA-CB84-4C7B-93DE-A23AF4D0913C}" dt="2018-08-27T18:58:14.421" v="44" actId="2696"/>
        <pc:sldMkLst>
          <pc:docMk/>
          <pc:sldMk cId="1743209285" sldId="362"/>
        </pc:sldMkLst>
      </pc:sldChg>
      <pc:sldChg chg="del">
        <pc:chgData name="Becky Mann" userId="eb467d60-cff5-406f-b4ef-6c0aacb48478" providerId="ADAL" clId="{BF660AEA-CB84-4C7B-93DE-A23AF4D0913C}" dt="2018-08-27T18:58:14.435" v="45" actId="2696"/>
        <pc:sldMkLst>
          <pc:docMk/>
          <pc:sldMk cId="306591123" sldId="363"/>
        </pc:sldMkLst>
      </pc:sldChg>
      <pc:sldChg chg="del">
        <pc:chgData name="Becky Mann" userId="eb467d60-cff5-406f-b4ef-6c0aacb48478" providerId="ADAL" clId="{BF660AEA-CB84-4C7B-93DE-A23AF4D0913C}" dt="2018-08-27T18:58:14.447" v="46" actId="2696"/>
        <pc:sldMkLst>
          <pc:docMk/>
          <pc:sldMk cId="1277440044" sldId="364"/>
        </pc:sldMkLst>
      </pc:sldChg>
      <pc:sldChg chg="del">
        <pc:chgData name="Becky Mann" userId="eb467d60-cff5-406f-b4ef-6c0aacb48478" providerId="ADAL" clId="{BF660AEA-CB84-4C7B-93DE-A23AF4D0913C}" dt="2018-08-27T18:58:14.457" v="47" actId="2696"/>
        <pc:sldMkLst>
          <pc:docMk/>
          <pc:sldMk cId="599626265" sldId="365"/>
        </pc:sldMkLst>
      </pc:sldChg>
      <pc:sldChg chg="del">
        <pc:chgData name="Becky Mann" userId="eb467d60-cff5-406f-b4ef-6c0aacb48478" providerId="ADAL" clId="{BF660AEA-CB84-4C7B-93DE-A23AF4D0913C}" dt="2018-08-27T18:58:14.470" v="48" actId="2696"/>
        <pc:sldMkLst>
          <pc:docMk/>
          <pc:sldMk cId="4187363631" sldId="366"/>
        </pc:sldMkLst>
      </pc:sldChg>
      <pc:sldChg chg="del">
        <pc:chgData name="Becky Mann" userId="eb467d60-cff5-406f-b4ef-6c0aacb48478" providerId="ADAL" clId="{BF660AEA-CB84-4C7B-93DE-A23AF4D0913C}" dt="2018-08-27T18:58:14.481" v="49" actId="2696"/>
        <pc:sldMkLst>
          <pc:docMk/>
          <pc:sldMk cId="2832143717" sldId="367"/>
        </pc:sldMkLst>
      </pc:sldChg>
      <pc:sldChg chg="del">
        <pc:chgData name="Becky Mann" userId="eb467d60-cff5-406f-b4ef-6c0aacb48478" providerId="ADAL" clId="{BF660AEA-CB84-4C7B-93DE-A23AF4D0913C}" dt="2018-08-27T18:58:14.496" v="50" actId="2696"/>
        <pc:sldMkLst>
          <pc:docMk/>
          <pc:sldMk cId="147050791" sldId="368"/>
        </pc:sldMkLst>
      </pc:sldChg>
      <pc:sldChg chg="del">
        <pc:chgData name="Becky Mann" userId="eb467d60-cff5-406f-b4ef-6c0aacb48478" providerId="ADAL" clId="{BF660AEA-CB84-4C7B-93DE-A23AF4D0913C}" dt="2018-08-27T18:58:14.519" v="51" actId="2696"/>
        <pc:sldMkLst>
          <pc:docMk/>
          <pc:sldMk cId="1093469834" sldId="369"/>
        </pc:sldMkLst>
      </pc:sldChg>
      <pc:sldChg chg="del">
        <pc:chgData name="Becky Mann" userId="eb467d60-cff5-406f-b4ef-6c0aacb48478" providerId="ADAL" clId="{BF660AEA-CB84-4C7B-93DE-A23AF4D0913C}" dt="2018-08-27T18:58:13.847" v="0" actId="2696"/>
        <pc:sldMkLst>
          <pc:docMk/>
          <pc:sldMk cId="1846803841" sldId="620"/>
        </pc:sldMkLst>
      </pc:sldChg>
      <pc:sldChg chg="del">
        <pc:chgData name="Becky Mann" userId="eb467d60-cff5-406f-b4ef-6c0aacb48478" providerId="ADAL" clId="{BF660AEA-CB84-4C7B-93DE-A23AF4D0913C}" dt="2018-08-27T18:58:14.090" v="17" actId="2696"/>
        <pc:sldMkLst>
          <pc:docMk/>
          <pc:sldMk cId="2794724018" sldId="621"/>
        </pc:sldMkLst>
      </pc:sldChg>
      <pc:sldChg chg="del">
        <pc:chgData name="Becky Mann" userId="eb467d60-cff5-406f-b4ef-6c0aacb48478" providerId="ADAL" clId="{BF660AEA-CB84-4C7B-93DE-A23AF4D0913C}" dt="2018-08-27T18:58:14.303" v="34" actId="2696"/>
        <pc:sldMkLst>
          <pc:docMk/>
          <pc:sldMk cId="59709307" sldId="622"/>
        </pc:sldMkLst>
      </pc:sldChg>
      <pc:sldChg chg="del">
        <pc:chgData name="Becky Mann" userId="eb467d60-cff5-406f-b4ef-6c0aacb48478" providerId="ADAL" clId="{BF660AEA-CB84-4C7B-93DE-A23AF4D0913C}" dt="2018-08-27T18:58:13.858" v="1" actId="2696"/>
        <pc:sldMkLst>
          <pc:docMk/>
          <pc:sldMk cId="1384308736" sldId="652"/>
        </pc:sldMkLst>
      </pc:sldChg>
      <pc:sldChg chg="del">
        <pc:chgData name="Becky Mann" userId="eb467d60-cff5-406f-b4ef-6c0aacb48478" providerId="ADAL" clId="{BF660AEA-CB84-4C7B-93DE-A23AF4D0913C}" dt="2018-08-27T18:58:14.074" v="16" actId="2696"/>
        <pc:sldMkLst>
          <pc:docMk/>
          <pc:sldMk cId="2658457281" sldId="653"/>
        </pc:sldMkLst>
      </pc:sldChg>
      <pc:sldChg chg="del">
        <pc:chgData name="Becky Mann" userId="eb467d60-cff5-406f-b4ef-6c0aacb48478" providerId="ADAL" clId="{BF660AEA-CB84-4C7B-93DE-A23AF4D0913C}" dt="2018-08-27T18:58:14.105" v="18" actId="2696"/>
        <pc:sldMkLst>
          <pc:docMk/>
          <pc:sldMk cId="755230011" sldId="654"/>
        </pc:sldMkLst>
      </pc:sldChg>
      <pc:sldChg chg="del">
        <pc:chgData name="Becky Mann" userId="eb467d60-cff5-406f-b4ef-6c0aacb48478" providerId="ADAL" clId="{BF660AEA-CB84-4C7B-93DE-A23AF4D0913C}" dt="2018-08-27T18:58:14.281" v="32" actId="2696"/>
        <pc:sldMkLst>
          <pc:docMk/>
          <pc:sldMk cId="362051429" sldId="655"/>
        </pc:sldMkLst>
      </pc:sldChg>
      <pc:sldChg chg="del">
        <pc:chgData name="Becky Mann" userId="eb467d60-cff5-406f-b4ef-6c0aacb48478" providerId="ADAL" clId="{BF660AEA-CB84-4C7B-93DE-A23AF4D0913C}" dt="2018-08-27T18:58:14.290" v="33" actId="2696"/>
        <pc:sldMkLst>
          <pc:docMk/>
          <pc:sldMk cId="2112357447" sldId="656"/>
        </pc:sldMkLst>
      </pc:sldChg>
      <pc:sldChg chg="del">
        <pc:chgData name="Becky Mann" userId="eb467d60-cff5-406f-b4ef-6c0aacb48478" providerId="ADAL" clId="{BF660AEA-CB84-4C7B-93DE-A23AF4D0913C}" dt="2018-08-27T18:58:14.314" v="35" actId="2696"/>
        <pc:sldMkLst>
          <pc:docMk/>
          <pc:sldMk cId="296472173" sldId="657"/>
        </pc:sldMkLst>
      </pc:sldChg>
      <pc:sldChg chg="del">
        <pc:chgData name="Becky Mann" userId="eb467d60-cff5-406f-b4ef-6c0aacb48478" providerId="ADAL" clId="{BF660AEA-CB84-4C7B-93DE-A23AF4D0913C}" dt="2018-08-27T18:58:14.532" v="52" actId="2696"/>
        <pc:sldMkLst>
          <pc:docMk/>
          <pc:sldMk cId="1822990733" sldId="658"/>
        </pc:sldMkLst>
      </pc:sldChg>
      <pc:sldChg chg="del">
        <pc:chgData name="Becky Mann" userId="eb467d60-cff5-406f-b4ef-6c0aacb48478" providerId="ADAL" clId="{BF660AEA-CB84-4C7B-93DE-A23AF4D0913C}" dt="2018-08-27T18:58:14.540" v="53" actId="2696"/>
        <pc:sldMkLst>
          <pc:docMk/>
          <pc:sldMk cId="2339441362" sldId="65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are the structural elements of a database table?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Each table stores information about records (rows in the table) in fields (columns in the tables).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term is used to describe selecting and viewing information in a database?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Query.</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How does an RDBMS such as Microsoft SQL Server differ from Microsoft Excel when used to store a dataset?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Excel is an example of a flat file system. These do not scale well, and usually support a single user only. RDBMS platforms enable many hundreds or thousands of users to connect concurrently, and can support very large datasets. Also, an RDBMS can enforce data types for each column and validate information entered as fields and records.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language is usually used to request data from an RDBMS such as Oracle?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Structured Query Language (SQL) is used to query RDBMS-based database platforms.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it that defines the relationship between tables in an RDBMS?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Each table contains a primary key whose value is unique for each record in the table. A foreign table can use the value of a primary key as a relation, storing the value in a foreign key field.</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Give an example of unstructured data.</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Images and text files and other document formats are unstructured data.</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Give two examples of semi-structured data stores.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Key/value pair databases and markup language document stores.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Is an INSERT statement an example of a definition or manipulation language statement?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Manipulation language—it depends on the structure of a table (columns, data types, and constraints) being established already.</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need a development environment with a library of database functions. What type of interface are you using?</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Programmatic access.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How can a client-server application architecture be described if there is the potential for the structure of the application platform to be developed further?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This could be described as a two-tier application. It could be re-developed as a three-tier application by specifying presentation, application, and data layers.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3534083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2 / Unit 4 / Using Databases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4884281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7DDFA9-00B7-47CD-9C08-A2A25C8312FF}"/>
              </a:ext>
            </a:extLst>
          </p:cNvPr>
          <p:cNvSpPr>
            <a:spLocks noGrp="1"/>
          </p:cNvSpPr>
          <p:nvPr>
            <p:ph type="title"/>
          </p:nvPr>
        </p:nvSpPr>
        <p:spPr/>
        <p:txBody>
          <a:bodyPr/>
          <a:lstStyle/>
          <a:p>
            <a:r>
              <a:rPr lang="en-US" dirty="0"/>
              <a:t>Document and Key/Value Pair Databases</a:t>
            </a:r>
          </a:p>
        </p:txBody>
      </p:sp>
      <p:sp>
        <p:nvSpPr>
          <p:cNvPr id="2" name="Content Placeholder 1">
            <a:extLst>
              <a:ext uri="{FF2B5EF4-FFF2-40B4-BE49-F238E27FC236}">
                <a16:creationId xmlns:a16="http://schemas.microsoft.com/office/drawing/2014/main" id="{57710BEF-021A-4F0F-8FAF-F7BB9E6447BD}"/>
              </a:ext>
            </a:extLst>
          </p:cNvPr>
          <p:cNvSpPr>
            <a:spLocks noGrp="1"/>
          </p:cNvSpPr>
          <p:nvPr>
            <p:ph sz="half" idx="1"/>
          </p:nvPr>
        </p:nvSpPr>
        <p:spPr/>
        <p:txBody>
          <a:bodyPr>
            <a:normAutofit fontScale="70000" lnSpcReduction="20000"/>
          </a:bodyPr>
          <a:lstStyle/>
          <a:p>
            <a:r>
              <a:rPr lang="en-US" dirty="0"/>
              <a:t>Document database</a:t>
            </a:r>
          </a:p>
          <a:p>
            <a:pPr lvl="1"/>
            <a:r>
              <a:rPr lang="en-US" dirty="0"/>
              <a:t>Semi-structured database</a:t>
            </a:r>
          </a:p>
          <a:p>
            <a:pPr lvl="1"/>
            <a:r>
              <a:rPr lang="en-US" dirty="0"/>
              <a:t>Database engine must be programmed with logic to parse (interpret) each document type</a:t>
            </a:r>
          </a:p>
          <a:p>
            <a:pPr lvl="1"/>
            <a:r>
              <a:rPr lang="en-US" dirty="0"/>
              <a:t>Often use markup—XML (eXtensible Markup Language)</a:t>
            </a:r>
          </a:p>
          <a:p>
            <a:r>
              <a:rPr lang="en-US" dirty="0"/>
              <a:t>Key/value pair database</a:t>
            </a:r>
          </a:p>
          <a:p>
            <a:pPr lvl="1"/>
            <a:r>
              <a:rPr lang="en-US" dirty="0"/>
              <a:t>Store object properties without predetermining fields and data types</a:t>
            </a:r>
          </a:p>
          <a:p>
            <a:pPr lvl="1"/>
            <a:r>
              <a:rPr lang="en-US" dirty="0"/>
              <a:t> JavaScript Object Notation (JSON)</a:t>
            </a:r>
          </a:p>
          <a:p>
            <a:r>
              <a:rPr lang="en-US" dirty="0"/>
              <a:t>NoSQL (or Not Only SQL)</a:t>
            </a:r>
          </a:p>
          <a:p>
            <a:endParaRPr lang="en-US" dirty="0"/>
          </a:p>
        </p:txBody>
      </p:sp>
      <p:pic>
        <p:nvPicPr>
          <p:cNvPr id="9" name="Content Placeholder 8">
            <a:extLst>
              <a:ext uri="{FF2B5EF4-FFF2-40B4-BE49-F238E27FC236}">
                <a16:creationId xmlns:a16="http://schemas.microsoft.com/office/drawing/2014/main" id="{1CE0E554-FE5D-47C2-9286-E20E55245BDB}"/>
              </a:ext>
            </a:extLst>
          </p:cNvPr>
          <p:cNvPicPr>
            <a:picLocks noGrp="1" noChangeAspect="1"/>
          </p:cNvPicPr>
          <p:nvPr>
            <p:ph sz="quarter" idx="12"/>
          </p:nvPr>
        </p:nvPicPr>
        <p:blipFill>
          <a:blip r:embed="rId2"/>
          <a:stretch>
            <a:fillRect/>
          </a:stretch>
        </p:blipFill>
        <p:spPr>
          <a:xfrm>
            <a:off x="6231532" y="919021"/>
            <a:ext cx="5732861" cy="2733958"/>
          </a:xfrm>
          <a:prstGeom prst="rect">
            <a:avLst/>
          </a:prstGeom>
        </p:spPr>
      </p:pic>
      <p:pic>
        <p:nvPicPr>
          <p:cNvPr id="11" name="Content Placeholder 10">
            <a:extLst>
              <a:ext uri="{FF2B5EF4-FFF2-40B4-BE49-F238E27FC236}">
                <a16:creationId xmlns:a16="http://schemas.microsoft.com/office/drawing/2014/main" id="{2A6FAA4D-7FBA-492D-A9D2-8B01F34A6349}"/>
              </a:ext>
            </a:extLst>
          </p:cNvPr>
          <p:cNvPicPr>
            <a:picLocks noGrp="1" noChangeAspect="1"/>
          </p:cNvPicPr>
          <p:nvPr>
            <p:ph sz="quarter" idx="13"/>
          </p:nvPr>
        </p:nvPicPr>
        <p:blipFill>
          <a:blip r:embed="rId3"/>
          <a:stretch>
            <a:fillRect/>
          </a:stretch>
        </p:blipFill>
        <p:spPr>
          <a:xfrm>
            <a:off x="6231532" y="4517792"/>
            <a:ext cx="5732861" cy="1206965"/>
          </a:xfrm>
          <a:prstGeom prst="rect">
            <a:avLst/>
          </a:prstGeom>
        </p:spPr>
      </p:pic>
      <p:sp>
        <p:nvSpPr>
          <p:cNvPr id="4" name="Footer Placeholder 3">
            <a:extLst>
              <a:ext uri="{FF2B5EF4-FFF2-40B4-BE49-F238E27FC236}">
                <a16:creationId xmlns:a16="http://schemas.microsoft.com/office/drawing/2014/main" id="{5BC6BD96-AD6E-4618-B9BD-EE7573A9035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837A60C-5E91-4EC8-A92D-2346DBA65544}"/>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458366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8F53EF4-8773-41C2-AA4A-88DBCB9CE194}"/>
              </a:ext>
            </a:extLst>
          </p:cNvPr>
          <p:cNvSpPr>
            <a:spLocks noGrp="1"/>
          </p:cNvSpPr>
          <p:nvPr>
            <p:ph idx="1"/>
          </p:nvPr>
        </p:nvSpPr>
        <p:spPr/>
        <p:txBody>
          <a:bodyPr>
            <a:normAutofit fontScale="92500" lnSpcReduction="20000"/>
          </a:bodyPr>
          <a:lstStyle/>
          <a:p>
            <a:r>
              <a:rPr lang="en-US" dirty="0"/>
              <a:t>Data Definition Language (DDL) commands refer to SQL commands that add to or modify the structure of the database</a:t>
            </a:r>
          </a:p>
          <a:p>
            <a:r>
              <a:rPr lang="en-US" dirty="0"/>
              <a:t>CREATE</a:t>
            </a:r>
          </a:p>
          <a:p>
            <a:r>
              <a:rPr lang="en-US" dirty="0"/>
              <a:t>ALTER TABLE</a:t>
            </a:r>
          </a:p>
          <a:p>
            <a:r>
              <a:rPr lang="en-US" dirty="0"/>
              <a:t>DROP</a:t>
            </a:r>
          </a:p>
          <a:p>
            <a:r>
              <a:rPr lang="en-US" dirty="0"/>
              <a:t>CREATE INDEX</a:t>
            </a:r>
          </a:p>
          <a:p>
            <a:endParaRPr lang="en-US" dirty="0"/>
          </a:p>
        </p:txBody>
      </p:sp>
      <p:sp>
        <p:nvSpPr>
          <p:cNvPr id="3" name="Title 2">
            <a:extLst>
              <a:ext uri="{FF2B5EF4-FFF2-40B4-BE49-F238E27FC236}">
                <a16:creationId xmlns:a16="http://schemas.microsoft.com/office/drawing/2014/main" id="{FBC921C3-2210-4C37-A3C6-676576C60599}"/>
              </a:ext>
            </a:extLst>
          </p:cNvPr>
          <p:cNvSpPr>
            <a:spLocks noGrp="1"/>
          </p:cNvSpPr>
          <p:nvPr>
            <p:ph type="title"/>
          </p:nvPr>
        </p:nvSpPr>
        <p:spPr/>
        <p:txBody>
          <a:bodyPr/>
          <a:lstStyle/>
          <a:p>
            <a:r>
              <a:rPr lang="en-US" dirty="0"/>
              <a:t>Data Definition Methods</a:t>
            </a:r>
          </a:p>
        </p:txBody>
      </p:sp>
      <p:sp>
        <p:nvSpPr>
          <p:cNvPr id="4" name="Footer Placeholder 3">
            <a:extLst>
              <a:ext uri="{FF2B5EF4-FFF2-40B4-BE49-F238E27FC236}">
                <a16:creationId xmlns:a16="http://schemas.microsoft.com/office/drawing/2014/main" id="{646F98F4-725D-4C74-BE43-029CBFCF3251}"/>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CE2F950-0191-4670-9971-09312C05CAEC}"/>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1142040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0AEAF5C-231E-4EBB-94A9-F71C93E70A0F}"/>
              </a:ext>
            </a:extLst>
          </p:cNvPr>
          <p:cNvSpPr>
            <a:spLocks noGrp="1"/>
          </p:cNvSpPr>
          <p:nvPr>
            <p:ph idx="1"/>
          </p:nvPr>
        </p:nvSpPr>
        <p:spPr/>
        <p:txBody>
          <a:bodyPr>
            <a:normAutofit fontScale="92500" lnSpcReduction="20000"/>
          </a:bodyPr>
          <a:lstStyle/>
          <a:p>
            <a:r>
              <a:rPr lang="en-US" dirty="0"/>
              <a:t>Data Manipulation Language (DML) commands allow you to insert or update records and extract information from records for viewing (a query)</a:t>
            </a:r>
          </a:p>
          <a:p>
            <a:r>
              <a:rPr lang="en-US" dirty="0"/>
              <a:t>INSERT INTO </a:t>
            </a:r>
            <a:r>
              <a:rPr lang="en-US" i="1" dirty="0" err="1"/>
              <a:t>TableName</a:t>
            </a:r>
            <a:endParaRPr lang="en-US" dirty="0"/>
          </a:p>
          <a:p>
            <a:r>
              <a:rPr lang="en-US" dirty="0"/>
              <a:t>UPDATE </a:t>
            </a:r>
            <a:r>
              <a:rPr lang="en-US" i="1" dirty="0" err="1"/>
              <a:t>TableName</a:t>
            </a:r>
            <a:endParaRPr lang="en-US" dirty="0"/>
          </a:p>
          <a:p>
            <a:r>
              <a:rPr lang="en-US" dirty="0"/>
              <a:t>DELETE FROM </a:t>
            </a:r>
            <a:r>
              <a:rPr lang="en-US" i="1" dirty="0" err="1"/>
              <a:t>TableName</a:t>
            </a:r>
            <a:endParaRPr lang="en-US" dirty="0"/>
          </a:p>
          <a:p>
            <a:r>
              <a:rPr lang="en-US" dirty="0"/>
              <a:t>SELECT</a:t>
            </a:r>
          </a:p>
          <a:p>
            <a:endParaRPr lang="en-US" dirty="0"/>
          </a:p>
        </p:txBody>
      </p:sp>
      <p:sp>
        <p:nvSpPr>
          <p:cNvPr id="3" name="Title 2">
            <a:extLst>
              <a:ext uri="{FF2B5EF4-FFF2-40B4-BE49-F238E27FC236}">
                <a16:creationId xmlns:a16="http://schemas.microsoft.com/office/drawing/2014/main" id="{B1891A97-013E-43BE-A37B-40CD08E4899A}"/>
              </a:ext>
            </a:extLst>
          </p:cNvPr>
          <p:cNvSpPr>
            <a:spLocks noGrp="1"/>
          </p:cNvSpPr>
          <p:nvPr>
            <p:ph type="title"/>
          </p:nvPr>
        </p:nvSpPr>
        <p:spPr/>
        <p:txBody>
          <a:bodyPr/>
          <a:lstStyle/>
          <a:p>
            <a:r>
              <a:rPr lang="en-US" dirty="0"/>
              <a:t>Data Manipulation Methods</a:t>
            </a:r>
          </a:p>
        </p:txBody>
      </p:sp>
      <p:sp>
        <p:nvSpPr>
          <p:cNvPr id="4" name="Footer Placeholder 3">
            <a:extLst>
              <a:ext uri="{FF2B5EF4-FFF2-40B4-BE49-F238E27FC236}">
                <a16:creationId xmlns:a16="http://schemas.microsoft.com/office/drawing/2014/main" id="{002FA037-45E8-4E06-BD81-570CDE9DCEC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84E7E0D-9B47-46A8-B61D-66AE392CAE09}"/>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1067749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5BA9BD-17D1-4308-82F4-00630DFE4A50}"/>
              </a:ext>
            </a:extLst>
          </p:cNvPr>
          <p:cNvSpPr>
            <a:spLocks noGrp="1"/>
          </p:cNvSpPr>
          <p:nvPr>
            <p:ph idx="1"/>
          </p:nvPr>
        </p:nvSpPr>
        <p:spPr/>
        <p:txBody>
          <a:bodyPr/>
          <a:lstStyle/>
          <a:p>
            <a:r>
              <a:rPr lang="en-US" dirty="0"/>
              <a:t>Account-based access control system</a:t>
            </a:r>
          </a:p>
          <a:p>
            <a:r>
              <a:rPr lang="en-US" dirty="0"/>
              <a:t>Database owner</a:t>
            </a:r>
          </a:p>
          <a:p>
            <a:r>
              <a:rPr lang="en-US" dirty="0"/>
              <a:t>Grant rights for other accounts</a:t>
            </a:r>
          </a:p>
          <a:p>
            <a:r>
              <a:rPr lang="en-US" dirty="0"/>
              <a:t>GRANT </a:t>
            </a:r>
            <a:r>
              <a:rPr lang="en-US" i="1" dirty="0"/>
              <a:t>permission</a:t>
            </a:r>
            <a:r>
              <a:rPr lang="en-US" dirty="0"/>
              <a:t> TO </a:t>
            </a:r>
            <a:r>
              <a:rPr lang="en-US" i="1" dirty="0"/>
              <a:t>user</a:t>
            </a:r>
            <a:endParaRPr lang="en-US" dirty="0"/>
          </a:p>
          <a:p>
            <a:r>
              <a:rPr lang="en-US" dirty="0"/>
              <a:t>DENY </a:t>
            </a:r>
            <a:r>
              <a:rPr lang="en-US" i="1" dirty="0"/>
              <a:t>permission</a:t>
            </a:r>
            <a:r>
              <a:rPr lang="en-US" dirty="0"/>
              <a:t> TO </a:t>
            </a:r>
            <a:r>
              <a:rPr lang="en-US" i="1" dirty="0"/>
              <a:t>user</a:t>
            </a:r>
            <a:endParaRPr lang="en-US" dirty="0"/>
          </a:p>
          <a:p>
            <a:endParaRPr lang="en-US" dirty="0"/>
          </a:p>
        </p:txBody>
      </p:sp>
      <p:sp>
        <p:nvSpPr>
          <p:cNvPr id="3" name="Title 2">
            <a:extLst>
              <a:ext uri="{FF2B5EF4-FFF2-40B4-BE49-F238E27FC236}">
                <a16:creationId xmlns:a16="http://schemas.microsoft.com/office/drawing/2014/main" id="{252372C6-53B6-4916-AC9C-F4904A201008}"/>
              </a:ext>
            </a:extLst>
          </p:cNvPr>
          <p:cNvSpPr>
            <a:spLocks noGrp="1"/>
          </p:cNvSpPr>
          <p:nvPr>
            <p:ph type="title"/>
          </p:nvPr>
        </p:nvSpPr>
        <p:spPr/>
        <p:txBody>
          <a:bodyPr/>
          <a:lstStyle/>
          <a:p>
            <a:r>
              <a:rPr lang="en-US" dirty="0"/>
              <a:t>Permissions</a:t>
            </a:r>
          </a:p>
        </p:txBody>
      </p:sp>
      <p:sp>
        <p:nvSpPr>
          <p:cNvPr id="4" name="Footer Placeholder 3">
            <a:extLst>
              <a:ext uri="{FF2B5EF4-FFF2-40B4-BE49-F238E27FC236}">
                <a16:creationId xmlns:a16="http://schemas.microsoft.com/office/drawing/2014/main" id="{31CDE0C0-A8DF-4305-B43D-DC4F6067885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CD71A01-7AC9-4D2D-8E45-AC76AB4DF588}"/>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1564829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E031F0-BD53-4F00-97A6-AF5845B1BF3F}"/>
              </a:ext>
            </a:extLst>
          </p:cNvPr>
          <p:cNvSpPr>
            <a:spLocks noGrp="1"/>
          </p:cNvSpPr>
          <p:nvPr>
            <p:ph idx="1"/>
          </p:nvPr>
        </p:nvSpPr>
        <p:spPr/>
        <p:txBody>
          <a:bodyPr/>
          <a:lstStyle/>
          <a:p>
            <a:r>
              <a:rPr lang="en-US" dirty="0"/>
              <a:t>Direct/manual access</a:t>
            </a:r>
          </a:p>
          <a:p>
            <a:r>
              <a:rPr lang="en-US" dirty="0"/>
              <a:t>Query/report builder</a:t>
            </a:r>
          </a:p>
          <a:p>
            <a:r>
              <a:rPr lang="en-US" dirty="0"/>
              <a:t>Programmatic access</a:t>
            </a:r>
          </a:p>
          <a:p>
            <a:r>
              <a:rPr lang="en-US" dirty="0"/>
              <a:t>User interface/utility access</a:t>
            </a:r>
          </a:p>
          <a:p>
            <a:r>
              <a:rPr lang="en-US" dirty="0"/>
              <a:t>Backups and data export</a:t>
            </a:r>
          </a:p>
        </p:txBody>
      </p:sp>
      <p:sp>
        <p:nvSpPr>
          <p:cNvPr id="3" name="Title 2">
            <a:extLst>
              <a:ext uri="{FF2B5EF4-FFF2-40B4-BE49-F238E27FC236}">
                <a16:creationId xmlns:a16="http://schemas.microsoft.com/office/drawing/2014/main" id="{4F6926A6-9C31-44B0-B86D-0F08E8C37895}"/>
              </a:ext>
            </a:extLst>
          </p:cNvPr>
          <p:cNvSpPr>
            <a:spLocks noGrp="1"/>
          </p:cNvSpPr>
          <p:nvPr>
            <p:ph type="title"/>
          </p:nvPr>
        </p:nvSpPr>
        <p:spPr/>
        <p:txBody>
          <a:bodyPr/>
          <a:lstStyle/>
          <a:p>
            <a:r>
              <a:rPr lang="en-US" dirty="0"/>
              <a:t>Database Access Methods</a:t>
            </a:r>
          </a:p>
        </p:txBody>
      </p:sp>
      <p:sp>
        <p:nvSpPr>
          <p:cNvPr id="4" name="Footer Placeholder 3">
            <a:extLst>
              <a:ext uri="{FF2B5EF4-FFF2-40B4-BE49-F238E27FC236}">
                <a16:creationId xmlns:a16="http://schemas.microsoft.com/office/drawing/2014/main" id="{931B2998-DF42-4BF6-9A0D-571EFE59835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83070BB-38E8-4592-A509-D10E66438F58}"/>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7795472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5636E27-6C57-432C-935F-C0A0F95C94C9}"/>
              </a:ext>
            </a:extLst>
          </p:cNvPr>
          <p:cNvSpPr>
            <a:spLocks noGrp="1"/>
          </p:cNvSpPr>
          <p:nvPr>
            <p:ph idx="1"/>
          </p:nvPr>
        </p:nvSpPr>
        <p:spPr/>
        <p:txBody>
          <a:bodyPr>
            <a:normAutofit fontScale="47500" lnSpcReduction="20000"/>
          </a:bodyPr>
          <a:lstStyle/>
          <a:p>
            <a:r>
              <a:rPr lang="en-US" dirty="0"/>
              <a:t>One-tier</a:t>
            </a:r>
          </a:p>
          <a:p>
            <a:pPr lvl="1"/>
            <a:r>
              <a:rPr lang="en-US" dirty="0"/>
              <a:t>User interface (front-end) and database (back-end) hosted on same computer</a:t>
            </a:r>
          </a:p>
          <a:p>
            <a:r>
              <a:rPr lang="en-US" dirty="0"/>
              <a:t>Two-tier</a:t>
            </a:r>
          </a:p>
          <a:p>
            <a:pPr lvl="1"/>
            <a:r>
              <a:rPr lang="en-US" dirty="0"/>
              <a:t>Client-server</a:t>
            </a:r>
          </a:p>
          <a:p>
            <a:pPr lvl="1"/>
            <a:r>
              <a:rPr lang="en-US" dirty="0"/>
              <a:t>Client machine runs application and presentation (interface)</a:t>
            </a:r>
          </a:p>
          <a:p>
            <a:pPr lvl="1"/>
            <a:r>
              <a:rPr lang="en-US" dirty="0"/>
              <a:t>Server machine runs database</a:t>
            </a:r>
          </a:p>
          <a:p>
            <a:r>
              <a:rPr lang="en-US" dirty="0"/>
              <a:t>Three-tier</a:t>
            </a:r>
          </a:p>
          <a:p>
            <a:pPr lvl="1"/>
            <a:r>
              <a:rPr lang="en-US" dirty="0"/>
              <a:t>Client front-end (presentation)</a:t>
            </a:r>
          </a:p>
          <a:p>
            <a:pPr lvl="1"/>
            <a:r>
              <a:rPr lang="en-US" dirty="0"/>
              <a:t>Application/business logic</a:t>
            </a:r>
          </a:p>
          <a:p>
            <a:pPr lvl="1"/>
            <a:r>
              <a:rPr lang="en-US" dirty="0"/>
              <a:t>Database</a:t>
            </a:r>
          </a:p>
          <a:p>
            <a:r>
              <a:rPr lang="en-US" dirty="0"/>
              <a:t>N-tier</a:t>
            </a:r>
          </a:p>
          <a:p>
            <a:pPr lvl="1"/>
            <a:r>
              <a:rPr lang="en-US" dirty="0"/>
              <a:t>Any multi-tier architecture</a:t>
            </a:r>
          </a:p>
          <a:p>
            <a:pPr lvl="1"/>
            <a:r>
              <a:rPr lang="en-US" dirty="0"/>
              <a:t>More complex than 3-tier (access control/security layer)</a:t>
            </a:r>
          </a:p>
        </p:txBody>
      </p:sp>
      <p:sp>
        <p:nvSpPr>
          <p:cNvPr id="3" name="Title 2">
            <a:extLst>
              <a:ext uri="{FF2B5EF4-FFF2-40B4-BE49-F238E27FC236}">
                <a16:creationId xmlns:a16="http://schemas.microsoft.com/office/drawing/2014/main" id="{EEDC3C1F-0601-4797-B07A-9739C92A8BF1}"/>
              </a:ext>
            </a:extLst>
          </p:cNvPr>
          <p:cNvSpPr>
            <a:spLocks noGrp="1"/>
          </p:cNvSpPr>
          <p:nvPr>
            <p:ph type="title"/>
          </p:nvPr>
        </p:nvSpPr>
        <p:spPr/>
        <p:txBody>
          <a:bodyPr/>
          <a:lstStyle/>
          <a:p>
            <a:r>
              <a:rPr lang="en-US" dirty="0"/>
              <a:t>Application Architecture Models</a:t>
            </a:r>
          </a:p>
        </p:txBody>
      </p:sp>
      <p:sp>
        <p:nvSpPr>
          <p:cNvPr id="4" name="Footer Placeholder 3">
            <a:extLst>
              <a:ext uri="{FF2B5EF4-FFF2-40B4-BE49-F238E27FC236}">
                <a16:creationId xmlns:a16="http://schemas.microsoft.com/office/drawing/2014/main" id="{AE97221A-0E1D-462B-A0B0-A9BD48EB7BC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A925710-1A6E-454C-8CF1-43E72D775CD2}"/>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4075920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C0EB95-AB15-4A4B-B454-C9975299E3A4}"/>
              </a:ext>
            </a:extLst>
          </p:cNvPr>
          <p:cNvSpPr>
            <a:spLocks noGrp="1"/>
          </p:cNvSpPr>
          <p:nvPr>
            <p:ph idx="1"/>
          </p:nvPr>
        </p:nvSpPr>
        <p:spPr/>
        <p:txBody>
          <a:bodyPr>
            <a:normAutofit fontScale="70000" lnSpcReduction="20000"/>
          </a:bodyPr>
          <a:lstStyle/>
          <a:p>
            <a:r>
              <a:rPr lang="en-US" dirty="0"/>
              <a:t>Describe databases and explain the purpose of a database</a:t>
            </a:r>
          </a:p>
          <a:p>
            <a:r>
              <a:rPr lang="en-US" dirty="0"/>
              <a:t>List the relational methods used by structured databases</a:t>
            </a:r>
          </a:p>
          <a:p>
            <a:r>
              <a:rPr lang="en-US" dirty="0"/>
              <a:t>List the ways that users and applications can interface with databases</a:t>
            </a:r>
          </a:p>
          <a:p>
            <a:r>
              <a:rPr lang="en-US" dirty="0"/>
              <a:t>Distinguish application architecture models</a:t>
            </a:r>
          </a:p>
        </p:txBody>
      </p:sp>
      <p:sp>
        <p:nvSpPr>
          <p:cNvPr id="3" name="Footer Placeholder 2">
            <a:extLst>
              <a:ext uri="{FF2B5EF4-FFF2-40B4-BE49-F238E27FC236}">
                <a16:creationId xmlns:a16="http://schemas.microsoft.com/office/drawing/2014/main" id="{B24F00CA-48F1-4295-8713-9211CF1825F4}"/>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C9858E6B-0784-4FB0-94B3-DE5A29ACF7B1}"/>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8619592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C7EA6F-7A69-4286-B763-BAED0152F813}"/>
              </a:ext>
            </a:extLst>
          </p:cNvPr>
          <p:cNvSpPr>
            <a:spLocks noGrp="1"/>
          </p:cNvSpPr>
          <p:nvPr>
            <p:ph idx="1"/>
          </p:nvPr>
        </p:nvSpPr>
        <p:spPr/>
        <p:txBody>
          <a:bodyPr/>
          <a:lstStyle/>
          <a:p>
            <a:r>
              <a:rPr lang="en-US" dirty="0"/>
              <a:t>Lab 10 / Creating and Using a Database</a:t>
            </a:r>
          </a:p>
        </p:txBody>
      </p:sp>
      <p:sp>
        <p:nvSpPr>
          <p:cNvPr id="3" name="Footer Placeholder 2">
            <a:extLst>
              <a:ext uri="{FF2B5EF4-FFF2-40B4-BE49-F238E27FC236}">
                <a16:creationId xmlns:a16="http://schemas.microsoft.com/office/drawing/2014/main" id="{5B9FEAED-F44C-4561-A5C6-CA5FF8AA0BDF}"/>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1348160A-948B-4EA4-997B-F1678BF76B1D}"/>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16206963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9A0310B-DD1E-47D9-8E71-618B4FA2E63F}"/>
              </a:ext>
            </a:extLst>
          </p:cNvPr>
          <p:cNvSpPr>
            <a:spLocks noGrp="1"/>
          </p:cNvSpPr>
          <p:nvPr>
            <p:ph idx="1"/>
          </p:nvPr>
        </p:nvSpPr>
        <p:spPr/>
        <p:txBody>
          <a:bodyPr>
            <a:normAutofit fontScale="77500" lnSpcReduction="20000"/>
          </a:bodyPr>
          <a:lstStyle/>
          <a:p>
            <a:r>
              <a:rPr lang="en-US" dirty="0"/>
              <a:t>Describe databases and explain the purpose of a database</a:t>
            </a:r>
          </a:p>
          <a:p>
            <a:r>
              <a:rPr lang="en-US" dirty="0"/>
              <a:t>List the relational methods used by structured databases</a:t>
            </a:r>
          </a:p>
          <a:p>
            <a:r>
              <a:rPr lang="en-US" dirty="0"/>
              <a:t>List the ways that users and applications can interface with databases</a:t>
            </a:r>
          </a:p>
          <a:p>
            <a:r>
              <a:rPr lang="en-US" dirty="0"/>
              <a:t>Distinguish application architecture models</a:t>
            </a:r>
          </a:p>
        </p:txBody>
      </p:sp>
      <p:sp>
        <p:nvSpPr>
          <p:cNvPr id="3" name="Footer Placeholder 2">
            <a:extLst>
              <a:ext uri="{FF2B5EF4-FFF2-40B4-BE49-F238E27FC236}">
                <a16:creationId xmlns:a16="http://schemas.microsoft.com/office/drawing/2014/main" id="{6ADE8188-FEA0-4E4D-B2D6-8F884D46CA83}"/>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0A844B31-689C-4DAA-A7E6-37C1F60870B7}"/>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948670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8883D-617D-4AE0-8DA7-0294DF7DD606}"/>
              </a:ext>
            </a:extLst>
          </p:cNvPr>
          <p:cNvSpPr>
            <a:spLocks noGrp="1"/>
          </p:cNvSpPr>
          <p:nvPr>
            <p:ph type="title"/>
          </p:nvPr>
        </p:nvSpPr>
        <p:spPr/>
        <p:txBody>
          <a:bodyPr/>
          <a:lstStyle/>
          <a:p>
            <a:r>
              <a:rPr lang="en-US" dirty="0"/>
              <a:t>Database Concepts</a:t>
            </a:r>
          </a:p>
        </p:txBody>
      </p:sp>
      <p:sp>
        <p:nvSpPr>
          <p:cNvPr id="4" name="Content Placeholder 3">
            <a:extLst>
              <a:ext uri="{FF2B5EF4-FFF2-40B4-BE49-F238E27FC236}">
                <a16:creationId xmlns:a16="http://schemas.microsoft.com/office/drawing/2014/main" id="{3E01ADBE-4724-424F-8B5D-151436D3E46B}"/>
              </a:ext>
            </a:extLst>
          </p:cNvPr>
          <p:cNvSpPr>
            <a:spLocks noGrp="1"/>
          </p:cNvSpPr>
          <p:nvPr>
            <p:ph sz="half" idx="2"/>
          </p:nvPr>
        </p:nvSpPr>
        <p:spPr/>
        <p:txBody>
          <a:bodyPr/>
          <a:lstStyle/>
          <a:p>
            <a:r>
              <a:rPr lang="en-US" dirty="0"/>
              <a:t>Highly structured data storage</a:t>
            </a:r>
          </a:p>
          <a:p>
            <a:r>
              <a:rPr lang="en-US" dirty="0"/>
              <a:t>Information is recorded in tables</a:t>
            </a:r>
          </a:p>
          <a:p>
            <a:pPr lvl="1"/>
            <a:r>
              <a:rPr lang="en-US" dirty="0"/>
              <a:t>Columns (fields)</a:t>
            </a:r>
          </a:p>
          <a:p>
            <a:pPr lvl="1"/>
            <a:r>
              <a:rPr lang="en-US" dirty="0"/>
              <a:t>Rows (records)</a:t>
            </a:r>
          </a:p>
        </p:txBody>
      </p:sp>
      <p:pic>
        <p:nvPicPr>
          <p:cNvPr id="7" name="Content Placeholder 6" descr="This user record is backed by a database. Each form field you can see shows and updates a column in a database table while this record is a row in the table.">
            <a:extLst>
              <a:ext uri="{FF2B5EF4-FFF2-40B4-BE49-F238E27FC236}">
                <a16:creationId xmlns:a16="http://schemas.microsoft.com/office/drawing/2014/main" id="{56B78843-36F6-4090-A46F-A105FE26B486}"/>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2075" y="1753311"/>
            <a:ext cx="5943600" cy="3900653"/>
          </a:xfrm>
          <a:prstGeom prst="rect">
            <a:avLst/>
          </a:prstGeom>
          <a:noFill/>
          <a:ln>
            <a:noFill/>
          </a:ln>
        </p:spPr>
      </p:pic>
      <p:sp>
        <p:nvSpPr>
          <p:cNvPr id="3" name="Footer Placeholder 2">
            <a:extLst>
              <a:ext uri="{FF2B5EF4-FFF2-40B4-BE49-F238E27FC236}">
                <a16:creationId xmlns:a16="http://schemas.microsoft.com/office/drawing/2014/main" id="{D2298724-A6D0-4209-8C03-FECC2ABE512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0701BFE-F190-4C6E-B724-D55A2775295C}"/>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8106769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1AE74A4-DF4D-4E64-828F-F45E5195301F}"/>
              </a:ext>
            </a:extLst>
          </p:cNvPr>
          <p:cNvSpPr>
            <a:spLocks noGrp="1"/>
          </p:cNvSpPr>
          <p:nvPr>
            <p:ph idx="1"/>
          </p:nvPr>
        </p:nvSpPr>
        <p:spPr/>
        <p:txBody>
          <a:bodyPr/>
          <a:lstStyle/>
          <a:p>
            <a:r>
              <a:rPr lang="en-US" dirty="0"/>
              <a:t>Creation</a:t>
            </a:r>
          </a:p>
          <a:p>
            <a:r>
              <a:rPr lang="en-US" dirty="0"/>
              <a:t>Import/input</a:t>
            </a:r>
          </a:p>
          <a:p>
            <a:r>
              <a:rPr lang="en-US" dirty="0"/>
              <a:t>Storage (data persistence)</a:t>
            </a:r>
          </a:p>
          <a:p>
            <a:r>
              <a:rPr lang="en-US" dirty="0"/>
              <a:t>Queries</a:t>
            </a:r>
          </a:p>
          <a:p>
            <a:r>
              <a:rPr lang="en-US" dirty="0"/>
              <a:t>Reports</a:t>
            </a:r>
          </a:p>
          <a:p>
            <a:endParaRPr lang="en-US" dirty="0"/>
          </a:p>
        </p:txBody>
      </p:sp>
      <p:sp>
        <p:nvSpPr>
          <p:cNvPr id="3" name="Title 2">
            <a:extLst>
              <a:ext uri="{FF2B5EF4-FFF2-40B4-BE49-F238E27FC236}">
                <a16:creationId xmlns:a16="http://schemas.microsoft.com/office/drawing/2014/main" id="{71F361CE-C6C1-4C29-9AC3-1223B6F5BCF9}"/>
              </a:ext>
            </a:extLst>
          </p:cNvPr>
          <p:cNvSpPr>
            <a:spLocks noGrp="1"/>
          </p:cNvSpPr>
          <p:nvPr>
            <p:ph type="title"/>
          </p:nvPr>
        </p:nvSpPr>
        <p:spPr/>
        <p:txBody>
          <a:bodyPr/>
          <a:lstStyle/>
          <a:p>
            <a:r>
              <a:rPr lang="en-US" dirty="0"/>
              <a:t>Database Usage</a:t>
            </a:r>
          </a:p>
        </p:txBody>
      </p:sp>
      <p:sp>
        <p:nvSpPr>
          <p:cNvPr id="4" name="Footer Placeholder 3">
            <a:extLst>
              <a:ext uri="{FF2B5EF4-FFF2-40B4-BE49-F238E27FC236}">
                <a16:creationId xmlns:a16="http://schemas.microsoft.com/office/drawing/2014/main" id="{F16BC4A3-07BA-4C3C-BC43-C5D1E04120B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8434C3B-B3F0-4C60-A1E3-102AD3654497}"/>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1241106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01463F-4FE2-4C9F-A2FB-4845CD39082E}"/>
              </a:ext>
            </a:extLst>
          </p:cNvPr>
          <p:cNvSpPr>
            <a:spLocks noGrp="1"/>
          </p:cNvSpPr>
          <p:nvPr>
            <p:ph idx="1"/>
          </p:nvPr>
        </p:nvSpPr>
        <p:spPr>
          <a:xfrm>
            <a:off x="91440" y="914398"/>
            <a:ext cx="11978640" cy="3517313"/>
          </a:xfrm>
        </p:spPr>
        <p:txBody>
          <a:bodyPr>
            <a:normAutofit fontScale="55000" lnSpcReduction="20000"/>
          </a:bodyPr>
          <a:lstStyle/>
          <a:p>
            <a:r>
              <a:rPr lang="en-US" dirty="0"/>
              <a:t>Spreadsheets and plain text—e.g. Comma Separated Value (CSV)—files</a:t>
            </a:r>
          </a:p>
          <a:p>
            <a:r>
              <a:rPr lang="en-US" dirty="0"/>
              <a:t>Databases define column data types and validate data entry</a:t>
            </a:r>
          </a:p>
          <a:p>
            <a:r>
              <a:rPr lang="en-US" dirty="0"/>
              <a:t>Databases can store and link multiple tables in a schema</a:t>
            </a:r>
          </a:p>
          <a:p>
            <a:r>
              <a:rPr lang="en-US" dirty="0"/>
              <a:t>Databases support many users and very high transaction (record update) rates</a:t>
            </a:r>
          </a:p>
          <a:p>
            <a:r>
              <a:rPr lang="en-US" dirty="0"/>
              <a:t>Databases are more scalable</a:t>
            </a:r>
          </a:p>
          <a:p>
            <a:r>
              <a:rPr lang="en-US" dirty="0"/>
              <a:t>Databases can use more sophisticated access controls</a:t>
            </a:r>
          </a:p>
        </p:txBody>
      </p:sp>
      <p:sp>
        <p:nvSpPr>
          <p:cNvPr id="3" name="Title 2">
            <a:extLst>
              <a:ext uri="{FF2B5EF4-FFF2-40B4-BE49-F238E27FC236}">
                <a16:creationId xmlns:a16="http://schemas.microsoft.com/office/drawing/2014/main" id="{055C4767-4A37-4A99-8D51-987905E852AC}"/>
              </a:ext>
            </a:extLst>
          </p:cNvPr>
          <p:cNvSpPr>
            <a:spLocks noGrp="1"/>
          </p:cNvSpPr>
          <p:nvPr>
            <p:ph type="title"/>
          </p:nvPr>
        </p:nvSpPr>
        <p:spPr/>
        <p:txBody>
          <a:bodyPr/>
          <a:lstStyle/>
          <a:p>
            <a:r>
              <a:rPr lang="en-US" dirty="0"/>
              <a:t>Flat File Systems versus Databases</a:t>
            </a:r>
          </a:p>
        </p:txBody>
      </p:sp>
      <p:pic>
        <p:nvPicPr>
          <p:cNvPr id="7" name="Content Placeholder 6" descr="Comma Separated Values file—the column headers are shown at the top with commas separating each. Every line in the file corresponds to a row of data.">
            <a:extLst>
              <a:ext uri="{FF2B5EF4-FFF2-40B4-BE49-F238E27FC236}">
                <a16:creationId xmlns:a16="http://schemas.microsoft.com/office/drawing/2014/main" id="{75AB5A5B-C80D-4D49-A874-D6123C835BBC}"/>
              </a:ext>
            </a:extLst>
          </p:cNvPr>
          <p:cNvPicPr>
            <a:picLocks noGrp="1"/>
          </p:cNvPicPr>
          <p:nvPr>
            <p:ph idx="12"/>
          </p:nvPr>
        </p:nvPicPr>
        <p:blipFill>
          <a:blip r:embed="rId2">
            <a:extLst>
              <a:ext uri="{28A0092B-C50C-407E-A947-70E740481C1C}">
                <a14:useLocalDpi xmlns:a14="http://schemas.microsoft.com/office/drawing/2010/main" val="0"/>
              </a:ext>
            </a:extLst>
          </a:blip>
          <a:srcRect/>
          <a:stretch>
            <a:fillRect/>
          </a:stretch>
        </p:blipFill>
        <p:spPr bwMode="auto">
          <a:xfrm>
            <a:off x="1242219" y="4551386"/>
            <a:ext cx="9677400" cy="1866900"/>
          </a:xfrm>
          <a:prstGeom prst="rect">
            <a:avLst/>
          </a:prstGeom>
          <a:noFill/>
          <a:ln>
            <a:noFill/>
          </a:ln>
        </p:spPr>
      </p:pic>
      <p:sp>
        <p:nvSpPr>
          <p:cNvPr id="4" name="Footer Placeholder 3">
            <a:extLst>
              <a:ext uri="{FF2B5EF4-FFF2-40B4-BE49-F238E27FC236}">
                <a16:creationId xmlns:a16="http://schemas.microsoft.com/office/drawing/2014/main" id="{A21E97EE-92DD-40E4-8F84-DA0357F0F2B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CE592A2-85E0-40EC-AE6E-68CD9258A1BB}"/>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4232753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4D5B70-DA6E-4850-BF79-679A4A79C4B6}"/>
              </a:ext>
            </a:extLst>
          </p:cNvPr>
          <p:cNvSpPr>
            <a:spLocks noGrp="1"/>
          </p:cNvSpPr>
          <p:nvPr>
            <p:ph idx="1"/>
          </p:nvPr>
        </p:nvSpPr>
        <p:spPr/>
        <p:txBody>
          <a:bodyPr>
            <a:normAutofit fontScale="62500" lnSpcReduction="20000"/>
          </a:bodyPr>
          <a:lstStyle/>
          <a:p>
            <a:r>
              <a:rPr lang="en-US" dirty="0"/>
              <a:t>Relational Database Management Systems (RDBMS)</a:t>
            </a:r>
          </a:p>
          <a:p>
            <a:r>
              <a:rPr lang="en-US" dirty="0"/>
              <a:t>Structured Query Language (SQL) </a:t>
            </a:r>
          </a:p>
          <a:p>
            <a:pPr lvl="1"/>
            <a:r>
              <a:rPr lang="en-US" dirty="0"/>
              <a:t>Microsoft SQL Server</a:t>
            </a:r>
          </a:p>
          <a:p>
            <a:pPr lvl="1"/>
            <a:r>
              <a:rPr lang="en-US" dirty="0"/>
              <a:t>Oracle Database</a:t>
            </a:r>
          </a:p>
          <a:p>
            <a:pPr lvl="1"/>
            <a:r>
              <a:rPr lang="en-US" dirty="0"/>
              <a:t>MySQL</a:t>
            </a:r>
          </a:p>
          <a:p>
            <a:pPr lvl="1"/>
            <a:r>
              <a:rPr lang="en-US" dirty="0"/>
              <a:t>Microsoft Office Access</a:t>
            </a:r>
          </a:p>
          <a:p>
            <a:r>
              <a:rPr lang="en-US" dirty="0"/>
              <a:t>Primary key and foreign key</a:t>
            </a:r>
          </a:p>
          <a:p>
            <a:pPr lvl="1"/>
            <a:r>
              <a:rPr lang="en-US" dirty="0"/>
              <a:t>It is more efficient and reliable to store data in multiple tables</a:t>
            </a:r>
          </a:p>
          <a:p>
            <a:pPr lvl="1"/>
            <a:r>
              <a:rPr lang="en-US" dirty="0"/>
              <a:t>The primary key is a designated table column with unique value for each record</a:t>
            </a:r>
          </a:p>
          <a:p>
            <a:pPr lvl="1"/>
            <a:r>
              <a:rPr lang="en-US" dirty="0"/>
              <a:t>The foreign key is a column that references the primary key value of another table</a:t>
            </a:r>
          </a:p>
          <a:p>
            <a:pPr lvl="1"/>
            <a:r>
              <a:rPr lang="en-US" dirty="0"/>
              <a:t>The definition of tables, columns, and relations is called the database schema</a:t>
            </a:r>
          </a:p>
          <a:p>
            <a:pPr lvl="1"/>
            <a:endParaRPr lang="en-US" dirty="0"/>
          </a:p>
          <a:p>
            <a:endParaRPr lang="en-US" dirty="0"/>
          </a:p>
        </p:txBody>
      </p:sp>
      <p:sp>
        <p:nvSpPr>
          <p:cNvPr id="3" name="Title 2">
            <a:extLst>
              <a:ext uri="{FF2B5EF4-FFF2-40B4-BE49-F238E27FC236}">
                <a16:creationId xmlns:a16="http://schemas.microsoft.com/office/drawing/2014/main" id="{B4922A5E-227D-48DF-B04A-E35B4C43F555}"/>
              </a:ext>
            </a:extLst>
          </p:cNvPr>
          <p:cNvSpPr>
            <a:spLocks noGrp="1"/>
          </p:cNvSpPr>
          <p:nvPr>
            <p:ph type="title"/>
          </p:nvPr>
        </p:nvSpPr>
        <p:spPr/>
        <p:txBody>
          <a:bodyPr/>
          <a:lstStyle/>
          <a:p>
            <a:r>
              <a:rPr lang="en-US" dirty="0"/>
              <a:t>Database Structure</a:t>
            </a:r>
          </a:p>
        </p:txBody>
      </p:sp>
      <p:sp>
        <p:nvSpPr>
          <p:cNvPr id="4" name="Footer Placeholder 3">
            <a:extLst>
              <a:ext uri="{FF2B5EF4-FFF2-40B4-BE49-F238E27FC236}">
                <a16:creationId xmlns:a16="http://schemas.microsoft.com/office/drawing/2014/main" id="{FB01709E-921B-437A-9FE1-EE43951B5D4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129E708-AC71-45FD-9D4D-1B640D9F4A98}"/>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2746464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ABB5A1C-29BD-4CA3-8917-1BA8A651D3B7}"/>
              </a:ext>
            </a:extLst>
          </p:cNvPr>
          <p:cNvSpPr>
            <a:spLocks noGrp="1"/>
          </p:cNvSpPr>
          <p:nvPr>
            <p:ph type="title"/>
          </p:nvPr>
        </p:nvSpPr>
        <p:spPr/>
        <p:txBody>
          <a:bodyPr/>
          <a:lstStyle/>
          <a:p>
            <a:r>
              <a:rPr lang="en-US" dirty="0"/>
              <a:t>Relational Database Example</a:t>
            </a:r>
          </a:p>
        </p:txBody>
      </p:sp>
      <p:pic>
        <p:nvPicPr>
          <p:cNvPr id="6" name="Content Placeholder 5" descr="Relational database table model">
            <a:extLst>
              <a:ext uri="{FF2B5EF4-FFF2-40B4-BE49-F238E27FC236}">
                <a16:creationId xmlns:a16="http://schemas.microsoft.com/office/drawing/2014/main" id="{73F32E6D-AA90-41A9-AAF5-60AE6E0648E9}"/>
              </a:ext>
            </a:extLst>
          </p:cNvPr>
          <p:cNvPicPr>
            <a:picLocks noGrp="1"/>
          </p:cNvPicPr>
          <p:nvPr>
            <p:ph idx="1"/>
          </p:nvPr>
        </p:nvPicPr>
        <p:blipFill>
          <a:blip r:embed="rId2"/>
          <a:stretch>
            <a:fillRect/>
          </a:stretch>
        </p:blipFill>
        <p:spPr>
          <a:xfrm>
            <a:off x="977508" y="914400"/>
            <a:ext cx="10206821" cy="5578475"/>
          </a:xfrm>
          <a:prstGeom prst="rect">
            <a:avLst/>
          </a:prstGeom>
        </p:spPr>
      </p:pic>
      <p:sp>
        <p:nvSpPr>
          <p:cNvPr id="2" name="Footer Placeholder 1">
            <a:extLst>
              <a:ext uri="{FF2B5EF4-FFF2-40B4-BE49-F238E27FC236}">
                <a16:creationId xmlns:a16="http://schemas.microsoft.com/office/drawing/2014/main" id="{3C47A1F5-0CE2-447D-A449-E26B60609FDB}"/>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3C634EE0-A649-447D-BBBA-2F00A1B636F1}"/>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2786000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9D95F5-40CA-435B-A640-450C08A22CE0}"/>
              </a:ext>
            </a:extLst>
          </p:cNvPr>
          <p:cNvSpPr>
            <a:spLocks noGrp="1"/>
          </p:cNvSpPr>
          <p:nvPr>
            <p:ph idx="1"/>
          </p:nvPr>
        </p:nvSpPr>
        <p:spPr/>
        <p:txBody>
          <a:bodyPr>
            <a:normAutofit fontScale="85000" lnSpcReduction="20000"/>
          </a:bodyPr>
          <a:lstStyle/>
          <a:p>
            <a:r>
              <a:rPr lang="en-US" dirty="0"/>
              <a:t>Garbage In, Garbage Out (GIGO)</a:t>
            </a:r>
          </a:p>
          <a:p>
            <a:r>
              <a:rPr lang="en-US" dirty="0"/>
              <a:t>Columns (fields) are defined with a data type, which acts as a basic constraint on what can be entered</a:t>
            </a:r>
          </a:p>
          <a:p>
            <a:r>
              <a:rPr lang="en-US" dirty="0"/>
              <a:t>Constraints can be applied in other ways</a:t>
            </a:r>
          </a:p>
          <a:p>
            <a:pPr lvl="1"/>
            <a:r>
              <a:rPr lang="en-US" dirty="0"/>
              <a:t>Uniqueness (e.g. primary key)</a:t>
            </a:r>
          </a:p>
          <a:p>
            <a:pPr lvl="1"/>
            <a:r>
              <a:rPr lang="en-US" dirty="0"/>
              <a:t>Validation rules</a:t>
            </a:r>
          </a:p>
          <a:p>
            <a:pPr lvl="1"/>
            <a:r>
              <a:rPr lang="en-US" dirty="0"/>
              <a:t>Cannot be left empty (blank)</a:t>
            </a:r>
          </a:p>
          <a:p>
            <a:pPr lvl="1"/>
            <a:r>
              <a:rPr lang="en-US" dirty="0"/>
              <a:t>Specific format (e.g. input mask for a telephone number)</a:t>
            </a:r>
          </a:p>
          <a:p>
            <a:pPr lvl="1"/>
            <a:r>
              <a:rPr lang="en-US" dirty="0"/>
              <a:t>Default value</a:t>
            </a:r>
          </a:p>
        </p:txBody>
      </p:sp>
      <p:sp>
        <p:nvSpPr>
          <p:cNvPr id="3" name="Title 2">
            <a:extLst>
              <a:ext uri="{FF2B5EF4-FFF2-40B4-BE49-F238E27FC236}">
                <a16:creationId xmlns:a16="http://schemas.microsoft.com/office/drawing/2014/main" id="{1F2416CD-F6D5-4CD2-8B18-75A1B849ED1C}"/>
              </a:ext>
            </a:extLst>
          </p:cNvPr>
          <p:cNvSpPr>
            <a:spLocks noGrp="1"/>
          </p:cNvSpPr>
          <p:nvPr>
            <p:ph type="title"/>
          </p:nvPr>
        </p:nvSpPr>
        <p:spPr/>
        <p:txBody>
          <a:bodyPr/>
          <a:lstStyle/>
          <a:p>
            <a:r>
              <a:rPr lang="en-US" dirty="0"/>
              <a:t>Constraints</a:t>
            </a:r>
          </a:p>
        </p:txBody>
      </p:sp>
      <p:sp>
        <p:nvSpPr>
          <p:cNvPr id="4" name="Footer Placeholder 3">
            <a:extLst>
              <a:ext uri="{FF2B5EF4-FFF2-40B4-BE49-F238E27FC236}">
                <a16:creationId xmlns:a16="http://schemas.microsoft.com/office/drawing/2014/main" id="{8E5A9C2E-F312-4473-AF9B-6C7F9726775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59B45A6-2FC8-454A-8CC4-E0538E25A293}"/>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1183842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6742495-2942-4568-9D3B-D347DE7C1974}"/>
              </a:ext>
            </a:extLst>
          </p:cNvPr>
          <p:cNvSpPr>
            <a:spLocks noGrp="1"/>
          </p:cNvSpPr>
          <p:nvPr>
            <p:ph idx="1"/>
          </p:nvPr>
        </p:nvSpPr>
        <p:spPr/>
        <p:txBody>
          <a:bodyPr>
            <a:normAutofit fontScale="92500" lnSpcReduction="20000"/>
          </a:bodyPr>
          <a:lstStyle/>
          <a:p>
            <a:r>
              <a:rPr lang="en-US" dirty="0"/>
              <a:t>Structured relational database</a:t>
            </a:r>
          </a:p>
          <a:p>
            <a:pPr lvl="1"/>
            <a:r>
              <a:rPr lang="en-US" dirty="0"/>
              <a:t>Defined tables and columns with data types</a:t>
            </a:r>
          </a:p>
          <a:p>
            <a:r>
              <a:rPr lang="en-US" dirty="0"/>
              <a:t>Unstructured data</a:t>
            </a:r>
          </a:p>
          <a:p>
            <a:pPr lvl="1"/>
            <a:r>
              <a:rPr lang="en-US" dirty="0"/>
              <a:t>Documents, presentations, some types of spreadsheet, images,...</a:t>
            </a:r>
          </a:p>
          <a:p>
            <a:pPr lvl="1"/>
            <a:r>
              <a:rPr lang="en-US" dirty="0"/>
              <a:t>User is not really constrained about what they enter</a:t>
            </a:r>
          </a:p>
          <a:p>
            <a:pPr lvl="1"/>
            <a:r>
              <a:rPr lang="en-US" dirty="0"/>
              <a:t>Data can be extracted by searching and indexing the file content</a:t>
            </a:r>
          </a:p>
          <a:p>
            <a:r>
              <a:rPr lang="en-US" dirty="0"/>
              <a:t>Semi-structured</a:t>
            </a:r>
          </a:p>
          <a:p>
            <a:pPr lvl="1"/>
            <a:r>
              <a:rPr lang="en-US" dirty="0"/>
              <a:t>Documents that contain metadata or markup that identifies the values contained</a:t>
            </a:r>
          </a:p>
        </p:txBody>
      </p:sp>
      <p:sp>
        <p:nvSpPr>
          <p:cNvPr id="3" name="Title 2">
            <a:extLst>
              <a:ext uri="{FF2B5EF4-FFF2-40B4-BE49-F238E27FC236}">
                <a16:creationId xmlns:a16="http://schemas.microsoft.com/office/drawing/2014/main" id="{25C3F947-6A7A-415F-A1F9-243AABD19379}"/>
              </a:ext>
            </a:extLst>
          </p:cNvPr>
          <p:cNvSpPr>
            <a:spLocks noGrp="1"/>
          </p:cNvSpPr>
          <p:nvPr>
            <p:ph type="title"/>
          </p:nvPr>
        </p:nvSpPr>
        <p:spPr/>
        <p:txBody>
          <a:bodyPr>
            <a:normAutofit fontScale="90000"/>
          </a:bodyPr>
          <a:lstStyle/>
          <a:p>
            <a:r>
              <a:rPr lang="en-US" dirty="0"/>
              <a:t>Semi-structured and Unstructured Databases</a:t>
            </a:r>
          </a:p>
        </p:txBody>
      </p:sp>
      <p:sp>
        <p:nvSpPr>
          <p:cNvPr id="4" name="Footer Placeholder 3">
            <a:extLst>
              <a:ext uri="{FF2B5EF4-FFF2-40B4-BE49-F238E27FC236}">
                <a16:creationId xmlns:a16="http://schemas.microsoft.com/office/drawing/2014/main" id="{7CADC0E5-D1AF-42A0-B549-1D457255F58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5580F90-2D1F-428C-81F7-F44B6637406D}"/>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1786481513"/>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CE6F92-100D-4D19-A0E6-9FAB10882386}">
  <ds:schemaRefs>
    <ds:schemaRef ds:uri="http://schemas.openxmlformats.org/package/2006/metadata/core-properties"/>
    <ds:schemaRef ds:uri="http://schemas.microsoft.com/office/2006/documentManagement/types"/>
    <ds:schemaRef ds:uri="http://purl.org/dc/terms/"/>
    <ds:schemaRef ds:uri="http://schemas.microsoft.com/office/2006/metadata/properties"/>
    <ds:schemaRef ds:uri="http://schemas.microsoft.com/office/infopath/2007/PartnerControls"/>
    <ds:schemaRef ds:uri="http://www.w3.org/XML/1998/namespace"/>
    <ds:schemaRef ds:uri="http://purl.org/dc/dcmitype/"/>
    <ds:schemaRef ds:uri="http://purl.org/dc/elements/1.1/"/>
    <ds:schemaRef ds:uri="315eb565-7267-4a95-9087-2f433ded3c8b"/>
    <ds:schemaRef ds:uri="95a46270-66ec-4bdf-aabc-d78887d51418"/>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225F5E-6051-48B4-A5B0-173F7CA6BE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1546</TotalTime>
  <Words>720</Words>
  <Application>Microsoft Office PowerPoint</Application>
  <PresentationFormat>Widescreen</PresentationFormat>
  <Paragraphs>149</Paragraphs>
  <Slides>17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Database Concepts</vt:lpstr>
      <vt:lpstr>Database Usage</vt:lpstr>
      <vt:lpstr>Flat File Systems versus Databases</vt:lpstr>
      <vt:lpstr>Database Structure</vt:lpstr>
      <vt:lpstr>Relational Database Example</vt:lpstr>
      <vt:lpstr>Constraints</vt:lpstr>
      <vt:lpstr>Semi-structured and Unstructured Databases</vt:lpstr>
      <vt:lpstr>Document and Key/Value Pair Databases</vt:lpstr>
      <vt:lpstr>Data Definition Methods</vt:lpstr>
      <vt:lpstr>Data Manipulation Methods</vt:lpstr>
      <vt:lpstr>Permissions</vt:lpstr>
      <vt:lpstr>Database Access Methods</vt:lpstr>
      <vt:lpstr>Application Architecture Models</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2018-08-27T18:58:17Z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