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Lst>
  <p:notesMasterIdLst>
    <p:notesMasterId r:id="rId115"/>
  </p:notesMasterIdLst>
  <p:handoutMasterIdLst>
    <p:handoutMasterId r:id="rId116"/>
  </p:handoutMasterIdLst>
  <p:sldIdLst>
    <p:sldId id="624" r:id="rId5"/>
    <p:sldId id="663" r:id="rId6"/>
    <p:sldId id="383" r:id="rId7"/>
    <p:sldId id="384" r:id="rId8"/>
    <p:sldId id="385" r:id="rId9"/>
    <p:sldId id="386" r:id="rId10"/>
    <p:sldId id="388" r:id="rId11"/>
    <p:sldId id="389" r:id="rId12"/>
    <p:sldId id="387" r:id="rId13"/>
    <p:sldId id="390" r:id="rId14"/>
    <p:sldId id="391" r:id="rId15"/>
    <p:sldId id="392" r:id="rId16"/>
    <p:sldId id="394" r:id="rId17"/>
    <p:sldId id="395" r:id="rId18"/>
    <p:sldId id="396" r:id="rId19"/>
    <p:sldId id="397" r:id="rId20"/>
    <p:sldId id="398" r:id="rId21"/>
    <p:sldId id="399" r:id="rId22"/>
    <p:sldId id="400" r:id="rId23"/>
    <p:sldId id="664" r:id="rId24"/>
    <p:sldId id="665" r:id="rId25"/>
    <p:sldId id="625" r:id="rId26"/>
    <p:sldId id="666" r:id="rId27"/>
    <p:sldId id="401" r:id="rId28"/>
    <p:sldId id="402" r:id="rId29"/>
    <p:sldId id="403" r:id="rId30"/>
    <p:sldId id="404" r:id="rId31"/>
    <p:sldId id="405" r:id="rId32"/>
    <p:sldId id="406" r:id="rId33"/>
    <p:sldId id="407" r:id="rId34"/>
    <p:sldId id="408" r:id="rId35"/>
    <p:sldId id="409" r:id="rId36"/>
    <p:sldId id="410" r:id="rId37"/>
    <p:sldId id="411" r:id="rId38"/>
    <p:sldId id="412" r:id="rId39"/>
    <p:sldId id="413" r:id="rId40"/>
    <p:sldId id="414" r:id="rId41"/>
    <p:sldId id="415" r:id="rId42"/>
    <p:sldId id="416" r:id="rId43"/>
    <p:sldId id="417" r:id="rId44"/>
    <p:sldId id="418" r:id="rId45"/>
    <p:sldId id="667" r:id="rId46"/>
    <p:sldId id="668" r:id="rId47"/>
    <p:sldId id="626" r:id="rId48"/>
    <p:sldId id="669" r:id="rId49"/>
    <p:sldId id="419" r:id="rId50"/>
    <p:sldId id="420" r:id="rId51"/>
    <p:sldId id="421" r:id="rId52"/>
    <p:sldId id="422" r:id="rId53"/>
    <p:sldId id="423" r:id="rId54"/>
    <p:sldId id="424" r:id="rId55"/>
    <p:sldId id="425" r:id="rId56"/>
    <p:sldId id="426" r:id="rId57"/>
    <p:sldId id="427" r:id="rId58"/>
    <p:sldId id="428" r:id="rId59"/>
    <p:sldId id="429" r:id="rId60"/>
    <p:sldId id="430" r:id="rId61"/>
    <p:sldId id="431" r:id="rId62"/>
    <p:sldId id="432" r:id="rId63"/>
    <p:sldId id="433" r:id="rId64"/>
    <p:sldId id="434" r:id="rId65"/>
    <p:sldId id="435" r:id="rId66"/>
    <p:sldId id="436" r:id="rId67"/>
    <p:sldId id="437" r:id="rId68"/>
    <p:sldId id="670" r:id="rId69"/>
    <p:sldId id="671" r:id="rId70"/>
    <p:sldId id="627" r:id="rId71"/>
    <p:sldId id="672" r:id="rId72"/>
    <p:sldId id="438" r:id="rId73"/>
    <p:sldId id="439" r:id="rId74"/>
    <p:sldId id="440" r:id="rId75"/>
    <p:sldId id="441" r:id="rId76"/>
    <p:sldId id="444" r:id="rId77"/>
    <p:sldId id="442" r:id="rId78"/>
    <p:sldId id="445" r:id="rId79"/>
    <p:sldId id="443" r:id="rId80"/>
    <p:sldId id="673" r:id="rId81"/>
    <p:sldId id="674" r:id="rId82"/>
    <p:sldId id="628" r:id="rId83"/>
    <p:sldId id="675" r:id="rId84"/>
    <p:sldId id="446" r:id="rId85"/>
    <p:sldId id="447" r:id="rId86"/>
    <p:sldId id="448" r:id="rId87"/>
    <p:sldId id="449" r:id="rId88"/>
    <p:sldId id="450" r:id="rId89"/>
    <p:sldId id="451" r:id="rId90"/>
    <p:sldId id="452" r:id="rId91"/>
    <p:sldId id="453" r:id="rId92"/>
    <p:sldId id="454" r:id="rId93"/>
    <p:sldId id="455" r:id="rId94"/>
    <p:sldId id="456" r:id="rId95"/>
    <p:sldId id="457" r:id="rId96"/>
    <p:sldId id="458" r:id="rId97"/>
    <p:sldId id="459" r:id="rId98"/>
    <p:sldId id="460" r:id="rId99"/>
    <p:sldId id="461" r:id="rId100"/>
    <p:sldId id="462" r:id="rId101"/>
    <p:sldId id="463" r:id="rId102"/>
    <p:sldId id="464" r:id="rId103"/>
    <p:sldId id="465" r:id="rId104"/>
    <p:sldId id="466" r:id="rId105"/>
    <p:sldId id="467" r:id="rId106"/>
    <p:sldId id="468" r:id="rId107"/>
    <p:sldId id="469" r:id="rId108"/>
    <p:sldId id="471" r:id="rId109"/>
    <p:sldId id="470" r:id="rId110"/>
    <p:sldId id="472" r:id="rId111"/>
    <p:sldId id="473" r:id="rId112"/>
    <p:sldId id="676" r:id="rId113"/>
    <p:sldId id="677" r:id="rId1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C0027CB-26B8-4B8C-836A-C4B401F6E6C3}" v="260" dt="2018-08-27T18:47:17.02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91757" autoAdjust="0"/>
  </p:normalViewPr>
  <p:slideViewPr>
    <p:cSldViewPr snapToGrid="0">
      <p:cViewPr varScale="1">
        <p:scale>
          <a:sx n="105" d="100"/>
          <a:sy n="105" d="100"/>
        </p:scale>
        <p:origin x="834" y="10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3252" y="7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presProps" Target="presProps.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viewProps" Target="viewProp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theme" Target="theme/theme1.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notesMaster" Target="notesMasters/notesMaster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microsoft.com/office/2016/11/relationships/changesInfo" Target="changesInfos/changesInfo1.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cky Mann" userId="eb467d60-cff5-406f-b4ef-6c0aacb48478" providerId="ADAL" clId="{5A701DC0-C45A-4788-843E-32E06B2B1173}"/>
    <pc:docChg chg="delSld">
      <pc:chgData name="Becky Mann" userId="eb467d60-cff5-406f-b4ef-6c0aacb48478" providerId="ADAL" clId="{5A701DC0-C45A-4788-843E-32E06B2B1173}" dt="2018-08-27T17:33:26.336" v="96" actId="2696"/>
      <pc:docMkLst>
        <pc:docMk/>
      </pc:docMkLst>
      <pc:sldChg chg="del">
        <pc:chgData name="Becky Mann" userId="eb467d60-cff5-406f-b4ef-6c0aacb48478" providerId="ADAL" clId="{5A701DC0-C45A-4788-843E-32E06B2B1173}" dt="2018-08-27T17:33:22.797" v="2" actId="2696"/>
        <pc:sldMkLst>
          <pc:docMk/>
          <pc:sldMk cId="1288837159" sldId="474"/>
        </pc:sldMkLst>
      </pc:sldChg>
      <pc:sldChg chg="del">
        <pc:chgData name="Becky Mann" userId="eb467d60-cff5-406f-b4ef-6c0aacb48478" providerId="ADAL" clId="{5A701DC0-C45A-4788-843E-32E06B2B1173}" dt="2018-08-27T17:33:22.857" v="3" actId="2696"/>
        <pc:sldMkLst>
          <pc:docMk/>
          <pc:sldMk cId="4291679609" sldId="475"/>
        </pc:sldMkLst>
      </pc:sldChg>
      <pc:sldChg chg="del">
        <pc:chgData name="Becky Mann" userId="eb467d60-cff5-406f-b4ef-6c0aacb48478" providerId="ADAL" clId="{5A701DC0-C45A-4788-843E-32E06B2B1173}" dt="2018-08-27T17:33:22.976" v="4" actId="2696"/>
        <pc:sldMkLst>
          <pc:docMk/>
          <pc:sldMk cId="3250500123" sldId="476"/>
        </pc:sldMkLst>
      </pc:sldChg>
      <pc:sldChg chg="del">
        <pc:chgData name="Becky Mann" userId="eb467d60-cff5-406f-b4ef-6c0aacb48478" providerId="ADAL" clId="{5A701DC0-C45A-4788-843E-32E06B2B1173}" dt="2018-08-27T17:33:23.030" v="5" actId="2696"/>
        <pc:sldMkLst>
          <pc:docMk/>
          <pc:sldMk cId="3710969792" sldId="477"/>
        </pc:sldMkLst>
      </pc:sldChg>
      <pc:sldChg chg="del">
        <pc:chgData name="Becky Mann" userId="eb467d60-cff5-406f-b4ef-6c0aacb48478" providerId="ADAL" clId="{5A701DC0-C45A-4788-843E-32E06B2B1173}" dt="2018-08-27T17:33:23.082" v="6" actId="2696"/>
        <pc:sldMkLst>
          <pc:docMk/>
          <pc:sldMk cId="2316770933" sldId="478"/>
        </pc:sldMkLst>
      </pc:sldChg>
      <pc:sldChg chg="del">
        <pc:chgData name="Becky Mann" userId="eb467d60-cff5-406f-b4ef-6c0aacb48478" providerId="ADAL" clId="{5A701DC0-C45A-4788-843E-32E06B2B1173}" dt="2018-08-27T17:33:23.129" v="7" actId="2696"/>
        <pc:sldMkLst>
          <pc:docMk/>
          <pc:sldMk cId="423283598" sldId="479"/>
        </pc:sldMkLst>
      </pc:sldChg>
      <pc:sldChg chg="del">
        <pc:chgData name="Becky Mann" userId="eb467d60-cff5-406f-b4ef-6c0aacb48478" providerId="ADAL" clId="{5A701DC0-C45A-4788-843E-32E06B2B1173}" dt="2018-08-27T17:33:23.177" v="8" actId="2696"/>
        <pc:sldMkLst>
          <pc:docMk/>
          <pc:sldMk cId="145913985" sldId="480"/>
        </pc:sldMkLst>
      </pc:sldChg>
      <pc:sldChg chg="del">
        <pc:chgData name="Becky Mann" userId="eb467d60-cff5-406f-b4ef-6c0aacb48478" providerId="ADAL" clId="{5A701DC0-C45A-4788-843E-32E06B2B1173}" dt="2018-08-27T17:33:23.228" v="9" actId="2696"/>
        <pc:sldMkLst>
          <pc:docMk/>
          <pc:sldMk cId="3597508565" sldId="481"/>
        </pc:sldMkLst>
      </pc:sldChg>
      <pc:sldChg chg="del">
        <pc:chgData name="Becky Mann" userId="eb467d60-cff5-406f-b4ef-6c0aacb48478" providerId="ADAL" clId="{5A701DC0-C45A-4788-843E-32E06B2B1173}" dt="2018-08-27T17:33:23.342" v="10" actId="2696"/>
        <pc:sldMkLst>
          <pc:docMk/>
          <pc:sldMk cId="3963408415" sldId="482"/>
        </pc:sldMkLst>
      </pc:sldChg>
      <pc:sldChg chg="del">
        <pc:chgData name="Becky Mann" userId="eb467d60-cff5-406f-b4ef-6c0aacb48478" providerId="ADAL" clId="{5A701DC0-C45A-4788-843E-32E06B2B1173}" dt="2018-08-27T17:33:23.397" v="11" actId="2696"/>
        <pc:sldMkLst>
          <pc:docMk/>
          <pc:sldMk cId="3107780394" sldId="483"/>
        </pc:sldMkLst>
      </pc:sldChg>
      <pc:sldChg chg="del">
        <pc:chgData name="Becky Mann" userId="eb467d60-cff5-406f-b4ef-6c0aacb48478" providerId="ADAL" clId="{5A701DC0-C45A-4788-843E-32E06B2B1173}" dt="2018-08-27T17:33:23.449" v="12" actId="2696"/>
        <pc:sldMkLst>
          <pc:docMk/>
          <pc:sldMk cId="29227599" sldId="484"/>
        </pc:sldMkLst>
      </pc:sldChg>
      <pc:sldChg chg="del">
        <pc:chgData name="Becky Mann" userId="eb467d60-cff5-406f-b4ef-6c0aacb48478" providerId="ADAL" clId="{5A701DC0-C45A-4788-843E-32E06B2B1173}" dt="2018-08-27T17:33:23.500" v="13" actId="2696"/>
        <pc:sldMkLst>
          <pc:docMk/>
          <pc:sldMk cId="1660405840" sldId="485"/>
        </pc:sldMkLst>
      </pc:sldChg>
      <pc:sldChg chg="del">
        <pc:chgData name="Becky Mann" userId="eb467d60-cff5-406f-b4ef-6c0aacb48478" providerId="ADAL" clId="{5A701DC0-C45A-4788-843E-32E06B2B1173}" dt="2018-08-27T17:33:23.548" v="14" actId="2696"/>
        <pc:sldMkLst>
          <pc:docMk/>
          <pc:sldMk cId="3426669645" sldId="486"/>
        </pc:sldMkLst>
      </pc:sldChg>
      <pc:sldChg chg="del">
        <pc:chgData name="Becky Mann" userId="eb467d60-cff5-406f-b4ef-6c0aacb48478" providerId="ADAL" clId="{5A701DC0-C45A-4788-843E-32E06B2B1173}" dt="2018-08-27T17:33:23.591" v="15" actId="2696"/>
        <pc:sldMkLst>
          <pc:docMk/>
          <pc:sldMk cId="650514515" sldId="487"/>
        </pc:sldMkLst>
      </pc:sldChg>
      <pc:sldChg chg="del">
        <pc:chgData name="Becky Mann" userId="eb467d60-cff5-406f-b4ef-6c0aacb48478" providerId="ADAL" clId="{5A701DC0-C45A-4788-843E-32E06B2B1173}" dt="2018-08-27T17:33:23.638" v="16" actId="2696"/>
        <pc:sldMkLst>
          <pc:docMk/>
          <pc:sldMk cId="2634482990" sldId="488"/>
        </pc:sldMkLst>
      </pc:sldChg>
      <pc:sldChg chg="del">
        <pc:chgData name="Becky Mann" userId="eb467d60-cff5-406f-b4ef-6c0aacb48478" providerId="ADAL" clId="{5A701DC0-C45A-4788-843E-32E06B2B1173}" dt="2018-08-27T17:33:23.690" v="17" actId="2696"/>
        <pc:sldMkLst>
          <pc:docMk/>
          <pc:sldMk cId="1158018981" sldId="489"/>
        </pc:sldMkLst>
      </pc:sldChg>
      <pc:sldChg chg="del">
        <pc:chgData name="Becky Mann" userId="eb467d60-cff5-406f-b4ef-6c0aacb48478" providerId="ADAL" clId="{5A701DC0-C45A-4788-843E-32E06B2B1173}" dt="2018-08-27T17:33:23.738" v="18" actId="2696"/>
        <pc:sldMkLst>
          <pc:docMk/>
          <pc:sldMk cId="271029691" sldId="490"/>
        </pc:sldMkLst>
      </pc:sldChg>
      <pc:sldChg chg="del">
        <pc:chgData name="Becky Mann" userId="eb467d60-cff5-406f-b4ef-6c0aacb48478" providerId="ADAL" clId="{5A701DC0-C45A-4788-843E-32E06B2B1173}" dt="2018-08-27T17:33:23.793" v="19" actId="2696"/>
        <pc:sldMkLst>
          <pc:docMk/>
          <pc:sldMk cId="3518411323" sldId="491"/>
        </pc:sldMkLst>
      </pc:sldChg>
      <pc:sldChg chg="del">
        <pc:chgData name="Becky Mann" userId="eb467d60-cff5-406f-b4ef-6c0aacb48478" providerId="ADAL" clId="{5A701DC0-C45A-4788-843E-32E06B2B1173}" dt="2018-08-27T17:33:23.851" v="20" actId="2696"/>
        <pc:sldMkLst>
          <pc:docMk/>
          <pc:sldMk cId="1636059522" sldId="492"/>
        </pc:sldMkLst>
      </pc:sldChg>
      <pc:sldChg chg="del">
        <pc:chgData name="Becky Mann" userId="eb467d60-cff5-406f-b4ef-6c0aacb48478" providerId="ADAL" clId="{5A701DC0-C45A-4788-843E-32E06B2B1173}" dt="2018-08-27T17:33:24.058" v="24" actId="2696"/>
        <pc:sldMkLst>
          <pc:docMk/>
          <pc:sldMk cId="204465847" sldId="493"/>
        </pc:sldMkLst>
      </pc:sldChg>
      <pc:sldChg chg="del">
        <pc:chgData name="Becky Mann" userId="eb467d60-cff5-406f-b4ef-6c0aacb48478" providerId="ADAL" clId="{5A701DC0-C45A-4788-843E-32E06B2B1173}" dt="2018-08-27T17:33:24.100" v="25" actId="2696"/>
        <pc:sldMkLst>
          <pc:docMk/>
          <pc:sldMk cId="4237198164" sldId="494"/>
        </pc:sldMkLst>
      </pc:sldChg>
      <pc:sldChg chg="del">
        <pc:chgData name="Becky Mann" userId="eb467d60-cff5-406f-b4ef-6c0aacb48478" providerId="ADAL" clId="{5A701DC0-C45A-4788-843E-32E06B2B1173}" dt="2018-08-27T17:33:24.140" v="26" actId="2696"/>
        <pc:sldMkLst>
          <pc:docMk/>
          <pc:sldMk cId="3159714360" sldId="495"/>
        </pc:sldMkLst>
      </pc:sldChg>
      <pc:sldChg chg="del">
        <pc:chgData name="Becky Mann" userId="eb467d60-cff5-406f-b4ef-6c0aacb48478" providerId="ADAL" clId="{5A701DC0-C45A-4788-843E-32E06B2B1173}" dt="2018-08-27T17:33:24.186" v="27" actId="2696"/>
        <pc:sldMkLst>
          <pc:docMk/>
          <pc:sldMk cId="3967510596" sldId="496"/>
        </pc:sldMkLst>
      </pc:sldChg>
      <pc:sldChg chg="del">
        <pc:chgData name="Becky Mann" userId="eb467d60-cff5-406f-b4ef-6c0aacb48478" providerId="ADAL" clId="{5A701DC0-C45A-4788-843E-32E06B2B1173}" dt="2018-08-27T17:33:24.223" v="28" actId="2696"/>
        <pc:sldMkLst>
          <pc:docMk/>
          <pc:sldMk cId="3797542897" sldId="497"/>
        </pc:sldMkLst>
      </pc:sldChg>
      <pc:sldChg chg="del">
        <pc:chgData name="Becky Mann" userId="eb467d60-cff5-406f-b4ef-6c0aacb48478" providerId="ADAL" clId="{5A701DC0-C45A-4788-843E-32E06B2B1173}" dt="2018-08-27T17:33:24.270" v="29" actId="2696"/>
        <pc:sldMkLst>
          <pc:docMk/>
          <pc:sldMk cId="3712757183" sldId="498"/>
        </pc:sldMkLst>
      </pc:sldChg>
      <pc:sldChg chg="del">
        <pc:chgData name="Becky Mann" userId="eb467d60-cff5-406f-b4ef-6c0aacb48478" providerId="ADAL" clId="{5A701DC0-C45A-4788-843E-32E06B2B1173}" dt="2018-08-27T17:33:24.316" v="30" actId="2696"/>
        <pc:sldMkLst>
          <pc:docMk/>
          <pc:sldMk cId="4101949616" sldId="499"/>
        </pc:sldMkLst>
      </pc:sldChg>
      <pc:sldChg chg="del">
        <pc:chgData name="Becky Mann" userId="eb467d60-cff5-406f-b4ef-6c0aacb48478" providerId="ADAL" clId="{5A701DC0-C45A-4788-843E-32E06B2B1173}" dt="2018-08-27T17:33:24.359" v="31" actId="2696"/>
        <pc:sldMkLst>
          <pc:docMk/>
          <pc:sldMk cId="4061827286" sldId="500"/>
        </pc:sldMkLst>
      </pc:sldChg>
      <pc:sldChg chg="del">
        <pc:chgData name="Becky Mann" userId="eb467d60-cff5-406f-b4ef-6c0aacb48478" providerId="ADAL" clId="{5A701DC0-C45A-4788-843E-32E06B2B1173}" dt="2018-08-27T17:33:24.483" v="34" actId="2696"/>
        <pc:sldMkLst>
          <pc:docMk/>
          <pc:sldMk cId="3379546663" sldId="501"/>
        </pc:sldMkLst>
      </pc:sldChg>
      <pc:sldChg chg="del">
        <pc:chgData name="Becky Mann" userId="eb467d60-cff5-406f-b4ef-6c0aacb48478" providerId="ADAL" clId="{5A701DC0-C45A-4788-843E-32E06B2B1173}" dt="2018-08-27T17:33:24.399" v="32" actId="2696"/>
        <pc:sldMkLst>
          <pc:docMk/>
          <pc:sldMk cId="2623537405" sldId="502"/>
        </pc:sldMkLst>
      </pc:sldChg>
      <pc:sldChg chg="del">
        <pc:chgData name="Becky Mann" userId="eb467d60-cff5-406f-b4ef-6c0aacb48478" providerId="ADAL" clId="{5A701DC0-C45A-4788-843E-32E06B2B1173}" dt="2018-08-27T17:33:24.440" v="33" actId="2696"/>
        <pc:sldMkLst>
          <pc:docMk/>
          <pc:sldMk cId="4278913183" sldId="503"/>
        </pc:sldMkLst>
      </pc:sldChg>
      <pc:sldChg chg="del">
        <pc:chgData name="Becky Mann" userId="eb467d60-cff5-406f-b4ef-6c0aacb48478" providerId="ADAL" clId="{5A701DC0-C45A-4788-843E-32E06B2B1173}" dt="2018-08-27T17:33:24.524" v="35" actId="2696"/>
        <pc:sldMkLst>
          <pc:docMk/>
          <pc:sldMk cId="1037445255" sldId="504"/>
        </pc:sldMkLst>
      </pc:sldChg>
      <pc:sldChg chg="del">
        <pc:chgData name="Becky Mann" userId="eb467d60-cff5-406f-b4ef-6c0aacb48478" providerId="ADAL" clId="{5A701DC0-C45A-4788-843E-32E06B2B1173}" dt="2018-08-27T17:33:24.565" v="36" actId="2696"/>
        <pc:sldMkLst>
          <pc:docMk/>
          <pc:sldMk cId="3759023037" sldId="505"/>
        </pc:sldMkLst>
      </pc:sldChg>
      <pc:sldChg chg="del">
        <pc:chgData name="Becky Mann" userId="eb467d60-cff5-406f-b4ef-6c0aacb48478" providerId="ADAL" clId="{5A701DC0-C45A-4788-843E-32E06B2B1173}" dt="2018-08-27T17:33:24.604" v="37" actId="2696"/>
        <pc:sldMkLst>
          <pc:docMk/>
          <pc:sldMk cId="2519412587" sldId="506"/>
        </pc:sldMkLst>
      </pc:sldChg>
      <pc:sldChg chg="del">
        <pc:chgData name="Becky Mann" userId="eb467d60-cff5-406f-b4ef-6c0aacb48478" providerId="ADAL" clId="{5A701DC0-C45A-4788-843E-32E06B2B1173}" dt="2018-08-27T17:33:24.655" v="38" actId="2696"/>
        <pc:sldMkLst>
          <pc:docMk/>
          <pc:sldMk cId="1262668843" sldId="507"/>
        </pc:sldMkLst>
      </pc:sldChg>
      <pc:sldChg chg="del">
        <pc:chgData name="Becky Mann" userId="eb467d60-cff5-406f-b4ef-6c0aacb48478" providerId="ADAL" clId="{5A701DC0-C45A-4788-843E-32E06B2B1173}" dt="2018-08-27T17:33:24.856" v="43" actId="2696"/>
        <pc:sldMkLst>
          <pc:docMk/>
          <pc:sldMk cId="3654400113" sldId="508"/>
        </pc:sldMkLst>
      </pc:sldChg>
      <pc:sldChg chg="del">
        <pc:chgData name="Becky Mann" userId="eb467d60-cff5-406f-b4ef-6c0aacb48478" providerId="ADAL" clId="{5A701DC0-C45A-4788-843E-32E06B2B1173}" dt="2018-08-27T17:33:24.891" v="44" actId="2696"/>
        <pc:sldMkLst>
          <pc:docMk/>
          <pc:sldMk cId="3130529180" sldId="509"/>
        </pc:sldMkLst>
      </pc:sldChg>
      <pc:sldChg chg="del">
        <pc:chgData name="Becky Mann" userId="eb467d60-cff5-406f-b4ef-6c0aacb48478" providerId="ADAL" clId="{5A701DC0-C45A-4788-843E-32E06B2B1173}" dt="2018-08-27T17:33:24.937" v="45" actId="2696"/>
        <pc:sldMkLst>
          <pc:docMk/>
          <pc:sldMk cId="1697893354" sldId="510"/>
        </pc:sldMkLst>
      </pc:sldChg>
      <pc:sldChg chg="del">
        <pc:chgData name="Becky Mann" userId="eb467d60-cff5-406f-b4ef-6c0aacb48478" providerId="ADAL" clId="{5A701DC0-C45A-4788-843E-32E06B2B1173}" dt="2018-08-27T17:33:24.972" v="46" actId="2696"/>
        <pc:sldMkLst>
          <pc:docMk/>
          <pc:sldMk cId="1435089043" sldId="511"/>
        </pc:sldMkLst>
      </pc:sldChg>
      <pc:sldChg chg="del">
        <pc:chgData name="Becky Mann" userId="eb467d60-cff5-406f-b4ef-6c0aacb48478" providerId="ADAL" clId="{5A701DC0-C45A-4788-843E-32E06B2B1173}" dt="2018-08-27T17:33:25.007" v="47" actId="2696"/>
        <pc:sldMkLst>
          <pc:docMk/>
          <pc:sldMk cId="2406797494" sldId="512"/>
        </pc:sldMkLst>
      </pc:sldChg>
      <pc:sldChg chg="del">
        <pc:chgData name="Becky Mann" userId="eb467d60-cff5-406f-b4ef-6c0aacb48478" providerId="ADAL" clId="{5A701DC0-C45A-4788-843E-32E06B2B1173}" dt="2018-08-27T17:33:25.045" v="48" actId="2696"/>
        <pc:sldMkLst>
          <pc:docMk/>
          <pc:sldMk cId="103622628" sldId="513"/>
        </pc:sldMkLst>
      </pc:sldChg>
      <pc:sldChg chg="del">
        <pc:chgData name="Becky Mann" userId="eb467d60-cff5-406f-b4ef-6c0aacb48478" providerId="ADAL" clId="{5A701DC0-C45A-4788-843E-32E06B2B1173}" dt="2018-08-27T17:33:25.082" v="49" actId="2696"/>
        <pc:sldMkLst>
          <pc:docMk/>
          <pc:sldMk cId="988958487" sldId="514"/>
        </pc:sldMkLst>
      </pc:sldChg>
      <pc:sldChg chg="del">
        <pc:chgData name="Becky Mann" userId="eb467d60-cff5-406f-b4ef-6c0aacb48478" providerId="ADAL" clId="{5A701DC0-C45A-4788-843E-32E06B2B1173}" dt="2018-08-27T17:33:25.115" v="50" actId="2696"/>
        <pc:sldMkLst>
          <pc:docMk/>
          <pc:sldMk cId="1290232234" sldId="515"/>
        </pc:sldMkLst>
      </pc:sldChg>
      <pc:sldChg chg="del">
        <pc:chgData name="Becky Mann" userId="eb467d60-cff5-406f-b4ef-6c0aacb48478" providerId="ADAL" clId="{5A701DC0-C45A-4788-843E-32E06B2B1173}" dt="2018-08-27T17:33:25.149" v="51" actId="2696"/>
        <pc:sldMkLst>
          <pc:docMk/>
          <pc:sldMk cId="962312863" sldId="516"/>
        </pc:sldMkLst>
      </pc:sldChg>
      <pc:sldChg chg="del">
        <pc:chgData name="Becky Mann" userId="eb467d60-cff5-406f-b4ef-6c0aacb48478" providerId="ADAL" clId="{5A701DC0-C45A-4788-843E-32E06B2B1173}" dt="2018-08-27T17:33:25.182" v="52" actId="2696"/>
        <pc:sldMkLst>
          <pc:docMk/>
          <pc:sldMk cId="1631589415" sldId="517"/>
        </pc:sldMkLst>
      </pc:sldChg>
      <pc:sldChg chg="del">
        <pc:chgData name="Becky Mann" userId="eb467d60-cff5-406f-b4ef-6c0aacb48478" providerId="ADAL" clId="{5A701DC0-C45A-4788-843E-32E06B2B1173}" dt="2018-08-27T17:33:25.215" v="53" actId="2696"/>
        <pc:sldMkLst>
          <pc:docMk/>
          <pc:sldMk cId="4129374036" sldId="518"/>
        </pc:sldMkLst>
      </pc:sldChg>
      <pc:sldChg chg="del">
        <pc:chgData name="Becky Mann" userId="eb467d60-cff5-406f-b4ef-6c0aacb48478" providerId="ADAL" clId="{5A701DC0-C45A-4788-843E-32E06B2B1173}" dt="2018-08-27T17:33:25.248" v="54" actId="2696"/>
        <pc:sldMkLst>
          <pc:docMk/>
          <pc:sldMk cId="3954134097" sldId="519"/>
        </pc:sldMkLst>
      </pc:sldChg>
      <pc:sldChg chg="del">
        <pc:chgData name="Becky Mann" userId="eb467d60-cff5-406f-b4ef-6c0aacb48478" providerId="ADAL" clId="{5A701DC0-C45A-4788-843E-32E06B2B1173}" dt="2018-08-27T17:33:25.279" v="55" actId="2696"/>
        <pc:sldMkLst>
          <pc:docMk/>
          <pc:sldMk cId="3299103745" sldId="520"/>
        </pc:sldMkLst>
      </pc:sldChg>
      <pc:sldChg chg="del">
        <pc:chgData name="Becky Mann" userId="eb467d60-cff5-406f-b4ef-6c0aacb48478" providerId="ADAL" clId="{5A701DC0-C45A-4788-843E-32E06B2B1173}" dt="2018-08-27T17:33:25.352" v="57" actId="2696"/>
        <pc:sldMkLst>
          <pc:docMk/>
          <pc:sldMk cId="3059455279" sldId="521"/>
        </pc:sldMkLst>
      </pc:sldChg>
      <pc:sldChg chg="del">
        <pc:chgData name="Becky Mann" userId="eb467d60-cff5-406f-b4ef-6c0aacb48478" providerId="ADAL" clId="{5A701DC0-C45A-4788-843E-32E06B2B1173}" dt="2018-08-27T17:33:25.402" v="58" actId="2696"/>
        <pc:sldMkLst>
          <pc:docMk/>
          <pc:sldMk cId="93249487" sldId="522"/>
        </pc:sldMkLst>
      </pc:sldChg>
      <pc:sldChg chg="del">
        <pc:chgData name="Becky Mann" userId="eb467d60-cff5-406f-b4ef-6c0aacb48478" providerId="ADAL" clId="{5A701DC0-C45A-4788-843E-32E06B2B1173}" dt="2018-08-27T17:33:25.315" v="56" actId="2696"/>
        <pc:sldMkLst>
          <pc:docMk/>
          <pc:sldMk cId="1074405918" sldId="523"/>
        </pc:sldMkLst>
      </pc:sldChg>
      <pc:sldChg chg="del">
        <pc:chgData name="Becky Mann" userId="eb467d60-cff5-406f-b4ef-6c0aacb48478" providerId="ADAL" clId="{5A701DC0-C45A-4788-843E-32E06B2B1173}" dt="2018-08-27T17:33:25.560" v="63" actId="2696"/>
        <pc:sldMkLst>
          <pc:docMk/>
          <pc:sldMk cId="3787194476" sldId="524"/>
        </pc:sldMkLst>
      </pc:sldChg>
      <pc:sldChg chg="del">
        <pc:chgData name="Becky Mann" userId="eb467d60-cff5-406f-b4ef-6c0aacb48478" providerId="ADAL" clId="{5A701DC0-C45A-4788-843E-32E06B2B1173}" dt="2018-08-27T17:33:25.594" v="64" actId="2696"/>
        <pc:sldMkLst>
          <pc:docMk/>
          <pc:sldMk cId="346260163" sldId="525"/>
        </pc:sldMkLst>
      </pc:sldChg>
      <pc:sldChg chg="del">
        <pc:chgData name="Becky Mann" userId="eb467d60-cff5-406f-b4ef-6c0aacb48478" providerId="ADAL" clId="{5A701DC0-C45A-4788-843E-32E06B2B1173}" dt="2018-08-27T17:33:25.623" v="65" actId="2696"/>
        <pc:sldMkLst>
          <pc:docMk/>
          <pc:sldMk cId="36698480" sldId="526"/>
        </pc:sldMkLst>
      </pc:sldChg>
      <pc:sldChg chg="del">
        <pc:chgData name="Becky Mann" userId="eb467d60-cff5-406f-b4ef-6c0aacb48478" providerId="ADAL" clId="{5A701DC0-C45A-4788-843E-32E06B2B1173}" dt="2018-08-27T17:33:25.651" v="66" actId="2696"/>
        <pc:sldMkLst>
          <pc:docMk/>
          <pc:sldMk cId="3013792632" sldId="527"/>
        </pc:sldMkLst>
      </pc:sldChg>
      <pc:sldChg chg="del">
        <pc:chgData name="Becky Mann" userId="eb467d60-cff5-406f-b4ef-6c0aacb48478" providerId="ADAL" clId="{5A701DC0-C45A-4788-843E-32E06B2B1173}" dt="2018-08-27T17:33:25.675" v="67" actId="2696"/>
        <pc:sldMkLst>
          <pc:docMk/>
          <pc:sldMk cId="3968728569" sldId="528"/>
        </pc:sldMkLst>
      </pc:sldChg>
      <pc:sldChg chg="del">
        <pc:chgData name="Becky Mann" userId="eb467d60-cff5-406f-b4ef-6c0aacb48478" providerId="ADAL" clId="{5A701DC0-C45A-4788-843E-32E06B2B1173}" dt="2018-08-27T17:33:25.702" v="68" actId="2696"/>
        <pc:sldMkLst>
          <pc:docMk/>
          <pc:sldMk cId="2218358883" sldId="529"/>
        </pc:sldMkLst>
      </pc:sldChg>
      <pc:sldChg chg="del">
        <pc:chgData name="Becky Mann" userId="eb467d60-cff5-406f-b4ef-6c0aacb48478" providerId="ADAL" clId="{5A701DC0-C45A-4788-843E-32E06B2B1173}" dt="2018-08-27T17:33:25.728" v="69" actId="2696"/>
        <pc:sldMkLst>
          <pc:docMk/>
          <pc:sldMk cId="3866293513" sldId="530"/>
        </pc:sldMkLst>
      </pc:sldChg>
      <pc:sldChg chg="del">
        <pc:chgData name="Becky Mann" userId="eb467d60-cff5-406f-b4ef-6c0aacb48478" providerId="ADAL" clId="{5A701DC0-C45A-4788-843E-32E06B2B1173}" dt="2018-08-27T17:33:25.755" v="70" actId="2696"/>
        <pc:sldMkLst>
          <pc:docMk/>
          <pc:sldMk cId="1512553497" sldId="531"/>
        </pc:sldMkLst>
      </pc:sldChg>
      <pc:sldChg chg="del">
        <pc:chgData name="Becky Mann" userId="eb467d60-cff5-406f-b4ef-6c0aacb48478" providerId="ADAL" clId="{5A701DC0-C45A-4788-843E-32E06B2B1173}" dt="2018-08-27T17:33:25.783" v="71" actId="2696"/>
        <pc:sldMkLst>
          <pc:docMk/>
          <pc:sldMk cId="1042495792" sldId="532"/>
        </pc:sldMkLst>
      </pc:sldChg>
      <pc:sldChg chg="del">
        <pc:chgData name="Becky Mann" userId="eb467d60-cff5-406f-b4ef-6c0aacb48478" providerId="ADAL" clId="{5A701DC0-C45A-4788-843E-32E06B2B1173}" dt="2018-08-27T17:33:25.834" v="73" actId="2696"/>
        <pc:sldMkLst>
          <pc:docMk/>
          <pc:sldMk cId="1737319653" sldId="533"/>
        </pc:sldMkLst>
      </pc:sldChg>
      <pc:sldChg chg="del">
        <pc:chgData name="Becky Mann" userId="eb467d60-cff5-406f-b4ef-6c0aacb48478" providerId="ADAL" clId="{5A701DC0-C45A-4788-843E-32E06B2B1173}" dt="2018-08-27T17:33:25.857" v="74" actId="2696"/>
        <pc:sldMkLst>
          <pc:docMk/>
          <pc:sldMk cId="1474185117" sldId="534"/>
        </pc:sldMkLst>
      </pc:sldChg>
      <pc:sldChg chg="del">
        <pc:chgData name="Becky Mann" userId="eb467d60-cff5-406f-b4ef-6c0aacb48478" providerId="ADAL" clId="{5A701DC0-C45A-4788-843E-32E06B2B1173}" dt="2018-08-27T17:33:25.888" v="75" actId="2696"/>
        <pc:sldMkLst>
          <pc:docMk/>
          <pc:sldMk cId="473399196" sldId="535"/>
        </pc:sldMkLst>
      </pc:sldChg>
      <pc:sldChg chg="del">
        <pc:chgData name="Becky Mann" userId="eb467d60-cff5-406f-b4ef-6c0aacb48478" providerId="ADAL" clId="{5A701DC0-C45A-4788-843E-32E06B2B1173}" dt="2018-08-27T17:33:25.910" v="76" actId="2696"/>
        <pc:sldMkLst>
          <pc:docMk/>
          <pc:sldMk cId="3713860645" sldId="536"/>
        </pc:sldMkLst>
      </pc:sldChg>
      <pc:sldChg chg="del">
        <pc:chgData name="Becky Mann" userId="eb467d60-cff5-406f-b4ef-6c0aacb48478" providerId="ADAL" clId="{5A701DC0-C45A-4788-843E-32E06B2B1173}" dt="2018-08-27T17:33:25.934" v="77" actId="2696"/>
        <pc:sldMkLst>
          <pc:docMk/>
          <pc:sldMk cId="2079711441" sldId="537"/>
        </pc:sldMkLst>
      </pc:sldChg>
      <pc:sldChg chg="del">
        <pc:chgData name="Becky Mann" userId="eb467d60-cff5-406f-b4ef-6c0aacb48478" providerId="ADAL" clId="{5A701DC0-C45A-4788-843E-32E06B2B1173}" dt="2018-08-27T17:33:25.955" v="78" actId="2696"/>
        <pc:sldMkLst>
          <pc:docMk/>
          <pc:sldMk cId="818538074" sldId="538"/>
        </pc:sldMkLst>
      </pc:sldChg>
      <pc:sldChg chg="del">
        <pc:chgData name="Becky Mann" userId="eb467d60-cff5-406f-b4ef-6c0aacb48478" providerId="ADAL" clId="{5A701DC0-C45A-4788-843E-32E06B2B1173}" dt="2018-08-27T17:33:25.977" v="79" actId="2696"/>
        <pc:sldMkLst>
          <pc:docMk/>
          <pc:sldMk cId="3598721495" sldId="539"/>
        </pc:sldMkLst>
      </pc:sldChg>
      <pc:sldChg chg="del">
        <pc:chgData name="Becky Mann" userId="eb467d60-cff5-406f-b4ef-6c0aacb48478" providerId="ADAL" clId="{5A701DC0-C45A-4788-843E-32E06B2B1173}" dt="2018-08-27T17:33:26.002" v="80" actId="2696"/>
        <pc:sldMkLst>
          <pc:docMk/>
          <pc:sldMk cId="2332650786" sldId="540"/>
        </pc:sldMkLst>
      </pc:sldChg>
      <pc:sldChg chg="del">
        <pc:chgData name="Becky Mann" userId="eb467d60-cff5-406f-b4ef-6c0aacb48478" providerId="ADAL" clId="{5A701DC0-C45A-4788-843E-32E06B2B1173}" dt="2018-08-27T17:33:26.027" v="81" actId="2696"/>
        <pc:sldMkLst>
          <pc:docMk/>
          <pc:sldMk cId="3826774726" sldId="541"/>
        </pc:sldMkLst>
      </pc:sldChg>
      <pc:sldChg chg="del">
        <pc:chgData name="Becky Mann" userId="eb467d60-cff5-406f-b4ef-6c0aacb48478" providerId="ADAL" clId="{5A701DC0-C45A-4788-843E-32E06B2B1173}" dt="2018-08-27T17:33:26.050" v="82" actId="2696"/>
        <pc:sldMkLst>
          <pc:docMk/>
          <pc:sldMk cId="2978856742" sldId="542"/>
        </pc:sldMkLst>
      </pc:sldChg>
      <pc:sldChg chg="del">
        <pc:chgData name="Becky Mann" userId="eb467d60-cff5-406f-b4ef-6c0aacb48478" providerId="ADAL" clId="{5A701DC0-C45A-4788-843E-32E06B2B1173}" dt="2018-08-27T17:33:26.077" v="83" actId="2696"/>
        <pc:sldMkLst>
          <pc:docMk/>
          <pc:sldMk cId="2890500830" sldId="543"/>
        </pc:sldMkLst>
      </pc:sldChg>
      <pc:sldChg chg="del">
        <pc:chgData name="Becky Mann" userId="eb467d60-cff5-406f-b4ef-6c0aacb48478" providerId="ADAL" clId="{5A701DC0-C45A-4788-843E-32E06B2B1173}" dt="2018-08-27T17:33:25.809" v="72" actId="2696"/>
        <pc:sldMkLst>
          <pc:docMk/>
          <pc:sldMk cId="3502003805" sldId="544"/>
        </pc:sldMkLst>
      </pc:sldChg>
      <pc:sldChg chg="del">
        <pc:chgData name="Becky Mann" userId="eb467d60-cff5-406f-b4ef-6c0aacb48478" providerId="ADAL" clId="{5A701DC0-C45A-4788-843E-32E06B2B1173}" dt="2018-08-27T17:33:26.177" v="88" actId="2696"/>
        <pc:sldMkLst>
          <pc:docMk/>
          <pc:sldMk cId="4057214376" sldId="545"/>
        </pc:sldMkLst>
      </pc:sldChg>
      <pc:sldChg chg="del">
        <pc:chgData name="Becky Mann" userId="eb467d60-cff5-406f-b4ef-6c0aacb48478" providerId="ADAL" clId="{5A701DC0-C45A-4788-843E-32E06B2B1173}" dt="2018-08-27T17:33:26.197" v="89" actId="2696"/>
        <pc:sldMkLst>
          <pc:docMk/>
          <pc:sldMk cId="1753320419" sldId="546"/>
        </pc:sldMkLst>
      </pc:sldChg>
      <pc:sldChg chg="del">
        <pc:chgData name="Becky Mann" userId="eb467d60-cff5-406f-b4ef-6c0aacb48478" providerId="ADAL" clId="{5A701DC0-C45A-4788-843E-32E06B2B1173}" dt="2018-08-27T17:33:26.236" v="91" actId="2696"/>
        <pc:sldMkLst>
          <pc:docMk/>
          <pc:sldMk cId="3885646038" sldId="547"/>
        </pc:sldMkLst>
      </pc:sldChg>
      <pc:sldChg chg="del">
        <pc:chgData name="Becky Mann" userId="eb467d60-cff5-406f-b4ef-6c0aacb48478" providerId="ADAL" clId="{5A701DC0-C45A-4788-843E-32E06B2B1173}" dt="2018-08-27T17:33:26.259" v="92" actId="2696"/>
        <pc:sldMkLst>
          <pc:docMk/>
          <pc:sldMk cId="2131257287" sldId="548"/>
        </pc:sldMkLst>
      </pc:sldChg>
      <pc:sldChg chg="del">
        <pc:chgData name="Becky Mann" userId="eb467d60-cff5-406f-b4ef-6c0aacb48478" providerId="ADAL" clId="{5A701DC0-C45A-4788-843E-32E06B2B1173}" dt="2018-08-27T17:33:26.283" v="93" actId="2696"/>
        <pc:sldMkLst>
          <pc:docMk/>
          <pc:sldMk cId="3105789096" sldId="550"/>
        </pc:sldMkLst>
      </pc:sldChg>
      <pc:sldChg chg="del">
        <pc:chgData name="Becky Mann" userId="eb467d60-cff5-406f-b4ef-6c0aacb48478" providerId="ADAL" clId="{5A701DC0-C45A-4788-843E-32E06B2B1173}" dt="2018-08-27T17:33:26.299" v="94" actId="2696"/>
        <pc:sldMkLst>
          <pc:docMk/>
          <pc:sldMk cId="750674242" sldId="551"/>
        </pc:sldMkLst>
      </pc:sldChg>
      <pc:sldChg chg="del">
        <pc:chgData name="Becky Mann" userId="eb467d60-cff5-406f-b4ef-6c0aacb48478" providerId="ADAL" clId="{5A701DC0-C45A-4788-843E-32E06B2B1173}" dt="2018-08-27T17:33:26.320" v="95" actId="2696"/>
        <pc:sldMkLst>
          <pc:docMk/>
          <pc:sldMk cId="4024969827" sldId="552"/>
        </pc:sldMkLst>
      </pc:sldChg>
      <pc:sldChg chg="del">
        <pc:chgData name="Becky Mann" userId="eb467d60-cff5-406f-b4ef-6c0aacb48478" providerId="ADAL" clId="{5A701DC0-C45A-4788-843E-32E06B2B1173}" dt="2018-08-27T17:33:26.218" v="90" actId="2696"/>
        <pc:sldMkLst>
          <pc:docMk/>
          <pc:sldMk cId="2363219146" sldId="554"/>
        </pc:sldMkLst>
      </pc:sldChg>
      <pc:sldChg chg="del">
        <pc:chgData name="Becky Mann" userId="eb467d60-cff5-406f-b4ef-6c0aacb48478" providerId="ADAL" clId="{5A701DC0-C45A-4788-843E-32E06B2B1173}" dt="2018-08-27T17:33:22.691" v="0" actId="2696"/>
        <pc:sldMkLst>
          <pc:docMk/>
          <pc:sldMk cId="3846105577" sldId="629"/>
        </pc:sldMkLst>
      </pc:sldChg>
      <pc:sldChg chg="del">
        <pc:chgData name="Becky Mann" userId="eb467d60-cff5-406f-b4ef-6c0aacb48478" providerId="ADAL" clId="{5A701DC0-C45A-4788-843E-32E06B2B1173}" dt="2018-08-27T17:33:23.948" v="22" actId="2696"/>
        <pc:sldMkLst>
          <pc:docMk/>
          <pc:sldMk cId="3120876254" sldId="630"/>
        </pc:sldMkLst>
      </pc:sldChg>
      <pc:sldChg chg="del">
        <pc:chgData name="Becky Mann" userId="eb467d60-cff5-406f-b4ef-6c0aacb48478" providerId="ADAL" clId="{5A701DC0-C45A-4788-843E-32E06B2B1173}" dt="2018-08-27T17:33:24.776" v="41" actId="2696"/>
        <pc:sldMkLst>
          <pc:docMk/>
          <pc:sldMk cId="2396218395" sldId="631"/>
        </pc:sldMkLst>
      </pc:sldChg>
      <pc:sldChg chg="del">
        <pc:chgData name="Becky Mann" userId="eb467d60-cff5-406f-b4ef-6c0aacb48478" providerId="ADAL" clId="{5A701DC0-C45A-4788-843E-32E06B2B1173}" dt="2018-08-27T17:33:25.492" v="61" actId="2696"/>
        <pc:sldMkLst>
          <pc:docMk/>
          <pc:sldMk cId="850303076" sldId="632"/>
        </pc:sldMkLst>
      </pc:sldChg>
      <pc:sldChg chg="del">
        <pc:chgData name="Becky Mann" userId="eb467d60-cff5-406f-b4ef-6c0aacb48478" providerId="ADAL" clId="{5A701DC0-C45A-4788-843E-32E06B2B1173}" dt="2018-08-27T17:33:26.135" v="86" actId="2696"/>
        <pc:sldMkLst>
          <pc:docMk/>
          <pc:sldMk cId="3387802632" sldId="633"/>
        </pc:sldMkLst>
      </pc:sldChg>
      <pc:sldChg chg="del">
        <pc:chgData name="Becky Mann" userId="eb467d60-cff5-406f-b4ef-6c0aacb48478" providerId="ADAL" clId="{5A701DC0-C45A-4788-843E-32E06B2B1173}" dt="2018-08-27T17:33:22.740" v="1" actId="2696"/>
        <pc:sldMkLst>
          <pc:docMk/>
          <pc:sldMk cId="4130221486" sldId="678"/>
        </pc:sldMkLst>
      </pc:sldChg>
      <pc:sldChg chg="del">
        <pc:chgData name="Becky Mann" userId="eb467d60-cff5-406f-b4ef-6c0aacb48478" providerId="ADAL" clId="{5A701DC0-C45A-4788-843E-32E06B2B1173}" dt="2018-08-27T17:33:23.902" v="21" actId="2696"/>
        <pc:sldMkLst>
          <pc:docMk/>
          <pc:sldMk cId="3517428503" sldId="679"/>
        </pc:sldMkLst>
      </pc:sldChg>
      <pc:sldChg chg="del">
        <pc:chgData name="Becky Mann" userId="eb467d60-cff5-406f-b4ef-6c0aacb48478" providerId="ADAL" clId="{5A701DC0-C45A-4788-843E-32E06B2B1173}" dt="2018-08-27T17:33:24.007" v="23" actId="2696"/>
        <pc:sldMkLst>
          <pc:docMk/>
          <pc:sldMk cId="2456168155" sldId="680"/>
        </pc:sldMkLst>
      </pc:sldChg>
      <pc:sldChg chg="del">
        <pc:chgData name="Becky Mann" userId="eb467d60-cff5-406f-b4ef-6c0aacb48478" providerId="ADAL" clId="{5A701DC0-C45A-4788-843E-32E06B2B1173}" dt="2018-08-27T17:33:24.703" v="39" actId="2696"/>
        <pc:sldMkLst>
          <pc:docMk/>
          <pc:sldMk cId="1013261945" sldId="681"/>
        </pc:sldMkLst>
      </pc:sldChg>
      <pc:sldChg chg="del">
        <pc:chgData name="Becky Mann" userId="eb467d60-cff5-406f-b4ef-6c0aacb48478" providerId="ADAL" clId="{5A701DC0-C45A-4788-843E-32E06B2B1173}" dt="2018-08-27T17:33:24.737" v="40" actId="2696"/>
        <pc:sldMkLst>
          <pc:docMk/>
          <pc:sldMk cId="2846032512" sldId="682"/>
        </pc:sldMkLst>
      </pc:sldChg>
      <pc:sldChg chg="del">
        <pc:chgData name="Becky Mann" userId="eb467d60-cff5-406f-b4ef-6c0aacb48478" providerId="ADAL" clId="{5A701DC0-C45A-4788-843E-32E06B2B1173}" dt="2018-08-27T17:33:24.816" v="42" actId="2696"/>
        <pc:sldMkLst>
          <pc:docMk/>
          <pc:sldMk cId="1713473030" sldId="683"/>
        </pc:sldMkLst>
      </pc:sldChg>
      <pc:sldChg chg="del">
        <pc:chgData name="Becky Mann" userId="eb467d60-cff5-406f-b4ef-6c0aacb48478" providerId="ADAL" clId="{5A701DC0-C45A-4788-843E-32E06B2B1173}" dt="2018-08-27T17:33:25.431" v="59" actId="2696"/>
        <pc:sldMkLst>
          <pc:docMk/>
          <pc:sldMk cId="620792703" sldId="684"/>
        </pc:sldMkLst>
      </pc:sldChg>
      <pc:sldChg chg="del">
        <pc:chgData name="Becky Mann" userId="eb467d60-cff5-406f-b4ef-6c0aacb48478" providerId="ADAL" clId="{5A701DC0-C45A-4788-843E-32E06B2B1173}" dt="2018-08-27T17:33:25.458" v="60" actId="2696"/>
        <pc:sldMkLst>
          <pc:docMk/>
          <pc:sldMk cId="488570278" sldId="685"/>
        </pc:sldMkLst>
      </pc:sldChg>
      <pc:sldChg chg="del">
        <pc:chgData name="Becky Mann" userId="eb467d60-cff5-406f-b4ef-6c0aacb48478" providerId="ADAL" clId="{5A701DC0-C45A-4788-843E-32E06B2B1173}" dt="2018-08-27T17:33:25.525" v="62" actId="2696"/>
        <pc:sldMkLst>
          <pc:docMk/>
          <pc:sldMk cId="2089731175" sldId="686"/>
        </pc:sldMkLst>
      </pc:sldChg>
      <pc:sldChg chg="del">
        <pc:chgData name="Becky Mann" userId="eb467d60-cff5-406f-b4ef-6c0aacb48478" providerId="ADAL" clId="{5A701DC0-C45A-4788-843E-32E06B2B1173}" dt="2018-08-27T17:33:26.096" v="84" actId="2696"/>
        <pc:sldMkLst>
          <pc:docMk/>
          <pc:sldMk cId="3441121510" sldId="687"/>
        </pc:sldMkLst>
      </pc:sldChg>
      <pc:sldChg chg="del">
        <pc:chgData name="Becky Mann" userId="eb467d60-cff5-406f-b4ef-6c0aacb48478" providerId="ADAL" clId="{5A701DC0-C45A-4788-843E-32E06B2B1173}" dt="2018-08-27T17:33:26.114" v="85" actId="2696"/>
        <pc:sldMkLst>
          <pc:docMk/>
          <pc:sldMk cId="3757876049" sldId="688"/>
        </pc:sldMkLst>
      </pc:sldChg>
      <pc:sldChg chg="del">
        <pc:chgData name="Becky Mann" userId="eb467d60-cff5-406f-b4ef-6c0aacb48478" providerId="ADAL" clId="{5A701DC0-C45A-4788-843E-32E06B2B1173}" dt="2018-08-27T17:33:26.155" v="87" actId="2696"/>
        <pc:sldMkLst>
          <pc:docMk/>
          <pc:sldMk cId="2777098661" sldId="689"/>
        </pc:sldMkLst>
      </pc:sldChg>
      <pc:sldChg chg="del">
        <pc:chgData name="Becky Mann" userId="eb467d60-cff5-406f-b4ef-6c0aacb48478" providerId="ADAL" clId="{5A701DC0-C45A-4788-843E-32E06B2B1173}" dt="2018-08-27T17:33:26.336" v="96" actId="2696"/>
        <pc:sldMkLst>
          <pc:docMk/>
          <pc:sldMk cId="1209565022" sldId="690"/>
        </pc:sldMkLst>
      </pc:sldChg>
    </pc:docChg>
  </pc:docChgLst>
  <pc:docChgLst>
    <pc:chgData name="Becky Mann" userId="eb467d60-cff5-406f-b4ef-6c0aacb48478" providerId="ADAL" clId="{FC0027CB-26B8-4B8C-836A-C4B401F6E6C3}"/>
    <pc:docChg chg="delSld">
      <pc:chgData name="Becky Mann" userId="eb467d60-cff5-406f-b4ef-6c0aacb48478" providerId="ADAL" clId="{FC0027CB-26B8-4B8C-836A-C4B401F6E6C3}" dt="2018-08-27T18:47:17.024" v="162" actId="2696"/>
      <pc:docMkLst>
        <pc:docMk/>
      </pc:docMkLst>
      <pc:sldChg chg="del">
        <pc:chgData name="Becky Mann" userId="eb467d60-cff5-406f-b4ef-6c0aacb48478" providerId="ADAL" clId="{FC0027CB-26B8-4B8C-836A-C4B401F6E6C3}" dt="2018-08-27T18:47:12.845" v="0" actId="2696"/>
        <pc:sldMkLst>
          <pc:docMk/>
          <pc:sldMk cId="2954615745" sldId="256"/>
        </pc:sldMkLst>
      </pc:sldChg>
      <pc:sldChg chg="del">
        <pc:chgData name="Becky Mann" userId="eb467d60-cff5-406f-b4ef-6c0aacb48478" providerId="ADAL" clId="{FC0027CB-26B8-4B8C-836A-C4B401F6E6C3}" dt="2018-08-27T18:47:13.154" v="7" actId="2696"/>
        <pc:sldMkLst>
          <pc:docMk/>
          <pc:sldMk cId="4197403627" sldId="257"/>
        </pc:sldMkLst>
      </pc:sldChg>
      <pc:sldChg chg="del">
        <pc:chgData name="Becky Mann" userId="eb467d60-cff5-406f-b4ef-6c0aacb48478" providerId="ADAL" clId="{FC0027CB-26B8-4B8C-836A-C4B401F6E6C3}" dt="2018-08-27T18:47:13.182" v="8" actId="2696"/>
        <pc:sldMkLst>
          <pc:docMk/>
          <pc:sldMk cId="1267779789" sldId="258"/>
        </pc:sldMkLst>
      </pc:sldChg>
      <pc:sldChg chg="del">
        <pc:chgData name="Becky Mann" userId="eb467d60-cff5-406f-b4ef-6c0aacb48478" providerId="ADAL" clId="{FC0027CB-26B8-4B8C-836A-C4B401F6E6C3}" dt="2018-08-27T18:47:13.213" v="9" actId="2696"/>
        <pc:sldMkLst>
          <pc:docMk/>
          <pc:sldMk cId="40316118" sldId="259"/>
        </pc:sldMkLst>
      </pc:sldChg>
      <pc:sldChg chg="del">
        <pc:chgData name="Becky Mann" userId="eb467d60-cff5-406f-b4ef-6c0aacb48478" providerId="ADAL" clId="{FC0027CB-26B8-4B8C-836A-C4B401F6E6C3}" dt="2018-08-27T18:47:13.245" v="10" actId="2696"/>
        <pc:sldMkLst>
          <pc:docMk/>
          <pc:sldMk cId="62975364" sldId="260"/>
        </pc:sldMkLst>
      </pc:sldChg>
      <pc:sldChg chg="del">
        <pc:chgData name="Becky Mann" userId="eb467d60-cff5-406f-b4ef-6c0aacb48478" providerId="ADAL" clId="{FC0027CB-26B8-4B8C-836A-C4B401F6E6C3}" dt="2018-08-27T18:47:13.272" v="11" actId="2696"/>
        <pc:sldMkLst>
          <pc:docMk/>
          <pc:sldMk cId="109588566" sldId="261"/>
        </pc:sldMkLst>
      </pc:sldChg>
      <pc:sldChg chg="del">
        <pc:chgData name="Becky Mann" userId="eb467d60-cff5-406f-b4ef-6c0aacb48478" providerId="ADAL" clId="{FC0027CB-26B8-4B8C-836A-C4B401F6E6C3}" dt="2018-08-27T18:47:13.302" v="12" actId="2696"/>
        <pc:sldMkLst>
          <pc:docMk/>
          <pc:sldMk cId="3468803574" sldId="262"/>
        </pc:sldMkLst>
      </pc:sldChg>
      <pc:sldChg chg="del">
        <pc:chgData name="Becky Mann" userId="eb467d60-cff5-406f-b4ef-6c0aacb48478" providerId="ADAL" clId="{FC0027CB-26B8-4B8C-836A-C4B401F6E6C3}" dt="2018-08-27T18:47:13.339" v="13" actId="2696"/>
        <pc:sldMkLst>
          <pc:docMk/>
          <pc:sldMk cId="2167698675" sldId="263"/>
        </pc:sldMkLst>
      </pc:sldChg>
      <pc:sldChg chg="del">
        <pc:chgData name="Becky Mann" userId="eb467d60-cff5-406f-b4ef-6c0aacb48478" providerId="ADAL" clId="{FC0027CB-26B8-4B8C-836A-C4B401F6E6C3}" dt="2018-08-27T18:47:13.370" v="14" actId="2696"/>
        <pc:sldMkLst>
          <pc:docMk/>
          <pc:sldMk cId="1514780162" sldId="264"/>
        </pc:sldMkLst>
      </pc:sldChg>
      <pc:sldChg chg="del">
        <pc:chgData name="Becky Mann" userId="eb467d60-cff5-406f-b4ef-6c0aacb48478" providerId="ADAL" clId="{FC0027CB-26B8-4B8C-836A-C4B401F6E6C3}" dt="2018-08-27T18:47:13.401" v="15" actId="2696"/>
        <pc:sldMkLst>
          <pc:docMk/>
          <pc:sldMk cId="37822517" sldId="265"/>
        </pc:sldMkLst>
      </pc:sldChg>
      <pc:sldChg chg="del">
        <pc:chgData name="Becky Mann" userId="eb467d60-cff5-406f-b4ef-6c0aacb48478" providerId="ADAL" clId="{FC0027CB-26B8-4B8C-836A-C4B401F6E6C3}" dt="2018-08-27T18:47:13.430" v="16" actId="2696"/>
        <pc:sldMkLst>
          <pc:docMk/>
          <pc:sldMk cId="1983189717" sldId="266"/>
        </pc:sldMkLst>
      </pc:sldChg>
      <pc:sldChg chg="del">
        <pc:chgData name="Becky Mann" userId="eb467d60-cff5-406f-b4ef-6c0aacb48478" providerId="ADAL" clId="{FC0027CB-26B8-4B8C-836A-C4B401F6E6C3}" dt="2018-08-27T18:47:13.495" v="18" actId="2696"/>
        <pc:sldMkLst>
          <pc:docMk/>
          <pc:sldMk cId="4268122013" sldId="267"/>
        </pc:sldMkLst>
      </pc:sldChg>
      <pc:sldChg chg="del">
        <pc:chgData name="Becky Mann" userId="eb467d60-cff5-406f-b4ef-6c0aacb48478" providerId="ADAL" clId="{FC0027CB-26B8-4B8C-836A-C4B401F6E6C3}" dt="2018-08-27T18:47:13.461" v="17" actId="2696"/>
        <pc:sldMkLst>
          <pc:docMk/>
          <pc:sldMk cId="2025341685" sldId="268"/>
        </pc:sldMkLst>
      </pc:sldChg>
      <pc:sldChg chg="del">
        <pc:chgData name="Becky Mann" userId="eb467d60-cff5-406f-b4ef-6c0aacb48478" providerId="ADAL" clId="{FC0027CB-26B8-4B8C-836A-C4B401F6E6C3}" dt="2018-08-27T18:47:13.638" v="22" actId="2696"/>
        <pc:sldMkLst>
          <pc:docMk/>
          <pc:sldMk cId="1997103243" sldId="269"/>
        </pc:sldMkLst>
      </pc:sldChg>
      <pc:sldChg chg="del">
        <pc:chgData name="Becky Mann" userId="eb467d60-cff5-406f-b4ef-6c0aacb48478" providerId="ADAL" clId="{FC0027CB-26B8-4B8C-836A-C4B401F6E6C3}" dt="2018-08-27T18:47:13.670" v="23" actId="2696"/>
        <pc:sldMkLst>
          <pc:docMk/>
          <pc:sldMk cId="2413815532" sldId="270"/>
        </pc:sldMkLst>
      </pc:sldChg>
      <pc:sldChg chg="del">
        <pc:chgData name="Becky Mann" userId="eb467d60-cff5-406f-b4ef-6c0aacb48478" providerId="ADAL" clId="{FC0027CB-26B8-4B8C-836A-C4B401F6E6C3}" dt="2018-08-27T18:47:13.704" v="24" actId="2696"/>
        <pc:sldMkLst>
          <pc:docMk/>
          <pc:sldMk cId="1786541496" sldId="271"/>
        </pc:sldMkLst>
      </pc:sldChg>
      <pc:sldChg chg="del">
        <pc:chgData name="Becky Mann" userId="eb467d60-cff5-406f-b4ef-6c0aacb48478" providerId="ADAL" clId="{FC0027CB-26B8-4B8C-836A-C4B401F6E6C3}" dt="2018-08-27T18:47:13.741" v="25" actId="2696"/>
        <pc:sldMkLst>
          <pc:docMk/>
          <pc:sldMk cId="726756780" sldId="272"/>
        </pc:sldMkLst>
      </pc:sldChg>
      <pc:sldChg chg="del">
        <pc:chgData name="Becky Mann" userId="eb467d60-cff5-406f-b4ef-6c0aacb48478" providerId="ADAL" clId="{FC0027CB-26B8-4B8C-836A-C4B401F6E6C3}" dt="2018-08-27T18:47:13.777" v="26" actId="2696"/>
        <pc:sldMkLst>
          <pc:docMk/>
          <pc:sldMk cId="1412433513" sldId="273"/>
        </pc:sldMkLst>
      </pc:sldChg>
      <pc:sldChg chg="del">
        <pc:chgData name="Becky Mann" userId="eb467d60-cff5-406f-b4ef-6c0aacb48478" providerId="ADAL" clId="{FC0027CB-26B8-4B8C-836A-C4B401F6E6C3}" dt="2018-08-27T18:47:13.962" v="32" actId="2696"/>
        <pc:sldMkLst>
          <pc:docMk/>
          <pc:sldMk cId="4054746119" sldId="274"/>
        </pc:sldMkLst>
      </pc:sldChg>
      <pc:sldChg chg="del">
        <pc:chgData name="Becky Mann" userId="eb467d60-cff5-406f-b4ef-6c0aacb48478" providerId="ADAL" clId="{FC0027CB-26B8-4B8C-836A-C4B401F6E6C3}" dt="2018-08-27T18:47:13.810" v="27" actId="2696"/>
        <pc:sldMkLst>
          <pc:docMk/>
          <pc:sldMk cId="2028040962" sldId="276"/>
        </pc:sldMkLst>
      </pc:sldChg>
      <pc:sldChg chg="del">
        <pc:chgData name="Becky Mann" userId="eb467d60-cff5-406f-b4ef-6c0aacb48478" providerId="ADAL" clId="{FC0027CB-26B8-4B8C-836A-C4B401F6E6C3}" dt="2018-08-27T18:47:13.841" v="28" actId="2696"/>
        <pc:sldMkLst>
          <pc:docMk/>
          <pc:sldMk cId="3284215811" sldId="277"/>
        </pc:sldMkLst>
      </pc:sldChg>
      <pc:sldChg chg="del">
        <pc:chgData name="Becky Mann" userId="eb467d60-cff5-406f-b4ef-6c0aacb48478" providerId="ADAL" clId="{FC0027CB-26B8-4B8C-836A-C4B401F6E6C3}" dt="2018-08-27T18:47:13.879" v="29" actId="2696"/>
        <pc:sldMkLst>
          <pc:docMk/>
          <pc:sldMk cId="754331333" sldId="278"/>
        </pc:sldMkLst>
      </pc:sldChg>
      <pc:sldChg chg="del">
        <pc:chgData name="Becky Mann" userId="eb467d60-cff5-406f-b4ef-6c0aacb48478" providerId="ADAL" clId="{FC0027CB-26B8-4B8C-836A-C4B401F6E6C3}" dt="2018-08-27T18:47:13.909" v="30" actId="2696"/>
        <pc:sldMkLst>
          <pc:docMk/>
          <pc:sldMk cId="892344327" sldId="279"/>
        </pc:sldMkLst>
      </pc:sldChg>
      <pc:sldChg chg="del">
        <pc:chgData name="Becky Mann" userId="eb467d60-cff5-406f-b4ef-6c0aacb48478" providerId="ADAL" clId="{FC0027CB-26B8-4B8C-836A-C4B401F6E6C3}" dt="2018-08-27T18:47:13.938" v="31" actId="2696"/>
        <pc:sldMkLst>
          <pc:docMk/>
          <pc:sldMk cId="79725647" sldId="280"/>
        </pc:sldMkLst>
      </pc:sldChg>
      <pc:sldChg chg="del">
        <pc:chgData name="Becky Mann" userId="eb467d60-cff5-406f-b4ef-6c0aacb48478" providerId="ADAL" clId="{FC0027CB-26B8-4B8C-836A-C4B401F6E6C3}" dt="2018-08-27T18:47:13.999" v="33" actId="2696"/>
        <pc:sldMkLst>
          <pc:docMk/>
          <pc:sldMk cId="260371550" sldId="281"/>
        </pc:sldMkLst>
      </pc:sldChg>
      <pc:sldChg chg="del">
        <pc:chgData name="Becky Mann" userId="eb467d60-cff5-406f-b4ef-6c0aacb48478" providerId="ADAL" clId="{FC0027CB-26B8-4B8C-836A-C4B401F6E6C3}" dt="2018-08-27T18:47:14.157" v="38" actId="2696"/>
        <pc:sldMkLst>
          <pc:docMk/>
          <pc:sldMk cId="412278223" sldId="282"/>
        </pc:sldMkLst>
      </pc:sldChg>
      <pc:sldChg chg="del">
        <pc:chgData name="Becky Mann" userId="eb467d60-cff5-406f-b4ef-6c0aacb48478" providerId="ADAL" clId="{FC0027CB-26B8-4B8C-836A-C4B401F6E6C3}" dt="2018-08-27T18:47:14.184" v="39" actId="2696"/>
        <pc:sldMkLst>
          <pc:docMk/>
          <pc:sldMk cId="3130637292" sldId="283"/>
        </pc:sldMkLst>
      </pc:sldChg>
      <pc:sldChg chg="del">
        <pc:chgData name="Becky Mann" userId="eb467d60-cff5-406f-b4ef-6c0aacb48478" providerId="ADAL" clId="{FC0027CB-26B8-4B8C-836A-C4B401F6E6C3}" dt="2018-08-27T18:47:14.345" v="45" actId="2696"/>
        <pc:sldMkLst>
          <pc:docMk/>
          <pc:sldMk cId="3053382788" sldId="284"/>
        </pc:sldMkLst>
      </pc:sldChg>
      <pc:sldChg chg="del">
        <pc:chgData name="Becky Mann" userId="eb467d60-cff5-406f-b4ef-6c0aacb48478" providerId="ADAL" clId="{FC0027CB-26B8-4B8C-836A-C4B401F6E6C3}" dt="2018-08-27T18:47:14.437" v="48" actId="2696"/>
        <pc:sldMkLst>
          <pc:docMk/>
          <pc:sldMk cId="1503132178" sldId="285"/>
        </pc:sldMkLst>
      </pc:sldChg>
      <pc:sldChg chg="del">
        <pc:chgData name="Becky Mann" userId="eb467d60-cff5-406f-b4ef-6c0aacb48478" providerId="ADAL" clId="{FC0027CB-26B8-4B8C-836A-C4B401F6E6C3}" dt="2018-08-27T18:47:14.505" v="50" actId="2696"/>
        <pc:sldMkLst>
          <pc:docMk/>
          <pc:sldMk cId="3587480872" sldId="286"/>
        </pc:sldMkLst>
      </pc:sldChg>
      <pc:sldChg chg="del">
        <pc:chgData name="Becky Mann" userId="eb467d60-cff5-406f-b4ef-6c0aacb48478" providerId="ADAL" clId="{FC0027CB-26B8-4B8C-836A-C4B401F6E6C3}" dt="2018-08-27T18:47:14.211" v="40" actId="2696"/>
        <pc:sldMkLst>
          <pc:docMk/>
          <pc:sldMk cId="1660169838" sldId="287"/>
        </pc:sldMkLst>
      </pc:sldChg>
      <pc:sldChg chg="del">
        <pc:chgData name="Becky Mann" userId="eb467d60-cff5-406f-b4ef-6c0aacb48478" providerId="ADAL" clId="{FC0027CB-26B8-4B8C-836A-C4B401F6E6C3}" dt="2018-08-27T18:47:14.238" v="41" actId="2696"/>
        <pc:sldMkLst>
          <pc:docMk/>
          <pc:sldMk cId="918966387" sldId="288"/>
        </pc:sldMkLst>
      </pc:sldChg>
      <pc:sldChg chg="del">
        <pc:chgData name="Becky Mann" userId="eb467d60-cff5-406f-b4ef-6c0aacb48478" providerId="ADAL" clId="{FC0027CB-26B8-4B8C-836A-C4B401F6E6C3}" dt="2018-08-27T18:47:14.265" v="42" actId="2696"/>
        <pc:sldMkLst>
          <pc:docMk/>
          <pc:sldMk cId="799314670" sldId="289"/>
        </pc:sldMkLst>
      </pc:sldChg>
      <pc:sldChg chg="del">
        <pc:chgData name="Becky Mann" userId="eb467d60-cff5-406f-b4ef-6c0aacb48478" providerId="ADAL" clId="{FC0027CB-26B8-4B8C-836A-C4B401F6E6C3}" dt="2018-08-27T18:47:14.288" v="43" actId="2696"/>
        <pc:sldMkLst>
          <pc:docMk/>
          <pc:sldMk cId="881311548" sldId="290"/>
        </pc:sldMkLst>
      </pc:sldChg>
      <pc:sldChg chg="del">
        <pc:chgData name="Becky Mann" userId="eb467d60-cff5-406f-b4ef-6c0aacb48478" providerId="ADAL" clId="{FC0027CB-26B8-4B8C-836A-C4B401F6E6C3}" dt="2018-08-27T18:47:14.313" v="44" actId="2696"/>
        <pc:sldMkLst>
          <pc:docMk/>
          <pc:sldMk cId="579877271" sldId="291"/>
        </pc:sldMkLst>
      </pc:sldChg>
      <pc:sldChg chg="del">
        <pc:chgData name="Becky Mann" userId="eb467d60-cff5-406f-b4ef-6c0aacb48478" providerId="ADAL" clId="{FC0027CB-26B8-4B8C-836A-C4B401F6E6C3}" dt="2018-08-27T18:47:14.372" v="46" actId="2696"/>
        <pc:sldMkLst>
          <pc:docMk/>
          <pc:sldMk cId="1924830922" sldId="292"/>
        </pc:sldMkLst>
      </pc:sldChg>
      <pc:sldChg chg="del">
        <pc:chgData name="Becky Mann" userId="eb467d60-cff5-406f-b4ef-6c0aacb48478" providerId="ADAL" clId="{FC0027CB-26B8-4B8C-836A-C4B401F6E6C3}" dt="2018-08-27T18:47:14.406" v="47" actId="2696"/>
        <pc:sldMkLst>
          <pc:docMk/>
          <pc:sldMk cId="2559492309" sldId="293"/>
        </pc:sldMkLst>
      </pc:sldChg>
      <pc:sldChg chg="del">
        <pc:chgData name="Becky Mann" userId="eb467d60-cff5-406f-b4ef-6c0aacb48478" providerId="ADAL" clId="{FC0027CB-26B8-4B8C-836A-C4B401F6E6C3}" dt="2018-08-27T18:47:14.472" v="49" actId="2696"/>
        <pc:sldMkLst>
          <pc:docMk/>
          <pc:sldMk cId="3842237735" sldId="294"/>
        </pc:sldMkLst>
      </pc:sldChg>
      <pc:sldChg chg="del">
        <pc:chgData name="Becky Mann" userId="eb467d60-cff5-406f-b4ef-6c0aacb48478" providerId="ADAL" clId="{FC0027CB-26B8-4B8C-836A-C4B401F6E6C3}" dt="2018-08-27T18:47:14.539" v="51" actId="2696"/>
        <pc:sldMkLst>
          <pc:docMk/>
          <pc:sldMk cId="2909590545" sldId="295"/>
        </pc:sldMkLst>
      </pc:sldChg>
      <pc:sldChg chg="del">
        <pc:chgData name="Becky Mann" userId="eb467d60-cff5-406f-b4ef-6c0aacb48478" providerId="ADAL" clId="{FC0027CB-26B8-4B8C-836A-C4B401F6E6C3}" dt="2018-08-27T18:47:14.566" v="52" actId="2696"/>
        <pc:sldMkLst>
          <pc:docMk/>
          <pc:sldMk cId="2190060406" sldId="296"/>
        </pc:sldMkLst>
      </pc:sldChg>
      <pc:sldChg chg="del">
        <pc:chgData name="Becky Mann" userId="eb467d60-cff5-406f-b4ef-6c0aacb48478" providerId="ADAL" clId="{FC0027CB-26B8-4B8C-836A-C4B401F6E6C3}" dt="2018-08-27T18:47:14.627" v="54" actId="2696"/>
        <pc:sldMkLst>
          <pc:docMk/>
          <pc:sldMk cId="961067235" sldId="297"/>
        </pc:sldMkLst>
      </pc:sldChg>
      <pc:sldChg chg="del">
        <pc:chgData name="Becky Mann" userId="eb467d60-cff5-406f-b4ef-6c0aacb48478" providerId="ADAL" clId="{FC0027CB-26B8-4B8C-836A-C4B401F6E6C3}" dt="2018-08-27T18:47:14.597" v="53" actId="2696"/>
        <pc:sldMkLst>
          <pc:docMk/>
          <pc:sldMk cId="895886636" sldId="298"/>
        </pc:sldMkLst>
      </pc:sldChg>
      <pc:sldChg chg="del">
        <pc:chgData name="Becky Mann" userId="eb467d60-cff5-406f-b4ef-6c0aacb48478" providerId="ADAL" clId="{FC0027CB-26B8-4B8C-836A-C4B401F6E6C3}" dt="2018-08-27T18:47:14.660" v="55" actId="2696"/>
        <pc:sldMkLst>
          <pc:docMk/>
          <pc:sldMk cId="2247129780" sldId="299"/>
        </pc:sldMkLst>
      </pc:sldChg>
      <pc:sldChg chg="del">
        <pc:chgData name="Becky Mann" userId="eb467d60-cff5-406f-b4ef-6c0aacb48478" providerId="ADAL" clId="{FC0027CB-26B8-4B8C-836A-C4B401F6E6C3}" dt="2018-08-27T18:47:14.722" v="57" actId="2696"/>
        <pc:sldMkLst>
          <pc:docMk/>
          <pc:sldMk cId="3069629363" sldId="300"/>
        </pc:sldMkLst>
      </pc:sldChg>
      <pc:sldChg chg="del">
        <pc:chgData name="Becky Mann" userId="eb467d60-cff5-406f-b4ef-6c0aacb48478" providerId="ADAL" clId="{FC0027CB-26B8-4B8C-836A-C4B401F6E6C3}" dt="2018-08-27T18:47:14.782" v="59" actId="2696"/>
        <pc:sldMkLst>
          <pc:docMk/>
          <pc:sldMk cId="4040821978" sldId="301"/>
        </pc:sldMkLst>
      </pc:sldChg>
      <pc:sldChg chg="del">
        <pc:chgData name="Becky Mann" userId="eb467d60-cff5-406f-b4ef-6c0aacb48478" providerId="ADAL" clId="{FC0027CB-26B8-4B8C-836A-C4B401F6E6C3}" dt="2018-08-27T18:47:14.693" v="56" actId="2696"/>
        <pc:sldMkLst>
          <pc:docMk/>
          <pc:sldMk cId="1888799458" sldId="302"/>
        </pc:sldMkLst>
      </pc:sldChg>
      <pc:sldChg chg="del">
        <pc:chgData name="Becky Mann" userId="eb467d60-cff5-406f-b4ef-6c0aacb48478" providerId="ADAL" clId="{FC0027CB-26B8-4B8C-836A-C4B401F6E6C3}" dt="2018-08-27T18:47:14.746" v="58" actId="2696"/>
        <pc:sldMkLst>
          <pc:docMk/>
          <pc:sldMk cId="969377059" sldId="303"/>
        </pc:sldMkLst>
      </pc:sldChg>
      <pc:sldChg chg="del">
        <pc:chgData name="Becky Mann" userId="eb467d60-cff5-406f-b4ef-6c0aacb48478" providerId="ADAL" clId="{FC0027CB-26B8-4B8C-836A-C4B401F6E6C3}" dt="2018-08-27T18:47:14.904" v="64" actId="2696"/>
        <pc:sldMkLst>
          <pc:docMk/>
          <pc:sldMk cId="1393459374" sldId="304"/>
        </pc:sldMkLst>
      </pc:sldChg>
      <pc:sldChg chg="del">
        <pc:chgData name="Becky Mann" userId="eb467d60-cff5-406f-b4ef-6c0aacb48478" providerId="ADAL" clId="{FC0027CB-26B8-4B8C-836A-C4B401F6E6C3}" dt="2018-08-27T18:47:14.927" v="65" actId="2696"/>
        <pc:sldMkLst>
          <pc:docMk/>
          <pc:sldMk cId="3817468511" sldId="305"/>
        </pc:sldMkLst>
      </pc:sldChg>
      <pc:sldChg chg="del">
        <pc:chgData name="Becky Mann" userId="eb467d60-cff5-406f-b4ef-6c0aacb48478" providerId="ADAL" clId="{FC0027CB-26B8-4B8C-836A-C4B401F6E6C3}" dt="2018-08-27T18:47:14.954" v="66" actId="2696"/>
        <pc:sldMkLst>
          <pc:docMk/>
          <pc:sldMk cId="2461872318" sldId="306"/>
        </pc:sldMkLst>
      </pc:sldChg>
      <pc:sldChg chg="del">
        <pc:chgData name="Becky Mann" userId="eb467d60-cff5-406f-b4ef-6c0aacb48478" providerId="ADAL" clId="{FC0027CB-26B8-4B8C-836A-C4B401F6E6C3}" dt="2018-08-27T18:47:14.976" v="67" actId="2696"/>
        <pc:sldMkLst>
          <pc:docMk/>
          <pc:sldMk cId="3293897136" sldId="307"/>
        </pc:sldMkLst>
      </pc:sldChg>
      <pc:sldChg chg="del">
        <pc:chgData name="Becky Mann" userId="eb467d60-cff5-406f-b4ef-6c0aacb48478" providerId="ADAL" clId="{FC0027CB-26B8-4B8C-836A-C4B401F6E6C3}" dt="2018-08-27T18:47:14.996" v="68" actId="2696"/>
        <pc:sldMkLst>
          <pc:docMk/>
          <pc:sldMk cId="2758380305" sldId="308"/>
        </pc:sldMkLst>
      </pc:sldChg>
      <pc:sldChg chg="del">
        <pc:chgData name="Becky Mann" userId="eb467d60-cff5-406f-b4ef-6c0aacb48478" providerId="ADAL" clId="{FC0027CB-26B8-4B8C-836A-C4B401F6E6C3}" dt="2018-08-27T18:47:15.017" v="69" actId="2696"/>
        <pc:sldMkLst>
          <pc:docMk/>
          <pc:sldMk cId="3953896286" sldId="309"/>
        </pc:sldMkLst>
      </pc:sldChg>
      <pc:sldChg chg="del">
        <pc:chgData name="Becky Mann" userId="eb467d60-cff5-406f-b4ef-6c0aacb48478" providerId="ADAL" clId="{FC0027CB-26B8-4B8C-836A-C4B401F6E6C3}" dt="2018-08-27T18:47:15.040" v="70" actId="2696"/>
        <pc:sldMkLst>
          <pc:docMk/>
          <pc:sldMk cId="3598803477" sldId="310"/>
        </pc:sldMkLst>
      </pc:sldChg>
      <pc:sldChg chg="del">
        <pc:chgData name="Becky Mann" userId="eb467d60-cff5-406f-b4ef-6c0aacb48478" providerId="ADAL" clId="{FC0027CB-26B8-4B8C-836A-C4B401F6E6C3}" dt="2018-08-27T18:47:15.066" v="71" actId="2696"/>
        <pc:sldMkLst>
          <pc:docMk/>
          <pc:sldMk cId="1419938255" sldId="311"/>
        </pc:sldMkLst>
      </pc:sldChg>
      <pc:sldChg chg="del">
        <pc:chgData name="Becky Mann" userId="eb467d60-cff5-406f-b4ef-6c0aacb48478" providerId="ADAL" clId="{FC0027CB-26B8-4B8C-836A-C4B401F6E6C3}" dt="2018-08-27T18:47:15.088" v="72" actId="2696"/>
        <pc:sldMkLst>
          <pc:docMk/>
          <pc:sldMk cId="787659407" sldId="312"/>
        </pc:sldMkLst>
      </pc:sldChg>
      <pc:sldChg chg="del">
        <pc:chgData name="Becky Mann" userId="eb467d60-cff5-406f-b4ef-6c0aacb48478" providerId="ADAL" clId="{FC0027CB-26B8-4B8C-836A-C4B401F6E6C3}" dt="2018-08-27T18:47:15.139" v="74" actId="2696"/>
        <pc:sldMkLst>
          <pc:docMk/>
          <pc:sldMk cId="2265798758" sldId="313"/>
        </pc:sldMkLst>
      </pc:sldChg>
      <pc:sldChg chg="del">
        <pc:chgData name="Becky Mann" userId="eb467d60-cff5-406f-b4ef-6c0aacb48478" providerId="ADAL" clId="{FC0027CB-26B8-4B8C-836A-C4B401F6E6C3}" dt="2018-08-27T18:47:15.171" v="75" actId="2696"/>
        <pc:sldMkLst>
          <pc:docMk/>
          <pc:sldMk cId="4200973317" sldId="314"/>
        </pc:sldMkLst>
      </pc:sldChg>
      <pc:sldChg chg="del">
        <pc:chgData name="Becky Mann" userId="eb467d60-cff5-406f-b4ef-6c0aacb48478" providerId="ADAL" clId="{FC0027CB-26B8-4B8C-836A-C4B401F6E6C3}" dt="2018-08-27T18:47:15.112" v="73" actId="2696"/>
        <pc:sldMkLst>
          <pc:docMk/>
          <pc:sldMk cId="3283004789" sldId="315"/>
        </pc:sldMkLst>
      </pc:sldChg>
      <pc:sldChg chg="del">
        <pc:chgData name="Becky Mann" userId="eb467d60-cff5-406f-b4ef-6c0aacb48478" providerId="ADAL" clId="{FC0027CB-26B8-4B8C-836A-C4B401F6E6C3}" dt="2018-08-27T18:47:15.276" v="80" actId="2696"/>
        <pc:sldMkLst>
          <pc:docMk/>
          <pc:sldMk cId="2024201776" sldId="316"/>
        </pc:sldMkLst>
      </pc:sldChg>
      <pc:sldChg chg="del">
        <pc:chgData name="Becky Mann" userId="eb467d60-cff5-406f-b4ef-6c0aacb48478" providerId="ADAL" clId="{FC0027CB-26B8-4B8C-836A-C4B401F6E6C3}" dt="2018-08-27T18:47:15.386" v="85" actId="2696"/>
        <pc:sldMkLst>
          <pc:docMk/>
          <pc:sldMk cId="2250176408" sldId="317"/>
        </pc:sldMkLst>
      </pc:sldChg>
      <pc:sldChg chg="del">
        <pc:chgData name="Becky Mann" userId="eb467d60-cff5-406f-b4ef-6c0aacb48478" providerId="ADAL" clId="{FC0027CB-26B8-4B8C-836A-C4B401F6E6C3}" dt="2018-08-27T18:47:15.406" v="86" actId="2696"/>
        <pc:sldMkLst>
          <pc:docMk/>
          <pc:sldMk cId="1498360641" sldId="318"/>
        </pc:sldMkLst>
      </pc:sldChg>
      <pc:sldChg chg="del">
        <pc:chgData name="Becky Mann" userId="eb467d60-cff5-406f-b4ef-6c0aacb48478" providerId="ADAL" clId="{FC0027CB-26B8-4B8C-836A-C4B401F6E6C3}" dt="2018-08-27T18:47:15.427" v="87" actId="2696"/>
        <pc:sldMkLst>
          <pc:docMk/>
          <pc:sldMk cId="2115053894" sldId="319"/>
        </pc:sldMkLst>
      </pc:sldChg>
      <pc:sldChg chg="del">
        <pc:chgData name="Becky Mann" userId="eb467d60-cff5-406f-b4ef-6c0aacb48478" providerId="ADAL" clId="{FC0027CB-26B8-4B8C-836A-C4B401F6E6C3}" dt="2018-08-27T18:47:15.445" v="88" actId="2696"/>
        <pc:sldMkLst>
          <pc:docMk/>
          <pc:sldMk cId="274512618" sldId="320"/>
        </pc:sldMkLst>
      </pc:sldChg>
      <pc:sldChg chg="del">
        <pc:chgData name="Becky Mann" userId="eb467d60-cff5-406f-b4ef-6c0aacb48478" providerId="ADAL" clId="{FC0027CB-26B8-4B8C-836A-C4B401F6E6C3}" dt="2018-08-27T18:47:15.475" v="89" actId="2696"/>
        <pc:sldMkLst>
          <pc:docMk/>
          <pc:sldMk cId="2592657017" sldId="321"/>
        </pc:sldMkLst>
      </pc:sldChg>
      <pc:sldChg chg="del">
        <pc:chgData name="Becky Mann" userId="eb467d60-cff5-406f-b4ef-6c0aacb48478" providerId="ADAL" clId="{FC0027CB-26B8-4B8C-836A-C4B401F6E6C3}" dt="2018-08-27T18:47:15.300" v="81" actId="2696"/>
        <pc:sldMkLst>
          <pc:docMk/>
          <pc:sldMk cId="3514270331" sldId="322"/>
        </pc:sldMkLst>
      </pc:sldChg>
      <pc:sldChg chg="del">
        <pc:chgData name="Becky Mann" userId="eb467d60-cff5-406f-b4ef-6c0aacb48478" providerId="ADAL" clId="{FC0027CB-26B8-4B8C-836A-C4B401F6E6C3}" dt="2018-08-27T18:47:15.321" v="82" actId="2696"/>
        <pc:sldMkLst>
          <pc:docMk/>
          <pc:sldMk cId="510086316" sldId="323"/>
        </pc:sldMkLst>
      </pc:sldChg>
      <pc:sldChg chg="del">
        <pc:chgData name="Becky Mann" userId="eb467d60-cff5-406f-b4ef-6c0aacb48478" providerId="ADAL" clId="{FC0027CB-26B8-4B8C-836A-C4B401F6E6C3}" dt="2018-08-27T18:47:15.344" v="83" actId="2696"/>
        <pc:sldMkLst>
          <pc:docMk/>
          <pc:sldMk cId="2011447127" sldId="324"/>
        </pc:sldMkLst>
      </pc:sldChg>
      <pc:sldChg chg="del">
        <pc:chgData name="Becky Mann" userId="eb467d60-cff5-406f-b4ef-6c0aacb48478" providerId="ADAL" clId="{FC0027CB-26B8-4B8C-836A-C4B401F6E6C3}" dt="2018-08-27T18:47:15.366" v="84" actId="2696"/>
        <pc:sldMkLst>
          <pc:docMk/>
          <pc:sldMk cId="3995542301" sldId="325"/>
        </pc:sldMkLst>
      </pc:sldChg>
      <pc:sldChg chg="del">
        <pc:chgData name="Becky Mann" userId="eb467d60-cff5-406f-b4ef-6c0aacb48478" providerId="ADAL" clId="{FC0027CB-26B8-4B8C-836A-C4B401F6E6C3}" dt="2018-08-27T18:47:15.583" v="94" actId="2696"/>
        <pc:sldMkLst>
          <pc:docMk/>
          <pc:sldMk cId="2530393652" sldId="326"/>
        </pc:sldMkLst>
      </pc:sldChg>
      <pc:sldChg chg="del">
        <pc:chgData name="Becky Mann" userId="eb467d60-cff5-406f-b4ef-6c0aacb48478" providerId="ADAL" clId="{FC0027CB-26B8-4B8C-836A-C4B401F6E6C3}" dt="2018-08-27T18:47:15.609" v="95" actId="2696"/>
        <pc:sldMkLst>
          <pc:docMk/>
          <pc:sldMk cId="387205813" sldId="327"/>
        </pc:sldMkLst>
      </pc:sldChg>
      <pc:sldChg chg="del">
        <pc:chgData name="Becky Mann" userId="eb467d60-cff5-406f-b4ef-6c0aacb48478" providerId="ADAL" clId="{FC0027CB-26B8-4B8C-836A-C4B401F6E6C3}" dt="2018-08-27T18:47:15.635" v="96" actId="2696"/>
        <pc:sldMkLst>
          <pc:docMk/>
          <pc:sldMk cId="3566580247" sldId="328"/>
        </pc:sldMkLst>
      </pc:sldChg>
      <pc:sldChg chg="del">
        <pc:chgData name="Becky Mann" userId="eb467d60-cff5-406f-b4ef-6c0aacb48478" providerId="ADAL" clId="{FC0027CB-26B8-4B8C-836A-C4B401F6E6C3}" dt="2018-08-27T18:47:15.660" v="97" actId="2696"/>
        <pc:sldMkLst>
          <pc:docMk/>
          <pc:sldMk cId="272891693" sldId="329"/>
        </pc:sldMkLst>
      </pc:sldChg>
      <pc:sldChg chg="del">
        <pc:chgData name="Becky Mann" userId="eb467d60-cff5-406f-b4ef-6c0aacb48478" providerId="ADAL" clId="{FC0027CB-26B8-4B8C-836A-C4B401F6E6C3}" dt="2018-08-27T18:47:15.680" v="98" actId="2696"/>
        <pc:sldMkLst>
          <pc:docMk/>
          <pc:sldMk cId="2684256607" sldId="330"/>
        </pc:sldMkLst>
      </pc:sldChg>
      <pc:sldChg chg="del">
        <pc:chgData name="Becky Mann" userId="eb467d60-cff5-406f-b4ef-6c0aacb48478" providerId="ADAL" clId="{FC0027CB-26B8-4B8C-836A-C4B401F6E6C3}" dt="2018-08-27T18:47:15.706" v="99" actId="2696"/>
        <pc:sldMkLst>
          <pc:docMk/>
          <pc:sldMk cId="1022537552" sldId="331"/>
        </pc:sldMkLst>
      </pc:sldChg>
      <pc:sldChg chg="del">
        <pc:chgData name="Becky Mann" userId="eb467d60-cff5-406f-b4ef-6c0aacb48478" providerId="ADAL" clId="{FC0027CB-26B8-4B8C-836A-C4B401F6E6C3}" dt="2018-08-27T18:47:15.726" v="100" actId="2696"/>
        <pc:sldMkLst>
          <pc:docMk/>
          <pc:sldMk cId="1346577054" sldId="332"/>
        </pc:sldMkLst>
      </pc:sldChg>
      <pc:sldChg chg="del">
        <pc:chgData name="Becky Mann" userId="eb467d60-cff5-406f-b4ef-6c0aacb48478" providerId="ADAL" clId="{FC0027CB-26B8-4B8C-836A-C4B401F6E6C3}" dt="2018-08-27T18:47:15.750" v="101" actId="2696"/>
        <pc:sldMkLst>
          <pc:docMk/>
          <pc:sldMk cId="3191637485" sldId="333"/>
        </pc:sldMkLst>
      </pc:sldChg>
      <pc:sldChg chg="del">
        <pc:chgData name="Becky Mann" userId="eb467d60-cff5-406f-b4ef-6c0aacb48478" providerId="ADAL" clId="{FC0027CB-26B8-4B8C-836A-C4B401F6E6C3}" dt="2018-08-27T18:47:15.774" v="102" actId="2696"/>
        <pc:sldMkLst>
          <pc:docMk/>
          <pc:sldMk cId="514820736" sldId="334"/>
        </pc:sldMkLst>
      </pc:sldChg>
      <pc:sldChg chg="del">
        <pc:chgData name="Becky Mann" userId="eb467d60-cff5-406f-b4ef-6c0aacb48478" providerId="ADAL" clId="{FC0027CB-26B8-4B8C-836A-C4B401F6E6C3}" dt="2018-08-27T18:47:15.799" v="103" actId="2696"/>
        <pc:sldMkLst>
          <pc:docMk/>
          <pc:sldMk cId="2924405351" sldId="335"/>
        </pc:sldMkLst>
      </pc:sldChg>
      <pc:sldChg chg="del">
        <pc:chgData name="Becky Mann" userId="eb467d60-cff5-406f-b4ef-6c0aacb48478" providerId="ADAL" clId="{FC0027CB-26B8-4B8C-836A-C4B401F6E6C3}" dt="2018-08-27T18:47:15.820" v="104" actId="2696"/>
        <pc:sldMkLst>
          <pc:docMk/>
          <pc:sldMk cId="526028123" sldId="336"/>
        </pc:sldMkLst>
      </pc:sldChg>
      <pc:sldChg chg="del">
        <pc:chgData name="Becky Mann" userId="eb467d60-cff5-406f-b4ef-6c0aacb48478" providerId="ADAL" clId="{FC0027CB-26B8-4B8C-836A-C4B401F6E6C3}" dt="2018-08-27T18:47:15.842" v="105" actId="2696"/>
        <pc:sldMkLst>
          <pc:docMk/>
          <pc:sldMk cId="1140511554" sldId="337"/>
        </pc:sldMkLst>
      </pc:sldChg>
      <pc:sldChg chg="del">
        <pc:chgData name="Becky Mann" userId="eb467d60-cff5-406f-b4ef-6c0aacb48478" providerId="ADAL" clId="{FC0027CB-26B8-4B8C-836A-C4B401F6E6C3}" dt="2018-08-27T18:47:15.861" v="106" actId="2696"/>
        <pc:sldMkLst>
          <pc:docMk/>
          <pc:sldMk cId="3508098653" sldId="338"/>
        </pc:sldMkLst>
      </pc:sldChg>
      <pc:sldChg chg="del">
        <pc:chgData name="Becky Mann" userId="eb467d60-cff5-406f-b4ef-6c0aacb48478" providerId="ADAL" clId="{FC0027CB-26B8-4B8C-836A-C4B401F6E6C3}" dt="2018-08-27T18:47:15.895" v="107" actId="2696"/>
        <pc:sldMkLst>
          <pc:docMk/>
          <pc:sldMk cId="553365934" sldId="339"/>
        </pc:sldMkLst>
      </pc:sldChg>
      <pc:sldChg chg="del">
        <pc:chgData name="Becky Mann" userId="eb467d60-cff5-406f-b4ef-6c0aacb48478" providerId="ADAL" clId="{FC0027CB-26B8-4B8C-836A-C4B401F6E6C3}" dt="2018-08-27T18:47:15.990" v="111" actId="2696"/>
        <pc:sldMkLst>
          <pc:docMk/>
          <pc:sldMk cId="3557020749" sldId="340"/>
        </pc:sldMkLst>
      </pc:sldChg>
      <pc:sldChg chg="del">
        <pc:chgData name="Becky Mann" userId="eb467d60-cff5-406f-b4ef-6c0aacb48478" providerId="ADAL" clId="{FC0027CB-26B8-4B8C-836A-C4B401F6E6C3}" dt="2018-08-27T18:47:16.045" v="114" actId="2696"/>
        <pc:sldMkLst>
          <pc:docMk/>
          <pc:sldMk cId="636068235" sldId="341"/>
        </pc:sldMkLst>
      </pc:sldChg>
      <pc:sldChg chg="del">
        <pc:chgData name="Becky Mann" userId="eb467d60-cff5-406f-b4ef-6c0aacb48478" providerId="ADAL" clId="{FC0027CB-26B8-4B8C-836A-C4B401F6E6C3}" dt="2018-08-27T18:47:16.010" v="112" actId="2696"/>
        <pc:sldMkLst>
          <pc:docMk/>
          <pc:sldMk cId="2302058372" sldId="342"/>
        </pc:sldMkLst>
      </pc:sldChg>
      <pc:sldChg chg="del">
        <pc:chgData name="Becky Mann" userId="eb467d60-cff5-406f-b4ef-6c0aacb48478" providerId="ADAL" clId="{FC0027CB-26B8-4B8C-836A-C4B401F6E6C3}" dt="2018-08-27T18:47:16.026" v="113" actId="2696"/>
        <pc:sldMkLst>
          <pc:docMk/>
          <pc:sldMk cId="2072826259" sldId="343"/>
        </pc:sldMkLst>
      </pc:sldChg>
      <pc:sldChg chg="del">
        <pc:chgData name="Becky Mann" userId="eb467d60-cff5-406f-b4ef-6c0aacb48478" providerId="ADAL" clId="{FC0027CB-26B8-4B8C-836A-C4B401F6E6C3}" dt="2018-08-27T18:47:16.061" v="115" actId="2696"/>
        <pc:sldMkLst>
          <pc:docMk/>
          <pc:sldMk cId="1293916110" sldId="344"/>
        </pc:sldMkLst>
      </pc:sldChg>
      <pc:sldChg chg="del">
        <pc:chgData name="Becky Mann" userId="eb467d60-cff5-406f-b4ef-6c0aacb48478" providerId="ADAL" clId="{FC0027CB-26B8-4B8C-836A-C4B401F6E6C3}" dt="2018-08-27T18:47:16.089" v="116" actId="2696"/>
        <pc:sldMkLst>
          <pc:docMk/>
          <pc:sldMk cId="4202763388" sldId="345"/>
        </pc:sldMkLst>
      </pc:sldChg>
      <pc:sldChg chg="del">
        <pc:chgData name="Becky Mann" userId="eb467d60-cff5-406f-b4ef-6c0aacb48478" providerId="ADAL" clId="{FC0027CB-26B8-4B8C-836A-C4B401F6E6C3}" dt="2018-08-27T18:47:16.109" v="117" actId="2696"/>
        <pc:sldMkLst>
          <pc:docMk/>
          <pc:sldMk cId="1880378309" sldId="346"/>
        </pc:sldMkLst>
      </pc:sldChg>
      <pc:sldChg chg="del">
        <pc:chgData name="Becky Mann" userId="eb467d60-cff5-406f-b4ef-6c0aacb48478" providerId="ADAL" clId="{FC0027CB-26B8-4B8C-836A-C4B401F6E6C3}" dt="2018-08-27T18:47:16.134" v="118" actId="2696"/>
        <pc:sldMkLst>
          <pc:docMk/>
          <pc:sldMk cId="4207711224" sldId="347"/>
        </pc:sldMkLst>
      </pc:sldChg>
      <pc:sldChg chg="del">
        <pc:chgData name="Becky Mann" userId="eb467d60-cff5-406f-b4ef-6c0aacb48478" providerId="ADAL" clId="{FC0027CB-26B8-4B8C-836A-C4B401F6E6C3}" dt="2018-08-27T18:47:16.154" v="119" actId="2696"/>
        <pc:sldMkLst>
          <pc:docMk/>
          <pc:sldMk cId="3142416897" sldId="348"/>
        </pc:sldMkLst>
      </pc:sldChg>
      <pc:sldChg chg="del">
        <pc:chgData name="Becky Mann" userId="eb467d60-cff5-406f-b4ef-6c0aacb48478" providerId="ADAL" clId="{FC0027CB-26B8-4B8C-836A-C4B401F6E6C3}" dt="2018-08-27T18:47:16.175" v="120" actId="2696"/>
        <pc:sldMkLst>
          <pc:docMk/>
          <pc:sldMk cId="2005166254" sldId="349"/>
        </pc:sldMkLst>
      </pc:sldChg>
      <pc:sldChg chg="del">
        <pc:chgData name="Becky Mann" userId="eb467d60-cff5-406f-b4ef-6c0aacb48478" providerId="ADAL" clId="{FC0027CB-26B8-4B8C-836A-C4B401F6E6C3}" dt="2018-08-27T18:47:16.213" v="122" actId="2696"/>
        <pc:sldMkLst>
          <pc:docMk/>
          <pc:sldMk cId="1078622178" sldId="350"/>
        </pc:sldMkLst>
      </pc:sldChg>
      <pc:sldChg chg="del">
        <pc:chgData name="Becky Mann" userId="eb467d60-cff5-406f-b4ef-6c0aacb48478" providerId="ADAL" clId="{FC0027CB-26B8-4B8C-836A-C4B401F6E6C3}" dt="2018-08-27T18:47:16.196" v="121" actId="2696"/>
        <pc:sldMkLst>
          <pc:docMk/>
          <pc:sldMk cId="1917257423" sldId="352"/>
        </pc:sldMkLst>
      </pc:sldChg>
      <pc:sldChg chg="del">
        <pc:chgData name="Becky Mann" userId="eb467d60-cff5-406f-b4ef-6c0aacb48478" providerId="ADAL" clId="{FC0027CB-26B8-4B8C-836A-C4B401F6E6C3}" dt="2018-08-27T18:47:16.247" v="123" actId="2696"/>
        <pc:sldMkLst>
          <pc:docMk/>
          <pc:sldMk cId="3942378505" sldId="353"/>
        </pc:sldMkLst>
      </pc:sldChg>
      <pc:sldChg chg="del">
        <pc:chgData name="Becky Mann" userId="eb467d60-cff5-406f-b4ef-6c0aacb48478" providerId="ADAL" clId="{FC0027CB-26B8-4B8C-836A-C4B401F6E6C3}" dt="2018-08-27T18:47:16.341" v="128" actId="2696"/>
        <pc:sldMkLst>
          <pc:docMk/>
          <pc:sldMk cId="2017100274" sldId="354"/>
        </pc:sldMkLst>
      </pc:sldChg>
      <pc:sldChg chg="del">
        <pc:chgData name="Becky Mann" userId="eb467d60-cff5-406f-b4ef-6c0aacb48478" providerId="ADAL" clId="{FC0027CB-26B8-4B8C-836A-C4B401F6E6C3}" dt="2018-08-27T18:47:16.358" v="129" actId="2696"/>
        <pc:sldMkLst>
          <pc:docMk/>
          <pc:sldMk cId="2404341671" sldId="355"/>
        </pc:sldMkLst>
      </pc:sldChg>
      <pc:sldChg chg="del">
        <pc:chgData name="Becky Mann" userId="eb467d60-cff5-406f-b4ef-6c0aacb48478" providerId="ADAL" clId="{FC0027CB-26B8-4B8C-836A-C4B401F6E6C3}" dt="2018-08-27T18:47:16.378" v="130" actId="2696"/>
        <pc:sldMkLst>
          <pc:docMk/>
          <pc:sldMk cId="1912542930" sldId="356"/>
        </pc:sldMkLst>
      </pc:sldChg>
      <pc:sldChg chg="del">
        <pc:chgData name="Becky Mann" userId="eb467d60-cff5-406f-b4ef-6c0aacb48478" providerId="ADAL" clId="{FC0027CB-26B8-4B8C-836A-C4B401F6E6C3}" dt="2018-08-27T18:47:16.398" v="131" actId="2696"/>
        <pc:sldMkLst>
          <pc:docMk/>
          <pc:sldMk cId="3471589889" sldId="357"/>
        </pc:sldMkLst>
      </pc:sldChg>
      <pc:sldChg chg="del">
        <pc:chgData name="Becky Mann" userId="eb467d60-cff5-406f-b4ef-6c0aacb48478" providerId="ADAL" clId="{FC0027CB-26B8-4B8C-836A-C4B401F6E6C3}" dt="2018-08-27T18:47:16.430" v="132" actId="2696"/>
        <pc:sldMkLst>
          <pc:docMk/>
          <pc:sldMk cId="646177477" sldId="358"/>
        </pc:sldMkLst>
      </pc:sldChg>
      <pc:sldChg chg="del">
        <pc:chgData name="Becky Mann" userId="eb467d60-cff5-406f-b4ef-6c0aacb48478" providerId="ADAL" clId="{FC0027CB-26B8-4B8C-836A-C4B401F6E6C3}" dt="2018-08-27T18:47:16.450" v="133" actId="2696"/>
        <pc:sldMkLst>
          <pc:docMk/>
          <pc:sldMk cId="1174526308" sldId="359"/>
        </pc:sldMkLst>
      </pc:sldChg>
      <pc:sldChg chg="del">
        <pc:chgData name="Becky Mann" userId="eb467d60-cff5-406f-b4ef-6c0aacb48478" providerId="ADAL" clId="{FC0027CB-26B8-4B8C-836A-C4B401F6E6C3}" dt="2018-08-27T18:47:16.475" v="134" actId="2696"/>
        <pc:sldMkLst>
          <pc:docMk/>
          <pc:sldMk cId="733403810" sldId="360"/>
        </pc:sldMkLst>
      </pc:sldChg>
      <pc:sldChg chg="del">
        <pc:chgData name="Becky Mann" userId="eb467d60-cff5-406f-b4ef-6c0aacb48478" providerId="ADAL" clId="{FC0027CB-26B8-4B8C-836A-C4B401F6E6C3}" dt="2018-08-27T18:47:16.493" v="135" actId="2696"/>
        <pc:sldMkLst>
          <pc:docMk/>
          <pc:sldMk cId="2909486730" sldId="361"/>
        </pc:sldMkLst>
      </pc:sldChg>
      <pc:sldChg chg="del">
        <pc:chgData name="Becky Mann" userId="eb467d60-cff5-406f-b4ef-6c0aacb48478" providerId="ADAL" clId="{FC0027CB-26B8-4B8C-836A-C4B401F6E6C3}" dt="2018-08-27T18:47:16.512" v="136" actId="2696"/>
        <pc:sldMkLst>
          <pc:docMk/>
          <pc:sldMk cId="1743209285" sldId="362"/>
        </pc:sldMkLst>
      </pc:sldChg>
      <pc:sldChg chg="del">
        <pc:chgData name="Becky Mann" userId="eb467d60-cff5-406f-b4ef-6c0aacb48478" providerId="ADAL" clId="{FC0027CB-26B8-4B8C-836A-C4B401F6E6C3}" dt="2018-08-27T18:47:16.532" v="137" actId="2696"/>
        <pc:sldMkLst>
          <pc:docMk/>
          <pc:sldMk cId="306591123" sldId="363"/>
        </pc:sldMkLst>
      </pc:sldChg>
      <pc:sldChg chg="del">
        <pc:chgData name="Becky Mann" userId="eb467d60-cff5-406f-b4ef-6c0aacb48478" providerId="ADAL" clId="{FC0027CB-26B8-4B8C-836A-C4B401F6E6C3}" dt="2018-08-27T18:47:16.548" v="138" actId="2696"/>
        <pc:sldMkLst>
          <pc:docMk/>
          <pc:sldMk cId="1277440044" sldId="364"/>
        </pc:sldMkLst>
      </pc:sldChg>
      <pc:sldChg chg="del">
        <pc:chgData name="Becky Mann" userId="eb467d60-cff5-406f-b4ef-6c0aacb48478" providerId="ADAL" clId="{FC0027CB-26B8-4B8C-836A-C4B401F6E6C3}" dt="2018-08-27T18:47:16.567" v="139" actId="2696"/>
        <pc:sldMkLst>
          <pc:docMk/>
          <pc:sldMk cId="599626265" sldId="365"/>
        </pc:sldMkLst>
      </pc:sldChg>
      <pc:sldChg chg="del">
        <pc:chgData name="Becky Mann" userId="eb467d60-cff5-406f-b4ef-6c0aacb48478" providerId="ADAL" clId="{FC0027CB-26B8-4B8C-836A-C4B401F6E6C3}" dt="2018-08-27T18:47:16.588" v="140" actId="2696"/>
        <pc:sldMkLst>
          <pc:docMk/>
          <pc:sldMk cId="4187363631" sldId="366"/>
        </pc:sldMkLst>
      </pc:sldChg>
      <pc:sldChg chg="del">
        <pc:chgData name="Becky Mann" userId="eb467d60-cff5-406f-b4ef-6c0aacb48478" providerId="ADAL" clId="{FC0027CB-26B8-4B8C-836A-C4B401F6E6C3}" dt="2018-08-27T18:47:16.606" v="141" actId="2696"/>
        <pc:sldMkLst>
          <pc:docMk/>
          <pc:sldMk cId="2832143717" sldId="367"/>
        </pc:sldMkLst>
      </pc:sldChg>
      <pc:sldChg chg="del">
        <pc:chgData name="Becky Mann" userId="eb467d60-cff5-406f-b4ef-6c0aacb48478" providerId="ADAL" clId="{FC0027CB-26B8-4B8C-836A-C4B401F6E6C3}" dt="2018-08-27T18:47:16.628" v="142" actId="2696"/>
        <pc:sldMkLst>
          <pc:docMk/>
          <pc:sldMk cId="147050791" sldId="368"/>
        </pc:sldMkLst>
      </pc:sldChg>
      <pc:sldChg chg="del">
        <pc:chgData name="Becky Mann" userId="eb467d60-cff5-406f-b4ef-6c0aacb48478" providerId="ADAL" clId="{FC0027CB-26B8-4B8C-836A-C4B401F6E6C3}" dt="2018-08-27T18:47:16.659" v="143" actId="2696"/>
        <pc:sldMkLst>
          <pc:docMk/>
          <pc:sldMk cId="1093469834" sldId="369"/>
        </pc:sldMkLst>
      </pc:sldChg>
      <pc:sldChg chg="del">
        <pc:chgData name="Becky Mann" userId="eb467d60-cff5-406f-b4ef-6c0aacb48478" providerId="ADAL" clId="{FC0027CB-26B8-4B8C-836A-C4B401F6E6C3}" dt="2018-08-27T18:47:16.754" v="148" actId="2696"/>
        <pc:sldMkLst>
          <pc:docMk/>
          <pc:sldMk cId="810676959" sldId="370"/>
        </pc:sldMkLst>
      </pc:sldChg>
      <pc:sldChg chg="del">
        <pc:chgData name="Becky Mann" userId="eb467d60-cff5-406f-b4ef-6c0aacb48478" providerId="ADAL" clId="{FC0027CB-26B8-4B8C-836A-C4B401F6E6C3}" dt="2018-08-27T18:47:16.775" v="149" actId="2696"/>
        <pc:sldMkLst>
          <pc:docMk/>
          <pc:sldMk cId="124110649" sldId="371"/>
        </pc:sldMkLst>
      </pc:sldChg>
      <pc:sldChg chg="del">
        <pc:chgData name="Becky Mann" userId="eb467d60-cff5-406f-b4ef-6c0aacb48478" providerId="ADAL" clId="{FC0027CB-26B8-4B8C-836A-C4B401F6E6C3}" dt="2018-08-27T18:47:16.795" v="150" actId="2696"/>
        <pc:sldMkLst>
          <pc:docMk/>
          <pc:sldMk cId="4232753847" sldId="372"/>
        </pc:sldMkLst>
      </pc:sldChg>
      <pc:sldChg chg="del">
        <pc:chgData name="Becky Mann" userId="eb467d60-cff5-406f-b4ef-6c0aacb48478" providerId="ADAL" clId="{FC0027CB-26B8-4B8C-836A-C4B401F6E6C3}" dt="2018-08-27T18:47:16.808" v="151" actId="2696"/>
        <pc:sldMkLst>
          <pc:docMk/>
          <pc:sldMk cId="2746464866" sldId="373"/>
        </pc:sldMkLst>
      </pc:sldChg>
      <pc:sldChg chg="del">
        <pc:chgData name="Becky Mann" userId="eb467d60-cff5-406f-b4ef-6c0aacb48478" providerId="ADAL" clId="{FC0027CB-26B8-4B8C-836A-C4B401F6E6C3}" dt="2018-08-27T18:47:16.826" v="152" actId="2696"/>
        <pc:sldMkLst>
          <pc:docMk/>
          <pc:sldMk cId="2786000207" sldId="374"/>
        </pc:sldMkLst>
      </pc:sldChg>
      <pc:sldChg chg="del">
        <pc:chgData name="Becky Mann" userId="eb467d60-cff5-406f-b4ef-6c0aacb48478" providerId="ADAL" clId="{FC0027CB-26B8-4B8C-836A-C4B401F6E6C3}" dt="2018-08-27T18:47:16.844" v="153" actId="2696"/>
        <pc:sldMkLst>
          <pc:docMk/>
          <pc:sldMk cId="1183842657" sldId="375"/>
        </pc:sldMkLst>
      </pc:sldChg>
      <pc:sldChg chg="del">
        <pc:chgData name="Becky Mann" userId="eb467d60-cff5-406f-b4ef-6c0aacb48478" providerId="ADAL" clId="{FC0027CB-26B8-4B8C-836A-C4B401F6E6C3}" dt="2018-08-27T18:47:16.866" v="154" actId="2696"/>
        <pc:sldMkLst>
          <pc:docMk/>
          <pc:sldMk cId="1786481513" sldId="376"/>
        </pc:sldMkLst>
      </pc:sldChg>
      <pc:sldChg chg="del">
        <pc:chgData name="Becky Mann" userId="eb467d60-cff5-406f-b4ef-6c0aacb48478" providerId="ADAL" clId="{FC0027CB-26B8-4B8C-836A-C4B401F6E6C3}" dt="2018-08-27T18:47:16.882" v="155" actId="2696"/>
        <pc:sldMkLst>
          <pc:docMk/>
          <pc:sldMk cId="458366570" sldId="377"/>
        </pc:sldMkLst>
      </pc:sldChg>
      <pc:sldChg chg="del">
        <pc:chgData name="Becky Mann" userId="eb467d60-cff5-406f-b4ef-6c0aacb48478" providerId="ADAL" clId="{FC0027CB-26B8-4B8C-836A-C4B401F6E6C3}" dt="2018-08-27T18:47:16.902" v="156" actId="2696"/>
        <pc:sldMkLst>
          <pc:docMk/>
          <pc:sldMk cId="1142040272" sldId="378"/>
        </pc:sldMkLst>
      </pc:sldChg>
      <pc:sldChg chg="del">
        <pc:chgData name="Becky Mann" userId="eb467d60-cff5-406f-b4ef-6c0aacb48478" providerId="ADAL" clId="{FC0027CB-26B8-4B8C-836A-C4B401F6E6C3}" dt="2018-08-27T18:47:16.923" v="157" actId="2696"/>
        <pc:sldMkLst>
          <pc:docMk/>
          <pc:sldMk cId="1067749395" sldId="379"/>
        </pc:sldMkLst>
      </pc:sldChg>
      <pc:sldChg chg="del">
        <pc:chgData name="Becky Mann" userId="eb467d60-cff5-406f-b4ef-6c0aacb48478" providerId="ADAL" clId="{FC0027CB-26B8-4B8C-836A-C4B401F6E6C3}" dt="2018-08-27T18:47:16.940" v="158" actId="2696"/>
        <pc:sldMkLst>
          <pc:docMk/>
          <pc:sldMk cId="156482934" sldId="380"/>
        </pc:sldMkLst>
      </pc:sldChg>
      <pc:sldChg chg="del">
        <pc:chgData name="Becky Mann" userId="eb467d60-cff5-406f-b4ef-6c0aacb48478" providerId="ADAL" clId="{FC0027CB-26B8-4B8C-836A-C4B401F6E6C3}" dt="2018-08-27T18:47:16.963" v="159" actId="2696"/>
        <pc:sldMkLst>
          <pc:docMk/>
          <pc:sldMk cId="779547280" sldId="381"/>
        </pc:sldMkLst>
      </pc:sldChg>
      <pc:sldChg chg="del">
        <pc:chgData name="Becky Mann" userId="eb467d60-cff5-406f-b4ef-6c0aacb48478" providerId="ADAL" clId="{FC0027CB-26B8-4B8C-836A-C4B401F6E6C3}" dt="2018-08-27T18:47:16.991" v="160" actId="2696"/>
        <pc:sldMkLst>
          <pc:docMk/>
          <pc:sldMk cId="4075920877" sldId="382"/>
        </pc:sldMkLst>
      </pc:sldChg>
      <pc:sldChg chg="del">
        <pc:chgData name="Becky Mann" userId="eb467d60-cff5-406f-b4ef-6c0aacb48478" providerId="ADAL" clId="{FC0027CB-26B8-4B8C-836A-C4B401F6E6C3}" dt="2018-08-27T18:47:13.564" v="20" actId="2696"/>
        <pc:sldMkLst>
          <pc:docMk/>
          <pc:sldMk cId="2990496024" sldId="616"/>
        </pc:sldMkLst>
      </pc:sldChg>
      <pc:sldChg chg="del">
        <pc:chgData name="Becky Mann" userId="eb467d60-cff5-406f-b4ef-6c0aacb48478" providerId="ADAL" clId="{FC0027CB-26B8-4B8C-836A-C4B401F6E6C3}" dt="2018-08-27T18:47:14.101" v="36" actId="2696"/>
        <pc:sldMkLst>
          <pc:docMk/>
          <pc:sldMk cId="664758064" sldId="617"/>
        </pc:sldMkLst>
      </pc:sldChg>
      <pc:sldChg chg="del">
        <pc:chgData name="Becky Mann" userId="eb467d60-cff5-406f-b4ef-6c0aacb48478" providerId="ADAL" clId="{FC0027CB-26B8-4B8C-836A-C4B401F6E6C3}" dt="2018-08-27T18:47:14.852" v="62" actId="2696"/>
        <pc:sldMkLst>
          <pc:docMk/>
          <pc:sldMk cId="472640042" sldId="618"/>
        </pc:sldMkLst>
      </pc:sldChg>
      <pc:sldChg chg="del">
        <pc:chgData name="Becky Mann" userId="eb467d60-cff5-406f-b4ef-6c0aacb48478" providerId="ADAL" clId="{FC0027CB-26B8-4B8C-836A-C4B401F6E6C3}" dt="2018-08-27T18:47:15.229" v="78" actId="2696"/>
        <pc:sldMkLst>
          <pc:docMk/>
          <pc:sldMk cId="2379548108" sldId="619"/>
        </pc:sldMkLst>
      </pc:sldChg>
      <pc:sldChg chg="del">
        <pc:chgData name="Becky Mann" userId="eb467d60-cff5-406f-b4ef-6c0aacb48478" providerId="ADAL" clId="{FC0027CB-26B8-4B8C-836A-C4B401F6E6C3}" dt="2018-08-27T18:47:15.539" v="92" actId="2696"/>
        <pc:sldMkLst>
          <pc:docMk/>
          <pc:sldMk cId="1846803841" sldId="620"/>
        </pc:sldMkLst>
      </pc:sldChg>
      <pc:sldChg chg="del">
        <pc:chgData name="Becky Mann" userId="eb467d60-cff5-406f-b4ef-6c0aacb48478" providerId="ADAL" clId="{FC0027CB-26B8-4B8C-836A-C4B401F6E6C3}" dt="2018-08-27T18:47:15.941" v="109" actId="2696"/>
        <pc:sldMkLst>
          <pc:docMk/>
          <pc:sldMk cId="2794724018" sldId="621"/>
        </pc:sldMkLst>
      </pc:sldChg>
      <pc:sldChg chg="del">
        <pc:chgData name="Becky Mann" userId="eb467d60-cff5-406f-b4ef-6c0aacb48478" providerId="ADAL" clId="{FC0027CB-26B8-4B8C-836A-C4B401F6E6C3}" dt="2018-08-27T18:47:16.306" v="126" actId="2696"/>
        <pc:sldMkLst>
          <pc:docMk/>
          <pc:sldMk cId="59709307" sldId="622"/>
        </pc:sldMkLst>
      </pc:sldChg>
      <pc:sldChg chg="del">
        <pc:chgData name="Becky Mann" userId="eb467d60-cff5-406f-b4ef-6c0aacb48478" providerId="ADAL" clId="{FC0027CB-26B8-4B8C-836A-C4B401F6E6C3}" dt="2018-08-27T18:47:16.714" v="146" actId="2696"/>
        <pc:sldMkLst>
          <pc:docMk/>
          <pc:sldMk cId="488428153" sldId="623"/>
        </pc:sldMkLst>
      </pc:sldChg>
      <pc:sldChg chg="del">
        <pc:chgData name="Becky Mann" userId="eb467d60-cff5-406f-b4ef-6c0aacb48478" providerId="ADAL" clId="{FC0027CB-26B8-4B8C-836A-C4B401F6E6C3}" dt="2018-08-27T18:47:13.114" v="6" actId="2696"/>
        <pc:sldMkLst>
          <pc:docMk/>
          <pc:sldMk cId="1634036377" sldId="638"/>
        </pc:sldMkLst>
      </pc:sldChg>
      <pc:sldChg chg="del">
        <pc:chgData name="Becky Mann" userId="eb467d60-cff5-406f-b4ef-6c0aacb48478" providerId="ADAL" clId="{FC0027CB-26B8-4B8C-836A-C4B401F6E6C3}" dt="2018-08-27T18:47:13.533" v="19" actId="2696"/>
        <pc:sldMkLst>
          <pc:docMk/>
          <pc:sldMk cId="2024093079" sldId="639"/>
        </pc:sldMkLst>
      </pc:sldChg>
      <pc:sldChg chg="del">
        <pc:chgData name="Becky Mann" userId="eb467d60-cff5-406f-b4ef-6c0aacb48478" providerId="ADAL" clId="{FC0027CB-26B8-4B8C-836A-C4B401F6E6C3}" dt="2018-08-27T18:47:13.607" v="21" actId="2696"/>
        <pc:sldMkLst>
          <pc:docMk/>
          <pc:sldMk cId="2517965188" sldId="640"/>
        </pc:sldMkLst>
      </pc:sldChg>
      <pc:sldChg chg="del">
        <pc:chgData name="Becky Mann" userId="eb467d60-cff5-406f-b4ef-6c0aacb48478" providerId="ADAL" clId="{FC0027CB-26B8-4B8C-836A-C4B401F6E6C3}" dt="2018-08-27T18:47:14.037" v="34" actId="2696"/>
        <pc:sldMkLst>
          <pc:docMk/>
          <pc:sldMk cId="511777996" sldId="641"/>
        </pc:sldMkLst>
      </pc:sldChg>
      <pc:sldChg chg="del">
        <pc:chgData name="Becky Mann" userId="eb467d60-cff5-406f-b4ef-6c0aacb48478" providerId="ADAL" clId="{FC0027CB-26B8-4B8C-836A-C4B401F6E6C3}" dt="2018-08-27T18:47:14.069" v="35" actId="2696"/>
        <pc:sldMkLst>
          <pc:docMk/>
          <pc:sldMk cId="3122133215" sldId="642"/>
        </pc:sldMkLst>
      </pc:sldChg>
      <pc:sldChg chg="del">
        <pc:chgData name="Becky Mann" userId="eb467d60-cff5-406f-b4ef-6c0aacb48478" providerId="ADAL" clId="{FC0027CB-26B8-4B8C-836A-C4B401F6E6C3}" dt="2018-08-27T18:47:14.129" v="37" actId="2696"/>
        <pc:sldMkLst>
          <pc:docMk/>
          <pc:sldMk cId="269684172" sldId="643"/>
        </pc:sldMkLst>
      </pc:sldChg>
      <pc:sldChg chg="del">
        <pc:chgData name="Becky Mann" userId="eb467d60-cff5-406f-b4ef-6c0aacb48478" providerId="ADAL" clId="{FC0027CB-26B8-4B8C-836A-C4B401F6E6C3}" dt="2018-08-27T18:47:14.807" v="60" actId="2696"/>
        <pc:sldMkLst>
          <pc:docMk/>
          <pc:sldMk cId="4081900043" sldId="644"/>
        </pc:sldMkLst>
      </pc:sldChg>
      <pc:sldChg chg="del">
        <pc:chgData name="Becky Mann" userId="eb467d60-cff5-406f-b4ef-6c0aacb48478" providerId="ADAL" clId="{FC0027CB-26B8-4B8C-836A-C4B401F6E6C3}" dt="2018-08-27T18:47:14.828" v="61" actId="2696"/>
        <pc:sldMkLst>
          <pc:docMk/>
          <pc:sldMk cId="3282433047" sldId="645"/>
        </pc:sldMkLst>
      </pc:sldChg>
      <pc:sldChg chg="del">
        <pc:chgData name="Becky Mann" userId="eb467d60-cff5-406f-b4ef-6c0aacb48478" providerId="ADAL" clId="{FC0027CB-26B8-4B8C-836A-C4B401F6E6C3}" dt="2018-08-27T18:47:14.874" v="63" actId="2696"/>
        <pc:sldMkLst>
          <pc:docMk/>
          <pc:sldMk cId="186546100" sldId="646"/>
        </pc:sldMkLst>
      </pc:sldChg>
      <pc:sldChg chg="del">
        <pc:chgData name="Becky Mann" userId="eb467d60-cff5-406f-b4ef-6c0aacb48478" providerId="ADAL" clId="{FC0027CB-26B8-4B8C-836A-C4B401F6E6C3}" dt="2018-08-27T18:47:15.191" v="76" actId="2696"/>
        <pc:sldMkLst>
          <pc:docMk/>
          <pc:sldMk cId="3917002783" sldId="647"/>
        </pc:sldMkLst>
      </pc:sldChg>
      <pc:sldChg chg="del">
        <pc:chgData name="Becky Mann" userId="eb467d60-cff5-406f-b4ef-6c0aacb48478" providerId="ADAL" clId="{FC0027CB-26B8-4B8C-836A-C4B401F6E6C3}" dt="2018-08-27T18:47:15.209" v="77" actId="2696"/>
        <pc:sldMkLst>
          <pc:docMk/>
          <pc:sldMk cId="1995203425" sldId="648"/>
        </pc:sldMkLst>
      </pc:sldChg>
      <pc:sldChg chg="del">
        <pc:chgData name="Becky Mann" userId="eb467d60-cff5-406f-b4ef-6c0aacb48478" providerId="ADAL" clId="{FC0027CB-26B8-4B8C-836A-C4B401F6E6C3}" dt="2018-08-27T18:47:15.247" v="79" actId="2696"/>
        <pc:sldMkLst>
          <pc:docMk/>
          <pc:sldMk cId="2305945338" sldId="649"/>
        </pc:sldMkLst>
      </pc:sldChg>
      <pc:sldChg chg="del">
        <pc:chgData name="Becky Mann" userId="eb467d60-cff5-406f-b4ef-6c0aacb48478" providerId="ADAL" clId="{FC0027CB-26B8-4B8C-836A-C4B401F6E6C3}" dt="2018-08-27T18:47:15.496" v="90" actId="2696"/>
        <pc:sldMkLst>
          <pc:docMk/>
          <pc:sldMk cId="1539231536" sldId="650"/>
        </pc:sldMkLst>
      </pc:sldChg>
      <pc:sldChg chg="del">
        <pc:chgData name="Becky Mann" userId="eb467d60-cff5-406f-b4ef-6c0aacb48478" providerId="ADAL" clId="{FC0027CB-26B8-4B8C-836A-C4B401F6E6C3}" dt="2018-08-27T18:47:15.517" v="91" actId="2696"/>
        <pc:sldMkLst>
          <pc:docMk/>
          <pc:sldMk cId="1577475519" sldId="651"/>
        </pc:sldMkLst>
      </pc:sldChg>
      <pc:sldChg chg="del">
        <pc:chgData name="Becky Mann" userId="eb467d60-cff5-406f-b4ef-6c0aacb48478" providerId="ADAL" clId="{FC0027CB-26B8-4B8C-836A-C4B401F6E6C3}" dt="2018-08-27T18:47:15.560" v="93" actId="2696"/>
        <pc:sldMkLst>
          <pc:docMk/>
          <pc:sldMk cId="1384308736" sldId="652"/>
        </pc:sldMkLst>
      </pc:sldChg>
      <pc:sldChg chg="del">
        <pc:chgData name="Becky Mann" userId="eb467d60-cff5-406f-b4ef-6c0aacb48478" providerId="ADAL" clId="{FC0027CB-26B8-4B8C-836A-C4B401F6E6C3}" dt="2018-08-27T18:47:15.913" v="108" actId="2696"/>
        <pc:sldMkLst>
          <pc:docMk/>
          <pc:sldMk cId="2658457281" sldId="653"/>
        </pc:sldMkLst>
      </pc:sldChg>
      <pc:sldChg chg="del">
        <pc:chgData name="Becky Mann" userId="eb467d60-cff5-406f-b4ef-6c0aacb48478" providerId="ADAL" clId="{FC0027CB-26B8-4B8C-836A-C4B401F6E6C3}" dt="2018-08-27T18:47:15.963" v="110" actId="2696"/>
        <pc:sldMkLst>
          <pc:docMk/>
          <pc:sldMk cId="755230011" sldId="654"/>
        </pc:sldMkLst>
      </pc:sldChg>
      <pc:sldChg chg="del">
        <pc:chgData name="Becky Mann" userId="eb467d60-cff5-406f-b4ef-6c0aacb48478" providerId="ADAL" clId="{FC0027CB-26B8-4B8C-836A-C4B401F6E6C3}" dt="2018-08-27T18:47:16.269" v="124" actId="2696"/>
        <pc:sldMkLst>
          <pc:docMk/>
          <pc:sldMk cId="362051429" sldId="655"/>
        </pc:sldMkLst>
      </pc:sldChg>
      <pc:sldChg chg="del">
        <pc:chgData name="Becky Mann" userId="eb467d60-cff5-406f-b4ef-6c0aacb48478" providerId="ADAL" clId="{FC0027CB-26B8-4B8C-836A-C4B401F6E6C3}" dt="2018-08-27T18:47:16.284" v="125" actId="2696"/>
        <pc:sldMkLst>
          <pc:docMk/>
          <pc:sldMk cId="2112357447" sldId="656"/>
        </pc:sldMkLst>
      </pc:sldChg>
      <pc:sldChg chg="del">
        <pc:chgData name="Becky Mann" userId="eb467d60-cff5-406f-b4ef-6c0aacb48478" providerId="ADAL" clId="{FC0027CB-26B8-4B8C-836A-C4B401F6E6C3}" dt="2018-08-27T18:47:16.326" v="127" actId="2696"/>
        <pc:sldMkLst>
          <pc:docMk/>
          <pc:sldMk cId="296472173" sldId="657"/>
        </pc:sldMkLst>
      </pc:sldChg>
      <pc:sldChg chg="del">
        <pc:chgData name="Becky Mann" userId="eb467d60-cff5-406f-b4ef-6c0aacb48478" providerId="ADAL" clId="{FC0027CB-26B8-4B8C-836A-C4B401F6E6C3}" dt="2018-08-27T18:47:16.678" v="144" actId="2696"/>
        <pc:sldMkLst>
          <pc:docMk/>
          <pc:sldMk cId="1822990733" sldId="658"/>
        </pc:sldMkLst>
      </pc:sldChg>
      <pc:sldChg chg="del">
        <pc:chgData name="Becky Mann" userId="eb467d60-cff5-406f-b4ef-6c0aacb48478" providerId="ADAL" clId="{FC0027CB-26B8-4B8C-836A-C4B401F6E6C3}" dt="2018-08-27T18:47:16.696" v="145" actId="2696"/>
        <pc:sldMkLst>
          <pc:docMk/>
          <pc:sldMk cId="2339441362" sldId="659"/>
        </pc:sldMkLst>
      </pc:sldChg>
      <pc:sldChg chg="del">
        <pc:chgData name="Becky Mann" userId="eb467d60-cff5-406f-b4ef-6c0aacb48478" providerId="ADAL" clId="{FC0027CB-26B8-4B8C-836A-C4B401F6E6C3}" dt="2018-08-27T18:47:16.732" v="147" actId="2696"/>
        <pc:sldMkLst>
          <pc:docMk/>
          <pc:sldMk cId="948670983" sldId="660"/>
        </pc:sldMkLst>
      </pc:sldChg>
      <pc:sldChg chg="del">
        <pc:chgData name="Becky Mann" userId="eb467d60-cff5-406f-b4ef-6c0aacb48478" providerId="ADAL" clId="{FC0027CB-26B8-4B8C-836A-C4B401F6E6C3}" dt="2018-08-27T18:47:17.008" v="161" actId="2696"/>
        <pc:sldMkLst>
          <pc:docMk/>
          <pc:sldMk cId="861959269" sldId="661"/>
        </pc:sldMkLst>
      </pc:sldChg>
      <pc:sldChg chg="del">
        <pc:chgData name="Becky Mann" userId="eb467d60-cff5-406f-b4ef-6c0aacb48478" providerId="ADAL" clId="{FC0027CB-26B8-4B8C-836A-C4B401F6E6C3}" dt="2018-08-27T18:47:17.024" v="162" actId="2696"/>
        <pc:sldMkLst>
          <pc:docMk/>
          <pc:sldMk cId="1620696309" sldId="662"/>
        </pc:sldMkLst>
      </pc:sldChg>
      <pc:sldChg chg="del">
        <pc:chgData name="Becky Mann" userId="eb467d60-cff5-406f-b4ef-6c0aacb48478" providerId="ADAL" clId="{FC0027CB-26B8-4B8C-836A-C4B401F6E6C3}" dt="2018-08-27T18:47:13.078" v="5" actId="2696"/>
        <pc:sldMkLst>
          <pc:docMk/>
          <pc:sldMk cId="2610899193" sldId="700"/>
        </pc:sldMkLst>
      </pc:sldChg>
      <pc:sldChg chg="del">
        <pc:chgData name="Becky Mann" userId="eb467d60-cff5-406f-b4ef-6c0aacb48478" providerId="ADAL" clId="{FC0027CB-26B8-4B8C-836A-C4B401F6E6C3}" dt="2018-08-27T18:47:12.959" v="1" actId="2696"/>
        <pc:sldMkLst>
          <pc:docMk/>
          <pc:sldMk cId="985102725" sldId="701"/>
        </pc:sldMkLst>
      </pc:sldChg>
      <pc:sldChg chg="del">
        <pc:chgData name="Becky Mann" userId="eb467d60-cff5-406f-b4ef-6c0aacb48478" providerId="ADAL" clId="{FC0027CB-26B8-4B8C-836A-C4B401F6E6C3}" dt="2018-08-27T18:47:12.996" v="2" actId="2696"/>
        <pc:sldMkLst>
          <pc:docMk/>
          <pc:sldMk cId="733213307" sldId="702"/>
        </pc:sldMkLst>
      </pc:sldChg>
      <pc:sldChg chg="del">
        <pc:chgData name="Becky Mann" userId="eb467d60-cff5-406f-b4ef-6c0aacb48478" providerId="ADAL" clId="{FC0027CB-26B8-4B8C-836A-C4B401F6E6C3}" dt="2018-08-27T18:47:13.024" v="3" actId="2696"/>
        <pc:sldMkLst>
          <pc:docMk/>
          <pc:sldMk cId="4249051692" sldId="703"/>
        </pc:sldMkLst>
      </pc:sldChg>
      <pc:sldChg chg="del">
        <pc:chgData name="Becky Mann" userId="eb467d60-cff5-406f-b4ef-6c0aacb48478" providerId="ADAL" clId="{FC0027CB-26B8-4B8C-836A-C4B401F6E6C3}" dt="2018-08-27T18:47:13.055" v="4" actId="2696"/>
        <pc:sldMkLst>
          <pc:docMk/>
          <pc:sldMk cId="2207060766" sldId="70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27992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CE24EC-68B1-4280-883D-EF0309E00D68}"/>
              </a:ext>
            </a:extLst>
          </p:cNvPr>
          <p:cNvSpPr>
            <a:spLocks noGrp="1" noRot="1" noChangeAspect="1"/>
          </p:cNvSpPr>
          <p:nvPr>
            <p:ph type="sldImg" idx="2"/>
          </p:nvPr>
        </p:nvSpPr>
        <p:spPr>
          <a:xfrm>
            <a:off x="685800" y="242888"/>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a:extLst>
              <a:ext uri="{FF2B5EF4-FFF2-40B4-BE49-F238E27FC236}">
                <a16:creationId xmlns:a16="http://schemas.microsoft.com/office/drawing/2014/main" id="{076C9C4A-5E92-4E29-A351-C9A277F636E9}"/>
              </a:ext>
            </a:extLst>
          </p:cNvPr>
          <p:cNvSpPr>
            <a:spLocks noGrp="1"/>
          </p:cNvSpPr>
          <p:nvPr>
            <p:ph type="body" sz="quarter" idx="3"/>
          </p:nvPr>
        </p:nvSpPr>
        <p:spPr>
          <a:xfrm>
            <a:off x="685800" y="3686629"/>
            <a:ext cx="5486400" cy="5079999"/>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64164932"/>
      </p:ext>
    </p:extLst>
  </p:cSld>
  <p:clrMap bg1="dk1" tx1="lt1" bg2="dk2" tx2="lt2" accent1="accent1" accent2="accent2" accent3="accent3" accent4="accent4" accent5="accent5" accent6="accent6" hlink="hlink" folHlink="folHlink"/>
  <p:notesStyle>
    <a:lvl1pPr marL="57150" indent="0" algn="l" defTabSz="914400" rtl="0" eaLnBrk="1" latinLnBrk="0" hangingPunct="1">
      <a:spcAft>
        <a:spcPts val="1200"/>
      </a:spcAft>
      <a:buFont typeface="+mj-lt"/>
      <a:buNone/>
      <a:defRPr sz="1200" b="0" kern="1200">
        <a:solidFill>
          <a:schemeClr val="tx1"/>
        </a:solidFill>
        <a:latin typeface="+mn-lt"/>
        <a:ea typeface="Verdana" panose="020B0604030504040204" pitchFamily="34" charset="0"/>
        <a:cs typeface="Verdana" panose="020B0604030504040204" pitchFamily="34" charset="0"/>
      </a:defRPr>
    </a:lvl1pPr>
    <a:lvl2pPr marL="285750" indent="-228600" algn="l" defTabSz="914400" rtl="0" eaLnBrk="1" latinLnBrk="0" hangingPunct="1">
      <a:spcAft>
        <a:spcPts val="0"/>
      </a:spcAft>
      <a:buFont typeface="+mj-lt"/>
      <a:buAutoNum type="arabicPeriod"/>
      <a:defRPr sz="1200" b="1" i="0" kern="1200">
        <a:solidFill>
          <a:schemeClr val="tx1"/>
        </a:solidFill>
        <a:latin typeface="+mn-lt"/>
        <a:ea typeface="Verdana" panose="020B0604030504040204" pitchFamily="34" charset="0"/>
        <a:cs typeface="Verdana" panose="020B0604030504040204" pitchFamily="34" charset="0"/>
      </a:defRPr>
    </a:lvl2pPr>
    <a:lvl3pPr marL="285750" indent="0" algn="l" defTabSz="914400" rtl="0" eaLnBrk="1" latinLnBrk="0" hangingPunct="1">
      <a:spcAft>
        <a:spcPts val="1200"/>
      </a:spcAft>
      <a:defRPr sz="1200" i="1" kern="1200">
        <a:solidFill>
          <a:schemeClr val="tx1"/>
        </a:solidFill>
        <a:latin typeface="+mn-lt"/>
        <a:ea typeface="Verdana" panose="020B0604030504040204" pitchFamily="34" charset="0"/>
        <a:cs typeface="Verdana" panose="020B0604030504040204" pitchFamily="34" charset="0"/>
      </a:defRPr>
    </a:lvl3pPr>
    <a:lvl4pPr marL="285750" indent="0" algn="l" defTabSz="914400" rtl="0" eaLnBrk="1" latinLnBrk="0" hangingPunct="1">
      <a:defRPr sz="1200" kern="1200">
        <a:solidFill>
          <a:schemeClr val="tx1"/>
        </a:solidFill>
        <a:latin typeface="+mn-lt"/>
        <a:ea typeface="Verdana" panose="020B0604030504040204" pitchFamily="34" charset="0"/>
        <a:cs typeface="Verdana" panose="020B0604030504040204" pitchFamily="34" charset="0"/>
      </a:defRPr>
    </a:lvl4pPr>
    <a:lvl5pPr marL="457200" indent="-171450" algn="l" defTabSz="914400" rtl="0" eaLnBrk="1" latinLnBrk="0" hangingPunct="1">
      <a:buFont typeface="Arial" panose="020B0604020202020204" pitchFamily="34" charset="0"/>
      <a:buChar char="•"/>
      <a:defRPr sz="1200" kern="1200">
        <a:solidFill>
          <a:schemeClr val="tx1"/>
        </a:solidFill>
        <a:latin typeface="+mn-lt"/>
        <a:ea typeface="Verdana" panose="020B0604030504040204" pitchFamily="34" charset="0"/>
        <a:cs typeface="Verdana" panose="020B060403050404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1F7185E3-7647-4E51-B251-D3953BF45D17}"/>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C0A990FE-F4B5-4D05-B300-1C3C5A13BDD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2523963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4B60B738-A672-4AFC-8EA3-DE6CCB8F8FAF}"/>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C85EDDD0-DDA7-4189-8D7F-7CF853C417F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9526376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1CB9A647-AACC-44BE-80D5-473DF2CF4B23}"/>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4559FC43-A6B3-40E5-B243-B4C5ECE5441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413149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371C9EC7-397C-47CC-A958-B2BA71C3F36E}"/>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C697CA8D-D7DC-49BE-B9F9-B3A801AB1CD8}"/>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0706443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have a motherboard that is designed for DDR2 memory that works at a bus speed of 533 MHz. You have some DDR3 memory modules that also work at a bus speed of 533 MHz. Are the modules compatible with the motherboard?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No—DDR3 modules cannot be used in DDR2 slots.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Why can't you use memory modules designed for a desktop computer in a laptop?</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Laptops use a smaller form factor called SO-DIMM while desktops use DIMMs.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A hard drive is rated at 10,000 RPM. What is the significance of this statistic?</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The number of revolutions per minute (RPM) is one of the basic factors determining the speed of the drive. 10,000 rpm represents good performance (15K rpm is the best available).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connector would you use for an external hard drive to connect to a Windows PC?</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USB. Firewire, eSATA, or Thunderbird are also possible but not nearly so popular. Most drives are now USB3 or USB3.1. Note that you can plug a USB3 drive into a USB2 port, so long as you have a USB3 device cable.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Your computer has 4 SATA ports. How many hard drives can be installed?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Four—each SATA port can be used to connect one drive.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A single layer Blu-ray Disc has greater capacity than a dual-layer, double-sided DVD.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True—the capacity of a single layer Blu-ray disc is 25 GB compared to 17 GB for a dual-layer, double-sided DVD.</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sort of device would you need to transfer data from a "Memory Stick?"</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Memory card reader/multi-card reader. Do note that Memory Sticks are no longer in production so you could struggle to locate a suitable reader.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sort of device could you use to expand the storage capacity of a smartphone?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Flash memory card.</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19784029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2921846F-8FE5-460F-948A-73B337EDA193}"/>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FAADBC39-8907-4470-869B-4A44F4371A24}"/>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6473110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2921846F-8FE5-460F-948A-73B337EDA193}"/>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FAADBC39-8907-4470-869B-4A44F4371A24}"/>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0728310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5A8B3853-0B94-411D-A2BC-5C965CDA1716}"/>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BE571C01-D98B-4B3E-ADD1-EF4D39F1D4A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398441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5522C6DA-423D-4510-B5E1-F5F0A056F6C9}"/>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10CCB5F5-E289-4D88-B762-EDC991F6EBC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0223987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8E48604F-A0DC-4EE2-BEDF-7F2DEFCA3D53}"/>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A9860F29-ACD0-48D8-9E24-1D235A3EFDE5}"/>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9853222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88F5CA4F-1463-4159-B721-16B974AAE439}"/>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DF100EBD-1C8B-40AE-AB42-6DBB8C7B26AE}"/>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0840811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AB759F40-A049-4E18-B34B-EA29AC57392E}"/>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4040DE40-E98C-4D2A-BC98-92EB2785C1B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6697985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In Windows, you can access data via letter-labeled "drives." Do these correspond exactly to physical disks?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Not necessarily in the case of hard disks, which can be configured with multiple partitions, each of which can be assigned a drive letter. Optical drives and flash memory cards cannot be partitioned however.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file system must the partition that Windows files are installed on use?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NTFS.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default installation folders contain system and application files that should not normally be deleted or modified manually?</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The 'Windows' and 'Program Files' folders.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the file path to the Documents folder for a user named "David," assuming Windows is installed to a hard disk with a single partition using the default settings?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C:\Users\David\Documents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How is a Windows library different from a folder?</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 library acts as a virtual folder by displaying the contents of multiple folders, which could be located on different drives.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If you have made changes to a file and want to keep both the original file and the modified version, what command should you use?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Save As.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Why should you be more careful about deleting files from a USB flash drive than from the main hard drive?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The files will not be recycled so there is no possibility of retrieving them if you change your mind (at least, not without using specialist data recovery software).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view options could you use to show files of a particular type sorted by date?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Group the files by file type then sort by date.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kind of data would you expect to find in a file with a TIFF extension?</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This is an image file format.</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a zip file?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 file archive containing other files in a compressed format.</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36044809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7B42A4E4-F7D4-4A3E-A6DD-8E9E889C0EFD}"/>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8D036397-9AB7-4598-9553-2F1B065FA5D5}"/>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8361144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5F8BCFED-CAD8-4521-9395-8C973EE172B5}"/>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C82BBC28-16BB-479C-9463-BFB42F09EF10}"/>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7032490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component provides persistent storage?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 mass storage device such as a Hard Disk Drive (HDD), Solid State Drive (SSD), or flash memory. You could also mention optical discs (CD, DVD, Blu-Ray).</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computer component is most restrictive in terms of determining upgrade potential for a desktop computer?</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The motherboard—it is difficult and expensive to replace.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A plug-in card is always required to support PC sound.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False—sound functions are often provided by the motherboard chipset.</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the main advantage of using a CPU in 64-bit mode?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Makes more system memory accessible. A 64-bit CPU and OS is also required to run 64-bit applications, but there are not too many of these yet. 64-bit software is more reliable and a bit faster than 32-bit software.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a typical speed for a modern CPU to run at?</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Around 2 GHz; budget models might run as low as 1 GHz while the fastest run up to about 3 GHz.</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want to purchase a computer with a fast graphics interface. What type of expansion slot should you look for?</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PCIe x16—this is a type of PCI Express slot that uses 16 'lanes'. Each lane can transfer 250 MBps (or 500 MBps for PCIe 2 and 1 GBps for v3).</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component provides a passive cooling solution?</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 heatsink or heat spreader removes heat from the component by convection with no power required. However, it is usually necessary to cool the heatsink or heat spreader itself and this is likely to require active cooling (a fan).</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How would you access the system setup program on a PC?</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Historically, by pressing the appropriate key during startup (ESC, DEL, F1, F2, or F10). Modern PCs often use fast boot modes that require some other means of booting to the firmware setup program.</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1409332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BED24A4F-2A2F-4E06-948E-8D1A6A80288E}"/>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D1D58D76-EBD4-43D8-9F0F-6B7E7D3C8A55}"/>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398633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Mice and keyboards must be connected to a computer via PS/2 ports.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False—they are now much more likely to use USB or wireless (Bluetooth or other RF) interfaces.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USB cables have the same connectors at either end.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Partly false—the connectors for the host (PC) and device use different form factors (there are also normal size and mini or micro device connectors). A new reversible Type C connector is starting to be used however.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A user has two USB drives connected to her PC. She complains that when she copies large files to both drives at the same time, it seems to take much longer. Why might this be?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Bandwidth on the USB bus is shared between all devices.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want to purchase a flat-panel monitor that can show widescreen movies. You are considering models with native resolutions of 1400x1050 and 1920x1200. Which should you choose?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1920x1200 as this is a widescreen format.</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HDMI is the only type of display interface that supports High Definition picture resolutions.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False—there is also DisplayPort and Thunderbolt and some DVI formats also support HD resolutions.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are considering buying a new display device. The model you are considering accepts digital inputs only. Your computer's graphics adapter has a blue port with 15 holes. Would this flat-panel be a wise purchase?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Probably not, as this connector is VGA, which supports analog output only. It is possible to buy converters however.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need to configure settings for an input device. What should be your first step?</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Open the Settings app or Control Panel.</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A friend is asking for your help in using her computer. When he presses the key marked @, a different symbol appears. What could be the cause?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The keyboard is set to use a UK layout—you can correct this using the Language Bar.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mouse would you recommend for someone who uses their computer principally to play computer games and why?</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Laser mouse—this registers cursor movements more quickly and accurately.</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28202842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Which Windows interface is used for advanced management and troubleshooting of devices?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Device Manager is used to update drivers and obtain more advanced troubleshooting information. The basic user interface is either Devices and Printers or the device pages in the Settings app, depending on the Windows version.</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do you need to know to connect to a device that is configured over the network?</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Typically the Internet Protocol (IP) address of its management page. Some devices may use a name to locate the page instead. You are also likely to be prompted for a user name and password.</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If you want to configure the DPI of a display device, you would do so via the Personalization app.</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False—Dots Per Inch (DPI) or scaling is configured via Display properties. Personalization is for configuring themes and the appearance of the desktop.</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are configuring dual monitors positioned side-by-side. You want to increase the amount of screen space available. Which multiple display option should you set?</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Extend the displays.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need to plug a microphone into a computer to make a recording. How would you identify which jack to use?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The jack should be color-coded (pink). There may be an icon to represent usage though. If neither is present, check the system documentation.</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if any, type of printer uses a fuser?</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Laser printer—the fuser bonds the toner to the surface of the paper using high heat and pressure.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are the four inks used to produce color prints?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Cyan, Magenta, Yellow, and Black (CMYK).</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wired interface is a printer MOST likely to use?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Universal Serial Bus (USB).</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want to configure a printer to use both sides of the paper (duplex) by default. You have alt-clicked the printer object—which command should you select to proceed?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Printing preferences.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basic command demonstrates that a printer is connected properly to a computer and that its driver is installed correctly for Windows?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Print Test Page.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function of a scanner would you use if you want to convert a letter that someone has mailed to you into a computer-editable document?</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Optical Character Recognition (OCR).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If your PC does not have a flash memory card reader, you should be able to connect the camera itself to the PC over USB to copy images off the card.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True—must cameras support USB connections.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10840035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EBE530A3-604E-4BC2-9D44-658BFB6FE83B}"/>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1FE0A985-50E4-4D8C-AB6B-8FA784A4937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9491494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1" name="Text Box 1032"/>
          <p:cNvSpPr txBox="1">
            <a:spLocks noChangeArrowheads="1"/>
          </p:cNvSpPr>
          <p:nvPr userDrawn="1"/>
        </p:nvSpPr>
        <p:spPr bwMode="black">
          <a:xfrm>
            <a:off x="0" y="4498110"/>
            <a:ext cx="12192000" cy="2379617"/>
          </a:xfrm>
          <a:prstGeom prst="rect">
            <a:avLst/>
          </a:prstGeom>
          <a:solidFill>
            <a:schemeClr val="accent5"/>
          </a:solidFill>
          <a:ln w="9525">
            <a:noFill/>
            <a:miter lim="800000"/>
            <a:headEnd/>
            <a:tailEnd/>
          </a:ln>
          <a:effectLst/>
        </p:spPr>
        <p:txBody>
          <a:bodyPr anchor="b" anchorCtr="1">
            <a:noAutofit/>
          </a:bodyPr>
          <a:lstStyle/>
          <a:p>
            <a:pPr algn="ctr">
              <a:spcBef>
                <a:spcPct val="50000"/>
              </a:spcBef>
              <a:defRPr/>
            </a:pPr>
            <a:r>
              <a:rPr lang="en-GB" sz="900" noProof="0" dirty="0">
                <a:solidFill>
                  <a:schemeClr val="accent1"/>
                </a:solidFill>
                <a:latin typeface="+mn-lt"/>
                <a:cs typeface="Times New Roman" pitchFamily="18" charset="0"/>
              </a:rPr>
              <a:t>Copyright © 2018 CompTIA, Inc. All rights reserved. Screenshots used for illustrative purposes are the property of the software proprietor. Except as permitted under the Copyright Act of 1976, no part of this publication may be reproduced or distributed in any form or by any means, or stored in a database or retrieval system, without the prior written permission CompTIA, 3500 Lacey Road, Suite 100, Downers Grove, IL 60515-5439. CompTIA® and the CompTIA logo are registered trademarks of CompTIA, Inc., in the U.S. and other countries. All other product and service names used may be common law or registered trademarks of their respective proprietors.</a:t>
            </a:r>
            <a:endParaRPr lang="en-US" sz="900" noProof="0" dirty="0">
              <a:solidFill>
                <a:schemeClr val="accent1"/>
              </a:solidFill>
              <a:latin typeface="+mn-lt"/>
              <a:cs typeface="Times New Roman" pitchFamily="18" charset="0"/>
            </a:endParaRPr>
          </a:p>
        </p:txBody>
      </p:sp>
      <p:sp>
        <p:nvSpPr>
          <p:cNvPr id="3" name="Subtitle 2"/>
          <p:cNvSpPr>
            <a:spLocks noGrp="1"/>
          </p:cNvSpPr>
          <p:nvPr>
            <p:ph type="subTitle" idx="1"/>
          </p:nvPr>
        </p:nvSpPr>
        <p:spPr>
          <a:xfrm>
            <a:off x="0" y="3812309"/>
            <a:ext cx="12192000" cy="685800"/>
          </a:xfrm>
          <a:solidFill>
            <a:schemeClr val="accent4"/>
          </a:solidFill>
        </p:spPr>
        <p:txBody>
          <a:bodyPr anchor="ctr" anchorCtr="0">
            <a:noAutofit/>
          </a:bodyPr>
          <a:lstStyle>
            <a:lvl1pPr marL="0" indent="0" algn="ctr">
              <a:buNone/>
              <a:defRPr sz="4400" b="1">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endParaRPr lang="en-US" noProof="0" dirty="0"/>
          </a:p>
        </p:txBody>
      </p:sp>
      <p:sp>
        <p:nvSpPr>
          <p:cNvPr id="9" name="Title 8"/>
          <p:cNvSpPr>
            <a:spLocks noGrp="1"/>
          </p:cNvSpPr>
          <p:nvPr>
            <p:ph type="title" hasCustomPrompt="1"/>
          </p:nvPr>
        </p:nvSpPr>
        <p:spPr>
          <a:xfrm>
            <a:off x="0" y="2673276"/>
            <a:ext cx="12192000" cy="1143000"/>
          </a:xfrm>
          <a:solidFill>
            <a:schemeClr val="tx1"/>
          </a:solidFill>
        </p:spPr>
        <p:txBody>
          <a:bodyPr lIns="91440" tIns="45720" rIns="91440" bIns="45720">
            <a:noAutofit/>
          </a:bodyPr>
          <a:lstStyle>
            <a:lvl1pPr>
              <a:defRPr sz="4000" b="0" i="0">
                <a:solidFill>
                  <a:schemeClr val="accent5"/>
                </a:solidFill>
                <a:latin typeface="+mj-lt"/>
              </a:defRPr>
            </a:lvl1pPr>
          </a:lstStyle>
          <a:p>
            <a:r>
              <a:rPr lang="en-GB" noProof="0" dirty="0"/>
              <a:t>CompTIA IT Fundamentals+</a:t>
            </a:r>
            <a:br>
              <a:rPr lang="en-GB" noProof="0" dirty="0"/>
            </a:br>
            <a:r>
              <a:rPr lang="en-GB" noProof="0" dirty="0"/>
              <a:t>(Exam FC0‑U61)</a:t>
            </a:r>
            <a:endParaRPr lang="en-US" noProof="0" dirty="0"/>
          </a:p>
        </p:txBody>
      </p:sp>
      <p:pic>
        <p:nvPicPr>
          <p:cNvPr id="13" name="Picture 12" descr="CompTIA logo">
            <a:extLst>
              <a:ext uri="{FF2B5EF4-FFF2-40B4-BE49-F238E27FC236}">
                <a16:creationId xmlns:a16="http://schemas.microsoft.com/office/drawing/2014/main" id="{EC532169-3147-4394-AA33-62CEA5752870}"/>
              </a:ext>
            </a:extLst>
          </p:cNvPr>
          <p:cNvPicPr/>
          <p:nvPr userDrawn="1"/>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a:off x="10597366" y="224411"/>
            <a:ext cx="1419225" cy="79057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225561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Outline">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400"/>
            <a:ext cx="11978640" cy="5577840"/>
          </a:xfrm>
        </p:spPr>
        <p:txBody>
          <a:bodyPr/>
          <a:lstStyle>
            <a:lvl1pPr marL="0" indent="0">
              <a:spcBef>
                <a:spcPts val="2400"/>
              </a:spcBef>
              <a:spcAft>
                <a:spcPts val="2400"/>
              </a:spcAft>
              <a:buNone/>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p:nvPr>
        </p:nvSpPr>
        <p:spPr/>
        <p:txBody>
          <a:bodyPr>
            <a:normAutofit/>
          </a:bodyPr>
          <a:lstStyle>
            <a:lvl1pPr algn="ctr">
              <a:defRPr sz="4800"/>
            </a:lvl1pPr>
          </a:lstStyle>
          <a:p>
            <a:r>
              <a:rPr lang="en-US"/>
              <a:t>Click to edit Master title style</a:t>
            </a:r>
            <a:endParaRPr lang="en-US" dirty="0"/>
          </a:p>
        </p:txBody>
      </p:sp>
      <p:sp>
        <p:nvSpPr>
          <p:cNvPr id="5" name="Footer Placeholder 4">
            <a:extLst>
              <a:ext uri="{FF2B5EF4-FFF2-40B4-BE49-F238E27FC236}">
                <a16:creationId xmlns:a16="http://schemas.microsoft.com/office/drawing/2014/main" id="{58A365D4-CB39-4DD5-9171-D491B0401A7E}"/>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6" name="Slide Number Placeholder 7">
            <a:extLst>
              <a:ext uri="{FF2B5EF4-FFF2-40B4-BE49-F238E27FC236}">
                <a16:creationId xmlns:a16="http://schemas.microsoft.com/office/drawing/2014/main" id="{7DB4F6E3-B7B7-47B4-88B2-4B4973B49B30}"/>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endParaRPr lang="en-US" dirty="0"/>
          </a:p>
        </p:txBody>
      </p:sp>
    </p:spTree>
    <p:extLst>
      <p:ext uri="{BB962C8B-B14F-4D97-AF65-F5344CB8AC3E}">
        <p14:creationId xmlns:p14="http://schemas.microsoft.com/office/powerpoint/2010/main" val="24171211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99D882FC-8A2F-4BB3-A76C-2A2A28761589}"/>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Tree>
    <p:extLst>
      <p:ext uri="{BB962C8B-B14F-4D97-AF65-F5344CB8AC3E}">
        <p14:creationId xmlns:p14="http://schemas.microsoft.com/office/powerpoint/2010/main" val="20586691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bjectives">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399"/>
            <a:ext cx="6200178"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6" name="Group 5" descr="Objectives">
            <a:extLst>
              <a:ext uri="{FF2B5EF4-FFF2-40B4-BE49-F238E27FC236}">
                <a16:creationId xmlns:a16="http://schemas.microsoft.com/office/drawing/2014/main" id="{1C7F5C99-0345-4FCE-A9C4-F860AC4C87D7}"/>
              </a:ext>
            </a:extLst>
          </p:cNvPr>
          <p:cNvGrpSpPr/>
          <p:nvPr userDrawn="1"/>
        </p:nvGrpSpPr>
        <p:grpSpPr>
          <a:xfrm>
            <a:off x="6291618" y="822960"/>
            <a:ext cx="5900382" cy="5715000"/>
            <a:chOff x="6291618" y="822960"/>
            <a:chExt cx="5900382" cy="5715000"/>
          </a:xfrm>
        </p:grpSpPr>
        <p:pic>
          <p:nvPicPr>
            <p:cNvPr id="8" name="Picture 7" descr="Objectives (Image by racorn © 23rf.com)">
              <a:extLst>
                <a:ext uri="{FF2B5EF4-FFF2-40B4-BE49-F238E27FC236}">
                  <a16:creationId xmlns:a16="http://schemas.microsoft.com/office/drawing/2014/main" id="{93F9B8EA-F0FB-4DAE-9D71-AB3B17E1285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6291618" y="822960"/>
              <a:ext cx="5900382" cy="5715000"/>
            </a:xfrm>
            <a:prstGeom prst="rect">
              <a:avLst/>
            </a:prstGeom>
          </p:spPr>
        </p:pic>
        <p:sp>
          <p:nvSpPr>
            <p:cNvPr id="10" name="TextBox 9" descr="Unit objectives (Image by racorn © 123rf.com)">
              <a:extLst>
                <a:ext uri="{FF2B5EF4-FFF2-40B4-BE49-F238E27FC236}">
                  <a16:creationId xmlns:a16="http://schemas.microsoft.com/office/drawing/2014/main" id="{E3194958-6F33-40AC-AD10-F14190F7280D}"/>
                </a:ext>
              </a:extLst>
            </p:cNvPr>
            <p:cNvSpPr txBox="1"/>
            <p:nvPr userDrawn="1"/>
          </p:nvSpPr>
          <p:spPr>
            <a:xfrm>
              <a:off x="6447304" y="6177439"/>
              <a:ext cx="1729961" cy="246221"/>
            </a:xfrm>
            <a:prstGeom prst="rect">
              <a:avLst/>
            </a:prstGeom>
            <a:noFill/>
          </p:spPr>
          <p:txBody>
            <a:bodyPr wrap="none" rtlCol="0">
              <a:spAutoFit/>
            </a:bodyPr>
            <a:lstStyle/>
            <a:p>
              <a:r>
                <a:rPr lang="en-US" sz="1000" dirty="0">
                  <a:solidFill>
                    <a:schemeClr val="accent5"/>
                  </a:solidFill>
                </a:rPr>
                <a:t>Image by </a:t>
              </a:r>
              <a:r>
                <a:rPr lang="en-US" sz="1000" dirty="0" err="1">
                  <a:solidFill>
                    <a:schemeClr val="accent5"/>
                  </a:solidFill>
                </a:rPr>
                <a:t>racorn</a:t>
              </a:r>
              <a:r>
                <a:rPr lang="en-US" sz="1000" dirty="0">
                  <a:solidFill>
                    <a:schemeClr val="accent5"/>
                  </a:solidFill>
                </a:rPr>
                <a:t> © 123rf.com</a:t>
              </a:r>
            </a:p>
          </p:txBody>
        </p:sp>
      </p:grpSp>
      <p:sp>
        <p:nvSpPr>
          <p:cNvPr id="11" name="TextBox 10">
            <a:extLst>
              <a:ext uri="{FF2B5EF4-FFF2-40B4-BE49-F238E27FC236}">
                <a16:creationId xmlns:a16="http://schemas.microsoft.com/office/drawing/2014/main" id="{A2AA293D-B37D-4C3D-92EC-A239C731391B}"/>
              </a:ext>
            </a:extLst>
          </p:cNvPr>
          <p:cNvSpPr txBox="1"/>
          <p:nvPr userDrawn="1"/>
        </p:nvSpPr>
        <p:spPr>
          <a:xfrm>
            <a:off x="0" y="0"/>
            <a:ext cx="12192000" cy="822960"/>
          </a:xfrm>
          <a:prstGeom prst="rect">
            <a:avLst/>
          </a:prstGeom>
          <a:solidFill>
            <a:schemeClr val="bg2"/>
          </a:solidFill>
          <a:ln w="9525">
            <a:solidFill>
              <a:schemeClr val="bg2"/>
            </a:solidFill>
            <a:miter lim="800000"/>
            <a:headEnd/>
            <a:tailEnd/>
          </a:ln>
        </p:spPr>
        <p:txBody>
          <a:bodyPr vert="horz" wrap="square" lIns="91440" tIns="45720" rIns="91440" bIns="45720" numCol="1" anchor="ctr" anchorCtr="0" compatLnSpc="1">
            <a:prstTxWarp prst="textNoShape">
              <a:avLst/>
            </a:prstTxWarp>
            <a:normAutofit/>
          </a:bodyPr>
          <a:lstStyle>
            <a:lvl1pPr algn="ctr" eaLnBrk="0" fontAlgn="base" hangingPunct="0">
              <a:spcBef>
                <a:spcPct val="0"/>
              </a:spcBef>
              <a:spcAft>
                <a:spcPct val="0"/>
              </a:spcAft>
              <a:defRPr sz="3600" b="1">
                <a:solidFill>
                  <a:srgbClr val="F8F8F8"/>
                </a:solidFill>
                <a:latin typeface="+mj-lt"/>
                <a:ea typeface="+mj-ea"/>
                <a:cs typeface="+mj-cs"/>
              </a:defRPr>
            </a:lvl1pPr>
            <a:lvl2pPr algn="ctr" eaLnBrk="0" fontAlgn="base" hangingPunct="0">
              <a:spcBef>
                <a:spcPct val="0"/>
              </a:spcBef>
              <a:spcAft>
                <a:spcPct val="0"/>
              </a:spcAft>
              <a:defRPr sz="3600" b="1">
                <a:solidFill>
                  <a:srgbClr val="F8F8F8"/>
                </a:solidFill>
                <a:latin typeface="Verdana" pitchFamily="34" charset="0"/>
              </a:defRPr>
            </a:lvl2pPr>
            <a:lvl3pPr algn="ctr" eaLnBrk="0" fontAlgn="base" hangingPunct="0">
              <a:spcBef>
                <a:spcPct val="0"/>
              </a:spcBef>
              <a:spcAft>
                <a:spcPct val="0"/>
              </a:spcAft>
              <a:defRPr sz="3600" b="1">
                <a:solidFill>
                  <a:srgbClr val="F8F8F8"/>
                </a:solidFill>
                <a:latin typeface="Verdana" pitchFamily="34" charset="0"/>
              </a:defRPr>
            </a:lvl3pPr>
            <a:lvl4pPr algn="ctr" eaLnBrk="0" fontAlgn="base" hangingPunct="0">
              <a:spcBef>
                <a:spcPct val="0"/>
              </a:spcBef>
              <a:spcAft>
                <a:spcPct val="0"/>
              </a:spcAft>
              <a:defRPr sz="3600" b="1">
                <a:solidFill>
                  <a:srgbClr val="F8F8F8"/>
                </a:solidFill>
                <a:latin typeface="Verdana" pitchFamily="34" charset="0"/>
              </a:defRPr>
            </a:lvl4pPr>
            <a:lvl5pPr algn="ctr" eaLnBrk="0" fontAlgn="base" hangingPunct="0">
              <a:spcBef>
                <a:spcPct val="0"/>
              </a:spcBef>
              <a:spcAft>
                <a:spcPct val="0"/>
              </a:spcAft>
              <a:defRPr sz="3600" b="1">
                <a:solidFill>
                  <a:srgbClr val="F8F8F8"/>
                </a:solidFill>
                <a:latin typeface="Verdana" pitchFamily="34" charset="0"/>
              </a:defRPr>
            </a:lvl5pPr>
            <a:lvl6pPr marL="457200" algn="ctr" eaLnBrk="0" fontAlgn="base" hangingPunct="0">
              <a:spcBef>
                <a:spcPct val="0"/>
              </a:spcBef>
              <a:spcAft>
                <a:spcPct val="0"/>
              </a:spcAft>
              <a:defRPr sz="3600" b="1">
                <a:solidFill>
                  <a:schemeClr val="tx2"/>
                </a:solidFill>
                <a:latin typeface="Verdana" pitchFamily="34" charset="0"/>
              </a:defRPr>
            </a:lvl6pPr>
            <a:lvl7pPr marL="914400" algn="ctr" eaLnBrk="0" fontAlgn="base" hangingPunct="0">
              <a:spcBef>
                <a:spcPct val="0"/>
              </a:spcBef>
              <a:spcAft>
                <a:spcPct val="0"/>
              </a:spcAft>
              <a:defRPr sz="3600" b="1">
                <a:solidFill>
                  <a:schemeClr val="tx2"/>
                </a:solidFill>
                <a:latin typeface="Verdana" pitchFamily="34" charset="0"/>
              </a:defRPr>
            </a:lvl7pPr>
            <a:lvl8pPr marL="1371600" algn="ctr" eaLnBrk="0" fontAlgn="base" hangingPunct="0">
              <a:spcBef>
                <a:spcPct val="0"/>
              </a:spcBef>
              <a:spcAft>
                <a:spcPct val="0"/>
              </a:spcAft>
              <a:defRPr sz="3600" b="1">
                <a:solidFill>
                  <a:schemeClr val="tx2"/>
                </a:solidFill>
                <a:latin typeface="Verdana" pitchFamily="34" charset="0"/>
              </a:defRPr>
            </a:lvl8pPr>
            <a:lvl9pPr marL="1828800" algn="ctr" eaLnBrk="0" fontAlgn="base" hangingPunct="0">
              <a:spcBef>
                <a:spcPct val="0"/>
              </a:spcBef>
              <a:spcAft>
                <a:spcPct val="0"/>
              </a:spcAft>
              <a:defRPr sz="3600" b="1">
                <a:solidFill>
                  <a:schemeClr val="tx2"/>
                </a:solidFill>
                <a:latin typeface="Verdana" pitchFamily="34" charset="0"/>
              </a:defRPr>
            </a:lvl9pPr>
          </a:lstStyle>
          <a:p>
            <a:pPr lvl="0"/>
            <a:r>
              <a:rPr lang="en-US" sz="4800" dirty="0">
                <a:solidFill>
                  <a:schemeClr val="accent5"/>
                </a:solidFill>
                <a:latin typeface="+mj-lt"/>
                <a:ea typeface="Verdana" panose="020B0604030504040204" pitchFamily="34" charset="0"/>
                <a:cs typeface="Verdana" panose="020B0604030504040204" pitchFamily="34" charset="0"/>
              </a:rPr>
              <a:t>Objectives</a:t>
            </a:r>
          </a:p>
        </p:txBody>
      </p:sp>
      <p:sp>
        <p:nvSpPr>
          <p:cNvPr id="12" name="Footer Placeholder 4">
            <a:extLst>
              <a:ext uri="{FF2B5EF4-FFF2-40B4-BE49-F238E27FC236}">
                <a16:creationId xmlns:a16="http://schemas.microsoft.com/office/drawing/2014/main" id="{3F0C4344-A7A7-4D9C-B4A8-FD2FF9DF2F54}"/>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9" name="Slide Number Placeholder 7">
            <a:extLst>
              <a:ext uri="{FF2B5EF4-FFF2-40B4-BE49-F238E27FC236}">
                <a16:creationId xmlns:a16="http://schemas.microsoft.com/office/drawing/2014/main" id="{AA92C0BC-1371-444D-9B2C-9CF85120402E}"/>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10394522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view">
    <p:spTree>
      <p:nvGrpSpPr>
        <p:cNvPr id="1" name=""/>
        <p:cNvGrpSpPr/>
        <p:nvPr/>
      </p:nvGrpSpPr>
      <p:grpSpPr>
        <a:xfrm>
          <a:off x="0" y="0"/>
          <a:ext cx="0" cy="0"/>
          <a:chOff x="0" y="0"/>
          <a:chExt cx="0" cy="0"/>
        </a:xfrm>
      </p:grpSpPr>
      <p:sp>
        <p:nvSpPr>
          <p:cNvPr id="3" name="Content Placeholder 2"/>
          <p:cNvSpPr>
            <a:spLocks noGrp="1"/>
          </p:cNvSpPr>
          <p:nvPr>
            <p:ph idx="1"/>
          </p:nvPr>
        </p:nvSpPr>
        <p:spPr>
          <a:xfrm>
            <a:off x="7161362" y="914399"/>
            <a:ext cx="5030638"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A2AA293D-B37D-4C3D-92EC-A239C731391B}"/>
              </a:ext>
            </a:extLst>
          </p:cNvPr>
          <p:cNvSpPr txBox="1"/>
          <p:nvPr userDrawn="1"/>
        </p:nvSpPr>
        <p:spPr>
          <a:xfrm>
            <a:off x="0" y="0"/>
            <a:ext cx="12192000" cy="822960"/>
          </a:xfrm>
          <a:prstGeom prst="rect">
            <a:avLst/>
          </a:prstGeom>
          <a:solidFill>
            <a:schemeClr val="bg2"/>
          </a:solidFill>
          <a:ln w="9525">
            <a:solidFill>
              <a:schemeClr val="bg2"/>
            </a:solidFill>
            <a:miter lim="800000"/>
            <a:headEnd/>
            <a:tailEnd/>
          </a:ln>
        </p:spPr>
        <p:txBody>
          <a:bodyPr vert="horz" wrap="square" lIns="91440" tIns="45720" rIns="91440" bIns="45720" numCol="1" anchor="ctr" anchorCtr="0" compatLnSpc="1">
            <a:prstTxWarp prst="textNoShape">
              <a:avLst/>
            </a:prstTxWarp>
            <a:normAutofit/>
          </a:bodyPr>
          <a:lstStyle>
            <a:lvl1pPr algn="ctr" eaLnBrk="0" fontAlgn="base" hangingPunct="0">
              <a:spcBef>
                <a:spcPct val="0"/>
              </a:spcBef>
              <a:spcAft>
                <a:spcPct val="0"/>
              </a:spcAft>
              <a:defRPr sz="3600" b="1">
                <a:solidFill>
                  <a:srgbClr val="F8F8F8"/>
                </a:solidFill>
                <a:latin typeface="+mj-lt"/>
                <a:ea typeface="+mj-ea"/>
                <a:cs typeface="+mj-cs"/>
              </a:defRPr>
            </a:lvl1pPr>
            <a:lvl2pPr algn="ctr" eaLnBrk="0" fontAlgn="base" hangingPunct="0">
              <a:spcBef>
                <a:spcPct val="0"/>
              </a:spcBef>
              <a:spcAft>
                <a:spcPct val="0"/>
              </a:spcAft>
              <a:defRPr sz="3600" b="1">
                <a:solidFill>
                  <a:srgbClr val="F8F8F8"/>
                </a:solidFill>
                <a:latin typeface="Verdana" pitchFamily="34" charset="0"/>
              </a:defRPr>
            </a:lvl2pPr>
            <a:lvl3pPr algn="ctr" eaLnBrk="0" fontAlgn="base" hangingPunct="0">
              <a:spcBef>
                <a:spcPct val="0"/>
              </a:spcBef>
              <a:spcAft>
                <a:spcPct val="0"/>
              </a:spcAft>
              <a:defRPr sz="3600" b="1">
                <a:solidFill>
                  <a:srgbClr val="F8F8F8"/>
                </a:solidFill>
                <a:latin typeface="Verdana" pitchFamily="34" charset="0"/>
              </a:defRPr>
            </a:lvl3pPr>
            <a:lvl4pPr algn="ctr" eaLnBrk="0" fontAlgn="base" hangingPunct="0">
              <a:spcBef>
                <a:spcPct val="0"/>
              </a:spcBef>
              <a:spcAft>
                <a:spcPct val="0"/>
              </a:spcAft>
              <a:defRPr sz="3600" b="1">
                <a:solidFill>
                  <a:srgbClr val="F8F8F8"/>
                </a:solidFill>
                <a:latin typeface="Verdana" pitchFamily="34" charset="0"/>
              </a:defRPr>
            </a:lvl4pPr>
            <a:lvl5pPr algn="ctr" eaLnBrk="0" fontAlgn="base" hangingPunct="0">
              <a:spcBef>
                <a:spcPct val="0"/>
              </a:spcBef>
              <a:spcAft>
                <a:spcPct val="0"/>
              </a:spcAft>
              <a:defRPr sz="3600" b="1">
                <a:solidFill>
                  <a:srgbClr val="F8F8F8"/>
                </a:solidFill>
                <a:latin typeface="Verdana" pitchFamily="34" charset="0"/>
              </a:defRPr>
            </a:lvl5pPr>
            <a:lvl6pPr marL="457200" algn="ctr" eaLnBrk="0" fontAlgn="base" hangingPunct="0">
              <a:spcBef>
                <a:spcPct val="0"/>
              </a:spcBef>
              <a:spcAft>
                <a:spcPct val="0"/>
              </a:spcAft>
              <a:defRPr sz="3600" b="1">
                <a:solidFill>
                  <a:schemeClr val="tx2"/>
                </a:solidFill>
                <a:latin typeface="Verdana" pitchFamily="34" charset="0"/>
              </a:defRPr>
            </a:lvl6pPr>
            <a:lvl7pPr marL="914400" algn="ctr" eaLnBrk="0" fontAlgn="base" hangingPunct="0">
              <a:spcBef>
                <a:spcPct val="0"/>
              </a:spcBef>
              <a:spcAft>
                <a:spcPct val="0"/>
              </a:spcAft>
              <a:defRPr sz="3600" b="1">
                <a:solidFill>
                  <a:schemeClr val="tx2"/>
                </a:solidFill>
                <a:latin typeface="Verdana" pitchFamily="34" charset="0"/>
              </a:defRPr>
            </a:lvl7pPr>
            <a:lvl8pPr marL="1371600" algn="ctr" eaLnBrk="0" fontAlgn="base" hangingPunct="0">
              <a:spcBef>
                <a:spcPct val="0"/>
              </a:spcBef>
              <a:spcAft>
                <a:spcPct val="0"/>
              </a:spcAft>
              <a:defRPr sz="3600" b="1">
                <a:solidFill>
                  <a:schemeClr val="tx2"/>
                </a:solidFill>
                <a:latin typeface="Verdana" pitchFamily="34" charset="0"/>
              </a:defRPr>
            </a:lvl8pPr>
            <a:lvl9pPr marL="1828800" algn="ctr" eaLnBrk="0" fontAlgn="base" hangingPunct="0">
              <a:spcBef>
                <a:spcPct val="0"/>
              </a:spcBef>
              <a:spcAft>
                <a:spcPct val="0"/>
              </a:spcAft>
              <a:defRPr sz="3600" b="1">
                <a:solidFill>
                  <a:schemeClr val="tx2"/>
                </a:solidFill>
                <a:latin typeface="Verdana" pitchFamily="34" charset="0"/>
              </a:defRPr>
            </a:lvl9pPr>
          </a:lstStyle>
          <a:p>
            <a:pPr lvl="0"/>
            <a:r>
              <a:rPr lang="en-US" sz="4800" dirty="0">
                <a:solidFill>
                  <a:schemeClr val="accent5"/>
                </a:solidFill>
                <a:latin typeface="+mj-lt"/>
                <a:ea typeface="Verdana" panose="020B0604030504040204" pitchFamily="34" charset="0"/>
                <a:cs typeface="Verdana" panose="020B0604030504040204" pitchFamily="34" charset="0"/>
              </a:rPr>
              <a:t>Review</a:t>
            </a:r>
          </a:p>
        </p:txBody>
      </p:sp>
      <p:grpSp>
        <p:nvGrpSpPr>
          <p:cNvPr id="12" name="Group 11" descr="Review ">
            <a:extLst>
              <a:ext uri="{FF2B5EF4-FFF2-40B4-BE49-F238E27FC236}">
                <a16:creationId xmlns:a16="http://schemas.microsoft.com/office/drawing/2014/main" id="{D9D5A189-4666-4772-A9C8-16648CDE9AE8}"/>
              </a:ext>
            </a:extLst>
          </p:cNvPr>
          <p:cNvGrpSpPr/>
          <p:nvPr userDrawn="1"/>
        </p:nvGrpSpPr>
        <p:grpSpPr>
          <a:xfrm>
            <a:off x="17612" y="822960"/>
            <a:ext cx="7143750" cy="5715000"/>
            <a:chOff x="17612" y="822960"/>
            <a:chExt cx="7143750" cy="5715000"/>
          </a:xfrm>
        </p:grpSpPr>
        <p:pic>
          <p:nvPicPr>
            <p:cNvPr id="13" name="Picture 12" descr="Review (Image by Wavebreak Media © 123rf.com)">
              <a:extLst>
                <a:ext uri="{FF2B5EF4-FFF2-40B4-BE49-F238E27FC236}">
                  <a16:creationId xmlns:a16="http://schemas.microsoft.com/office/drawing/2014/main" id="{E6C7E7FE-ED67-4556-8E17-D224225F3C9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7612" y="822960"/>
              <a:ext cx="7143750" cy="5715000"/>
            </a:xfrm>
            <a:prstGeom prst="rect">
              <a:avLst/>
            </a:prstGeom>
          </p:spPr>
        </p:pic>
        <p:sp>
          <p:nvSpPr>
            <p:cNvPr id="14" name="TextBox 13">
              <a:extLst>
                <a:ext uri="{FF2B5EF4-FFF2-40B4-BE49-F238E27FC236}">
                  <a16:creationId xmlns:a16="http://schemas.microsoft.com/office/drawing/2014/main" id="{FE75F581-47F3-447A-8CF0-D183ECAAF9EB}"/>
                </a:ext>
              </a:extLst>
            </p:cNvPr>
            <p:cNvSpPr txBox="1"/>
            <p:nvPr userDrawn="1"/>
          </p:nvSpPr>
          <p:spPr>
            <a:xfrm>
              <a:off x="4820657" y="859869"/>
              <a:ext cx="2340705" cy="246221"/>
            </a:xfrm>
            <a:prstGeom prst="rect">
              <a:avLst/>
            </a:prstGeom>
            <a:noFill/>
          </p:spPr>
          <p:txBody>
            <a:bodyPr wrap="none" rtlCol="0">
              <a:spAutoFit/>
            </a:bodyPr>
            <a:lstStyle/>
            <a:p>
              <a:r>
                <a:rPr lang="en-US" sz="1000" dirty="0">
                  <a:solidFill>
                    <a:schemeClr val="accent3"/>
                  </a:solidFill>
                </a:rPr>
                <a:t>Image by Wavebreak Media © 123rf.com</a:t>
              </a:r>
            </a:p>
          </p:txBody>
        </p:sp>
      </p:grpSp>
      <p:sp>
        <p:nvSpPr>
          <p:cNvPr id="15" name="Footer Placeholder 4">
            <a:extLst>
              <a:ext uri="{FF2B5EF4-FFF2-40B4-BE49-F238E27FC236}">
                <a16:creationId xmlns:a16="http://schemas.microsoft.com/office/drawing/2014/main" id="{8142CB92-11C2-4AC8-B0CA-A561CB4AFA8E}"/>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9" name="Slide Number Placeholder 7">
            <a:extLst>
              <a:ext uri="{FF2B5EF4-FFF2-40B4-BE49-F238E27FC236}">
                <a16:creationId xmlns:a16="http://schemas.microsoft.com/office/drawing/2014/main" id="{5B85E6EE-E8A1-4E58-B0FC-B112D6CF9A1F}"/>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4539467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bs">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5DCDA32-F80C-4AAC-996B-6E8032FB392A}"/>
              </a:ext>
            </a:extLst>
          </p:cNvPr>
          <p:cNvGrpSpPr/>
          <p:nvPr userDrawn="1"/>
        </p:nvGrpSpPr>
        <p:grpSpPr>
          <a:xfrm>
            <a:off x="5423065" y="813435"/>
            <a:ext cx="6768936" cy="5724525"/>
            <a:chOff x="5423065" y="813435"/>
            <a:chExt cx="6768936" cy="5724525"/>
          </a:xfrm>
        </p:grpSpPr>
        <p:pic>
          <p:nvPicPr>
            <p:cNvPr id="15" name="Picture 14" descr="Time for a lab... (Image by goodluz © 123rf.com)">
              <a:extLst>
                <a:ext uri="{FF2B5EF4-FFF2-40B4-BE49-F238E27FC236}">
                  <a16:creationId xmlns:a16="http://schemas.microsoft.com/office/drawing/2014/main" id="{03CE7AE5-8E7D-44CF-8BC6-5CA092633B1D}"/>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5423065" y="813435"/>
              <a:ext cx="6768936" cy="5724525"/>
            </a:xfrm>
            <a:prstGeom prst="rect">
              <a:avLst/>
            </a:prstGeom>
          </p:spPr>
        </p:pic>
        <p:sp>
          <p:nvSpPr>
            <p:cNvPr id="16" name="TextBox 15">
              <a:extLst>
                <a:ext uri="{FF2B5EF4-FFF2-40B4-BE49-F238E27FC236}">
                  <a16:creationId xmlns:a16="http://schemas.microsoft.com/office/drawing/2014/main" id="{E3D322FC-6A40-41D9-9421-BCEEDBFE2A81}"/>
                </a:ext>
              </a:extLst>
            </p:cNvPr>
            <p:cNvSpPr txBox="1"/>
            <p:nvPr userDrawn="1"/>
          </p:nvSpPr>
          <p:spPr>
            <a:xfrm>
              <a:off x="10391507" y="859869"/>
              <a:ext cx="1800493" cy="246221"/>
            </a:xfrm>
            <a:prstGeom prst="rect">
              <a:avLst/>
            </a:prstGeom>
            <a:noFill/>
          </p:spPr>
          <p:txBody>
            <a:bodyPr wrap="none" rtlCol="0">
              <a:spAutoFit/>
            </a:bodyPr>
            <a:lstStyle/>
            <a:p>
              <a:r>
                <a:rPr lang="en-US" sz="1000" dirty="0">
                  <a:solidFill>
                    <a:schemeClr val="accent3"/>
                  </a:solidFill>
                </a:rPr>
                <a:t>Image by </a:t>
              </a:r>
              <a:r>
                <a:rPr lang="en-US" sz="1000" dirty="0" err="1">
                  <a:solidFill>
                    <a:schemeClr val="accent3"/>
                  </a:solidFill>
                </a:rPr>
                <a:t>goodluz</a:t>
              </a:r>
              <a:r>
                <a:rPr lang="en-US" sz="1000" dirty="0">
                  <a:solidFill>
                    <a:schemeClr val="accent3"/>
                  </a:solidFill>
                </a:rPr>
                <a:t> © 123rf.com</a:t>
              </a:r>
            </a:p>
          </p:txBody>
        </p:sp>
      </p:grpSp>
      <p:sp>
        <p:nvSpPr>
          <p:cNvPr id="3" name="Content Placeholder 2"/>
          <p:cNvSpPr>
            <a:spLocks noGrp="1"/>
          </p:cNvSpPr>
          <p:nvPr>
            <p:ph idx="1"/>
          </p:nvPr>
        </p:nvSpPr>
        <p:spPr>
          <a:xfrm>
            <a:off x="91440" y="914400"/>
            <a:ext cx="5331624"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A2AA293D-B37D-4C3D-92EC-A239C731391B}"/>
              </a:ext>
            </a:extLst>
          </p:cNvPr>
          <p:cNvSpPr txBox="1"/>
          <p:nvPr userDrawn="1"/>
        </p:nvSpPr>
        <p:spPr>
          <a:xfrm>
            <a:off x="0" y="0"/>
            <a:ext cx="12192000" cy="822960"/>
          </a:xfrm>
          <a:prstGeom prst="rect">
            <a:avLst/>
          </a:prstGeom>
          <a:solidFill>
            <a:schemeClr val="bg2"/>
          </a:solidFill>
          <a:ln w="9525">
            <a:solidFill>
              <a:schemeClr val="bg2"/>
            </a:solidFill>
            <a:miter lim="800000"/>
            <a:headEnd/>
            <a:tailEnd/>
          </a:ln>
        </p:spPr>
        <p:txBody>
          <a:bodyPr vert="horz" wrap="square" lIns="91440" tIns="45720" rIns="91440" bIns="45720" numCol="1" anchor="ctr" anchorCtr="0" compatLnSpc="1">
            <a:prstTxWarp prst="textNoShape">
              <a:avLst/>
            </a:prstTxWarp>
            <a:normAutofit/>
          </a:bodyPr>
          <a:lstStyle>
            <a:lvl1pPr algn="ctr" eaLnBrk="0" fontAlgn="base" hangingPunct="0">
              <a:spcBef>
                <a:spcPct val="0"/>
              </a:spcBef>
              <a:spcAft>
                <a:spcPct val="0"/>
              </a:spcAft>
              <a:defRPr sz="3600" b="1">
                <a:solidFill>
                  <a:srgbClr val="F8F8F8"/>
                </a:solidFill>
                <a:latin typeface="+mj-lt"/>
                <a:ea typeface="+mj-ea"/>
                <a:cs typeface="+mj-cs"/>
              </a:defRPr>
            </a:lvl1pPr>
            <a:lvl2pPr algn="ctr" eaLnBrk="0" fontAlgn="base" hangingPunct="0">
              <a:spcBef>
                <a:spcPct val="0"/>
              </a:spcBef>
              <a:spcAft>
                <a:spcPct val="0"/>
              </a:spcAft>
              <a:defRPr sz="3600" b="1">
                <a:solidFill>
                  <a:srgbClr val="F8F8F8"/>
                </a:solidFill>
                <a:latin typeface="Verdana" pitchFamily="34" charset="0"/>
              </a:defRPr>
            </a:lvl2pPr>
            <a:lvl3pPr algn="ctr" eaLnBrk="0" fontAlgn="base" hangingPunct="0">
              <a:spcBef>
                <a:spcPct val="0"/>
              </a:spcBef>
              <a:spcAft>
                <a:spcPct val="0"/>
              </a:spcAft>
              <a:defRPr sz="3600" b="1">
                <a:solidFill>
                  <a:srgbClr val="F8F8F8"/>
                </a:solidFill>
                <a:latin typeface="Verdana" pitchFamily="34" charset="0"/>
              </a:defRPr>
            </a:lvl3pPr>
            <a:lvl4pPr algn="ctr" eaLnBrk="0" fontAlgn="base" hangingPunct="0">
              <a:spcBef>
                <a:spcPct val="0"/>
              </a:spcBef>
              <a:spcAft>
                <a:spcPct val="0"/>
              </a:spcAft>
              <a:defRPr sz="3600" b="1">
                <a:solidFill>
                  <a:srgbClr val="F8F8F8"/>
                </a:solidFill>
                <a:latin typeface="Verdana" pitchFamily="34" charset="0"/>
              </a:defRPr>
            </a:lvl4pPr>
            <a:lvl5pPr algn="ctr" eaLnBrk="0" fontAlgn="base" hangingPunct="0">
              <a:spcBef>
                <a:spcPct val="0"/>
              </a:spcBef>
              <a:spcAft>
                <a:spcPct val="0"/>
              </a:spcAft>
              <a:defRPr sz="3600" b="1">
                <a:solidFill>
                  <a:srgbClr val="F8F8F8"/>
                </a:solidFill>
                <a:latin typeface="Verdana" pitchFamily="34" charset="0"/>
              </a:defRPr>
            </a:lvl5pPr>
            <a:lvl6pPr marL="457200" algn="ctr" eaLnBrk="0" fontAlgn="base" hangingPunct="0">
              <a:spcBef>
                <a:spcPct val="0"/>
              </a:spcBef>
              <a:spcAft>
                <a:spcPct val="0"/>
              </a:spcAft>
              <a:defRPr sz="3600" b="1">
                <a:solidFill>
                  <a:schemeClr val="tx2"/>
                </a:solidFill>
                <a:latin typeface="Verdana" pitchFamily="34" charset="0"/>
              </a:defRPr>
            </a:lvl6pPr>
            <a:lvl7pPr marL="914400" algn="ctr" eaLnBrk="0" fontAlgn="base" hangingPunct="0">
              <a:spcBef>
                <a:spcPct val="0"/>
              </a:spcBef>
              <a:spcAft>
                <a:spcPct val="0"/>
              </a:spcAft>
              <a:defRPr sz="3600" b="1">
                <a:solidFill>
                  <a:schemeClr val="tx2"/>
                </a:solidFill>
                <a:latin typeface="Verdana" pitchFamily="34" charset="0"/>
              </a:defRPr>
            </a:lvl7pPr>
            <a:lvl8pPr marL="1371600" algn="ctr" eaLnBrk="0" fontAlgn="base" hangingPunct="0">
              <a:spcBef>
                <a:spcPct val="0"/>
              </a:spcBef>
              <a:spcAft>
                <a:spcPct val="0"/>
              </a:spcAft>
              <a:defRPr sz="3600" b="1">
                <a:solidFill>
                  <a:schemeClr val="tx2"/>
                </a:solidFill>
                <a:latin typeface="Verdana" pitchFamily="34" charset="0"/>
              </a:defRPr>
            </a:lvl8pPr>
            <a:lvl9pPr marL="1828800" algn="ctr" eaLnBrk="0" fontAlgn="base" hangingPunct="0">
              <a:spcBef>
                <a:spcPct val="0"/>
              </a:spcBef>
              <a:spcAft>
                <a:spcPct val="0"/>
              </a:spcAft>
              <a:defRPr sz="3600" b="1">
                <a:solidFill>
                  <a:schemeClr val="tx2"/>
                </a:solidFill>
                <a:latin typeface="Verdana" pitchFamily="34" charset="0"/>
              </a:defRPr>
            </a:lvl9pPr>
          </a:lstStyle>
          <a:p>
            <a:pPr lvl="0"/>
            <a:r>
              <a:rPr lang="en-US" sz="4800" dirty="0">
                <a:solidFill>
                  <a:schemeClr val="accent5"/>
                </a:solidFill>
                <a:latin typeface="+mj-lt"/>
                <a:ea typeface="Verdana" panose="020B0604030504040204" pitchFamily="34" charset="0"/>
                <a:cs typeface="Verdana" panose="020B0604030504040204" pitchFamily="34" charset="0"/>
              </a:rPr>
              <a:t>Labs</a:t>
            </a:r>
          </a:p>
        </p:txBody>
      </p:sp>
      <p:sp>
        <p:nvSpPr>
          <p:cNvPr id="17" name="Footer Placeholder 4">
            <a:extLst>
              <a:ext uri="{FF2B5EF4-FFF2-40B4-BE49-F238E27FC236}">
                <a16:creationId xmlns:a16="http://schemas.microsoft.com/office/drawing/2014/main" id="{0AD369E6-3008-4AB3-8D39-2CAC2676621F}"/>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8" name="Slide Number Placeholder 7">
            <a:extLst>
              <a:ext uri="{FF2B5EF4-FFF2-40B4-BE49-F238E27FC236}">
                <a16:creationId xmlns:a16="http://schemas.microsoft.com/office/drawing/2014/main" id="{17E2A783-7B63-4ADB-A81B-D2F21C9CBB65}"/>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416572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399"/>
            <a:ext cx="1197864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p:nvPr>
        </p:nvSpPr>
        <p:spPr/>
        <p:txBody>
          <a:bodyPr/>
          <a:lstStyle>
            <a:lvl1pPr algn="ctr">
              <a:defRPr/>
            </a:lvl1pPr>
          </a:lstStyle>
          <a:p>
            <a:r>
              <a:rPr lang="en-US"/>
              <a:t>Click to edit Master title style</a:t>
            </a:r>
            <a:endParaRPr lang="en-US" dirty="0"/>
          </a:p>
        </p:txBody>
      </p:sp>
      <p:sp>
        <p:nvSpPr>
          <p:cNvPr id="8" name="Footer Placeholder 4">
            <a:extLst>
              <a:ext uri="{FF2B5EF4-FFF2-40B4-BE49-F238E27FC236}">
                <a16:creationId xmlns:a16="http://schemas.microsoft.com/office/drawing/2014/main" id="{09765914-C0DD-4D57-876A-8BE033A6EE9E}"/>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6" name="Slide Number Placeholder 7">
            <a:extLst>
              <a:ext uri="{FF2B5EF4-FFF2-40B4-BE49-F238E27FC236}">
                <a16:creationId xmlns:a16="http://schemas.microsoft.com/office/drawing/2014/main" id="{4CFC60E1-5CBB-4291-B6B7-2638F1ACE1BD}"/>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3729968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Over Text">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399"/>
            <a:ext cx="1197864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p:nvPr>
        </p:nvSpPr>
        <p:spPr/>
        <p:txBody>
          <a:bodyPr/>
          <a:lstStyle>
            <a:lvl1pPr algn="ctr">
              <a:defRPr/>
            </a:lvl1pPr>
          </a:lstStyle>
          <a:p>
            <a:r>
              <a:rPr lang="en-US"/>
              <a:t>Click to edit Master title style</a:t>
            </a:r>
            <a:endParaRPr lang="en-US" dirty="0"/>
          </a:p>
        </p:txBody>
      </p:sp>
      <p:sp>
        <p:nvSpPr>
          <p:cNvPr id="6" name="Content Placeholder 2"/>
          <p:cNvSpPr>
            <a:spLocks noGrp="1"/>
          </p:cNvSpPr>
          <p:nvPr>
            <p:ph idx="12"/>
          </p:nvPr>
        </p:nvSpPr>
        <p:spPr>
          <a:xfrm>
            <a:off x="91440" y="3749040"/>
            <a:ext cx="1197864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1F726AD9-D0F2-4891-952C-2475E49333BF}"/>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9" name="Slide Number Placeholder 7">
            <a:extLst>
              <a:ext uri="{FF2B5EF4-FFF2-40B4-BE49-F238E27FC236}">
                <a16:creationId xmlns:a16="http://schemas.microsoft.com/office/drawing/2014/main" id="{49C8AE80-85B3-4E94-9EFE-492F092057C3}"/>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80494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1439" y="914400"/>
            <a:ext cx="594360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26480" y="914400"/>
            <a:ext cx="593956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B305F697-A50F-454E-A5B3-6B700EF5400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7" name="Slide Number Placeholder 7">
            <a:extLst>
              <a:ext uri="{FF2B5EF4-FFF2-40B4-BE49-F238E27FC236}">
                <a16:creationId xmlns:a16="http://schemas.microsoft.com/office/drawing/2014/main" id="{8A8E4B70-9E08-4C25-8574-EC08E7CC6C9E}"/>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1191844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1440" y="914400"/>
            <a:ext cx="594360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612648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3"/>
          </p:nvPr>
        </p:nvSpPr>
        <p:spPr>
          <a:xfrm>
            <a:off x="612648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a:extLst>
              <a:ext uri="{FF2B5EF4-FFF2-40B4-BE49-F238E27FC236}">
                <a16:creationId xmlns:a16="http://schemas.microsoft.com/office/drawing/2014/main" id="{E09A755E-6A49-4C8C-82B5-FDE250A6C36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11" name="Slide Number Placeholder 7">
            <a:extLst>
              <a:ext uri="{FF2B5EF4-FFF2-40B4-BE49-F238E27FC236}">
                <a16:creationId xmlns:a16="http://schemas.microsoft.com/office/drawing/2014/main" id="{C3018682-0C95-48D0-9865-4A930DFBF568}"/>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3133306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126480" y="914400"/>
            <a:ext cx="593956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9144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3"/>
          </p:nvPr>
        </p:nvSpPr>
        <p:spPr>
          <a:xfrm>
            <a:off x="9144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36743D9A-8760-4675-9653-FCA0CE7ECC2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11" name="Slide Number Placeholder 7">
            <a:extLst>
              <a:ext uri="{FF2B5EF4-FFF2-40B4-BE49-F238E27FC236}">
                <a16:creationId xmlns:a16="http://schemas.microsoft.com/office/drawing/2014/main" id="{590E0E92-0E47-425E-AA14-AF799B428A17}"/>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6202306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9144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3"/>
          </p:nvPr>
        </p:nvSpPr>
        <p:spPr>
          <a:xfrm>
            <a:off x="9144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4"/>
          </p:nvPr>
        </p:nvSpPr>
        <p:spPr>
          <a:xfrm>
            <a:off x="612648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8"/>
          <p:cNvSpPr>
            <a:spLocks noGrp="1"/>
          </p:cNvSpPr>
          <p:nvPr>
            <p:ph sz="quarter" idx="15"/>
          </p:nvPr>
        </p:nvSpPr>
        <p:spPr>
          <a:xfrm>
            <a:off x="612648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4">
            <a:extLst>
              <a:ext uri="{FF2B5EF4-FFF2-40B4-BE49-F238E27FC236}">
                <a16:creationId xmlns:a16="http://schemas.microsoft.com/office/drawing/2014/main" id="{D31C88DF-ED55-42FA-8000-06B9063FEDF3}"/>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14" name="Slide Number Placeholder 7">
            <a:extLst>
              <a:ext uri="{FF2B5EF4-FFF2-40B4-BE49-F238E27FC236}">
                <a16:creationId xmlns:a16="http://schemas.microsoft.com/office/drawing/2014/main" id="{B11A1D95-54A2-4B8E-A233-0D6F9D7E923C}"/>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9574447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A0A27573-ABD4-4DEB-A1ED-921C0BA9A820}"/>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5" name="Slide Number Placeholder 7">
            <a:extLst>
              <a:ext uri="{FF2B5EF4-FFF2-40B4-BE49-F238E27FC236}">
                <a16:creationId xmlns:a16="http://schemas.microsoft.com/office/drawing/2014/main" id="{D5E3DCE9-C3F9-4388-8DFB-75A5CD400C27}"/>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14474675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sp>
        <p:nvSpPr>
          <p:cNvPr id="6" name="Footer Placeholder 4">
            <a:extLst>
              <a:ext uri="{FF2B5EF4-FFF2-40B4-BE49-F238E27FC236}">
                <a16:creationId xmlns:a16="http://schemas.microsoft.com/office/drawing/2014/main" id="{03BBC94A-E716-4C5B-9551-6AA8BA10D5F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4" name="Slide Number Placeholder 7">
            <a:extLst>
              <a:ext uri="{FF2B5EF4-FFF2-40B4-BE49-F238E27FC236}">
                <a16:creationId xmlns:a16="http://schemas.microsoft.com/office/drawing/2014/main" id="{901D52F7-13EC-4885-AD3E-387E1CE07238}"/>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7026738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12192000" cy="822960"/>
          </a:xfrm>
          <a:prstGeom prst="rect">
            <a:avLst/>
          </a:prstGeom>
          <a:solidFill>
            <a:schemeClr val="tx1"/>
          </a:solidFill>
        </p:spPr>
        <p:txBody>
          <a:bodyPr vert="horz" lIns="91440" tIns="45720" rIns="91440" bIns="45720" rtlCol="0" anchor="ctr">
            <a:noAutofit/>
          </a:bodyPr>
          <a:lstStyle/>
          <a:p>
            <a:r>
              <a:rPr lang="en-US" noProof="0"/>
              <a:t>Click to edit Master title style</a:t>
            </a:r>
            <a:endParaRPr lang="en-US" noProof="0" dirty="0"/>
          </a:p>
        </p:txBody>
      </p:sp>
      <p:sp>
        <p:nvSpPr>
          <p:cNvPr id="3" name="Text Placeholder 2"/>
          <p:cNvSpPr>
            <a:spLocks noGrp="1"/>
          </p:cNvSpPr>
          <p:nvPr>
            <p:ph type="body" idx="1"/>
          </p:nvPr>
        </p:nvSpPr>
        <p:spPr>
          <a:xfrm>
            <a:off x="91440" y="914400"/>
            <a:ext cx="11978640" cy="5577840"/>
          </a:xfrm>
          <a:prstGeom prst="rect">
            <a:avLst/>
          </a:prstGeom>
        </p:spPr>
        <p:txBody>
          <a:bodyPr vert="horz" lIns="91440" tIns="45720" rIns="91440" bIns="45720" rtlCol="0">
            <a:norm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Footer Placeholder 4"/>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8" name="Slide Number Placeholder 7"/>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358617278"/>
      </p:ext>
    </p:extLst>
  </p:cSld>
  <p:clrMap bg1="lt1" tx1="dk1" bg2="lt2" tx2="dk2" accent1="accent1" accent2="accent2" accent3="accent3" accent4="accent4" accent5="accent5" accent6="accent6" hlink="hlink" folHlink="folHlink"/>
  <p:sldLayoutIdLst>
    <p:sldLayoutId id="2147483661" r:id="rId1"/>
    <p:sldLayoutId id="2147483686" r:id="rId2"/>
    <p:sldLayoutId id="2147483682" r:id="rId3"/>
    <p:sldLayoutId id="2147483664" r:id="rId4"/>
    <p:sldLayoutId id="2147483674" r:id="rId5"/>
    <p:sldLayoutId id="2147483675" r:id="rId6"/>
    <p:sldLayoutId id="2147483676" r:id="rId7"/>
    <p:sldLayoutId id="2147483666" r:id="rId8"/>
    <p:sldLayoutId id="2147483677" r:id="rId9"/>
    <p:sldLayoutId id="2147483681" r:id="rId10"/>
    <p:sldLayoutId id="2147483667" r:id="rId11"/>
    <p:sldLayoutId id="2147483687" r:id="rId12"/>
    <p:sldLayoutId id="2147483688" r:id="rId13"/>
    <p:sldLayoutId id="2147483689" r:id="rId14"/>
  </p:sldLayoutIdLst>
  <p:hf hdr="0" dt="0"/>
  <p:txStyles>
    <p:titleStyle>
      <a:lvl1pPr algn="ctr" defTabSz="914400" rtl="0" eaLnBrk="1" latinLnBrk="0" hangingPunct="1">
        <a:lnSpc>
          <a:spcPct val="100000"/>
        </a:lnSpc>
        <a:spcBef>
          <a:spcPct val="0"/>
        </a:spcBef>
        <a:buNone/>
        <a:defRPr sz="5400" b="1" kern="1200">
          <a:solidFill>
            <a:schemeClr val="accent5"/>
          </a:solidFill>
          <a:latin typeface="+mj-lt"/>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110000"/>
        </a:lnSpc>
        <a:spcBef>
          <a:spcPts val="0"/>
        </a:spcBef>
        <a:spcAft>
          <a:spcPts val="1800"/>
        </a:spcAft>
        <a:buSzPct val="100000"/>
        <a:buFont typeface="Arial" panose="020B0604020202020204" pitchFamily="34" charset="0"/>
        <a:buChar char="•"/>
        <a:defRPr sz="4400" i="0" kern="1200">
          <a:solidFill>
            <a:schemeClr val="tx1"/>
          </a:solidFill>
          <a:latin typeface="+mn-lt"/>
          <a:ea typeface="Verdana" panose="020B06040305040B0204" pitchFamily="34" charset="0"/>
          <a:cs typeface="Verdana" panose="020B06040305040B0204" pitchFamily="34" charset="0"/>
        </a:defRPr>
      </a:lvl1pPr>
      <a:lvl2pPr marL="685800" indent="-228600" algn="l" defTabSz="914400" rtl="0" eaLnBrk="1" latinLnBrk="0" hangingPunct="1">
        <a:lnSpc>
          <a:spcPct val="100000"/>
        </a:lnSpc>
        <a:spcBef>
          <a:spcPts val="0"/>
        </a:spcBef>
        <a:spcAft>
          <a:spcPts val="1200"/>
        </a:spcAft>
        <a:buSzPct val="75000"/>
        <a:buFont typeface="Courier New" panose="02070309020205020404" pitchFamily="49" charset="0"/>
        <a:buChar char="o"/>
        <a:defRPr sz="3600" i="0" kern="1200">
          <a:solidFill>
            <a:schemeClr val="tx1"/>
          </a:solidFill>
          <a:latin typeface="+mn-lt"/>
          <a:ea typeface="Verdana" panose="020B0604030504040204" pitchFamily="34" charset="0"/>
          <a:cs typeface="Verdana" panose="020B0604030504040204" pitchFamily="34" charset="0"/>
        </a:defRPr>
      </a:lvl2pPr>
      <a:lvl3pPr marL="1143000" indent="-228600" algn="l" defTabSz="914400" rtl="0" eaLnBrk="1" latinLnBrk="0" hangingPunct="1">
        <a:lnSpc>
          <a:spcPct val="100000"/>
        </a:lnSpc>
        <a:spcBef>
          <a:spcPts val="0"/>
        </a:spcBef>
        <a:spcAft>
          <a:spcPts val="600"/>
        </a:spcAft>
        <a:buSzPct val="90000"/>
        <a:buFont typeface="Verdana" panose="020B0604030504040204" pitchFamily="34" charset="0"/>
        <a:buChar char="−"/>
        <a:defRPr sz="2800" i="0" kern="1200">
          <a:solidFill>
            <a:schemeClr val="tx1"/>
          </a:solidFill>
          <a:latin typeface="+mn-lt"/>
          <a:ea typeface="Verdana" panose="020B0604030504040204" pitchFamily="34" charset="0"/>
          <a:cs typeface="Verdana" panose="020B0604030504040204" pitchFamily="34" charset="0"/>
        </a:defRPr>
      </a:lvl3pPr>
      <a:lvl4pPr marL="1600200" indent="-228600" algn="l" defTabSz="914400" rtl="0" eaLnBrk="1" latinLnBrk="0" hangingPunct="1">
        <a:lnSpc>
          <a:spcPct val="100000"/>
        </a:lnSpc>
        <a:spcBef>
          <a:spcPts val="0"/>
        </a:spcBef>
        <a:spcAft>
          <a:spcPts val="600"/>
        </a:spcAft>
        <a:buSzPct val="90000"/>
        <a:buFont typeface="Verdana" panose="020B0604030504040204" pitchFamily="34" charset="0"/>
        <a:buChar char="−"/>
        <a:defRPr sz="2400" i="0" kern="1200" baseline="0">
          <a:solidFill>
            <a:schemeClr val="tx1"/>
          </a:solidFill>
          <a:latin typeface="+mn-lt"/>
          <a:ea typeface="Verdana" panose="020B0604030504040204" pitchFamily="34" charset="0"/>
          <a:cs typeface="Verdana" panose="020B0604030504040204" pitchFamily="34" charset="0"/>
        </a:defRPr>
      </a:lvl4pPr>
      <a:lvl5pPr marL="2057400" indent="-228600" algn="l" defTabSz="914400" rtl="0" eaLnBrk="1" latinLnBrk="0" hangingPunct="1">
        <a:lnSpc>
          <a:spcPct val="100000"/>
        </a:lnSpc>
        <a:spcBef>
          <a:spcPts val="0"/>
        </a:spcBef>
        <a:spcAft>
          <a:spcPts val="600"/>
        </a:spcAft>
        <a:buSzPct val="90000"/>
        <a:buFont typeface="Verdana" panose="020B0604030504040204" pitchFamily="34" charset="0"/>
        <a:buChar char="−"/>
        <a:defRPr sz="2400" i="0" kern="1200">
          <a:solidFill>
            <a:schemeClr val="tx1"/>
          </a:solidFill>
          <a:latin typeface="+mn-lt"/>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hyperlink" Target="http://upload.wikimedia.org/wikipedia/commons/5/5d/Lenovo_x220_dp_crop.jpg" TargetMode="External"/><Relationship Id="rId1" Type="http://schemas.openxmlformats.org/officeDocument/2006/relationships/slideLayout" Target="../slideLayouts/slideLayout5.xml"/><Relationship Id="rId4" Type="http://schemas.openxmlformats.org/officeDocument/2006/relationships/image" Target="../media/image18.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4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emf"/><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63.jp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65.emf"/><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74.emf"/><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3 / Unit 1 / System Components</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34362600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9A7902C-8D73-439C-AF67-E921B0889B0B}"/>
              </a:ext>
            </a:extLst>
          </p:cNvPr>
          <p:cNvSpPr>
            <a:spLocks noGrp="1"/>
          </p:cNvSpPr>
          <p:nvPr>
            <p:ph idx="1"/>
          </p:nvPr>
        </p:nvSpPr>
        <p:spPr/>
        <p:txBody>
          <a:bodyPr>
            <a:normAutofit fontScale="70000" lnSpcReduction="20000"/>
          </a:bodyPr>
          <a:lstStyle/>
          <a:p>
            <a:r>
              <a:rPr lang="en-US" dirty="0"/>
              <a:t>x86 instruction set</a:t>
            </a:r>
          </a:p>
          <a:p>
            <a:pPr lvl="1"/>
            <a:r>
              <a:rPr lang="en-US" dirty="0"/>
              <a:t>x86 instruction set started in 1978 with 16-bit CPUs</a:t>
            </a:r>
          </a:p>
          <a:p>
            <a:pPr lvl="1"/>
            <a:r>
              <a:rPr lang="en-US" dirty="0"/>
              <a:t>First 32-bit CPU with x86-32/IA-32 released in 1985</a:t>
            </a:r>
          </a:p>
          <a:p>
            <a:pPr lvl="1"/>
            <a:r>
              <a:rPr lang="en-US" dirty="0"/>
              <a:t>x86-64/x64 developed by AMD in 2003 (Intel refer to it as EM64T)</a:t>
            </a:r>
          </a:p>
          <a:p>
            <a:r>
              <a:rPr lang="en-US" dirty="0"/>
              <a:t>32-bit versus 64-bit CPU</a:t>
            </a:r>
          </a:p>
          <a:p>
            <a:pPr lvl="1"/>
            <a:r>
              <a:rPr lang="en-US" dirty="0"/>
              <a:t>32-bit CPU can address up to 4 GB memory</a:t>
            </a:r>
          </a:p>
          <a:p>
            <a:pPr lvl="1"/>
            <a:r>
              <a:rPr lang="en-US" dirty="0"/>
              <a:t>64-bit CPU can address up to 16 Exabytes (currently CPUs use a 48-bit address space (256 Terabytes)</a:t>
            </a:r>
          </a:p>
          <a:p>
            <a:pPr lvl="1"/>
            <a:r>
              <a:rPr lang="en-US" dirty="0"/>
              <a:t>64-bit CPUs can run 32-bit operating systems and software</a:t>
            </a:r>
          </a:p>
          <a:p>
            <a:pPr lvl="1"/>
            <a:r>
              <a:rPr lang="en-US" dirty="0"/>
              <a:t>32-bit CPUs CANNOT run 64-bit operating systems or software </a:t>
            </a:r>
          </a:p>
          <a:p>
            <a:r>
              <a:rPr lang="en-US" dirty="0"/>
              <a:t>Most PC/laptop CPU models are now 64-bit</a:t>
            </a:r>
          </a:p>
        </p:txBody>
      </p:sp>
      <p:sp>
        <p:nvSpPr>
          <p:cNvPr id="3" name="Title 2">
            <a:extLst>
              <a:ext uri="{FF2B5EF4-FFF2-40B4-BE49-F238E27FC236}">
                <a16:creationId xmlns:a16="http://schemas.microsoft.com/office/drawing/2014/main" id="{EDE9E341-E421-4A22-9645-836E21E1A45C}"/>
              </a:ext>
            </a:extLst>
          </p:cNvPr>
          <p:cNvSpPr>
            <a:spLocks noGrp="1"/>
          </p:cNvSpPr>
          <p:nvPr>
            <p:ph type="title"/>
          </p:nvPr>
        </p:nvSpPr>
        <p:spPr/>
        <p:txBody>
          <a:bodyPr/>
          <a:lstStyle/>
          <a:p>
            <a:r>
              <a:rPr lang="en-US" dirty="0"/>
              <a:t>Instruction Set (32- versus 64-bit)</a:t>
            </a:r>
          </a:p>
        </p:txBody>
      </p:sp>
      <p:sp>
        <p:nvSpPr>
          <p:cNvPr id="4" name="Footer Placeholder 3">
            <a:extLst>
              <a:ext uri="{FF2B5EF4-FFF2-40B4-BE49-F238E27FC236}">
                <a16:creationId xmlns:a16="http://schemas.microsoft.com/office/drawing/2014/main" id="{BF7727C6-7D8D-40BA-8AEB-46F1D86F00B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B23D59AA-35BA-4943-BC8A-DFA5B19848E8}"/>
              </a:ext>
            </a:extLst>
          </p:cNvPr>
          <p:cNvSpPr>
            <a:spLocks noGrp="1"/>
          </p:cNvSpPr>
          <p:nvPr>
            <p:ph type="sldNum" sz="quarter" idx="4"/>
          </p:nvPr>
        </p:nvSpPr>
        <p:spPr/>
        <p:txBody>
          <a:bodyPr/>
          <a:lstStyle/>
          <a:p>
            <a:fld id="{5356F478-C559-429F-9426-6D8D07B5A7AD}" type="slidenum">
              <a:rPr lang="en-US" smtClean="0"/>
              <a:pPr/>
              <a:t>10</a:t>
            </a:fld>
            <a:endParaRPr lang="en-US" dirty="0"/>
          </a:p>
        </p:txBody>
      </p:sp>
    </p:spTree>
    <p:extLst>
      <p:ext uri="{BB962C8B-B14F-4D97-AF65-F5344CB8AC3E}">
        <p14:creationId xmlns:p14="http://schemas.microsoft.com/office/powerpoint/2010/main" val="166804894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Searching for Folders and Files</a:t>
            </a:r>
          </a:p>
        </p:txBody>
      </p:sp>
      <p:sp>
        <p:nvSpPr>
          <p:cNvPr id="18" name="Content Placeholder 17">
            <a:extLst>
              <a:ext uri="{FF2B5EF4-FFF2-40B4-BE49-F238E27FC236}">
                <a16:creationId xmlns:a16="http://schemas.microsoft.com/office/drawing/2014/main" id="{0A7037E2-AEA6-471F-95C2-2D0158B90BDB}"/>
              </a:ext>
            </a:extLst>
          </p:cNvPr>
          <p:cNvSpPr>
            <a:spLocks noGrp="1"/>
          </p:cNvSpPr>
          <p:nvPr>
            <p:ph sz="half" idx="1"/>
          </p:nvPr>
        </p:nvSpPr>
        <p:spPr/>
        <p:txBody>
          <a:bodyPr>
            <a:normAutofit fontScale="92500"/>
          </a:bodyPr>
          <a:lstStyle/>
          <a:p>
            <a:r>
              <a:rPr lang="en-US" dirty="0"/>
              <a:t>Instant Search</a:t>
            </a:r>
          </a:p>
          <a:p>
            <a:r>
              <a:rPr lang="cy-GB" dirty="0"/>
              <a:t>Matches </a:t>
            </a:r>
            <a:r>
              <a:rPr lang="en-US" dirty="0"/>
              <a:t>files, programs, apps, messages, and web pages </a:t>
            </a:r>
          </a:p>
          <a:p>
            <a:r>
              <a:rPr lang="cy-GB" dirty="0"/>
              <a:t>Press START</a:t>
            </a:r>
          </a:p>
          <a:p>
            <a:r>
              <a:rPr lang="cy-GB" dirty="0"/>
              <a:t>Use Cortana</a:t>
            </a:r>
          </a:p>
          <a:p>
            <a:endParaRPr lang="en-US" dirty="0"/>
          </a:p>
        </p:txBody>
      </p:sp>
      <p:pic>
        <p:nvPicPr>
          <p:cNvPr id="20" name="Content Placeholder 16" descr="Cortana">
            <a:extLst>
              <a:ext uri="{FF2B5EF4-FFF2-40B4-BE49-F238E27FC236}">
                <a16:creationId xmlns:a16="http://schemas.microsoft.com/office/drawing/2014/main" id="{AADACCEB-830F-4A9A-BC71-25DAE3FDF35C}"/>
              </a:ext>
            </a:extLst>
          </p:cNvPr>
          <p:cNvPicPr>
            <a:picLocks noGrp="1"/>
          </p:cNvPicPr>
          <p:nvPr>
            <p:ph sz="half" idx="2"/>
          </p:nvPr>
        </p:nvPicPr>
        <p:blipFill>
          <a:blip r:embed="rId3"/>
          <a:stretch>
            <a:fillRect/>
          </a:stretch>
        </p:blipFill>
        <p:spPr>
          <a:xfrm>
            <a:off x="7438700" y="914400"/>
            <a:ext cx="3315351" cy="5578475"/>
          </a:xfrm>
          <a:prstGeom prst="rect">
            <a:avLst/>
          </a:prstGeom>
        </p:spPr>
      </p:pic>
      <p:sp>
        <p:nvSpPr>
          <p:cNvPr id="3" name="Footer Placeholder 2">
            <a:extLst>
              <a:ext uri="{FF2B5EF4-FFF2-40B4-BE49-F238E27FC236}">
                <a16:creationId xmlns:a16="http://schemas.microsoft.com/office/drawing/2014/main" id="{4AB6B913-80DA-4CA3-AD03-CCC2B513549F}"/>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606F1383-8240-4DC0-936F-ACC5C5543BB6}"/>
              </a:ext>
            </a:extLst>
          </p:cNvPr>
          <p:cNvSpPr>
            <a:spLocks noGrp="1"/>
          </p:cNvSpPr>
          <p:nvPr>
            <p:ph type="sldNum" sz="quarter" idx="4"/>
          </p:nvPr>
        </p:nvSpPr>
        <p:spPr/>
        <p:txBody>
          <a:bodyPr/>
          <a:lstStyle/>
          <a:p>
            <a:fld id="{5356F478-C559-429F-9426-6D8D07B5A7AD}" type="slidenum">
              <a:rPr lang="en-US" smtClean="0"/>
              <a:pPr/>
              <a:t>100</a:t>
            </a:fld>
            <a:endParaRPr lang="en-US" dirty="0"/>
          </a:p>
        </p:txBody>
      </p:sp>
    </p:spTree>
    <p:extLst>
      <p:ext uri="{BB962C8B-B14F-4D97-AF65-F5344CB8AC3E}">
        <p14:creationId xmlns:p14="http://schemas.microsoft.com/office/powerpoint/2010/main" val="228597034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68923C-3D16-4C09-A412-7B2073DC1241}"/>
              </a:ext>
            </a:extLst>
          </p:cNvPr>
          <p:cNvSpPr>
            <a:spLocks noGrp="1"/>
          </p:cNvSpPr>
          <p:nvPr>
            <p:ph type="title"/>
          </p:nvPr>
        </p:nvSpPr>
        <p:spPr/>
        <p:txBody>
          <a:bodyPr/>
          <a:lstStyle/>
          <a:p>
            <a:r>
              <a:rPr lang="en-US" dirty="0"/>
              <a:t>File Explorer Search</a:t>
            </a:r>
          </a:p>
        </p:txBody>
      </p:sp>
      <p:sp>
        <p:nvSpPr>
          <p:cNvPr id="9" name="Content Placeholder 8">
            <a:extLst>
              <a:ext uri="{FF2B5EF4-FFF2-40B4-BE49-F238E27FC236}">
                <a16:creationId xmlns:a16="http://schemas.microsoft.com/office/drawing/2014/main" id="{97C588A2-2F28-4862-BE77-92E3E901BFE1}"/>
              </a:ext>
            </a:extLst>
          </p:cNvPr>
          <p:cNvSpPr>
            <a:spLocks noGrp="1"/>
          </p:cNvSpPr>
          <p:nvPr>
            <p:ph sz="half" idx="1"/>
          </p:nvPr>
        </p:nvSpPr>
        <p:spPr/>
        <p:txBody>
          <a:bodyPr/>
          <a:lstStyle/>
          <a:p>
            <a:r>
              <a:rPr lang="cy-GB" dirty="0"/>
              <a:t>File name</a:t>
            </a:r>
          </a:p>
          <a:p>
            <a:r>
              <a:rPr lang="cy-GB" dirty="0"/>
              <a:t>File contents</a:t>
            </a:r>
          </a:p>
          <a:p>
            <a:r>
              <a:rPr lang="cy-GB" dirty="0"/>
              <a:t>By file size / date</a:t>
            </a:r>
            <a:endParaRPr lang="en-US" dirty="0"/>
          </a:p>
          <a:p>
            <a:endParaRPr lang="en-US" dirty="0"/>
          </a:p>
        </p:txBody>
      </p:sp>
      <p:pic>
        <p:nvPicPr>
          <p:cNvPr id="13" name="Content Placeholder 12" descr="Performing a file search. Screenshot used with permission from Microsoft.">
            <a:extLst>
              <a:ext uri="{FF2B5EF4-FFF2-40B4-BE49-F238E27FC236}">
                <a16:creationId xmlns:a16="http://schemas.microsoft.com/office/drawing/2014/main" id="{A91A51F5-E320-43F6-9FA7-820184FC5907}"/>
              </a:ext>
            </a:extLst>
          </p:cNvPr>
          <p:cNvPicPr>
            <a:picLocks noGrp="1"/>
          </p:cNvPicPr>
          <p:nvPr>
            <p:ph sz="quarter" idx="12"/>
          </p:nvPr>
        </p:nvPicPr>
        <p:blipFill>
          <a:blip r:embed="rId2">
            <a:extLst>
              <a:ext uri="{28A0092B-C50C-407E-A947-70E740481C1C}">
                <a14:useLocalDpi xmlns:a14="http://schemas.microsoft.com/office/drawing/2010/main" val="0"/>
              </a:ext>
            </a:extLst>
          </a:blip>
          <a:srcRect/>
          <a:stretch>
            <a:fillRect/>
          </a:stretch>
        </p:blipFill>
        <p:spPr bwMode="auto">
          <a:xfrm>
            <a:off x="677940" y="914400"/>
            <a:ext cx="4771869" cy="2743200"/>
          </a:xfrm>
          <a:prstGeom prst="rect">
            <a:avLst/>
          </a:prstGeom>
          <a:noFill/>
          <a:ln>
            <a:noFill/>
          </a:ln>
        </p:spPr>
      </p:pic>
      <p:pic>
        <p:nvPicPr>
          <p:cNvPr id="14" name="Content Placeholder 13" descr="Search filter options. Screenshot used with permission from Microsoft.">
            <a:extLst>
              <a:ext uri="{FF2B5EF4-FFF2-40B4-BE49-F238E27FC236}">
                <a16:creationId xmlns:a16="http://schemas.microsoft.com/office/drawing/2014/main" id="{56DA97D7-F110-4205-8F8D-1FAF90F4E6F2}"/>
              </a:ext>
            </a:extLst>
          </p:cNvPr>
          <p:cNvPicPr>
            <a:picLocks noGrp="1"/>
          </p:cNvPicPr>
          <p:nvPr>
            <p:ph sz="quarter" idx="13"/>
          </p:nvPr>
        </p:nvPicPr>
        <p:blipFill>
          <a:blip r:embed="rId3">
            <a:extLst>
              <a:ext uri="{28A0092B-C50C-407E-A947-70E740481C1C}">
                <a14:useLocalDpi xmlns:a14="http://schemas.microsoft.com/office/drawing/2010/main" val="0"/>
              </a:ext>
            </a:extLst>
          </a:blip>
          <a:srcRect/>
          <a:stretch>
            <a:fillRect/>
          </a:stretch>
        </p:blipFill>
        <p:spPr bwMode="auto">
          <a:xfrm>
            <a:off x="677940" y="3749675"/>
            <a:ext cx="4771869" cy="2743200"/>
          </a:xfrm>
          <a:prstGeom prst="rect">
            <a:avLst/>
          </a:prstGeom>
          <a:noFill/>
          <a:ln>
            <a:noFill/>
          </a:ln>
        </p:spPr>
      </p:pic>
      <p:sp>
        <p:nvSpPr>
          <p:cNvPr id="3" name="Footer Placeholder 2">
            <a:extLst>
              <a:ext uri="{FF2B5EF4-FFF2-40B4-BE49-F238E27FC236}">
                <a16:creationId xmlns:a16="http://schemas.microsoft.com/office/drawing/2014/main" id="{0FDF047C-9BB9-4B73-A739-3044E7668F50}"/>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8CD8873B-BFEE-46F0-BCFD-D8CCCA13B4E5}"/>
              </a:ext>
            </a:extLst>
          </p:cNvPr>
          <p:cNvSpPr>
            <a:spLocks noGrp="1"/>
          </p:cNvSpPr>
          <p:nvPr>
            <p:ph type="sldNum" sz="quarter" idx="4"/>
          </p:nvPr>
        </p:nvSpPr>
        <p:spPr/>
        <p:txBody>
          <a:bodyPr/>
          <a:lstStyle/>
          <a:p>
            <a:fld id="{5356F478-C559-429F-9426-6D8D07B5A7AD}" type="slidenum">
              <a:rPr lang="en-US" smtClean="0"/>
              <a:pPr/>
              <a:t>101</a:t>
            </a:fld>
            <a:endParaRPr lang="en-US" dirty="0"/>
          </a:p>
        </p:txBody>
      </p:sp>
    </p:spTree>
    <p:extLst>
      <p:ext uri="{BB962C8B-B14F-4D97-AF65-F5344CB8AC3E}">
        <p14:creationId xmlns:p14="http://schemas.microsoft.com/office/powerpoint/2010/main" val="129512028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View, Group, and Filter Options</a:t>
            </a:r>
          </a:p>
        </p:txBody>
      </p:sp>
      <p:sp>
        <p:nvSpPr>
          <p:cNvPr id="13" name="Content Placeholder 12">
            <a:extLst>
              <a:ext uri="{FF2B5EF4-FFF2-40B4-BE49-F238E27FC236}">
                <a16:creationId xmlns:a16="http://schemas.microsoft.com/office/drawing/2014/main" id="{D7FB8964-1ADA-4ABB-9320-9FA886B58D9E}"/>
              </a:ext>
            </a:extLst>
          </p:cNvPr>
          <p:cNvSpPr>
            <a:spLocks noGrp="1"/>
          </p:cNvSpPr>
          <p:nvPr>
            <p:ph sz="half" idx="1"/>
          </p:nvPr>
        </p:nvSpPr>
        <p:spPr/>
        <p:txBody>
          <a:bodyPr/>
          <a:lstStyle/>
          <a:p>
            <a:r>
              <a:rPr lang="cy-GB" dirty="0"/>
              <a:t>Details view – sort by column headers</a:t>
            </a:r>
          </a:p>
          <a:p>
            <a:r>
              <a:rPr lang="en-US" dirty="0"/>
              <a:t>Group </a:t>
            </a:r>
          </a:p>
          <a:p>
            <a:r>
              <a:rPr lang="en-US" dirty="0"/>
              <a:t>Filter </a:t>
            </a:r>
          </a:p>
          <a:p>
            <a:r>
              <a:rPr lang="cy-GB" dirty="0"/>
              <a:t>Arrange By</a:t>
            </a:r>
            <a:endParaRPr lang="en-US" dirty="0"/>
          </a:p>
        </p:txBody>
      </p:sp>
      <p:pic>
        <p:nvPicPr>
          <p:cNvPr id="7" name="Content Placeholder 6" descr="Applying view options to group and sort search results. Screenshot used with permission from Microsoft.">
            <a:extLst>
              <a:ext uri="{FF2B5EF4-FFF2-40B4-BE49-F238E27FC236}">
                <a16:creationId xmlns:a16="http://schemas.microsoft.com/office/drawing/2014/main" id="{B99C2310-D807-483F-A3A7-075E88C4B07D}"/>
              </a:ext>
            </a:extLst>
          </p:cNvPr>
          <p:cNvPicPr>
            <a:picLocks noGrp="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126163" y="1996154"/>
            <a:ext cx="5940425" cy="3414966"/>
          </a:xfrm>
          <a:prstGeom prst="rect">
            <a:avLst/>
          </a:prstGeom>
          <a:noFill/>
          <a:ln>
            <a:noFill/>
          </a:ln>
        </p:spPr>
      </p:pic>
      <p:sp>
        <p:nvSpPr>
          <p:cNvPr id="2" name="Footer Placeholder 1">
            <a:extLst>
              <a:ext uri="{FF2B5EF4-FFF2-40B4-BE49-F238E27FC236}">
                <a16:creationId xmlns:a16="http://schemas.microsoft.com/office/drawing/2014/main" id="{EC4179E0-43FA-4DFD-A429-EE9CB4C33080}"/>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0C90320C-1450-4E81-BE14-5A6961F46D37}"/>
              </a:ext>
            </a:extLst>
          </p:cNvPr>
          <p:cNvSpPr>
            <a:spLocks noGrp="1"/>
          </p:cNvSpPr>
          <p:nvPr>
            <p:ph type="sldNum" sz="quarter" idx="4"/>
          </p:nvPr>
        </p:nvSpPr>
        <p:spPr/>
        <p:txBody>
          <a:bodyPr/>
          <a:lstStyle/>
          <a:p>
            <a:fld id="{5356F478-C559-429F-9426-6D8D07B5A7AD}" type="slidenum">
              <a:rPr lang="en-US" smtClean="0"/>
              <a:pPr/>
              <a:t>102</a:t>
            </a:fld>
            <a:endParaRPr lang="en-US" dirty="0"/>
          </a:p>
        </p:txBody>
      </p:sp>
    </p:spTree>
    <p:extLst>
      <p:ext uri="{BB962C8B-B14F-4D97-AF65-F5344CB8AC3E}">
        <p14:creationId xmlns:p14="http://schemas.microsoft.com/office/powerpoint/2010/main" val="385570377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87C016B-BB20-4A94-839E-C1E758883F99}"/>
              </a:ext>
            </a:extLst>
          </p:cNvPr>
          <p:cNvSpPr>
            <a:spLocks noGrp="1"/>
          </p:cNvSpPr>
          <p:nvPr>
            <p:ph idx="1"/>
          </p:nvPr>
        </p:nvSpPr>
        <p:spPr/>
        <p:txBody>
          <a:bodyPr>
            <a:normAutofit fontScale="55000" lnSpcReduction="20000"/>
          </a:bodyPr>
          <a:lstStyle/>
          <a:p>
            <a:r>
              <a:rPr lang="en-US" dirty="0"/>
              <a:t>Word processing software</a:t>
            </a:r>
          </a:p>
          <a:p>
            <a:pPr lvl="1"/>
            <a:r>
              <a:rPr lang="en-US" dirty="0"/>
              <a:t>txt—a text-only file with no "binary" file information linking the file to a particular software application</a:t>
            </a:r>
          </a:p>
          <a:p>
            <a:pPr lvl="1"/>
            <a:r>
              <a:rPr lang="en-US" dirty="0"/>
              <a:t>rtf—Rich Text Format </a:t>
            </a:r>
          </a:p>
          <a:p>
            <a:pPr lvl="1"/>
            <a:r>
              <a:rPr lang="en-US" dirty="0" err="1"/>
              <a:t>odf</a:t>
            </a:r>
            <a:r>
              <a:rPr lang="en-US" dirty="0"/>
              <a:t>—the Open Document Format </a:t>
            </a:r>
          </a:p>
          <a:p>
            <a:pPr lvl="1"/>
            <a:r>
              <a:rPr lang="en-US" dirty="0"/>
              <a:t>doc/</a:t>
            </a:r>
            <a:r>
              <a:rPr lang="en-US" dirty="0" err="1"/>
              <a:t>docx</a:t>
            </a:r>
            <a:r>
              <a:rPr lang="en-US" dirty="0"/>
              <a:t>—this format is the one used by Microsoft Word</a:t>
            </a:r>
          </a:p>
          <a:p>
            <a:r>
              <a:rPr lang="en-US" dirty="0"/>
              <a:t>Spreadsheet software</a:t>
            </a:r>
          </a:p>
          <a:p>
            <a:pPr lvl="1"/>
            <a:r>
              <a:rPr lang="en-US" dirty="0" err="1"/>
              <a:t>xls</a:t>
            </a:r>
            <a:r>
              <a:rPr lang="en-US" dirty="0"/>
              <a:t>/</a:t>
            </a:r>
            <a:r>
              <a:rPr lang="en-US" dirty="0" err="1"/>
              <a:t>xlsx</a:t>
            </a:r>
            <a:r>
              <a:rPr lang="en-US" dirty="0"/>
              <a:t> for Microsoft Excel</a:t>
            </a:r>
          </a:p>
          <a:p>
            <a:r>
              <a:rPr lang="en-US" dirty="0"/>
              <a:t>Presentation software</a:t>
            </a:r>
          </a:p>
          <a:p>
            <a:pPr lvl="1"/>
            <a:r>
              <a:rPr lang="en-US" dirty="0"/>
              <a:t>ppt/pptx for Microsoft PowerPoint</a:t>
            </a:r>
          </a:p>
          <a:p>
            <a:r>
              <a:rPr lang="en-US" dirty="0"/>
              <a:t>PDF viewers and creators</a:t>
            </a:r>
          </a:p>
          <a:p>
            <a:pPr lvl="1"/>
            <a:r>
              <a:rPr lang="en-US" dirty="0"/>
              <a:t>Portable Document Format (PDF)</a:t>
            </a:r>
          </a:p>
          <a:p>
            <a:pPr lvl="1"/>
            <a:r>
              <a:rPr lang="en-US" dirty="0"/>
              <a:t>“Final” format for document distribution (printed or online)</a:t>
            </a:r>
          </a:p>
        </p:txBody>
      </p:sp>
      <p:sp>
        <p:nvSpPr>
          <p:cNvPr id="3" name="Title 2">
            <a:extLst>
              <a:ext uri="{FF2B5EF4-FFF2-40B4-BE49-F238E27FC236}">
                <a16:creationId xmlns:a16="http://schemas.microsoft.com/office/drawing/2014/main" id="{75E946C4-901B-4D5F-9423-5BD770AE7D6E}"/>
              </a:ext>
            </a:extLst>
          </p:cNvPr>
          <p:cNvSpPr>
            <a:spLocks noGrp="1"/>
          </p:cNvSpPr>
          <p:nvPr>
            <p:ph type="title"/>
          </p:nvPr>
        </p:nvSpPr>
        <p:spPr/>
        <p:txBody>
          <a:bodyPr/>
          <a:lstStyle/>
          <a:p>
            <a:r>
              <a:rPr lang="en-US" dirty="0"/>
              <a:t>File Types and Extensions</a:t>
            </a:r>
          </a:p>
        </p:txBody>
      </p:sp>
      <p:sp>
        <p:nvSpPr>
          <p:cNvPr id="4" name="Footer Placeholder 3">
            <a:extLst>
              <a:ext uri="{FF2B5EF4-FFF2-40B4-BE49-F238E27FC236}">
                <a16:creationId xmlns:a16="http://schemas.microsoft.com/office/drawing/2014/main" id="{6754630A-021E-410B-8213-CFA5B78E1CE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7DEC074-817B-46CE-AC4A-E980444FBEBC}"/>
              </a:ext>
            </a:extLst>
          </p:cNvPr>
          <p:cNvSpPr>
            <a:spLocks noGrp="1"/>
          </p:cNvSpPr>
          <p:nvPr>
            <p:ph type="sldNum" sz="quarter" idx="4"/>
          </p:nvPr>
        </p:nvSpPr>
        <p:spPr/>
        <p:txBody>
          <a:bodyPr/>
          <a:lstStyle/>
          <a:p>
            <a:fld id="{5356F478-C559-429F-9426-6D8D07B5A7AD}" type="slidenum">
              <a:rPr lang="en-US" smtClean="0"/>
              <a:pPr/>
              <a:t>103</a:t>
            </a:fld>
            <a:endParaRPr lang="en-US" dirty="0"/>
          </a:p>
        </p:txBody>
      </p:sp>
    </p:spTree>
    <p:extLst>
      <p:ext uri="{BB962C8B-B14F-4D97-AF65-F5344CB8AC3E}">
        <p14:creationId xmlns:p14="http://schemas.microsoft.com/office/powerpoint/2010/main" val="194486617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87C016B-BB20-4A94-839E-C1E758883F99}"/>
              </a:ext>
            </a:extLst>
          </p:cNvPr>
          <p:cNvSpPr>
            <a:spLocks noGrp="1"/>
          </p:cNvSpPr>
          <p:nvPr>
            <p:ph idx="1"/>
          </p:nvPr>
        </p:nvSpPr>
        <p:spPr/>
        <p:txBody>
          <a:bodyPr>
            <a:normAutofit fontScale="77500" lnSpcReduction="20000"/>
          </a:bodyPr>
          <a:lstStyle/>
          <a:p>
            <a:r>
              <a:rPr lang="en-US" dirty="0"/>
              <a:t>jpg/jpeg (Joint Pictures Expert Group)—this lossy compression format is the most widely used for photographic pictures</a:t>
            </a:r>
          </a:p>
          <a:p>
            <a:r>
              <a:rPr lang="en-US" dirty="0"/>
              <a:t>gif (Graphics Interchange Format)—this is an old lossless compression format</a:t>
            </a:r>
          </a:p>
          <a:p>
            <a:r>
              <a:rPr lang="en-US" dirty="0"/>
              <a:t>tiff (Tagged Image File Format)—this is a popular format for exchanging images between editing applications</a:t>
            </a:r>
          </a:p>
          <a:p>
            <a:r>
              <a:rPr lang="en-US" dirty="0" err="1"/>
              <a:t>png</a:t>
            </a:r>
            <a:r>
              <a:rPr lang="en-US" dirty="0"/>
              <a:t> (Portable Network Graphics)—this is a full-color (24-bit) lossless format designed to replace GIF</a:t>
            </a:r>
          </a:p>
          <a:p>
            <a:r>
              <a:rPr lang="en-US" dirty="0"/>
              <a:t>bmp—this is a Windows-only lossless format</a:t>
            </a:r>
          </a:p>
          <a:p>
            <a:pPr lvl="1"/>
            <a:endParaRPr lang="en-US" dirty="0"/>
          </a:p>
        </p:txBody>
      </p:sp>
      <p:sp>
        <p:nvSpPr>
          <p:cNvPr id="3" name="Title 2">
            <a:extLst>
              <a:ext uri="{FF2B5EF4-FFF2-40B4-BE49-F238E27FC236}">
                <a16:creationId xmlns:a16="http://schemas.microsoft.com/office/drawing/2014/main" id="{75E946C4-901B-4D5F-9423-5BD770AE7D6E}"/>
              </a:ext>
            </a:extLst>
          </p:cNvPr>
          <p:cNvSpPr>
            <a:spLocks noGrp="1"/>
          </p:cNvSpPr>
          <p:nvPr>
            <p:ph type="title"/>
          </p:nvPr>
        </p:nvSpPr>
        <p:spPr/>
        <p:txBody>
          <a:bodyPr/>
          <a:lstStyle/>
          <a:p>
            <a:r>
              <a:rPr lang="en-US" dirty="0"/>
              <a:t>Image File Types</a:t>
            </a:r>
          </a:p>
        </p:txBody>
      </p:sp>
      <p:sp>
        <p:nvSpPr>
          <p:cNvPr id="4" name="Footer Placeholder 3">
            <a:extLst>
              <a:ext uri="{FF2B5EF4-FFF2-40B4-BE49-F238E27FC236}">
                <a16:creationId xmlns:a16="http://schemas.microsoft.com/office/drawing/2014/main" id="{DBAB663D-1C29-4294-93DC-1F698B01D598}"/>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04E668BF-9F7B-4900-A258-2E4412B5F199}"/>
              </a:ext>
            </a:extLst>
          </p:cNvPr>
          <p:cNvSpPr>
            <a:spLocks noGrp="1"/>
          </p:cNvSpPr>
          <p:nvPr>
            <p:ph type="sldNum" sz="quarter" idx="4"/>
          </p:nvPr>
        </p:nvSpPr>
        <p:spPr/>
        <p:txBody>
          <a:bodyPr/>
          <a:lstStyle/>
          <a:p>
            <a:fld id="{5356F478-C559-429F-9426-6D8D07B5A7AD}" type="slidenum">
              <a:rPr lang="en-US" smtClean="0"/>
              <a:pPr/>
              <a:t>104</a:t>
            </a:fld>
            <a:endParaRPr lang="en-US" dirty="0"/>
          </a:p>
        </p:txBody>
      </p:sp>
    </p:spTree>
    <p:extLst>
      <p:ext uri="{BB962C8B-B14F-4D97-AF65-F5344CB8AC3E}">
        <p14:creationId xmlns:p14="http://schemas.microsoft.com/office/powerpoint/2010/main" val="383163810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01A0E3-6697-4AE2-8D2A-D19B8A7515AA}"/>
              </a:ext>
            </a:extLst>
          </p:cNvPr>
          <p:cNvSpPr>
            <a:spLocks noGrp="1"/>
          </p:cNvSpPr>
          <p:nvPr>
            <p:ph idx="1"/>
          </p:nvPr>
        </p:nvSpPr>
        <p:spPr/>
        <p:txBody>
          <a:bodyPr>
            <a:normAutofit fontScale="85000" lnSpcReduction="20000"/>
          </a:bodyPr>
          <a:lstStyle/>
          <a:p>
            <a:r>
              <a:rPr lang="en-US" dirty="0"/>
              <a:t>mpg—this is an early MPEG (Motion Pictures Expert Group) standard for video files with lossy compression</a:t>
            </a:r>
          </a:p>
          <a:p>
            <a:r>
              <a:rPr lang="en-US" dirty="0"/>
              <a:t>mp4—the MPEG-4 standard audio/video file format</a:t>
            </a:r>
          </a:p>
          <a:p>
            <a:r>
              <a:rPr lang="en-US" dirty="0" err="1"/>
              <a:t>flv</a:t>
            </a:r>
            <a:r>
              <a:rPr lang="en-US" dirty="0"/>
              <a:t>—another container file format designed to deliver Flash Video</a:t>
            </a:r>
          </a:p>
          <a:p>
            <a:r>
              <a:rPr lang="en-US" dirty="0" err="1"/>
              <a:t>wmv</a:t>
            </a:r>
            <a:r>
              <a:rPr lang="en-US" dirty="0"/>
              <a:t> (Windows Media Video)—a video container file format developed by Microsoft</a:t>
            </a:r>
          </a:p>
          <a:p>
            <a:r>
              <a:rPr lang="en-US" dirty="0" err="1"/>
              <a:t>avi</a:t>
            </a:r>
            <a:r>
              <a:rPr lang="en-US" dirty="0"/>
              <a:t>—a legacy Windows-only video format</a:t>
            </a:r>
          </a:p>
          <a:p>
            <a:endParaRPr lang="en-US" dirty="0"/>
          </a:p>
        </p:txBody>
      </p:sp>
      <p:sp>
        <p:nvSpPr>
          <p:cNvPr id="3" name="Title 2">
            <a:extLst>
              <a:ext uri="{FF2B5EF4-FFF2-40B4-BE49-F238E27FC236}">
                <a16:creationId xmlns:a16="http://schemas.microsoft.com/office/drawing/2014/main" id="{A7D611EA-C3E2-4221-A493-88C815207D33}"/>
              </a:ext>
            </a:extLst>
          </p:cNvPr>
          <p:cNvSpPr>
            <a:spLocks noGrp="1"/>
          </p:cNvSpPr>
          <p:nvPr>
            <p:ph type="title"/>
          </p:nvPr>
        </p:nvSpPr>
        <p:spPr/>
        <p:txBody>
          <a:bodyPr/>
          <a:lstStyle/>
          <a:p>
            <a:r>
              <a:rPr lang="en-US" dirty="0"/>
              <a:t>Video File Types</a:t>
            </a:r>
          </a:p>
        </p:txBody>
      </p:sp>
      <p:sp>
        <p:nvSpPr>
          <p:cNvPr id="4" name="Footer Placeholder 3">
            <a:extLst>
              <a:ext uri="{FF2B5EF4-FFF2-40B4-BE49-F238E27FC236}">
                <a16:creationId xmlns:a16="http://schemas.microsoft.com/office/drawing/2014/main" id="{706B44B9-288F-4E2E-876F-535282975B4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F9E688B7-7F66-4AD9-AE8D-946E995EB9EC}"/>
              </a:ext>
            </a:extLst>
          </p:cNvPr>
          <p:cNvSpPr>
            <a:spLocks noGrp="1"/>
          </p:cNvSpPr>
          <p:nvPr>
            <p:ph type="sldNum" sz="quarter" idx="4"/>
          </p:nvPr>
        </p:nvSpPr>
        <p:spPr/>
        <p:txBody>
          <a:bodyPr/>
          <a:lstStyle/>
          <a:p>
            <a:fld id="{5356F478-C559-429F-9426-6D8D07B5A7AD}" type="slidenum">
              <a:rPr lang="en-US" smtClean="0"/>
              <a:pPr/>
              <a:t>105</a:t>
            </a:fld>
            <a:endParaRPr lang="en-US" dirty="0"/>
          </a:p>
        </p:txBody>
      </p:sp>
    </p:spTree>
    <p:extLst>
      <p:ext uri="{BB962C8B-B14F-4D97-AF65-F5344CB8AC3E}">
        <p14:creationId xmlns:p14="http://schemas.microsoft.com/office/powerpoint/2010/main" val="12703118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B5AE94A-9700-4195-8FA9-5B389531C92B}"/>
              </a:ext>
            </a:extLst>
          </p:cNvPr>
          <p:cNvSpPr>
            <a:spLocks noGrp="1"/>
          </p:cNvSpPr>
          <p:nvPr>
            <p:ph idx="1"/>
          </p:nvPr>
        </p:nvSpPr>
        <p:spPr/>
        <p:txBody>
          <a:bodyPr>
            <a:normAutofit fontScale="70000" lnSpcReduction="20000"/>
          </a:bodyPr>
          <a:lstStyle/>
          <a:p>
            <a:r>
              <a:rPr lang="en-US" dirty="0"/>
              <a:t>mp3—developed from MPEG, this remains one of the most popular formats for distributing music </a:t>
            </a:r>
          </a:p>
          <a:p>
            <a:r>
              <a:rPr lang="en-US" dirty="0" err="1"/>
              <a:t>aac</a:t>
            </a:r>
            <a:r>
              <a:rPr lang="en-US" dirty="0"/>
              <a:t> (Advanced Audio Coding)—developed from MPEG as a successor to mp3</a:t>
            </a:r>
          </a:p>
          <a:p>
            <a:r>
              <a:rPr lang="en-US" dirty="0"/>
              <a:t>m4a—this is an audio-only file format deriving from the MPEG-4 standards track</a:t>
            </a:r>
          </a:p>
          <a:p>
            <a:r>
              <a:rPr lang="en-US" dirty="0" err="1"/>
              <a:t>flac</a:t>
            </a:r>
            <a:r>
              <a:rPr lang="en-US" dirty="0"/>
              <a:t> (Free Lossless Audio Codec)—as the name suggests, this format achieves file size compression without discarding audio data</a:t>
            </a:r>
          </a:p>
          <a:p>
            <a:r>
              <a:rPr lang="en-US" dirty="0"/>
              <a:t>wav—this is an early Windows audio file format</a:t>
            </a:r>
          </a:p>
        </p:txBody>
      </p:sp>
      <p:sp>
        <p:nvSpPr>
          <p:cNvPr id="3" name="Title 2">
            <a:extLst>
              <a:ext uri="{FF2B5EF4-FFF2-40B4-BE49-F238E27FC236}">
                <a16:creationId xmlns:a16="http://schemas.microsoft.com/office/drawing/2014/main" id="{F5ECFE9D-445E-4CD6-AABE-DE987E701D26}"/>
              </a:ext>
            </a:extLst>
          </p:cNvPr>
          <p:cNvSpPr>
            <a:spLocks noGrp="1"/>
          </p:cNvSpPr>
          <p:nvPr>
            <p:ph type="title"/>
          </p:nvPr>
        </p:nvSpPr>
        <p:spPr/>
        <p:txBody>
          <a:bodyPr/>
          <a:lstStyle/>
          <a:p>
            <a:r>
              <a:rPr lang="en-US" dirty="0"/>
              <a:t>Audio File Types</a:t>
            </a:r>
          </a:p>
        </p:txBody>
      </p:sp>
      <p:sp>
        <p:nvSpPr>
          <p:cNvPr id="4" name="Footer Placeholder 3">
            <a:extLst>
              <a:ext uri="{FF2B5EF4-FFF2-40B4-BE49-F238E27FC236}">
                <a16:creationId xmlns:a16="http://schemas.microsoft.com/office/drawing/2014/main" id="{03480E31-A7B6-4389-ADF7-FA3CD7D708B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3A23CBB8-D8CA-41F9-8DEF-32FF6214E5FB}"/>
              </a:ext>
            </a:extLst>
          </p:cNvPr>
          <p:cNvSpPr>
            <a:spLocks noGrp="1"/>
          </p:cNvSpPr>
          <p:nvPr>
            <p:ph type="sldNum" sz="quarter" idx="4"/>
          </p:nvPr>
        </p:nvSpPr>
        <p:spPr/>
        <p:txBody>
          <a:bodyPr/>
          <a:lstStyle/>
          <a:p>
            <a:fld id="{5356F478-C559-429F-9426-6D8D07B5A7AD}" type="slidenum">
              <a:rPr lang="en-US" smtClean="0"/>
              <a:pPr/>
              <a:t>106</a:t>
            </a:fld>
            <a:endParaRPr lang="en-US" dirty="0"/>
          </a:p>
        </p:txBody>
      </p:sp>
    </p:spTree>
    <p:extLst>
      <p:ext uri="{BB962C8B-B14F-4D97-AF65-F5344CB8AC3E}">
        <p14:creationId xmlns:p14="http://schemas.microsoft.com/office/powerpoint/2010/main" val="319677313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41C038-5038-4519-9942-FCD9CA856D94}"/>
              </a:ext>
            </a:extLst>
          </p:cNvPr>
          <p:cNvSpPr>
            <a:spLocks noGrp="1"/>
          </p:cNvSpPr>
          <p:nvPr>
            <p:ph idx="1"/>
          </p:nvPr>
        </p:nvSpPr>
        <p:spPr/>
        <p:txBody>
          <a:bodyPr>
            <a:normAutofit fontScale="92500" lnSpcReduction="20000"/>
          </a:bodyPr>
          <a:lstStyle/>
          <a:p>
            <a:r>
              <a:rPr lang="en-US" dirty="0"/>
              <a:t>exe—this is the basic type of program file in Windows</a:t>
            </a:r>
          </a:p>
          <a:p>
            <a:r>
              <a:rPr lang="en-US" dirty="0" err="1"/>
              <a:t>msi</a:t>
            </a:r>
            <a:r>
              <a:rPr lang="en-US" dirty="0"/>
              <a:t>—this is a Windows Installer file used to install and uninstall software applications under Windows</a:t>
            </a:r>
          </a:p>
          <a:p>
            <a:r>
              <a:rPr lang="en-US" dirty="0"/>
              <a:t>app—this is the equivalent of an exe file for macOS</a:t>
            </a:r>
          </a:p>
          <a:p>
            <a:r>
              <a:rPr lang="en-US" dirty="0"/>
              <a:t>bat/cmd/vbs/js/ps1—contains a sequence of commands either from the operating system's command interpreter or from a scripting language supported by the OS</a:t>
            </a:r>
          </a:p>
          <a:p>
            <a:endParaRPr lang="en-US" dirty="0"/>
          </a:p>
        </p:txBody>
      </p:sp>
      <p:sp>
        <p:nvSpPr>
          <p:cNvPr id="3" name="Title 2">
            <a:extLst>
              <a:ext uri="{FF2B5EF4-FFF2-40B4-BE49-F238E27FC236}">
                <a16:creationId xmlns:a16="http://schemas.microsoft.com/office/drawing/2014/main" id="{1E5EEFBD-E293-4619-9FFE-00933602AF23}"/>
              </a:ext>
            </a:extLst>
          </p:cNvPr>
          <p:cNvSpPr>
            <a:spLocks noGrp="1"/>
          </p:cNvSpPr>
          <p:nvPr>
            <p:ph type="title"/>
          </p:nvPr>
        </p:nvSpPr>
        <p:spPr/>
        <p:txBody>
          <a:bodyPr/>
          <a:lstStyle/>
          <a:p>
            <a:r>
              <a:rPr lang="en-US" dirty="0"/>
              <a:t>Executable Files</a:t>
            </a:r>
          </a:p>
        </p:txBody>
      </p:sp>
      <p:sp>
        <p:nvSpPr>
          <p:cNvPr id="4" name="Footer Placeholder 3">
            <a:extLst>
              <a:ext uri="{FF2B5EF4-FFF2-40B4-BE49-F238E27FC236}">
                <a16:creationId xmlns:a16="http://schemas.microsoft.com/office/drawing/2014/main" id="{3099B71D-67D4-451B-83CF-31DFC1F4B25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27EEEA3D-E1D6-4C44-8EB6-29F37CC48E1A}"/>
              </a:ext>
            </a:extLst>
          </p:cNvPr>
          <p:cNvSpPr>
            <a:spLocks noGrp="1"/>
          </p:cNvSpPr>
          <p:nvPr>
            <p:ph type="sldNum" sz="quarter" idx="4"/>
          </p:nvPr>
        </p:nvSpPr>
        <p:spPr/>
        <p:txBody>
          <a:bodyPr/>
          <a:lstStyle/>
          <a:p>
            <a:fld id="{5356F478-C559-429F-9426-6D8D07B5A7AD}" type="slidenum">
              <a:rPr lang="en-US" smtClean="0"/>
              <a:pPr/>
              <a:t>107</a:t>
            </a:fld>
            <a:endParaRPr lang="en-US" dirty="0"/>
          </a:p>
        </p:txBody>
      </p:sp>
    </p:spTree>
    <p:extLst>
      <p:ext uri="{BB962C8B-B14F-4D97-AF65-F5344CB8AC3E}">
        <p14:creationId xmlns:p14="http://schemas.microsoft.com/office/powerpoint/2010/main" val="178481941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A275522-1430-420E-8CC8-78851C9BB5CB}"/>
              </a:ext>
            </a:extLst>
          </p:cNvPr>
          <p:cNvSpPr>
            <a:spLocks noGrp="1"/>
          </p:cNvSpPr>
          <p:nvPr>
            <p:ph idx="1"/>
          </p:nvPr>
        </p:nvSpPr>
        <p:spPr/>
        <p:txBody>
          <a:bodyPr>
            <a:normAutofit fontScale="47500" lnSpcReduction="20000"/>
          </a:bodyPr>
          <a:lstStyle/>
          <a:p>
            <a:r>
              <a:rPr lang="en-US" dirty="0"/>
              <a:t>zip—this format was developed for the PKZIP utility but is now supported "natively" by Windows, Mac OS X, and Linux</a:t>
            </a:r>
          </a:p>
          <a:p>
            <a:r>
              <a:rPr lang="en-US" dirty="0"/>
              <a:t>tar—this was originally a UNIX format for writing to magnetic tape (tape archive) but is still used with gzip compression (</a:t>
            </a:r>
            <a:r>
              <a:rPr lang="en-US" dirty="0" err="1"/>
              <a:t>tgz</a:t>
            </a:r>
            <a:r>
              <a:rPr lang="en-US" dirty="0"/>
              <a:t> or .tar.gz) as a compressed file format for UNIX, Linux, and macOS</a:t>
            </a:r>
          </a:p>
          <a:p>
            <a:r>
              <a:rPr lang="en-US" dirty="0" err="1"/>
              <a:t>rar</a:t>
            </a:r>
            <a:r>
              <a:rPr lang="en-US" dirty="0"/>
              <a:t>—this proprietary format is used by the WinRAR compression program</a:t>
            </a:r>
          </a:p>
          <a:p>
            <a:r>
              <a:rPr lang="en-US" dirty="0"/>
              <a:t>7z—this type of archive is created and opened using the open-source 7-Zip compression utility</a:t>
            </a:r>
          </a:p>
          <a:p>
            <a:r>
              <a:rPr lang="en-US" dirty="0" err="1"/>
              <a:t>gz</a:t>
            </a:r>
            <a:r>
              <a:rPr lang="en-US" dirty="0"/>
              <a:t>—this type of archive is created and opened by the gzip utility, freely available for UNIX and Linux computers</a:t>
            </a:r>
          </a:p>
          <a:p>
            <a:r>
              <a:rPr lang="en-US" dirty="0" err="1"/>
              <a:t>iso</a:t>
            </a:r>
            <a:r>
              <a:rPr lang="en-US" dirty="0"/>
              <a:t>—this is a file in one of the formats used by optical media. The main formats are ISO 9660 (used by CDs) and UDF (used by DVDs and Blu-Ray Discs). </a:t>
            </a:r>
          </a:p>
          <a:p>
            <a:r>
              <a:rPr lang="en-US" dirty="0" err="1"/>
              <a:t>vhd</a:t>
            </a:r>
            <a:r>
              <a:rPr lang="en-US" dirty="0"/>
              <a:t>/</a:t>
            </a:r>
            <a:r>
              <a:rPr lang="en-US" dirty="0" err="1"/>
              <a:t>vmdk</a:t>
            </a:r>
            <a:r>
              <a:rPr lang="en-US" dirty="0"/>
              <a:t>—these are disk image file formats used with Microsoft Hyper-V and VMware virtual machines </a:t>
            </a:r>
          </a:p>
          <a:p>
            <a:r>
              <a:rPr lang="en-US" dirty="0"/>
              <a:t>dmg—this is a disk image file format used by Apple macOS</a:t>
            </a:r>
          </a:p>
          <a:p>
            <a:endParaRPr lang="en-US" dirty="0"/>
          </a:p>
        </p:txBody>
      </p:sp>
      <p:sp>
        <p:nvSpPr>
          <p:cNvPr id="2" name="Title 1">
            <a:extLst>
              <a:ext uri="{FF2B5EF4-FFF2-40B4-BE49-F238E27FC236}">
                <a16:creationId xmlns:a16="http://schemas.microsoft.com/office/drawing/2014/main" id="{5A51CC96-2EA3-4EAE-8F83-C749FB8910C7}"/>
              </a:ext>
            </a:extLst>
          </p:cNvPr>
          <p:cNvSpPr>
            <a:spLocks noGrp="1"/>
          </p:cNvSpPr>
          <p:nvPr>
            <p:ph type="title"/>
          </p:nvPr>
        </p:nvSpPr>
        <p:spPr/>
        <p:txBody>
          <a:bodyPr/>
          <a:lstStyle/>
          <a:p>
            <a:r>
              <a:rPr lang="en-US" dirty="0"/>
              <a:t>Compression Formats</a:t>
            </a:r>
          </a:p>
        </p:txBody>
      </p:sp>
      <p:sp>
        <p:nvSpPr>
          <p:cNvPr id="3" name="Footer Placeholder 2">
            <a:extLst>
              <a:ext uri="{FF2B5EF4-FFF2-40B4-BE49-F238E27FC236}">
                <a16:creationId xmlns:a16="http://schemas.microsoft.com/office/drawing/2014/main" id="{21EC6583-9BC0-4012-A10D-1711E7D5B1AB}"/>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694707D6-5ECB-4583-9D85-967C63038C59}"/>
              </a:ext>
            </a:extLst>
          </p:cNvPr>
          <p:cNvSpPr>
            <a:spLocks noGrp="1"/>
          </p:cNvSpPr>
          <p:nvPr>
            <p:ph type="sldNum" sz="quarter" idx="4"/>
          </p:nvPr>
        </p:nvSpPr>
        <p:spPr/>
        <p:txBody>
          <a:bodyPr/>
          <a:lstStyle/>
          <a:p>
            <a:fld id="{5356F478-C559-429F-9426-6D8D07B5A7AD}" type="slidenum">
              <a:rPr lang="en-US" smtClean="0"/>
              <a:pPr/>
              <a:t>108</a:t>
            </a:fld>
            <a:endParaRPr lang="en-US" dirty="0"/>
          </a:p>
        </p:txBody>
      </p:sp>
    </p:spTree>
    <p:extLst>
      <p:ext uri="{BB962C8B-B14F-4D97-AF65-F5344CB8AC3E}">
        <p14:creationId xmlns:p14="http://schemas.microsoft.com/office/powerpoint/2010/main" val="124180202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1AF9F9-E927-4B5C-99ED-0E930458C2A6}"/>
              </a:ext>
            </a:extLst>
          </p:cNvPr>
          <p:cNvSpPr>
            <a:spLocks noGrp="1"/>
          </p:cNvSpPr>
          <p:nvPr>
            <p:ph idx="1"/>
          </p:nvPr>
        </p:nvSpPr>
        <p:spPr/>
        <p:txBody>
          <a:bodyPr>
            <a:normAutofit fontScale="70000" lnSpcReduction="20000"/>
          </a:bodyPr>
          <a:lstStyle/>
          <a:p>
            <a:r>
              <a:rPr lang="en-US" dirty="0"/>
              <a:t>Describe the properties of file systems and select an appropriate file system for a given OS and usage</a:t>
            </a:r>
          </a:p>
          <a:p>
            <a:r>
              <a:rPr lang="en-US" dirty="0"/>
              <a:t>Use a file manager to create, open, move/copy, and delete files and folders/directories</a:t>
            </a:r>
          </a:p>
          <a:p>
            <a:r>
              <a:rPr lang="en-US" dirty="0"/>
              <a:t>Use search tools and view options to locate files quickly</a:t>
            </a:r>
          </a:p>
        </p:txBody>
      </p:sp>
      <p:sp>
        <p:nvSpPr>
          <p:cNvPr id="3" name="Footer Placeholder 2">
            <a:extLst>
              <a:ext uri="{FF2B5EF4-FFF2-40B4-BE49-F238E27FC236}">
                <a16:creationId xmlns:a16="http://schemas.microsoft.com/office/drawing/2014/main" id="{B49CEEDE-AC7A-4265-B3D5-3FE174459BA6}"/>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38A864E7-F92F-48DF-A36A-24D75266192B}"/>
              </a:ext>
            </a:extLst>
          </p:cNvPr>
          <p:cNvSpPr>
            <a:spLocks noGrp="1"/>
          </p:cNvSpPr>
          <p:nvPr>
            <p:ph type="sldNum" sz="quarter" idx="4"/>
          </p:nvPr>
        </p:nvSpPr>
        <p:spPr/>
        <p:txBody>
          <a:bodyPr/>
          <a:lstStyle/>
          <a:p>
            <a:fld id="{5356F478-C559-429F-9426-6D8D07B5A7AD}" type="slidenum">
              <a:rPr lang="en-US" smtClean="0"/>
              <a:pPr/>
              <a:t>109</a:t>
            </a:fld>
            <a:endParaRPr lang="en-US" dirty="0"/>
          </a:p>
        </p:txBody>
      </p:sp>
    </p:spTree>
    <p:extLst>
      <p:ext uri="{BB962C8B-B14F-4D97-AF65-F5344CB8AC3E}">
        <p14:creationId xmlns:p14="http://schemas.microsoft.com/office/powerpoint/2010/main" val="36567233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5216627-529E-4306-A4B9-16C56E6347EC}"/>
              </a:ext>
            </a:extLst>
          </p:cNvPr>
          <p:cNvSpPr>
            <a:spLocks noGrp="1"/>
          </p:cNvSpPr>
          <p:nvPr>
            <p:ph idx="1"/>
          </p:nvPr>
        </p:nvSpPr>
        <p:spPr/>
        <p:txBody>
          <a:bodyPr/>
          <a:lstStyle/>
          <a:p>
            <a:r>
              <a:rPr lang="en-US" dirty="0"/>
              <a:t>Clock speed differentiates CPU models (premium models run faster)</a:t>
            </a:r>
          </a:p>
          <a:p>
            <a:r>
              <a:rPr lang="en-US" dirty="0"/>
              <a:t>Front Side Bus between CPU and system memory is another important performance factor</a:t>
            </a:r>
          </a:p>
        </p:txBody>
      </p:sp>
      <p:sp>
        <p:nvSpPr>
          <p:cNvPr id="3" name="Title 2">
            <a:extLst>
              <a:ext uri="{FF2B5EF4-FFF2-40B4-BE49-F238E27FC236}">
                <a16:creationId xmlns:a16="http://schemas.microsoft.com/office/drawing/2014/main" id="{51AD8859-44FF-44E0-BDE5-FA24BA1D6B4B}"/>
              </a:ext>
            </a:extLst>
          </p:cNvPr>
          <p:cNvSpPr>
            <a:spLocks noGrp="1"/>
          </p:cNvSpPr>
          <p:nvPr>
            <p:ph type="title"/>
          </p:nvPr>
        </p:nvSpPr>
        <p:spPr/>
        <p:txBody>
          <a:bodyPr/>
          <a:lstStyle/>
          <a:p>
            <a:r>
              <a:rPr lang="en-US" dirty="0"/>
              <a:t>Clock Speed and Bus Speed</a:t>
            </a:r>
          </a:p>
        </p:txBody>
      </p:sp>
      <p:sp>
        <p:nvSpPr>
          <p:cNvPr id="4" name="Footer Placeholder 3">
            <a:extLst>
              <a:ext uri="{FF2B5EF4-FFF2-40B4-BE49-F238E27FC236}">
                <a16:creationId xmlns:a16="http://schemas.microsoft.com/office/drawing/2014/main" id="{74091526-A11D-4889-BA4A-77549FF0FD29}"/>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46A06E99-DB54-4AD2-AF13-87E1B9831D84}"/>
              </a:ext>
            </a:extLst>
          </p:cNvPr>
          <p:cNvSpPr>
            <a:spLocks noGrp="1"/>
          </p:cNvSpPr>
          <p:nvPr>
            <p:ph type="sldNum" sz="quarter" idx="4"/>
          </p:nvPr>
        </p:nvSpPr>
        <p:spPr/>
        <p:txBody>
          <a:bodyPr/>
          <a:lstStyle/>
          <a:p>
            <a:fld id="{5356F478-C559-429F-9426-6D8D07B5A7AD}" type="slidenum">
              <a:rPr lang="en-US" smtClean="0"/>
              <a:pPr/>
              <a:t>11</a:t>
            </a:fld>
            <a:endParaRPr lang="en-US" dirty="0"/>
          </a:p>
        </p:txBody>
      </p:sp>
    </p:spTree>
    <p:extLst>
      <p:ext uri="{BB962C8B-B14F-4D97-AF65-F5344CB8AC3E}">
        <p14:creationId xmlns:p14="http://schemas.microsoft.com/office/powerpoint/2010/main" val="306996997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98BA0AE-7519-4DD7-9BA4-79253CE0DCDD}"/>
              </a:ext>
            </a:extLst>
          </p:cNvPr>
          <p:cNvSpPr>
            <a:spLocks noGrp="1"/>
          </p:cNvSpPr>
          <p:nvPr>
            <p:ph idx="1"/>
          </p:nvPr>
        </p:nvSpPr>
        <p:spPr/>
        <p:txBody>
          <a:bodyPr/>
          <a:lstStyle/>
          <a:p>
            <a:r>
              <a:rPr lang="en-US" dirty="0"/>
              <a:t>Lab 16 / Using File Explorer</a:t>
            </a:r>
          </a:p>
        </p:txBody>
      </p:sp>
      <p:sp>
        <p:nvSpPr>
          <p:cNvPr id="3" name="Footer Placeholder 2">
            <a:extLst>
              <a:ext uri="{FF2B5EF4-FFF2-40B4-BE49-F238E27FC236}">
                <a16:creationId xmlns:a16="http://schemas.microsoft.com/office/drawing/2014/main" id="{2CB8F569-2184-46C7-9A31-4B46EFD55A68}"/>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25EC32C6-E22B-4C38-9614-E30793EBB1CE}"/>
              </a:ext>
            </a:extLst>
          </p:cNvPr>
          <p:cNvSpPr>
            <a:spLocks noGrp="1"/>
          </p:cNvSpPr>
          <p:nvPr>
            <p:ph type="sldNum" sz="quarter" idx="4"/>
          </p:nvPr>
        </p:nvSpPr>
        <p:spPr/>
        <p:txBody>
          <a:bodyPr/>
          <a:lstStyle/>
          <a:p>
            <a:fld id="{5356F478-C559-429F-9426-6D8D07B5A7AD}" type="slidenum">
              <a:rPr lang="en-US" smtClean="0"/>
              <a:pPr/>
              <a:t>110</a:t>
            </a:fld>
            <a:endParaRPr lang="en-US" dirty="0"/>
          </a:p>
        </p:txBody>
      </p:sp>
    </p:spTree>
    <p:extLst>
      <p:ext uri="{BB962C8B-B14F-4D97-AF65-F5344CB8AC3E}">
        <p14:creationId xmlns:p14="http://schemas.microsoft.com/office/powerpoint/2010/main" val="41109622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342D87-C982-4E81-81D2-53EEEE0D2C05}"/>
              </a:ext>
            </a:extLst>
          </p:cNvPr>
          <p:cNvSpPr>
            <a:spLocks noGrp="1"/>
          </p:cNvSpPr>
          <p:nvPr>
            <p:ph idx="1"/>
          </p:nvPr>
        </p:nvSpPr>
        <p:spPr/>
        <p:txBody>
          <a:bodyPr/>
          <a:lstStyle/>
          <a:p>
            <a:r>
              <a:rPr lang="en-US" dirty="0"/>
              <a:t>Symmetric Multiprocessing (SMP)</a:t>
            </a:r>
          </a:p>
          <a:p>
            <a:pPr lvl="1"/>
            <a:r>
              <a:rPr lang="en-US" dirty="0"/>
              <a:t>Providing multiple CPU sockets on the motherboard</a:t>
            </a:r>
          </a:p>
          <a:p>
            <a:pPr lvl="1"/>
            <a:r>
              <a:rPr lang="en-US" dirty="0"/>
              <a:t>Usually a feature of server systems</a:t>
            </a:r>
          </a:p>
          <a:p>
            <a:r>
              <a:rPr lang="en-US" dirty="0"/>
              <a:t>Chip Level Multiprocessing (CMP)</a:t>
            </a:r>
          </a:p>
          <a:p>
            <a:pPr lvl="1"/>
            <a:r>
              <a:rPr lang="en-US" dirty="0"/>
              <a:t>Each CPU contains multiple “cores”</a:t>
            </a:r>
          </a:p>
          <a:p>
            <a:pPr lvl="1"/>
            <a:r>
              <a:rPr lang="en-US" dirty="0"/>
              <a:t>Each core works as a (more-or-less) independent CPU</a:t>
            </a:r>
          </a:p>
          <a:p>
            <a:pPr lvl="1"/>
            <a:r>
              <a:rPr lang="en-US" dirty="0"/>
              <a:t>2-core, 4-core, and 8-core models available</a:t>
            </a:r>
          </a:p>
        </p:txBody>
      </p:sp>
      <p:sp>
        <p:nvSpPr>
          <p:cNvPr id="3" name="Title 2">
            <a:extLst>
              <a:ext uri="{FF2B5EF4-FFF2-40B4-BE49-F238E27FC236}">
                <a16:creationId xmlns:a16="http://schemas.microsoft.com/office/drawing/2014/main" id="{BAD04EB6-6667-4B97-83C8-5053CAD97FDC}"/>
              </a:ext>
            </a:extLst>
          </p:cNvPr>
          <p:cNvSpPr>
            <a:spLocks noGrp="1"/>
          </p:cNvSpPr>
          <p:nvPr>
            <p:ph type="title"/>
          </p:nvPr>
        </p:nvSpPr>
        <p:spPr/>
        <p:txBody>
          <a:bodyPr/>
          <a:lstStyle/>
          <a:p>
            <a:r>
              <a:rPr lang="en-US" dirty="0"/>
              <a:t>Multiprocessing and Dual-core</a:t>
            </a:r>
          </a:p>
        </p:txBody>
      </p:sp>
      <p:sp>
        <p:nvSpPr>
          <p:cNvPr id="4" name="Footer Placeholder 3">
            <a:extLst>
              <a:ext uri="{FF2B5EF4-FFF2-40B4-BE49-F238E27FC236}">
                <a16:creationId xmlns:a16="http://schemas.microsoft.com/office/drawing/2014/main" id="{6B3F391C-A916-465B-B241-CC2505D3C6C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E497C1AC-C3A1-49F7-87A8-B08FB7669B5D}"/>
              </a:ext>
            </a:extLst>
          </p:cNvPr>
          <p:cNvSpPr>
            <a:spLocks noGrp="1"/>
          </p:cNvSpPr>
          <p:nvPr>
            <p:ph type="sldNum" sz="quarter" idx="4"/>
          </p:nvPr>
        </p:nvSpPr>
        <p:spPr/>
        <p:txBody>
          <a:bodyPr/>
          <a:lstStyle/>
          <a:p>
            <a:fld id="{5356F478-C559-429F-9426-6D8D07B5A7AD}" type="slidenum">
              <a:rPr lang="en-US" smtClean="0"/>
              <a:pPr/>
              <a:t>12</a:t>
            </a:fld>
            <a:endParaRPr lang="en-US" dirty="0"/>
          </a:p>
        </p:txBody>
      </p:sp>
    </p:spTree>
    <p:extLst>
      <p:ext uri="{BB962C8B-B14F-4D97-AF65-F5344CB8AC3E}">
        <p14:creationId xmlns:p14="http://schemas.microsoft.com/office/powerpoint/2010/main" val="36667786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7500" lnSpcReduction="20000"/>
          </a:bodyPr>
          <a:lstStyle/>
          <a:p>
            <a:r>
              <a:rPr lang="en-US" dirty="0"/>
              <a:t>Motherboard is a printed circuit board with buses connecting processors</a:t>
            </a:r>
          </a:p>
          <a:p>
            <a:pPr lvl="1"/>
            <a:r>
              <a:rPr lang="en-US" dirty="0"/>
              <a:t>Data</a:t>
            </a:r>
          </a:p>
          <a:p>
            <a:pPr lvl="1"/>
            <a:r>
              <a:rPr lang="en-US" dirty="0"/>
              <a:t>Address</a:t>
            </a:r>
          </a:p>
          <a:p>
            <a:pPr lvl="1"/>
            <a:r>
              <a:rPr lang="en-US" dirty="0"/>
              <a:t>Timing</a:t>
            </a:r>
          </a:p>
          <a:p>
            <a:pPr lvl="1"/>
            <a:r>
              <a:rPr lang="en-US" dirty="0"/>
              <a:t>Power</a:t>
            </a:r>
          </a:p>
          <a:p>
            <a:r>
              <a:rPr lang="en-US" dirty="0"/>
              <a:t>System bus (Front Side Bus) between CPU and system memory</a:t>
            </a:r>
          </a:p>
          <a:p>
            <a:r>
              <a:rPr lang="en-US" dirty="0"/>
              <a:t>Expansion bus (Input/Output Bus) between CPU and other processors</a:t>
            </a:r>
          </a:p>
        </p:txBody>
      </p:sp>
      <p:sp>
        <p:nvSpPr>
          <p:cNvPr id="3" name="Title 2"/>
          <p:cNvSpPr>
            <a:spLocks noGrp="1"/>
          </p:cNvSpPr>
          <p:nvPr>
            <p:ph type="title"/>
          </p:nvPr>
        </p:nvSpPr>
        <p:spPr/>
        <p:txBody>
          <a:bodyPr/>
          <a:lstStyle/>
          <a:p>
            <a:r>
              <a:rPr lang="en-US" dirty="0"/>
              <a:t>System and Expansion Bus Technologies</a:t>
            </a:r>
          </a:p>
        </p:txBody>
      </p:sp>
      <p:sp>
        <p:nvSpPr>
          <p:cNvPr id="4" name="Footer Placeholder 3">
            <a:extLst>
              <a:ext uri="{FF2B5EF4-FFF2-40B4-BE49-F238E27FC236}">
                <a16:creationId xmlns:a16="http://schemas.microsoft.com/office/drawing/2014/main" id="{924E3651-73A7-412E-A555-D884FC271134}"/>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3D726767-A34C-4FC1-A85F-48A69329A9B2}"/>
              </a:ext>
            </a:extLst>
          </p:cNvPr>
          <p:cNvSpPr>
            <a:spLocks noGrp="1"/>
          </p:cNvSpPr>
          <p:nvPr>
            <p:ph type="sldNum" sz="quarter" idx="4"/>
          </p:nvPr>
        </p:nvSpPr>
        <p:spPr/>
        <p:txBody>
          <a:bodyPr/>
          <a:lstStyle/>
          <a:p>
            <a:fld id="{5356F478-C559-429F-9426-6D8D07B5A7AD}" type="slidenum">
              <a:rPr lang="en-US" smtClean="0"/>
              <a:pPr/>
              <a:t>13</a:t>
            </a:fld>
            <a:endParaRPr lang="en-US" dirty="0"/>
          </a:p>
        </p:txBody>
      </p:sp>
    </p:spTree>
    <p:extLst>
      <p:ext uri="{BB962C8B-B14F-4D97-AF65-F5344CB8AC3E}">
        <p14:creationId xmlns:p14="http://schemas.microsoft.com/office/powerpoint/2010/main" val="6537402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BB2B77A-210C-4B0F-8EE2-10656843D2AC}"/>
              </a:ext>
            </a:extLst>
          </p:cNvPr>
          <p:cNvSpPr>
            <a:spLocks noGrp="1"/>
          </p:cNvSpPr>
          <p:nvPr>
            <p:ph type="title"/>
          </p:nvPr>
        </p:nvSpPr>
        <p:spPr/>
        <p:txBody>
          <a:bodyPr/>
          <a:lstStyle/>
          <a:p>
            <a:r>
              <a:rPr lang="en-US" dirty="0"/>
              <a:t>Expansion Bus Types</a:t>
            </a:r>
          </a:p>
        </p:txBody>
      </p:sp>
      <p:pic>
        <p:nvPicPr>
          <p:cNvPr id="8" name="Content Placeholder 7">
            <a:extLst>
              <a:ext uri="{FF2B5EF4-FFF2-40B4-BE49-F238E27FC236}">
                <a16:creationId xmlns:a16="http://schemas.microsoft.com/office/drawing/2014/main" id="{0AB23984-42DA-422E-934F-A85EF0E1BEB9}"/>
              </a:ext>
            </a:extLst>
          </p:cNvPr>
          <p:cNvPicPr>
            <a:picLocks noGrp="1" noChangeAspect="1"/>
          </p:cNvPicPr>
          <p:nvPr>
            <p:ph idx="1"/>
          </p:nvPr>
        </p:nvPicPr>
        <p:blipFill>
          <a:blip r:embed="rId2"/>
          <a:stretch>
            <a:fillRect/>
          </a:stretch>
        </p:blipFill>
        <p:spPr>
          <a:xfrm>
            <a:off x="1648523" y="934735"/>
            <a:ext cx="8864791" cy="5537804"/>
          </a:xfrm>
          <a:prstGeom prst="rect">
            <a:avLst/>
          </a:prstGeom>
        </p:spPr>
      </p:pic>
      <p:sp>
        <p:nvSpPr>
          <p:cNvPr id="2" name="Footer Placeholder 1">
            <a:extLst>
              <a:ext uri="{FF2B5EF4-FFF2-40B4-BE49-F238E27FC236}">
                <a16:creationId xmlns:a16="http://schemas.microsoft.com/office/drawing/2014/main" id="{D7D0BFBC-E11D-48BD-8054-A6D8B624A9E7}"/>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F4439A1E-65C9-4B6D-8BDF-F15DE8711E32}"/>
              </a:ext>
            </a:extLst>
          </p:cNvPr>
          <p:cNvSpPr>
            <a:spLocks noGrp="1"/>
          </p:cNvSpPr>
          <p:nvPr>
            <p:ph type="sldNum" sz="quarter" idx="4"/>
          </p:nvPr>
        </p:nvSpPr>
        <p:spPr/>
        <p:txBody>
          <a:bodyPr/>
          <a:lstStyle/>
          <a:p>
            <a:fld id="{5356F478-C559-429F-9426-6D8D07B5A7AD}" type="slidenum">
              <a:rPr lang="en-US" smtClean="0"/>
              <a:pPr/>
              <a:t>14</a:t>
            </a:fld>
            <a:endParaRPr lang="en-US" dirty="0"/>
          </a:p>
        </p:txBody>
      </p:sp>
    </p:spTree>
    <p:extLst>
      <p:ext uri="{BB962C8B-B14F-4D97-AF65-F5344CB8AC3E}">
        <p14:creationId xmlns:p14="http://schemas.microsoft.com/office/powerpoint/2010/main" val="38119866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D9FA94F-1C35-4091-A528-76D2A4C79E64}"/>
              </a:ext>
            </a:extLst>
          </p:cNvPr>
          <p:cNvSpPr>
            <a:spLocks noGrp="1"/>
          </p:cNvSpPr>
          <p:nvPr>
            <p:ph type="title"/>
          </p:nvPr>
        </p:nvSpPr>
        <p:spPr/>
        <p:txBody>
          <a:bodyPr/>
          <a:lstStyle/>
          <a:p>
            <a:r>
              <a:rPr lang="en-US" dirty="0"/>
              <a:t>System Cooling</a:t>
            </a:r>
          </a:p>
        </p:txBody>
      </p:sp>
      <p:sp>
        <p:nvSpPr>
          <p:cNvPr id="6" name="Content Placeholder 5">
            <a:extLst>
              <a:ext uri="{FF2B5EF4-FFF2-40B4-BE49-F238E27FC236}">
                <a16:creationId xmlns:a16="http://schemas.microsoft.com/office/drawing/2014/main" id="{280A9955-F928-4322-BE27-540027D896DC}"/>
              </a:ext>
            </a:extLst>
          </p:cNvPr>
          <p:cNvSpPr>
            <a:spLocks noGrp="1"/>
          </p:cNvSpPr>
          <p:nvPr>
            <p:ph sz="half" idx="1"/>
          </p:nvPr>
        </p:nvSpPr>
        <p:spPr/>
        <p:txBody>
          <a:bodyPr>
            <a:normAutofit fontScale="85000" lnSpcReduction="20000"/>
          </a:bodyPr>
          <a:lstStyle/>
          <a:p>
            <a:r>
              <a:rPr lang="en-US" dirty="0"/>
              <a:t>Heatsinks and thermal paste</a:t>
            </a:r>
          </a:p>
          <a:p>
            <a:pPr lvl="1"/>
            <a:r>
              <a:rPr lang="en-US" dirty="0"/>
              <a:t>Passive cooling</a:t>
            </a:r>
          </a:p>
          <a:p>
            <a:pPr lvl="1"/>
            <a:r>
              <a:rPr lang="en-US" dirty="0"/>
              <a:t>Transfer heat by convection</a:t>
            </a:r>
          </a:p>
          <a:p>
            <a:r>
              <a:rPr lang="en-US" dirty="0"/>
              <a:t>Fans</a:t>
            </a:r>
          </a:p>
          <a:p>
            <a:pPr lvl="1"/>
            <a:r>
              <a:rPr lang="en-US" dirty="0"/>
              <a:t>Active cooling (powered)</a:t>
            </a:r>
          </a:p>
          <a:p>
            <a:pPr lvl="1"/>
            <a:r>
              <a:rPr lang="en-US" dirty="0"/>
              <a:t>Dissipate warm air from component</a:t>
            </a:r>
          </a:p>
          <a:p>
            <a:pPr lvl="1"/>
            <a:r>
              <a:rPr lang="en-US" dirty="0"/>
              <a:t>Case fans draw cool air through front vents and expel warm air through back</a:t>
            </a:r>
          </a:p>
        </p:txBody>
      </p:sp>
      <p:pic>
        <p:nvPicPr>
          <p:cNvPr id="10" name="Content Placeholder 9">
            <a:extLst>
              <a:ext uri="{FF2B5EF4-FFF2-40B4-BE49-F238E27FC236}">
                <a16:creationId xmlns:a16="http://schemas.microsoft.com/office/drawing/2014/main" id="{D7C1E49C-33E6-4832-B9DE-305B34824E8D}"/>
              </a:ext>
            </a:extLst>
          </p:cNvPr>
          <p:cNvPicPr>
            <a:picLocks noGrp="1" noChangeAspect="1"/>
          </p:cNvPicPr>
          <p:nvPr>
            <p:ph sz="quarter" idx="12"/>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25406" y="914400"/>
            <a:ext cx="4476938" cy="2743200"/>
          </a:xfrm>
        </p:spPr>
      </p:pic>
      <p:pic>
        <p:nvPicPr>
          <p:cNvPr id="11" name="Content Placeholder 10" descr="Fan assembly to cool the processor on a graphics (video) adapter card, Image © 123rf.com.">
            <a:extLst>
              <a:ext uri="{FF2B5EF4-FFF2-40B4-BE49-F238E27FC236}">
                <a16:creationId xmlns:a16="http://schemas.microsoft.com/office/drawing/2014/main" id="{466109C9-F64A-4D3F-BBA9-8D843A05D9E0}"/>
              </a:ext>
            </a:extLst>
          </p:cNvPr>
          <p:cNvPicPr>
            <a:picLocks noGrp="1"/>
          </p:cNvPicPr>
          <p:nvPr>
            <p:ph sz="quarter" idx="13"/>
          </p:nvPr>
        </p:nvPicPr>
        <p:blipFill rotWithShape="1">
          <a:blip r:embed="rId3">
            <a:clrChange>
              <a:clrFrom>
                <a:srgbClr val="FFFFFF"/>
              </a:clrFrom>
              <a:clrTo>
                <a:srgbClr val="FFFFFF">
                  <a:alpha val="0"/>
                </a:srgbClr>
              </a:clrTo>
            </a:clrChange>
          </a:blip>
          <a:srcRect l="12959" r="13957"/>
          <a:stretch/>
        </p:blipFill>
        <p:spPr bwMode="auto">
          <a:xfrm>
            <a:off x="466031" y="3749675"/>
            <a:ext cx="5195688" cy="2743200"/>
          </a:xfrm>
          <a:prstGeom prst="rect">
            <a:avLst/>
          </a:prstGeom>
          <a:noFill/>
          <a:ln>
            <a:noFill/>
          </a:ln>
          <a:extLst>
            <a:ext uri="{53640926-AAD7-44D8-BBD7-CCE9431645EC}">
              <a14:shadowObscured xmlns:a14="http://schemas.microsoft.com/office/drawing/2010/main"/>
            </a:ext>
          </a:extLst>
        </p:spPr>
      </p:pic>
      <p:sp>
        <p:nvSpPr>
          <p:cNvPr id="2" name="Footer Placeholder 1">
            <a:extLst>
              <a:ext uri="{FF2B5EF4-FFF2-40B4-BE49-F238E27FC236}">
                <a16:creationId xmlns:a16="http://schemas.microsoft.com/office/drawing/2014/main" id="{0051949E-39B2-4000-BF2E-02333AB6227B}"/>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8E809EE4-80E6-4D24-AE18-AF3BC47752EA}"/>
              </a:ext>
            </a:extLst>
          </p:cNvPr>
          <p:cNvSpPr>
            <a:spLocks noGrp="1"/>
          </p:cNvSpPr>
          <p:nvPr>
            <p:ph type="sldNum" sz="quarter" idx="4"/>
          </p:nvPr>
        </p:nvSpPr>
        <p:spPr/>
        <p:txBody>
          <a:bodyPr/>
          <a:lstStyle/>
          <a:p>
            <a:fld id="{5356F478-C559-429F-9426-6D8D07B5A7AD}" type="slidenum">
              <a:rPr lang="en-US" smtClean="0"/>
              <a:pPr/>
              <a:t>15</a:t>
            </a:fld>
            <a:endParaRPr lang="en-US" dirty="0"/>
          </a:p>
        </p:txBody>
      </p:sp>
    </p:spTree>
    <p:extLst>
      <p:ext uri="{BB962C8B-B14F-4D97-AF65-F5344CB8AC3E}">
        <p14:creationId xmlns:p14="http://schemas.microsoft.com/office/powerpoint/2010/main" val="42526194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9D742EE-513D-459F-A253-A2C7A494C97C}"/>
              </a:ext>
            </a:extLst>
          </p:cNvPr>
          <p:cNvSpPr>
            <a:spLocks noGrp="1"/>
          </p:cNvSpPr>
          <p:nvPr>
            <p:ph type="title"/>
          </p:nvPr>
        </p:nvSpPr>
        <p:spPr/>
        <p:txBody>
          <a:bodyPr/>
          <a:lstStyle/>
          <a:p>
            <a:r>
              <a:rPr lang="en-US" dirty="0"/>
              <a:t>Liquid-based Cooling Systems</a:t>
            </a:r>
          </a:p>
        </p:txBody>
      </p:sp>
      <p:pic>
        <p:nvPicPr>
          <p:cNvPr id="6" name="Content Placeholder 5" descr="Liquid-cooled PC design. Photo ©123rf.com.">
            <a:extLst>
              <a:ext uri="{FF2B5EF4-FFF2-40B4-BE49-F238E27FC236}">
                <a16:creationId xmlns:a16="http://schemas.microsoft.com/office/drawing/2014/main" id="{A3CD0049-193F-43C2-8FF8-FFC44E027899}"/>
              </a:ext>
            </a:extLst>
          </p:cNvPr>
          <p:cNvPicPr>
            <a:picLocks noGrp="1"/>
          </p:cNvPicPr>
          <p:nvPr>
            <p:ph idx="1"/>
          </p:nvPr>
        </p:nvPicPr>
        <p:blipFill>
          <a:blip r:embed="rId2"/>
          <a:stretch>
            <a:fillRect/>
          </a:stretch>
        </p:blipFill>
        <p:spPr bwMode="auto">
          <a:xfrm>
            <a:off x="2204085" y="914400"/>
            <a:ext cx="7753668" cy="5578475"/>
          </a:xfrm>
          <a:prstGeom prst="rect">
            <a:avLst/>
          </a:prstGeom>
          <a:noFill/>
          <a:ln>
            <a:noFill/>
          </a:ln>
        </p:spPr>
      </p:pic>
      <p:sp>
        <p:nvSpPr>
          <p:cNvPr id="2" name="Footer Placeholder 1">
            <a:extLst>
              <a:ext uri="{FF2B5EF4-FFF2-40B4-BE49-F238E27FC236}">
                <a16:creationId xmlns:a16="http://schemas.microsoft.com/office/drawing/2014/main" id="{3B764052-3FD5-435D-AEE7-5C183A7DC842}"/>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4BF2BEB1-D490-4453-8F57-40FE70799BDD}"/>
              </a:ext>
            </a:extLst>
          </p:cNvPr>
          <p:cNvSpPr>
            <a:spLocks noGrp="1"/>
          </p:cNvSpPr>
          <p:nvPr>
            <p:ph type="sldNum" sz="quarter" idx="4"/>
          </p:nvPr>
        </p:nvSpPr>
        <p:spPr/>
        <p:txBody>
          <a:bodyPr/>
          <a:lstStyle/>
          <a:p>
            <a:fld id="{5356F478-C559-429F-9426-6D8D07B5A7AD}" type="slidenum">
              <a:rPr lang="en-US" smtClean="0"/>
              <a:pPr/>
              <a:t>16</a:t>
            </a:fld>
            <a:endParaRPr lang="en-US" dirty="0"/>
          </a:p>
        </p:txBody>
      </p:sp>
    </p:spTree>
    <p:extLst>
      <p:ext uri="{BB962C8B-B14F-4D97-AF65-F5344CB8AC3E}">
        <p14:creationId xmlns:p14="http://schemas.microsoft.com/office/powerpoint/2010/main" val="2185906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C071B1D7-32BA-47B2-9AA2-112BE0071E65}"/>
              </a:ext>
            </a:extLst>
          </p:cNvPr>
          <p:cNvSpPr>
            <a:spLocks noGrp="1"/>
          </p:cNvSpPr>
          <p:nvPr>
            <p:ph idx="1"/>
          </p:nvPr>
        </p:nvSpPr>
        <p:spPr/>
        <p:txBody>
          <a:bodyPr/>
          <a:lstStyle/>
          <a:p>
            <a:r>
              <a:rPr lang="en-US" dirty="0"/>
              <a:t>Bootstrapping (booting)</a:t>
            </a:r>
          </a:p>
          <a:p>
            <a:pPr lvl="1"/>
            <a:r>
              <a:rPr lang="en-US" dirty="0"/>
              <a:t>CPU starts and initializes other components</a:t>
            </a:r>
          </a:p>
          <a:p>
            <a:pPr lvl="1"/>
            <a:r>
              <a:rPr lang="en-US" dirty="0"/>
              <a:t>Occurs before operating system loads</a:t>
            </a:r>
          </a:p>
          <a:p>
            <a:pPr lvl="1"/>
            <a:r>
              <a:rPr lang="en-US" dirty="0"/>
              <a:t>Controlled by PC firmware</a:t>
            </a:r>
          </a:p>
          <a:p>
            <a:r>
              <a:rPr lang="en-US" dirty="0"/>
              <a:t>BIOS (Basic Input/Output System) </a:t>
            </a:r>
          </a:p>
          <a:p>
            <a:r>
              <a:rPr lang="en-US" dirty="0"/>
              <a:t>UEFI (Unified Extensible Firmware Interface)</a:t>
            </a:r>
          </a:p>
        </p:txBody>
      </p:sp>
      <p:sp>
        <p:nvSpPr>
          <p:cNvPr id="2" name="Title 1">
            <a:extLst>
              <a:ext uri="{FF2B5EF4-FFF2-40B4-BE49-F238E27FC236}">
                <a16:creationId xmlns:a16="http://schemas.microsoft.com/office/drawing/2014/main" id="{C6E759ED-2604-4187-953C-1C6042BF01D4}"/>
              </a:ext>
            </a:extLst>
          </p:cNvPr>
          <p:cNvSpPr>
            <a:spLocks noGrp="1"/>
          </p:cNvSpPr>
          <p:nvPr>
            <p:ph type="title"/>
          </p:nvPr>
        </p:nvSpPr>
        <p:spPr/>
        <p:txBody>
          <a:bodyPr/>
          <a:lstStyle/>
          <a:p>
            <a:r>
              <a:rPr lang="en-US" dirty="0"/>
              <a:t>BIOS and UEFI System Firmware</a:t>
            </a:r>
          </a:p>
        </p:txBody>
      </p:sp>
      <p:sp>
        <p:nvSpPr>
          <p:cNvPr id="3" name="Footer Placeholder 2">
            <a:extLst>
              <a:ext uri="{FF2B5EF4-FFF2-40B4-BE49-F238E27FC236}">
                <a16:creationId xmlns:a16="http://schemas.microsoft.com/office/drawing/2014/main" id="{45353956-F78E-4203-96EE-36FEB52BB3D1}"/>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B53653E4-A4D6-4F8C-9757-E28A61CA0311}"/>
              </a:ext>
            </a:extLst>
          </p:cNvPr>
          <p:cNvSpPr>
            <a:spLocks noGrp="1"/>
          </p:cNvSpPr>
          <p:nvPr>
            <p:ph type="sldNum" sz="quarter" idx="4"/>
          </p:nvPr>
        </p:nvSpPr>
        <p:spPr/>
        <p:txBody>
          <a:bodyPr/>
          <a:lstStyle/>
          <a:p>
            <a:fld id="{5356F478-C559-429F-9426-6D8D07B5A7AD}" type="slidenum">
              <a:rPr lang="en-US" smtClean="0"/>
              <a:pPr/>
              <a:t>17</a:t>
            </a:fld>
            <a:endParaRPr lang="en-US" dirty="0"/>
          </a:p>
        </p:txBody>
      </p:sp>
    </p:spTree>
    <p:extLst>
      <p:ext uri="{BB962C8B-B14F-4D97-AF65-F5344CB8AC3E}">
        <p14:creationId xmlns:p14="http://schemas.microsoft.com/office/powerpoint/2010/main" val="39524878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DA803-680B-40FB-9999-50500698C75C}"/>
              </a:ext>
            </a:extLst>
          </p:cNvPr>
          <p:cNvSpPr>
            <a:spLocks noGrp="1"/>
          </p:cNvSpPr>
          <p:nvPr>
            <p:ph type="title"/>
          </p:nvPr>
        </p:nvSpPr>
        <p:spPr/>
        <p:txBody>
          <a:bodyPr/>
          <a:lstStyle/>
          <a:p>
            <a:r>
              <a:rPr lang="en-US" dirty="0"/>
              <a:t>System Firmware Setup Program</a:t>
            </a:r>
          </a:p>
        </p:txBody>
      </p:sp>
      <p:sp>
        <p:nvSpPr>
          <p:cNvPr id="3" name="Content Placeholder 2">
            <a:extLst>
              <a:ext uri="{FF2B5EF4-FFF2-40B4-BE49-F238E27FC236}">
                <a16:creationId xmlns:a16="http://schemas.microsoft.com/office/drawing/2014/main" id="{391099A0-FF0C-43A7-A658-671E1A91389E}"/>
              </a:ext>
            </a:extLst>
          </p:cNvPr>
          <p:cNvSpPr>
            <a:spLocks noGrp="1"/>
          </p:cNvSpPr>
          <p:nvPr>
            <p:ph sz="half" idx="1"/>
          </p:nvPr>
        </p:nvSpPr>
        <p:spPr/>
        <p:txBody>
          <a:bodyPr/>
          <a:lstStyle/>
          <a:p>
            <a:r>
              <a:rPr lang="en-US" dirty="0"/>
              <a:t>Press a key during boot sequence—look at screen or refer to documentation</a:t>
            </a:r>
          </a:p>
          <a:p>
            <a:r>
              <a:rPr lang="en-US" dirty="0"/>
              <a:t>Navigate using keyboard and ESC</a:t>
            </a:r>
          </a:p>
        </p:txBody>
      </p:sp>
      <p:pic>
        <p:nvPicPr>
          <p:cNvPr id="8" name="Content Placeholder 7" descr="Press the key to enter setup before or during the memory count">
            <a:extLst>
              <a:ext uri="{FF2B5EF4-FFF2-40B4-BE49-F238E27FC236}">
                <a16:creationId xmlns:a16="http://schemas.microsoft.com/office/drawing/2014/main" id="{3B30000B-4CE7-4876-8272-F14763DE53A9}"/>
              </a:ext>
            </a:extLst>
          </p:cNvPr>
          <p:cNvPicPr>
            <a:picLocks noGrp="1"/>
          </p:cNvPicPr>
          <p:nvPr>
            <p:ph sz="quarter" idx="12"/>
          </p:nvPr>
        </p:nvPicPr>
        <p:blipFill rotWithShape="1">
          <a:blip r:embed="rId2" cstate="print">
            <a:extLst>
              <a:ext uri="{28A0092B-C50C-407E-A947-70E740481C1C}">
                <a14:useLocalDpi xmlns:a14="http://schemas.microsoft.com/office/drawing/2010/main" val="0"/>
              </a:ext>
            </a:extLst>
          </a:blip>
          <a:srcRect/>
          <a:stretch/>
        </p:blipFill>
        <p:spPr bwMode="auto">
          <a:xfrm>
            <a:off x="6537435" y="914400"/>
            <a:ext cx="5121055" cy="2743200"/>
          </a:xfrm>
          <a:prstGeom prst="rect">
            <a:avLst/>
          </a:prstGeom>
          <a:noFill/>
          <a:ln>
            <a:noFill/>
          </a:ln>
          <a:extLst>
            <a:ext uri="{53640926-AAD7-44D8-BBD7-CCE9431645EC}">
              <a14:shadowObscured xmlns:a14="http://schemas.microsoft.com/office/drawing/2010/main"/>
            </a:ext>
          </a:extLst>
        </p:spPr>
      </p:pic>
      <p:pic>
        <p:nvPicPr>
          <p:cNvPr id="9" name="Content Placeholder 8" descr="System firmware BIOS setup program">
            <a:extLst>
              <a:ext uri="{FF2B5EF4-FFF2-40B4-BE49-F238E27FC236}">
                <a16:creationId xmlns:a16="http://schemas.microsoft.com/office/drawing/2014/main" id="{47D6B09A-5EB2-4717-BB6B-51519D3CCA48}"/>
              </a:ext>
            </a:extLst>
          </p:cNvPr>
          <p:cNvPicPr>
            <a:picLocks noGrp="1"/>
          </p:cNvPicPr>
          <p:nvPr>
            <p:ph sz="quarter" idx="13"/>
          </p:nvPr>
        </p:nvPicPr>
        <p:blipFill>
          <a:blip r:embed="rId3">
            <a:extLst>
              <a:ext uri="{28A0092B-C50C-407E-A947-70E740481C1C}">
                <a14:useLocalDpi xmlns:a14="http://schemas.microsoft.com/office/drawing/2010/main" val="0"/>
              </a:ext>
            </a:extLst>
          </a:blip>
          <a:srcRect/>
          <a:stretch>
            <a:fillRect/>
          </a:stretch>
        </p:blipFill>
        <p:spPr bwMode="auto">
          <a:xfrm>
            <a:off x="6600522" y="3749675"/>
            <a:ext cx="4994882" cy="2743200"/>
          </a:xfrm>
          <a:prstGeom prst="rect">
            <a:avLst/>
          </a:prstGeom>
          <a:noFill/>
          <a:ln>
            <a:noFill/>
          </a:ln>
        </p:spPr>
      </p:pic>
      <p:sp>
        <p:nvSpPr>
          <p:cNvPr id="4" name="Footer Placeholder 3">
            <a:extLst>
              <a:ext uri="{FF2B5EF4-FFF2-40B4-BE49-F238E27FC236}">
                <a16:creationId xmlns:a16="http://schemas.microsoft.com/office/drawing/2014/main" id="{DEE185C8-20FF-4E6F-B41B-C2AF49B19C4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2859469E-8325-43F2-B2BC-426F28CA8931}"/>
              </a:ext>
            </a:extLst>
          </p:cNvPr>
          <p:cNvSpPr>
            <a:spLocks noGrp="1"/>
          </p:cNvSpPr>
          <p:nvPr>
            <p:ph type="sldNum" sz="quarter" idx="4"/>
          </p:nvPr>
        </p:nvSpPr>
        <p:spPr/>
        <p:txBody>
          <a:bodyPr/>
          <a:lstStyle/>
          <a:p>
            <a:fld id="{5356F478-C559-429F-9426-6D8D07B5A7AD}" type="slidenum">
              <a:rPr lang="en-US" smtClean="0"/>
              <a:pPr/>
              <a:t>18</a:t>
            </a:fld>
            <a:endParaRPr lang="en-US" dirty="0"/>
          </a:p>
        </p:txBody>
      </p:sp>
    </p:spTree>
    <p:extLst>
      <p:ext uri="{BB962C8B-B14F-4D97-AF65-F5344CB8AC3E}">
        <p14:creationId xmlns:p14="http://schemas.microsoft.com/office/powerpoint/2010/main" val="14265320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F13ACC8-C063-426B-A397-1D2C93F6FFF2}"/>
              </a:ext>
            </a:extLst>
          </p:cNvPr>
          <p:cNvSpPr>
            <a:spLocks noGrp="1"/>
          </p:cNvSpPr>
          <p:nvPr>
            <p:ph type="title"/>
          </p:nvPr>
        </p:nvSpPr>
        <p:spPr/>
        <p:txBody>
          <a:bodyPr/>
          <a:lstStyle/>
          <a:p>
            <a:r>
              <a:rPr lang="en-US" dirty="0"/>
              <a:t>UEFI Setup Programs</a:t>
            </a:r>
          </a:p>
        </p:txBody>
      </p:sp>
      <p:pic>
        <p:nvPicPr>
          <p:cNvPr id="6" name="Content Placeholder 5" descr="UEFI system setup software with a full GUI and mouse support">
            <a:extLst>
              <a:ext uri="{FF2B5EF4-FFF2-40B4-BE49-F238E27FC236}">
                <a16:creationId xmlns:a16="http://schemas.microsoft.com/office/drawing/2014/main" id="{E9A3F073-9096-4B18-9CF5-C8DF8C069BC6}"/>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361936" y="914400"/>
            <a:ext cx="7437966" cy="5578475"/>
          </a:xfrm>
          <a:prstGeom prst="rect">
            <a:avLst/>
          </a:prstGeom>
          <a:noFill/>
          <a:ln>
            <a:noFill/>
          </a:ln>
        </p:spPr>
      </p:pic>
      <p:sp>
        <p:nvSpPr>
          <p:cNvPr id="2" name="Footer Placeholder 1">
            <a:extLst>
              <a:ext uri="{FF2B5EF4-FFF2-40B4-BE49-F238E27FC236}">
                <a16:creationId xmlns:a16="http://schemas.microsoft.com/office/drawing/2014/main" id="{658A7D30-3627-425E-A41B-40CF0B5F699B}"/>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88290516-A7ED-4952-91BD-8AFFBC8A505E}"/>
              </a:ext>
            </a:extLst>
          </p:cNvPr>
          <p:cNvSpPr>
            <a:spLocks noGrp="1"/>
          </p:cNvSpPr>
          <p:nvPr>
            <p:ph type="sldNum" sz="quarter" idx="4"/>
          </p:nvPr>
        </p:nvSpPr>
        <p:spPr/>
        <p:txBody>
          <a:bodyPr/>
          <a:lstStyle/>
          <a:p>
            <a:fld id="{5356F478-C559-429F-9426-6D8D07B5A7AD}" type="slidenum">
              <a:rPr lang="en-US" smtClean="0"/>
              <a:pPr/>
              <a:t>19</a:t>
            </a:fld>
            <a:endParaRPr lang="en-US" dirty="0"/>
          </a:p>
        </p:txBody>
      </p:sp>
    </p:spTree>
    <p:extLst>
      <p:ext uri="{BB962C8B-B14F-4D97-AF65-F5344CB8AC3E}">
        <p14:creationId xmlns:p14="http://schemas.microsoft.com/office/powerpoint/2010/main" val="1493777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67B8E-BF19-45A3-A2D5-B3067969728B}"/>
              </a:ext>
            </a:extLst>
          </p:cNvPr>
          <p:cNvSpPr>
            <a:spLocks noGrp="1"/>
          </p:cNvSpPr>
          <p:nvPr>
            <p:ph idx="1"/>
          </p:nvPr>
        </p:nvSpPr>
        <p:spPr/>
        <p:txBody>
          <a:bodyPr>
            <a:normAutofit fontScale="70000" lnSpcReduction="20000"/>
          </a:bodyPr>
          <a:lstStyle/>
          <a:p>
            <a:r>
              <a:rPr lang="en-US" dirty="0"/>
              <a:t>Explain the way in which system components determine performance and how to specify an appropriate computer system</a:t>
            </a:r>
          </a:p>
          <a:p>
            <a:r>
              <a:rPr lang="en-US" dirty="0"/>
              <a:t>Describe the types and functions of motherboards, processors, memory, and the expansion bus</a:t>
            </a:r>
          </a:p>
          <a:p>
            <a:r>
              <a:rPr lang="en-US" dirty="0"/>
              <a:t>Explain the importance of a cooling system and the components used</a:t>
            </a:r>
          </a:p>
          <a:p>
            <a:r>
              <a:rPr lang="en-US" dirty="0"/>
              <a:t>Identify the role of PC firmware and access the firmware setup program</a:t>
            </a:r>
          </a:p>
        </p:txBody>
      </p:sp>
      <p:sp>
        <p:nvSpPr>
          <p:cNvPr id="3" name="Footer Placeholder 2">
            <a:extLst>
              <a:ext uri="{FF2B5EF4-FFF2-40B4-BE49-F238E27FC236}">
                <a16:creationId xmlns:a16="http://schemas.microsoft.com/office/drawing/2014/main" id="{49F6B5F6-5B73-4EFD-9408-C9562DD778C5}"/>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2F2434F0-0CA3-48B1-9B51-B81C4FEB0EF5}"/>
              </a:ext>
            </a:extLst>
          </p:cNvPr>
          <p:cNvSpPr>
            <a:spLocks noGrp="1"/>
          </p:cNvSpPr>
          <p:nvPr>
            <p:ph type="sldNum" sz="quarter" idx="4"/>
          </p:nvPr>
        </p:nvSpPr>
        <p:spPr/>
        <p:txBody>
          <a:bodyPr/>
          <a:lstStyle/>
          <a:p>
            <a:fld id="{5356F478-C559-429F-9426-6D8D07B5A7AD}" type="slidenum">
              <a:rPr lang="en-US" smtClean="0"/>
              <a:pPr/>
              <a:t>2</a:t>
            </a:fld>
            <a:endParaRPr lang="en-US" dirty="0"/>
          </a:p>
        </p:txBody>
      </p:sp>
    </p:spTree>
    <p:extLst>
      <p:ext uri="{BB962C8B-B14F-4D97-AF65-F5344CB8AC3E}">
        <p14:creationId xmlns:p14="http://schemas.microsoft.com/office/powerpoint/2010/main" val="20183361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1A9DA35-6EFE-466E-A5DC-0985A181352A}"/>
              </a:ext>
            </a:extLst>
          </p:cNvPr>
          <p:cNvSpPr>
            <a:spLocks noGrp="1"/>
          </p:cNvSpPr>
          <p:nvPr>
            <p:ph idx="1"/>
          </p:nvPr>
        </p:nvSpPr>
        <p:spPr/>
        <p:txBody>
          <a:bodyPr>
            <a:normAutofit fontScale="55000" lnSpcReduction="20000"/>
          </a:bodyPr>
          <a:lstStyle/>
          <a:p>
            <a:r>
              <a:rPr lang="en-US" dirty="0"/>
              <a:t>Explain the way in which system components determine performance and how to specify an appropriate computer system</a:t>
            </a:r>
          </a:p>
          <a:p>
            <a:r>
              <a:rPr lang="en-US" dirty="0"/>
              <a:t>Describe the types and functions of motherboards, processors, memory, and the expansion bus</a:t>
            </a:r>
          </a:p>
          <a:p>
            <a:r>
              <a:rPr lang="en-US" dirty="0"/>
              <a:t>Explain the importance of a cooling system and the components used</a:t>
            </a:r>
          </a:p>
          <a:p>
            <a:r>
              <a:rPr lang="en-US" dirty="0"/>
              <a:t>Identify the role of PC firmware and access the firmware setup program</a:t>
            </a:r>
          </a:p>
        </p:txBody>
      </p:sp>
      <p:sp>
        <p:nvSpPr>
          <p:cNvPr id="3" name="Footer Placeholder 2">
            <a:extLst>
              <a:ext uri="{FF2B5EF4-FFF2-40B4-BE49-F238E27FC236}">
                <a16:creationId xmlns:a16="http://schemas.microsoft.com/office/drawing/2014/main" id="{1D3D9490-3776-4C0D-A1C1-F43C0E54C0DC}"/>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F4174108-80A5-4511-B02C-7081D8FFFEC1}"/>
              </a:ext>
            </a:extLst>
          </p:cNvPr>
          <p:cNvSpPr>
            <a:spLocks noGrp="1"/>
          </p:cNvSpPr>
          <p:nvPr>
            <p:ph type="sldNum" sz="quarter" idx="4"/>
          </p:nvPr>
        </p:nvSpPr>
        <p:spPr/>
        <p:txBody>
          <a:bodyPr/>
          <a:lstStyle/>
          <a:p>
            <a:fld id="{5356F478-C559-429F-9426-6D8D07B5A7AD}" type="slidenum">
              <a:rPr lang="en-US" smtClean="0"/>
              <a:pPr/>
              <a:t>20</a:t>
            </a:fld>
            <a:endParaRPr lang="en-US" dirty="0"/>
          </a:p>
        </p:txBody>
      </p:sp>
    </p:spTree>
    <p:extLst>
      <p:ext uri="{BB962C8B-B14F-4D97-AF65-F5344CB8AC3E}">
        <p14:creationId xmlns:p14="http://schemas.microsoft.com/office/powerpoint/2010/main" val="34726567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45152E-E97C-4919-8E10-D7D1ADFC6281}"/>
              </a:ext>
            </a:extLst>
          </p:cNvPr>
          <p:cNvSpPr>
            <a:spLocks noGrp="1"/>
          </p:cNvSpPr>
          <p:nvPr>
            <p:ph idx="1"/>
          </p:nvPr>
        </p:nvSpPr>
        <p:spPr/>
        <p:txBody>
          <a:bodyPr/>
          <a:lstStyle/>
          <a:p>
            <a:r>
              <a:rPr lang="en-US" dirty="0"/>
              <a:t>Lab 11 / Specifying PC Systems</a:t>
            </a:r>
          </a:p>
        </p:txBody>
      </p:sp>
      <p:sp>
        <p:nvSpPr>
          <p:cNvPr id="3" name="Footer Placeholder 2">
            <a:extLst>
              <a:ext uri="{FF2B5EF4-FFF2-40B4-BE49-F238E27FC236}">
                <a16:creationId xmlns:a16="http://schemas.microsoft.com/office/drawing/2014/main" id="{74D8C3EE-50E6-492C-AFFB-A9917DF19AF3}"/>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1AF73060-406A-48DB-B8B9-54E2D1FF2C7C}"/>
              </a:ext>
            </a:extLst>
          </p:cNvPr>
          <p:cNvSpPr>
            <a:spLocks noGrp="1"/>
          </p:cNvSpPr>
          <p:nvPr>
            <p:ph type="sldNum" sz="quarter" idx="4"/>
          </p:nvPr>
        </p:nvSpPr>
        <p:spPr/>
        <p:txBody>
          <a:bodyPr/>
          <a:lstStyle/>
          <a:p>
            <a:fld id="{5356F478-C559-429F-9426-6D8D07B5A7AD}" type="slidenum">
              <a:rPr lang="en-US" smtClean="0"/>
              <a:pPr/>
              <a:t>21</a:t>
            </a:fld>
            <a:endParaRPr lang="en-US" dirty="0"/>
          </a:p>
        </p:txBody>
      </p:sp>
    </p:spTree>
    <p:extLst>
      <p:ext uri="{BB962C8B-B14F-4D97-AF65-F5344CB8AC3E}">
        <p14:creationId xmlns:p14="http://schemas.microsoft.com/office/powerpoint/2010/main" val="23819821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3 / Unit 2 / Using Device Interfaces</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29748892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C95C0A1-2EC2-4435-A223-00B4D26A0A68}"/>
              </a:ext>
            </a:extLst>
          </p:cNvPr>
          <p:cNvSpPr>
            <a:spLocks noGrp="1"/>
          </p:cNvSpPr>
          <p:nvPr>
            <p:ph idx="1"/>
          </p:nvPr>
        </p:nvSpPr>
        <p:spPr/>
        <p:txBody>
          <a:bodyPr/>
          <a:lstStyle/>
          <a:p>
            <a:r>
              <a:rPr lang="en-US" dirty="0"/>
              <a:t>Distinguish peripheral, graphics, and networking interfaces and their uses</a:t>
            </a:r>
          </a:p>
          <a:p>
            <a:r>
              <a:rPr lang="en-US" dirty="0"/>
              <a:t>Install and configure input devices</a:t>
            </a:r>
          </a:p>
        </p:txBody>
      </p:sp>
      <p:sp>
        <p:nvSpPr>
          <p:cNvPr id="3" name="Footer Placeholder 2">
            <a:extLst>
              <a:ext uri="{FF2B5EF4-FFF2-40B4-BE49-F238E27FC236}">
                <a16:creationId xmlns:a16="http://schemas.microsoft.com/office/drawing/2014/main" id="{C78E96A6-6065-4727-A4D9-D14233207441}"/>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7EEF44EF-5AB2-45EC-8684-34674D6E4E25}"/>
              </a:ext>
            </a:extLst>
          </p:cNvPr>
          <p:cNvSpPr>
            <a:spLocks noGrp="1"/>
          </p:cNvSpPr>
          <p:nvPr>
            <p:ph type="sldNum" sz="quarter" idx="4"/>
          </p:nvPr>
        </p:nvSpPr>
        <p:spPr/>
        <p:txBody>
          <a:bodyPr/>
          <a:lstStyle/>
          <a:p>
            <a:fld id="{5356F478-C559-429F-9426-6D8D07B5A7AD}" type="slidenum">
              <a:rPr lang="en-US" smtClean="0"/>
              <a:pPr/>
              <a:t>23</a:t>
            </a:fld>
            <a:endParaRPr lang="en-US" dirty="0"/>
          </a:p>
        </p:txBody>
      </p:sp>
    </p:spTree>
    <p:extLst>
      <p:ext uri="{BB962C8B-B14F-4D97-AF65-F5344CB8AC3E}">
        <p14:creationId xmlns:p14="http://schemas.microsoft.com/office/powerpoint/2010/main" val="35345104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2C896A-DBDA-42C1-A3D2-D248BA069610}"/>
              </a:ext>
            </a:extLst>
          </p:cNvPr>
          <p:cNvSpPr>
            <a:spLocks noGrp="1"/>
          </p:cNvSpPr>
          <p:nvPr>
            <p:ph type="title"/>
          </p:nvPr>
        </p:nvSpPr>
        <p:spPr/>
        <p:txBody>
          <a:bodyPr/>
          <a:lstStyle/>
          <a:p>
            <a:r>
              <a:rPr lang="en-US" dirty="0"/>
              <a:t>Computer Port and Connector Types</a:t>
            </a:r>
          </a:p>
        </p:txBody>
      </p:sp>
      <p:pic>
        <p:nvPicPr>
          <p:cNvPr id="6" name="Content Placeholder 5" descr="I/O ports on a motherboard. Image © 123rf.com.">
            <a:extLst>
              <a:ext uri="{FF2B5EF4-FFF2-40B4-BE49-F238E27FC236}">
                <a16:creationId xmlns:a16="http://schemas.microsoft.com/office/drawing/2014/main" id="{5759C3A4-8D25-41D7-A1B0-DC1C02E8AF52}"/>
              </a:ext>
            </a:extLst>
          </p:cNvPr>
          <p:cNvPicPr>
            <a:picLocks noGrp="1"/>
          </p:cNvPicPr>
          <p:nvPr>
            <p:ph idx="1"/>
          </p:nvPr>
        </p:nvPicPr>
        <p:blipFill>
          <a:blip r:embed="rId2">
            <a:clrChange>
              <a:clrFrom>
                <a:srgbClr val="FFFFFF"/>
              </a:clrFrom>
              <a:clrTo>
                <a:srgbClr val="FFFFFF">
                  <a:alpha val="0"/>
                </a:srgbClr>
              </a:clrTo>
            </a:clrChange>
          </a:blip>
          <a:stretch>
            <a:fillRect/>
          </a:stretch>
        </p:blipFill>
        <p:spPr bwMode="auto">
          <a:xfrm>
            <a:off x="2705362" y="914400"/>
            <a:ext cx="6751114" cy="5578475"/>
          </a:xfrm>
          <a:prstGeom prst="rect">
            <a:avLst/>
          </a:prstGeom>
          <a:noFill/>
          <a:ln>
            <a:noFill/>
          </a:ln>
        </p:spPr>
      </p:pic>
      <p:sp>
        <p:nvSpPr>
          <p:cNvPr id="2" name="Footer Placeholder 1">
            <a:extLst>
              <a:ext uri="{FF2B5EF4-FFF2-40B4-BE49-F238E27FC236}">
                <a16:creationId xmlns:a16="http://schemas.microsoft.com/office/drawing/2014/main" id="{255D3750-64F8-4741-A5D6-446E31D62B66}"/>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6075FAF8-1A42-4CD9-8C40-C72549688D99}"/>
              </a:ext>
            </a:extLst>
          </p:cNvPr>
          <p:cNvSpPr>
            <a:spLocks noGrp="1"/>
          </p:cNvSpPr>
          <p:nvPr>
            <p:ph type="sldNum" sz="quarter" idx="4"/>
          </p:nvPr>
        </p:nvSpPr>
        <p:spPr/>
        <p:txBody>
          <a:bodyPr/>
          <a:lstStyle/>
          <a:p>
            <a:fld id="{5356F478-C559-429F-9426-6D8D07B5A7AD}" type="slidenum">
              <a:rPr lang="en-US" smtClean="0"/>
              <a:pPr/>
              <a:t>24</a:t>
            </a:fld>
            <a:endParaRPr lang="en-US" dirty="0"/>
          </a:p>
        </p:txBody>
      </p:sp>
    </p:spTree>
    <p:extLst>
      <p:ext uri="{BB962C8B-B14F-4D97-AF65-F5344CB8AC3E}">
        <p14:creationId xmlns:p14="http://schemas.microsoft.com/office/powerpoint/2010/main" val="21330582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58623F37-3DFE-41B1-8554-57B770214F3F}"/>
              </a:ext>
            </a:extLst>
          </p:cNvPr>
          <p:cNvSpPr>
            <a:spLocks noGrp="1"/>
          </p:cNvSpPr>
          <p:nvPr>
            <p:ph idx="1"/>
          </p:nvPr>
        </p:nvSpPr>
        <p:spPr/>
        <p:txBody>
          <a:bodyPr>
            <a:normAutofit lnSpcReduction="10000"/>
          </a:bodyPr>
          <a:lstStyle/>
          <a:p>
            <a:pPr>
              <a:lnSpc>
                <a:spcPct val="70000"/>
              </a:lnSpc>
            </a:pPr>
            <a:r>
              <a:rPr lang="en-US" sz="2400" dirty="0"/>
              <a:t>Plug-and-Play interface</a:t>
            </a:r>
          </a:p>
          <a:p>
            <a:pPr>
              <a:lnSpc>
                <a:spcPct val="70000"/>
              </a:lnSpc>
            </a:pPr>
            <a:r>
              <a:rPr lang="en-US" sz="2400" dirty="0"/>
              <a:t>Supplies enough power for small peripherals</a:t>
            </a:r>
          </a:p>
          <a:p>
            <a:pPr>
              <a:lnSpc>
                <a:spcPct val="70000"/>
              </a:lnSpc>
            </a:pPr>
            <a:r>
              <a:rPr lang="en-US" sz="2400" dirty="0"/>
              <a:t>Versions and data rates</a:t>
            </a:r>
          </a:p>
          <a:p>
            <a:pPr lvl="1">
              <a:lnSpc>
                <a:spcPct val="70000"/>
              </a:lnSpc>
            </a:pPr>
            <a:r>
              <a:rPr lang="en-US" sz="1800" dirty="0"/>
              <a:t>1.1 – 12 Mbps</a:t>
            </a:r>
          </a:p>
          <a:p>
            <a:pPr lvl="1">
              <a:lnSpc>
                <a:spcPct val="70000"/>
              </a:lnSpc>
            </a:pPr>
            <a:r>
              <a:rPr lang="en-US" sz="1800" dirty="0"/>
              <a:t>2.0 – 480 Mbps</a:t>
            </a:r>
          </a:p>
          <a:p>
            <a:pPr lvl="1">
              <a:lnSpc>
                <a:spcPct val="70000"/>
              </a:lnSpc>
            </a:pPr>
            <a:r>
              <a:rPr lang="en-US" sz="1800" dirty="0"/>
              <a:t>3.0 – 5 Gbps</a:t>
            </a:r>
          </a:p>
          <a:p>
            <a:pPr lvl="1">
              <a:lnSpc>
                <a:spcPct val="70000"/>
              </a:lnSpc>
            </a:pPr>
            <a:r>
              <a:rPr lang="en-US" sz="1800" dirty="0"/>
              <a:t>3.1 – 10 Gbps</a:t>
            </a:r>
            <a:endParaRPr lang="en-US" dirty="0"/>
          </a:p>
        </p:txBody>
      </p:sp>
      <p:sp>
        <p:nvSpPr>
          <p:cNvPr id="3" name="Title 2">
            <a:extLst>
              <a:ext uri="{FF2B5EF4-FFF2-40B4-BE49-F238E27FC236}">
                <a16:creationId xmlns:a16="http://schemas.microsoft.com/office/drawing/2014/main" id="{EE4F4218-60BA-45EF-9C44-866097126FD2}"/>
              </a:ext>
            </a:extLst>
          </p:cNvPr>
          <p:cNvSpPr>
            <a:spLocks noGrp="1"/>
          </p:cNvSpPr>
          <p:nvPr>
            <p:ph type="title"/>
          </p:nvPr>
        </p:nvSpPr>
        <p:spPr/>
        <p:txBody>
          <a:bodyPr/>
          <a:lstStyle/>
          <a:p>
            <a:r>
              <a:rPr lang="en-US" dirty="0"/>
              <a:t>Universal Serial Bus (USB)</a:t>
            </a:r>
          </a:p>
        </p:txBody>
      </p:sp>
      <p:pic>
        <p:nvPicPr>
          <p:cNvPr id="8" name="Content Placeholder 7" descr="USB ports and connectors (from left to right): Type A, Type B, Mini Type B, Micro Type B, Type C. Image © 123rf.com.">
            <a:extLst>
              <a:ext uri="{FF2B5EF4-FFF2-40B4-BE49-F238E27FC236}">
                <a16:creationId xmlns:a16="http://schemas.microsoft.com/office/drawing/2014/main" id="{6B7AF5FD-EC32-42E2-8AD0-825616C3115B}"/>
              </a:ext>
            </a:extLst>
          </p:cNvPr>
          <p:cNvPicPr>
            <a:picLocks noGrp="1"/>
          </p:cNvPicPr>
          <p:nvPr>
            <p:ph idx="12"/>
          </p:nvPr>
        </p:nvPicPr>
        <p:blipFill rotWithShape="1">
          <a:blip r:embed="rId2">
            <a:clrChange>
              <a:clrFrom>
                <a:srgbClr val="FFFFFF"/>
              </a:clrFrom>
              <a:clrTo>
                <a:srgbClr val="FFFFFF">
                  <a:alpha val="0"/>
                </a:srgbClr>
              </a:clrTo>
            </a:clrChange>
          </a:blip>
          <a:srcRect t="11439"/>
          <a:stretch/>
        </p:blipFill>
        <p:spPr bwMode="auto">
          <a:xfrm>
            <a:off x="1724513" y="3749675"/>
            <a:ext cx="8712812" cy="2743200"/>
          </a:xfrm>
          <a:prstGeom prst="rect">
            <a:avLst/>
          </a:prstGeom>
          <a:noFill/>
          <a:ln>
            <a:noFill/>
          </a:ln>
          <a:extLst>
            <a:ext uri="{53640926-AAD7-44D8-BBD7-CCE9431645EC}">
              <a14:shadowObscured xmlns:a14="http://schemas.microsoft.com/office/drawing/2010/main"/>
            </a:ext>
          </a:extLst>
        </p:spPr>
      </p:pic>
      <p:sp>
        <p:nvSpPr>
          <p:cNvPr id="2" name="Footer Placeholder 1">
            <a:extLst>
              <a:ext uri="{FF2B5EF4-FFF2-40B4-BE49-F238E27FC236}">
                <a16:creationId xmlns:a16="http://schemas.microsoft.com/office/drawing/2014/main" id="{015F0447-00CA-4B18-B4CC-81ACC0F50A1D}"/>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93F2D972-E8D8-4414-A7CE-A5D6DF2FFAAC}"/>
              </a:ext>
            </a:extLst>
          </p:cNvPr>
          <p:cNvSpPr>
            <a:spLocks noGrp="1"/>
          </p:cNvSpPr>
          <p:nvPr>
            <p:ph type="sldNum" sz="quarter" idx="4"/>
          </p:nvPr>
        </p:nvSpPr>
        <p:spPr/>
        <p:txBody>
          <a:bodyPr/>
          <a:lstStyle/>
          <a:p>
            <a:fld id="{5356F478-C559-429F-9426-6D8D07B5A7AD}" type="slidenum">
              <a:rPr lang="en-US" smtClean="0"/>
              <a:pPr/>
              <a:t>25</a:t>
            </a:fld>
            <a:endParaRPr lang="en-US" dirty="0"/>
          </a:p>
        </p:txBody>
      </p:sp>
    </p:spTree>
    <p:extLst>
      <p:ext uri="{BB962C8B-B14F-4D97-AF65-F5344CB8AC3E}">
        <p14:creationId xmlns:p14="http://schemas.microsoft.com/office/powerpoint/2010/main" val="5496801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526D69-2FCD-4FCF-A577-4FA7129E74AC}"/>
              </a:ext>
            </a:extLst>
          </p:cNvPr>
          <p:cNvSpPr>
            <a:spLocks noGrp="1"/>
          </p:cNvSpPr>
          <p:nvPr>
            <p:ph type="title"/>
          </p:nvPr>
        </p:nvSpPr>
        <p:spPr/>
        <p:txBody>
          <a:bodyPr/>
          <a:lstStyle/>
          <a:p>
            <a:r>
              <a:rPr lang="en-US" dirty="0"/>
              <a:t>Firewire</a:t>
            </a:r>
          </a:p>
        </p:txBody>
      </p:sp>
      <p:sp>
        <p:nvSpPr>
          <p:cNvPr id="3" name="Content Placeholder 2">
            <a:extLst>
              <a:ext uri="{FF2B5EF4-FFF2-40B4-BE49-F238E27FC236}">
                <a16:creationId xmlns:a16="http://schemas.microsoft.com/office/drawing/2014/main" id="{D6B63643-6DBA-4506-AD3E-216062DDAB8B}"/>
              </a:ext>
            </a:extLst>
          </p:cNvPr>
          <p:cNvSpPr>
            <a:spLocks noGrp="1"/>
          </p:cNvSpPr>
          <p:nvPr>
            <p:ph sz="half" idx="1"/>
          </p:nvPr>
        </p:nvSpPr>
        <p:spPr/>
        <p:txBody>
          <a:bodyPr/>
          <a:lstStyle/>
          <a:p>
            <a:r>
              <a:rPr lang="en-US" dirty="0"/>
              <a:t>Similar to USB but not widely adopted on PCs</a:t>
            </a:r>
          </a:p>
          <a:p>
            <a:r>
              <a:rPr lang="en-US" dirty="0"/>
              <a:t>Data rate of 400 Mbps</a:t>
            </a:r>
          </a:p>
          <a:p>
            <a:r>
              <a:rPr lang="en-US" dirty="0"/>
              <a:t>6-pin and unpowered 4-pin connectors</a:t>
            </a:r>
          </a:p>
          <a:p>
            <a:endParaRPr lang="en-US" dirty="0"/>
          </a:p>
        </p:txBody>
      </p:sp>
      <p:pic>
        <p:nvPicPr>
          <p:cNvPr id="7" name="Content Placeholder 6" descr="Firewire ports and cables with &quot;alpha&quot; 6-pin connector on the left and 4-pin connector on the right. Image © 123rf.com.">
            <a:extLst>
              <a:ext uri="{FF2B5EF4-FFF2-40B4-BE49-F238E27FC236}">
                <a16:creationId xmlns:a16="http://schemas.microsoft.com/office/drawing/2014/main" id="{3E37B4EF-2B2C-4F5B-BE29-FB2B23EE2340}"/>
              </a:ext>
            </a:extLst>
          </p:cNvPr>
          <p:cNvPicPr>
            <a:picLocks noGrp="1"/>
          </p:cNvPicPr>
          <p:nvPr>
            <p:ph sz="half" idx="2"/>
          </p:nvPr>
        </p:nvPicPr>
        <p:blipFill rotWithShape="1">
          <a:blip r:embed="rId2">
            <a:clrChange>
              <a:clrFrom>
                <a:srgbClr val="FFFFFF"/>
              </a:clrFrom>
              <a:clrTo>
                <a:srgbClr val="FFFFFF">
                  <a:alpha val="0"/>
                </a:srgbClr>
              </a:clrTo>
            </a:clrChange>
          </a:blip>
          <a:srcRect l="8497" t="5844" r="3935"/>
          <a:stretch/>
        </p:blipFill>
        <p:spPr bwMode="auto">
          <a:xfrm>
            <a:off x="7293417" y="2110857"/>
            <a:ext cx="3605917" cy="3185561"/>
          </a:xfrm>
          <a:prstGeom prst="rect">
            <a:avLst/>
          </a:prstGeom>
          <a:noFill/>
          <a:ln>
            <a:noFill/>
          </a:ln>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63B031BD-4D24-4164-8956-2DD253BA5320}"/>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9E8F747C-8DFC-49B1-8813-835AD74F79D1}"/>
              </a:ext>
            </a:extLst>
          </p:cNvPr>
          <p:cNvSpPr>
            <a:spLocks noGrp="1"/>
          </p:cNvSpPr>
          <p:nvPr>
            <p:ph type="sldNum" sz="quarter" idx="4"/>
          </p:nvPr>
        </p:nvSpPr>
        <p:spPr/>
        <p:txBody>
          <a:bodyPr/>
          <a:lstStyle/>
          <a:p>
            <a:fld id="{5356F478-C559-429F-9426-6D8D07B5A7AD}" type="slidenum">
              <a:rPr lang="en-US" smtClean="0"/>
              <a:pPr/>
              <a:t>26</a:t>
            </a:fld>
            <a:endParaRPr lang="en-US" dirty="0"/>
          </a:p>
        </p:txBody>
      </p:sp>
    </p:spTree>
    <p:extLst>
      <p:ext uri="{BB962C8B-B14F-4D97-AF65-F5344CB8AC3E}">
        <p14:creationId xmlns:p14="http://schemas.microsoft.com/office/powerpoint/2010/main" val="10527481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62500" lnSpcReduction="20000"/>
          </a:bodyPr>
          <a:lstStyle/>
          <a:p>
            <a:r>
              <a:rPr lang="en-US" dirty="0"/>
              <a:t>Video card or graphics adapter generates the signal to send to a display device (monitor)</a:t>
            </a:r>
          </a:p>
          <a:p>
            <a:r>
              <a:rPr lang="en-US" dirty="0"/>
              <a:t>Most motherboards have integrated adapters</a:t>
            </a:r>
          </a:p>
          <a:p>
            <a:r>
              <a:rPr lang="en-US" dirty="0"/>
              <a:t>High performance adapters can be fitted through an expansion card</a:t>
            </a:r>
          </a:p>
          <a:p>
            <a:r>
              <a:rPr lang="en-US" dirty="0"/>
              <a:t>Video card often has its own CPU (GPU or Graphics Processing Unit) and memory</a:t>
            </a:r>
          </a:p>
          <a:p>
            <a:r>
              <a:rPr lang="en-US" dirty="0"/>
              <a:t>Resolution and color depth</a:t>
            </a:r>
          </a:p>
          <a:p>
            <a:r>
              <a:rPr lang="en-US" dirty="0"/>
              <a:t>VGA (Video Graphics Array) standards</a:t>
            </a:r>
          </a:p>
          <a:p>
            <a:r>
              <a:rPr lang="en-US" dirty="0"/>
              <a:t>Standard 4:3 versus widescreen (16:10) resolutions</a:t>
            </a:r>
          </a:p>
          <a:p>
            <a:r>
              <a:rPr lang="en-US" dirty="0"/>
              <a:t>High Definition (HD) and 4K resolutions</a:t>
            </a:r>
          </a:p>
        </p:txBody>
      </p:sp>
      <p:sp>
        <p:nvSpPr>
          <p:cNvPr id="3" name="Title 2"/>
          <p:cNvSpPr>
            <a:spLocks noGrp="1"/>
          </p:cNvSpPr>
          <p:nvPr>
            <p:ph type="title"/>
          </p:nvPr>
        </p:nvSpPr>
        <p:spPr/>
        <p:txBody>
          <a:bodyPr/>
          <a:lstStyle/>
          <a:p>
            <a:r>
              <a:rPr lang="en-US" dirty="0"/>
              <a:t>Graphics Devices</a:t>
            </a:r>
          </a:p>
        </p:txBody>
      </p:sp>
      <p:sp>
        <p:nvSpPr>
          <p:cNvPr id="4" name="Footer Placeholder 3">
            <a:extLst>
              <a:ext uri="{FF2B5EF4-FFF2-40B4-BE49-F238E27FC236}">
                <a16:creationId xmlns:a16="http://schemas.microsoft.com/office/drawing/2014/main" id="{3EDAC2A1-7867-48B6-B609-D72867F4F3ED}"/>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FB4ADDC1-7476-43EA-A85F-45FAE338C60D}"/>
              </a:ext>
            </a:extLst>
          </p:cNvPr>
          <p:cNvSpPr>
            <a:spLocks noGrp="1"/>
          </p:cNvSpPr>
          <p:nvPr>
            <p:ph type="sldNum" sz="quarter" idx="4"/>
          </p:nvPr>
        </p:nvSpPr>
        <p:spPr/>
        <p:txBody>
          <a:bodyPr/>
          <a:lstStyle/>
          <a:p>
            <a:fld id="{5356F478-C559-429F-9426-6D8D07B5A7AD}" type="slidenum">
              <a:rPr lang="en-US" smtClean="0"/>
              <a:pPr/>
              <a:t>27</a:t>
            </a:fld>
            <a:endParaRPr lang="en-US" dirty="0"/>
          </a:p>
        </p:txBody>
      </p:sp>
    </p:spTree>
    <p:extLst>
      <p:ext uri="{BB962C8B-B14F-4D97-AF65-F5344CB8AC3E}">
        <p14:creationId xmlns:p14="http://schemas.microsoft.com/office/powerpoint/2010/main" val="15286061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B0A1C-EB3C-4BCF-B194-3120BE3A4C50}"/>
              </a:ext>
            </a:extLst>
          </p:cNvPr>
          <p:cNvSpPr>
            <a:spLocks noGrp="1"/>
          </p:cNvSpPr>
          <p:nvPr>
            <p:ph type="title"/>
          </p:nvPr>
        </p:nvSpPr>
        <p:spPr/>
        <p:txBody>
          <a:bodyPr/>
          <a:lstStyle/>
          <a:p>
            <a:r>
              <a:rPr lang="en-US" dirty="0"/>
              <a:t>High Definition Multimedia Interface (HDMI)</a:t>
            </a:r>
          </a:p>
        </p:txBody>
      </p:sp>
      <p:sp>
        <p:nvSpPr>
          <p:cNvPr id="4" name="Content Placeholder 3">
            <a:extLst>
              <a:ext uri="{FF2B5EF4-FFF2-40B4-BE49-F238E27FC236}">
                <a16:creationId xmlns:a16="http://schemas.microsoft.com/office/drawing/2014/main" id="{D128A627-3B52-4055-A2F3-B2116CE71A33}"/>
              </a:ext>
            </a:extLst>
          </p:cNvPr>
          <p:cNvSpPr>
            <a:spLocks noGrp="1"/>
          </p:cNvSpPr>
          <p:nvPr>
            <p:ph sz="half" idx="2"/>
          </p:nvPr>
        </p:nvSpPr>
        <p:spPr/>
        <p:txBody>
          <a:bodyPr>
            <a:normAutofit fontScale="92500"/>
          </a:bodyPr>
          <a:lstStyle/>
          <a:p>
            <a:r>
              <a:rPr lang="en-US" dirty="0"/>
              <a:t>Very widely used on computers and consumer electronics</a:t>
            </a:r>
          </a:p>
          <a:p>
            <a:r>
              <a:rPr lang="en-US" dirty="0"/>
              <a:t>Sufficient bandwidth for HD resolution (and 4K)</a:t>
            </a:r>
          </a:p>
          <a:p>
            <a:r>
              <a:rPr lang="en-US" dirty="0"/>
              <a:t>Mini and micro connectors also available </a:t>
            </a:r>
          </a:p>
        </p:txBody>
      </p:sp>
      <p:pic>
        <p:nvPicPr>
          <p:cNvPr id="7" name="Content Placeholder 6" descr="HDMI Type A port and connector. Image © 123rf.com.">
            <a:extLst>
              <a:ext uri="{FF2B5EF4-FFF2-40B4-BE49-F238E27FC236}">
                <a16:creationId xmlns:a16="http://schemas.microsoft.com/office/drawing/2014/main" id="{6919A789-0D8B-45B1-9B8F-A0932EF81AF2}"/>
              </a:ext>
            </a:extLst>
          </p:cNvPr>
          <p:cNvPicPr>
            <a:picLocks noGrp="1"/>
          </p:cNvPicPr>
          <p:nvPr>
            <p:ph sz="half" idx="1"/>
          </p:nvPr>
        </p:nvPicPr>
        <p:blipFill rotWithShape="1">
          <a:blip r:embed="rId2">
            <a:clrChange>
              <a:clrFrom>
                <a:srgbClr val="FFFFFF"/>
              </a:clrFrom>
              <a:clrTo>
                <a:srgbClr val="FFFFFF">
                  <a:alpha val="0"/>
                </a:srgbClr>
              </a:clrTo>
            </a:clrChange>
          </a:blip>
          <a:srcRect l="31649" r="14048"/>
          <a:stretch/>
        </p:blipFill>
        <p:spPr bwMode="auto">
          <a:xfrm>
            <a:off x="2112988" y="2011997"/>
            <a:ext cx="1901774" cy="3383280"/>
          </a:xfrm>
          <a:prstGeom prst="rect">
            <a:avLst/>
          </a:prstGeom>
          <a:noFill/>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7D442860-095B-40D4-B40E-DF2ED302DF9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C03C39E8-B13D-4A5E-9E0C-51B68127DCD6}"/>
              </a:ext>
            </a:extLst>
          </p:cNvPr>
          <p:cNvSpPr>
            <a:spLocks noGrp="1"/>
          </p:cNvSpPr>
          <p:nvPr>
            <p:ph type="sldNum" sz="quarter" idx="4"/>
          </p:nvPr>
        </p:nvSpPr>
        <p:spPr/>
        <p:txBody>
          <a:bodyPr/>
          <a:lstStyle/>
          <a:p>
            <a:fld id="{5356F478-C559-429F-9426-6D8D07B5A7AD}" type="slidenum">
              <a:rPr lang="en-US" smtClean="0"/>
              <a:pPr/>
              <a:t>28</a:t>
            </a:fld>
            <a:endParaRPr lang="en-US" dirty="0"/>
          </a:p>
        </p:txBody>
      </p:sp>
    </p:spTree>
    <p:extLst>
      <p:ext uri="{BB962C8B-B14F-4D97-AF65-F5344CB8AC3E}">
        <p14:creationId xmlns:p14="http://schemas.microsoft.com/office/powerpoint/2010/main" val="27256790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E782F4-55EC-4ACA-A9FA-C6FCACC11545}"/>
              </a:ext>
            </a:extLst>
          </p:cNvPr>
          <p:cNvSpPr>
            <a:spLocks noGrp="1"/>
          </p:cNvSpPr>
          <p:nvPr>
            <p:ph type="title"/>
          </p:nvPr>
        </p:nvSpPr>
        <p:spPr/>
        <p:txBody>
          <a:bodyPr/>
          <a:lstStyle/>
          <a:p>
            <a:r>
              <a:rPr lang="en-US" dirty="0"/>
              <a:t>DisplayPort and Thunderbolt</a:t>
            </a:r>
          </a:p>
        </p:txBody>
      </p:sp>
      <p:sp>
        <p:nvSpPr>
          <p:cNvPr id="3" name="Content Placeholder 2">
            <a:extLst>
              <a:ext uri="{FF2B5EF4-FFF2-40B4-BE49-F238E27FC236}">
                <a16:creationId xmlns:a16="http://schemas.microsoft.com/office/drawing/2014/main" id="{A4793647-63E7-4811-81FB-A6965145E314}"/>
              </a:ext>
            </a:extLst>
          </p:cNvPr>
          <p:cNvSpPr>
            <a:spLocks noGrp="1"/>
          </p:cNvSpPr>
          <p:nvPr>
            <p:ph sz="half" idx="1"/>
          </p:nvPr>
        </p:nvSpPr>
        <p:spPr/>
        <p:txBody>
          <a:bodyPr>
            <a:normAutofit fontScale="62500" lnSpcReduction="20000"/>
          </a:bodyPr>
          <a:lstStyle/>
          <a:p>
            <a:r>
              <a:rPr lang="en-US" dirty="0"/>
              <a:t>Competitor technologies to HDMI</a:t>
            </a:r>
          </a:p>
          <a:p>
            <a:r>
              <a:rPr lang="en-US" dirty="0"/>
              <a:t>Support for daisy-chaining monitors</a:t>
            </a:r>
          </a:p>
          <a:p>
            <a:r>
              <a:rPr lang="en-US" dirty="0"/>
              <a:t>Used on Apple Macs and some PCs—especially Thunderbolt 3</a:t>
            </a:r>
          </a:p>
          <a:p>
            <a:r>
              <a:rPr lang="en-US" dirty="0"/>
              <a:t>Thunderbolt 2</a:t>
            </a:r>
          </a:p>
          <a:p>
            <a:pPr lvl="1"/>
            <a:r>
              <a:rPr lang="en-US" dirty="0"/>
              <a:t>20 Gbps over a </a:t>
            </a:r>
            <a:r>
              <a:rPr lang="en-US" dirty="0" err="1"/>
              <a:t>MiniDP</a:t>
            </a:r>
            <a:r>
              <a:rPr lang="en-US" dirty="0"/>
              <a:t> physical interface</a:t>
            </a:r>
          </a:p>
          <a:p>
            <a:r>
              <a:rPr lang="en-US" dirty="0"/>
              <a:t>Thunderbolt 3</a:t>
            </a:r>
          </a:p>
          <a:p>
            <a:pPr lvl="1"/>
            <a:r>
              <a:rPr lang="en-US" dirty="0"/>
              <a:t>40 Gbps over a USB-C physical interface (with 0.5m cable)</a:t>
            </a:r>
          </a:p>
          <a:p>
            <a:endParaRPr lang="en-US" dirty="0"/>
          </a:p>
        </p:txBody>
      </p:sp>
      <p:pic>
        <p:nvPicPr>
          <p:cNvPr id="8" name="Content Placeholder 7" descr="DP++ DisplayPort port and connector. Image © 123rf.com.">
            <a:hlinkClick r:id="rId2"/>
            <a:extLst>
              <a:ext uri="{FF2B5EF4-FFF2-40B4-BE49-F238E27FC236}">
                <a16:creationId xmlns:a16="http://schemas.microsoft.com/office/drawing/2014/main" id="{48E73BF9-EFEC-4F35-BF1F-3E53BDCDC8D1}"/>
              </a:ext>
            </a:extLst>
          </p:cNvPr>
          <p:cNvPicPr>
            <a:picLocks noGrp="1"/>
          </p:cNvPicPr>
          <p:nvPr>
            <p:ph sz="quarter" idx="12"/>
          </p:nvPr>
        </p:nvPicPr>
        <p:blipFill rotWithShape="1">
          <a:blip r:embed="rId3">
            <a:clrChange>
              <a:clrFrom>
                <a:srgbClr val="FFFFFF"/>
              </a:clrFrom>
              <a:clrTo>
                <a:srgbClr val="FFFFFF">
                  <a:alpha val="0"/>
                </a:srgbClr>
              </a:clrTo>
            </a:clrChange>
          </a:blip>
          <a:srcRect l="35696" r="24200"/>
          <a:stretch/>
        </p:blipFill>
        <p:spPr bwMode="auto">
          <a:xfrm>
            <a:off x="8295163" y="914400"/>
            <a:ext cx="1605599" cy="2743200"/>
          </a:xfrm>
          <a:prstGeom prst="rect">
            <a:avLst/>
          </a:prstGeom>
          <a:noFill/>
          <a:ln>
            <a:noFill/>
          </a:ln>
          <a:extLst>
            <a:ext uri="{53640926-AAD7-44D8-BBD7-CCE9431645EC}">
              <a14:shadowObscured xmlns:a14="http://schemas.microsoft.com/office/drawing/2010/main"/>
            </a:ext>
          </a:extLst>
        </p:spPr>
      </p:pic>
      <p:pic>
        <p:nvPicPr>
          <p:cNvPr id="9" name="Content Placeholder 8">
            <a:extLst>
              <a:ext uri="{FF2B5EF4-FFF2-40B4-BE49-F238E27FC236}">
                <a16:creationId xmlns:a16="http://schemas.microsoft.com/office/drawing/2014/main" id="{2561D3CB-82E8-4912-AEC8-095D4EA495C5}"/>
              </a:ext>
            </a:extLst>
          </p:cNvPr>
          <p:cNvPicPr>
            <a:picLocks noGrp="1"/>
          </p:cNvPicPr>
          <p:nvPr>
            <p:ph sz="quarter" idx="13"/>
          </p:nvPr>
        </p:nvPicPr>
        <p:blipFill rotWithShape="1">
          <a:blip r:embed="rId4">
            <a:clrChange>
              <a:clrFrom>
                <a:srgbClr val="FFFFFF"/>
              </a:clrFrom>
              <a:clrTo>
                <a:srgbClr val="FFFFFF">
                  <a:alpha val="0"/>
                </a:srgbClr>
              </a:clrTo>
            </a:clrChange>
          </a:blip>
          <a:srcRect l="18389" r="8975"/>
          <a:stretch/>
        </p:blipFill>
        <p:spPr bwMode="auto">
          <a:xfrm>
            <a:off x="7415960" y="3749675"/>
            <a:ext cx="3364005" cy="2743200"/>
          </a:xfrm>
          <a:prstGeom prst="rect">
            <a:avLst/>
          </a:prstGeom>
          <a:noFill/>
          <a:ln>
            <a:noFill/>
          </a:ln>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01D54799-1DB7-4E4F-88BB-08DEA37CCC7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AC5C0C49-4980-41F0-A49A-1AF13E555CFA}"/>
              </a:ext>
            </a:extLst>
          </p:cNvPr>
          <p:cNvSpPr>
            <a:spLocks noGrp="1"/>
          </p:cNvSpPr>
          <p:nvPr>
            <p:ph type="sldNum" sz="quarter" idx="4"/>
          </p:nvPr>
        </p:nvSpPr>
        <p:spPr/>
        <p:txBody>
          <a:bodyPr/>
          <a:lstStyle/>
          <a:p>
            <a:fld id="{5356F478-C559-429F-9426-6D8D07B5A7AD}" type="slidenum">
              <a:rPr lang="en-US" smtClean="0"/>
              <a:pPr/>
              <a:t>29</a:t>
            </a:fld>
            <a:endParaRPr lang="en-US" dirty="0"/>
          </a:p>
        </p:txBody>
      </p:sp>
    </p:spTree>
    <p:extLst>
      <p:ext uri="{BB962C8B-B14F-4D97-AF65-F5344CB8AC3E}">
        <p14:creationId xmlns:p14="http://schemas.microsoft.com/office/powerpoint/2010/main" val="16764354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dirty="0"/>
              <a:t>Key components for performance</a:t>
            </a:r>
          </a:p>
          <a:p>
            <a:r>
              <a:rPr lang="en-US" dirty="0"/>
              <a:t>Central Processing Unit </a:t>
            </a:r>
            <a:endParaRPr lang="en-GB" dirty="0"/>
          </a:p>
          <a:p>
            <a:r>
              <a:rPr lang="en-US" dirty="0"/>
              <a:t>Memory (System RAM) </a:t>
            </a:r>
            <a:endParaRPr lang="en-GB" dirty="0"/>
          </a:p>
          <a:p>
            <a:r>
              <a:rPr lang="en-US" dirty="0"/>
              <a:t>Fixed disk </a:t>
            </a:r>
          </a:p>
          <a:p>
            <a:pPr lvl="1"/>
            <a:r>
              <a:rPr lang="en-US" dirty="0"/>
              <a:t>Hard Disk Drive (HDD)</a:t>
            </a:r>
          </a:p>
          <a:p>
            <a:pPr lvl="1"/>
            <a:r>
              <a:rPr lang="en-US" dirty="0"/>
              <a:t>Solid State Drive (SSD)</a:t>
            </a:r>
          </a:p>
          <a:p>
            <a:r>
              <a:rPr lang="en-US" dirty="0"/>
              <a:t>Graphics Processing Unit (GPU)</a:t>
            </a:r>
            <a:endParaRPr lang="en-GB" dirty="0"/>
          </a:p>
          <a:p>
            <a:endParaRPr lang="en-US" dirty="0"/>
          </a:p>
        </p:txBody>
      </p:sp>
      <p:sp>
        <p:nvSpPr>
          <p:cNvPr id="3" name="Title 2"/>
          <p:cNvSpPr>
            <a:spLocks noGrp="1"/>
          </p:cNvSpPr>
          <p:nvPr>
            <p:ph type="title"/>
          </p:nvPr>
        </p:nvSpPr>
        <p:spPr/>
        <p:txBody>
          <a:bodyPr/>
          <a:lstStyle/>
          <a:p>
            <a:r>
              <a:rPr lang="en-US"/>
              <a:t>Selecting a Computer</a:t>
            </a:r>
            <a:endParaRPr lang="en-US" dirty="0"/>
          </a:p>
        </p:txBody>
      </p:sp>
      <p:sp>
        <p:nvSpPr>
          <p:cNvPr id="4" name="Footer Placeholder 3">
            <a:extLst>
              <a:ext uri="{FF2B5EF4-FFF2-40B4-BE49-F238E27FC236}">
                <a16:creationId xmlns:a16="http://schemas.microsoft.com/office/drawing/2014/main" id="{3FE6D262-E467-443E-BECA-A00E05DADB5D}"/>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D6E52810-E6A8-41C0-A33D-E06F83E3B806}"/>
              </a:ext>
            </a:extLst>
          </p:cNvPr>
          <p:cNvSpPr>
            <a:spLocks noGrp="1"/>
          </p:cNvSpPr>
          <p:nvPr>
            <p:ph type="sldNum" sz="quarter" idx="4"/>
          </p:nvPr>
        </p:nvSpPr>
        <p:spPr/>
        <p:txBody>
          <a:bodyPr/>
          <a:lstStyle/>
          <a:p>
            <a:fld id="{5356F478-C559-429F-9426-6D8D07B5A7AD}" type="slidenum">
              <a:rPr lang="en-US" smtClean="0"/>
              <a:pPr/>
              <a:t>3</a:t>
            </a:fld>
            <a:endParaRPr lang="en-US" dirty="0"/>
          </a:p>
        </p:txBody>
      </p:sp>
    </p:spTree>
    <p:extLst>
      <p:ext uri="{BB962C8B-B14F-4D97-AF65-F5344CB8AC3E}">
        <p14:creationId xmlns:p14="http://schemas.microsoft.com/office/powerpoint/2010/main" val="1009857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F6409-CFB2-47CF-930C-AEB1FDA5E562}"/>
              </a:ext>
            </a:extLst>
          </p:cNvPr>
          <p:cNvSpPr>
            <a:spLocks noGrp="1"/>
          </p:cNvSpPr>
          <p:nvPr>
            <p:ph type="title"/>
          </p:nvPr>
        </p:nvSpPr>
        <p:spPr/>
        <p:txBody>
          <a:bodyPr/>
          <a:lstStyle/>
          <a:p>
            <a:r>
              <a:rPr lang="en-US" dirty="0"/>
              <a:t>Digital Visual Interface (DVI)</a:t>
            </a:r>
          </a:p>
        </p:txBody>
      </p:sp>
      <p:sp>
        <p:nvSpPr>
          <p:cNvPr id="3" name="Content Placeholder 2">
            <a:extLst>
              <a:ext uri="{FF2B5EF4-FFF2-40B4-BE49-F238E27FC236}">
                <a16:creationId xmlns:a16="http://schemas.microsoft.com/office/drawing/2014/main" id="{4C7D7EB9-673F-4A6E-BF10-CA4C2275239B}"/>
              </a:ext>
            </a:extLst>
          </p:cNvPr>
          <p:cNvSpPr>
            <a:spLocks noGrp="1"/>
          </p:cNvSpPr>
          <p:nvPr>
            <p:ph sz="half" idx="1"/>
          </p:nvPr>
        </p:nvSpPr>
        <p:spPr/>
        <p:txBody>
          <a:bodyPr>
            <a:normAutofit fontScale="62500" lnSpcReduction="20000"/>
          </a:bodyPr>
          <a:lstStyle/>
          <a:p>
            <a:r>
              <a:rPr lang="en-US" dirty="0"/>
              <a:t>Preceded HDMI as the principal display interface for PCs</a:t>
            </a:r>
          </a:p>
          <a:p>
            <a:r>
              <a:rPr lang="en-US" dirty="0"/>
              <a:t>DVI can support both digital and analog monitors</a:t>
            </a:r>
          </a:p>
          <a:p>
            <a:r>
              <a:rPr lang="en-US" dirty="0"/>
              <a:t>Single and dual-link versions</a:t>
            </a:r>
          </a:p>
          <a:p>
            <a:r>
              <a:rPr lang="en-US" dirty="0"/>
              <a:t>Most interfaces are DVI-I dual-link</a:t>
            </a:r>
          </a:p>
          <a:p>
            <a:r>
              <a:rPr lang="en-US" dirty="0"/>
              <a:t>Bulky connectors mean that this interface is rapidly falling out of favor</a:t>
            </a:r>
          </a:p>
          <a:p>
            <a:r>
              <a:rPr lang="en-US" dirty="0"/>
              <a:t>HDMI is backward-compatible with DVI-D using a suitable adapter cable</a:t>
            </a:r>
          </a:p>
        </p:txBody>
      </p:sp>
      <p:pic>
        <p:nvPicPr>
          <p:cNvPr id="7" name="Content Placeholder 6" descr="DVI port and connector types. Image © 123rf.com">
            <a:extLst>
              <a:ext uri="{FF2B5EF4-FFF2-40B4-BE49-F238E27FC236}">
                <a16:creationId xmlns:a16="http://schemas.microsoft.com/office/drawing/2014/main" id="{395B85B9-760C-46B2-9AD8-85EA191EAEF5}"/>
              </a:ext>
            </a:extLst>
          </p:cNvPr>
          <p:cNvPicPr>
            <a:picLocks noGrp="1"/>
          </p:cNvPicPr>
          <p:nvPr>
            <p:ph sz="half" idx="2"/>
          </p:nvPr>
        </p:nvPicPr>
        <p:blipFill rotWithShape="1">
          <a:blip r:embed="rId2">
            <a:clrChange>
              <a:clrFrom>
                <a:srgbClr val="FFFFFF"/>
              </a:clrFrom>
              <a:clrTo>
                <a:srgbClr val="FFFFFF">
                  <a:alpha val="0"/>
                </a:srgbClr>
              </a:clrTo>
            </a:clrChange>
          </a:blip>
          <a:srcRect l="8080" r="7060"/>
          <a:stretch/>
        </p:blipFill>
        <p:spPr bwMode="auto">
          <a:xfrm>
            <a:off x="6126163" y="1069517"/>
            <a:ext cx="5940425" cy="5268241"/>
          </a:xfrm>
          <a:prstGeom prst="rect">
            <a:avLst/>
          </a:prstGeom>
          <a:noFill/>
          <a:ln>
            <a:noFill/>
          </a:ln>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FB3A7AB7-FE68-4E0E-9DE1-B27593A1E096}"/>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BAFEA728-8930-4443-B7E9-05655B98D4A9}"/>
              </a:ext>
            </a:extLst>
          </p:cNvPr>
          <p:cNvSpPr>
            <a:spLocks noGrp="1"/>
          </p:cNvSpPr>
          <p:nvPr>
            <p:ph type="sldNum" sz="quarter" idx="4"/>
          </p:nvPr>
        </p:nvSpPr>
        <p:spPr/>
        <p:txBody>
          <a:bodyPr/>
          <a:lstStyle/>
          <a:p>
            <a:fld id="{5356F478-C559-429F-9426-6D8D07B5A7AD}" type="slidenum">
              <a:rPr lang="en-US" smtClean="0"/>
              <a:pPr/>
              <a:t>30</a:t>
            </a:fld>
            <a:endParaRPr lang="en-US" dirty="0"/>
          </a:p>
        </p:txBody>
      </p:sp>
    </p:spTree>
    <p:extLst>
      <p:ext uri="{BB962C8B-B14F-4D97-AF65-F5344CB8AC3E}">
        <p14:creationId xmlns:p14="http://schemas.microsoft.com/office/powerpoint/2010/main" val="15884310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4F17F-892C-40E3-A54A-E4429D9A4513}"/>
              </a:ext>
            </a:extLst>
          </p:cNvPr>
          <p:cNvSpPr>
            <a:spLocks noGrp="1"/>
          </p:cNvSpPr>
          <p:nvPr>
            <p:ph type="title"/>
          </p:nvPr>
        </p:nvSpPr>
        <p:spPr/>
        <p:txBody>
          <a:bodyPr/>
          <a:lstStyle/>
          <a:p>
            <a:r>
              <a:rPr lang="en-US" dirty="0"/>
              <a:t>Video Graphics Array (VGA)</a:t>
            </a:r>
          </a:p>
        </p:txBody>
      </p:sp>
      <p:sp>
        <p:nvSpPr>
          <p:cNvPr id="4" name="Content Placeholder 3">
            <a:extLst>
              <a:ext uri="{FF2B5EF4-FFF2-40B4-BE49-F238E27FC236}">
                <a16:creationId xmlns:a16="http://schemas.microsoft.com/office/drawing/2014/main" id="{95E8D337-9759-4BB7-AED4-C28F2E848454}"/>
              </a:ext>
            </a:extLst>
          </p:cNvPr>
          <p:cNvSpPr>
            <a:spLocks noGrp="1"/>
          </p:cNvSpPr>
          <p:nvPr>
            <p:ph sz="half" idx="2"/>
          </p:nvPr>
        </p:nvSpPr>
        <p:spPr/>
        <p:txBody>
          <a:bodyPr>
            <a:normAutofit fontScale="85000" lnSpcReduction="20000"/>
          </a:bodyPr>
          <a:lstStyle/>
          <a:p>
            <a:r>
              <a:rPr lang="en-US" dirty="0"/>
              <a:t>Blue, 15-pin port (HD15F/DE-15) </a:t>
            </a:r>
          </a:p>
          <a:p>
            <a:r>
              <a:rPr lang="en-US" dirty="0"/>
              <a:t>Legacy analog interface—used principally with old Cathode Ray Tube (CRT) monitors</a:t>
            </a:r>
          </a:p>
          <a:p>
            <a:r>
              <a:rPr lang="en-US" dirty="0"/>
              <a:t>Some flat-panel displays and graphics adapters continue to provide VGA ports</a:t>
            </a:r>
          </a:p>
        </p:txBody>
      </p:sp>
      <p:pic>
        <p:nvPicPr>
          <p:cNvPr id="7" name="Content Placeholder 6" descr="VGA port and connector. Image © 123rf.com.">
            <a:extLst>
              <a:ext uri="{FF2B5EF4-FFF2-40B4-BE49-F238E27FC236}">
                <a16:creationId xmlns:a16="http://schemas.microsoft.com/office/drawing/2014/main" id="{86ABB1FC-70B4-4D07-B95B-3366F6033A28}"/>
              </a:ext>
            </a:extLst>
          </p:cNvPr>
          <p:cNvPicPr>
            <a:picLocks noGrp="1"/>
          </p:cNvPicPr>
          <p:nvPr>
            <p:ph sz="half" idx="1"/>
          </p:nvPr>
        </p:nvPicPr>
        <p:blipFill rotWithShape="1">
          <a:blip r:embed="rId2">
            <a:clrChange>
              <a:clrFrom>
                <a:srgbClr val="FFFFFF"/>
              </a:clrFrom>
              <a:clrTo>
                <a:srgbClr val="FFFFFF">
                  <a:alpha val="0"/>
                </a:srgbClr>
              </a:clrTo>
            </a:clrChange>
          </a:blip>
          <a:srcRect l="10420"/>
          <a:stretch/>
        </p:blipFill>
        <p:spPr bwMode="auto">
          <a:xfrm>
            <a:off x="1417445" y="1310957"/>
            <a:ext cx="3292860" cy="4785360"/>
          </a:xfrm>
          <a:prstGeom prst="rect">
            <a:avLst/>
          </a:prstGeom>
          <a:noFill/>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2396CDFE-0A4B-44D3-AC6D-C0F35EC91871}"/>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B791FDF-BE90-4872-9889-32D8BE332D60}"/>
              </a:ext>
            </a:extLst>
          </p:cNvPr>
          <p:cNvSpPr>
            <a:spLocks noGrp="1"/>
          </p:cNvSpPr>
          <p:nvPr>
            <p:ph type="sldNum" sz="quarter" idx="4"/>
          </p:nvPr>
        </p:nvSpPr>
        <p:spPr/>
        <p:txBody>
          <a:bodyPr/>
          <a:lstStyle/>
          <a:p>
            <a:fld id="{5356F478-C559-429F-9426-6D8D07B5A7AD}" type="slidenum">
              <a:rPr lang="en-US" smtClean="0"/>
              <a:pPr/>
              <a:t>31</a:t>
            </a:fld>
            <a:endParaRPr lang="en-US" dirty="0"/>
          </a:p>
        </p:txBody>
      </p:sp>
    </p:spTree>
    <p:extLst>
      <p:ext uri="{BB962C8B-B14F-4D97-AF65-F5344CB8AC3E}">
        <p14:creationId xmlns:p14="http://schemas.microsoft.com/office/powerpoint/2010/main" val="2130562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7C7AAB-ABE5-4D15-A94B-0078BDD703BE}"/>
              </a:ext>
            </a:extLst>
          </p:cNvPr>
          <p:cNvSpPr>
            <a:spLocks noGrp="1"/>
          </p:cNvSpPr>
          <p:nvPr>
            <p:ph type="title"/>
          </p:nvPr>
        </p:nvSpPr>
        <p:spPr/>
        <p:txBody>
          <a:bodyPr/>
          <a:lstStyle/>
          <a:p>
            <a:r>
              <a:rPr lang="en-US" dirty="0"/>
              <a:t>Input Devices (1)</a:t>
            </a:r>
          </a:p>
        </p:txBody>
      </p:sp>
      <p:sp>
        <p:nvSpPr>
          <p:cNvPr id="6" name="Content Placeholder 5">
            <a:extLst>
              <a:ext uri="{FF2B5EF4-FFF2-40B4-BE49-F238E27FC236}">
                <a16:creationId xmlns:a16="http://schemas.microsoft.com/office/drawing/2014/main" id="{63AF7937-552D-43D0-8D19-2DEC7EB383BE}"/>
              </a:ext>
            </a:extLst>
          </p:cNvPr>
          <p:cNvSpPr>
            <a:spLocks noGrp="1"/>
          </p:cNvSpPr>
          <p:nvPr>
            <p:ph sz="half" idx="1"/>
          </p:nvPr>
        </p:nvSpPr>
        <p:spPr/>
        <p:txBody>
          <a:bodyPr>
            <a:normAutofit fontScale="77500" lnSpcReduction="20000"/>
          </a:bodyPr>
          <a:lstStyle/>
          <a:p>
            <a:r>
              <a:rPr lang="en-US" dirty="0"/>
              <a:t>Human Interface Devices (HID)</a:t>
            </a:r>
          </a:p>
          <a:p>
            <a:r>
              <a:rPr lang="en-US" dirty="0"/>
              <a:t>Keyboard</a:t>
            </a:r>
          </a:p>
          <a:p>
            <a:pPr lvl="1"/>
            <a:r>
              <a:rPr lang="en-US" dirty="0"/>
              <a:t>USB/Bluetooth (or legacy PS/2)</a:t>
            </a:r>
          </a:p>
          <a:p>
            <a:pPr lvl="1"/>
            <a:r>
              <a:rPr lang="en-US" dirty="0"/>
              <a:t>Layout and region</a:t>
            </a:r>
          </a:p>
          <a:p>
            <a:r>
              <a:rPr lang="en-US" dirty="0"/>
              <a:t>Mouse</a:t>
            </a:r>
          </a:p>
          <a:p>
            <a:pPr lvl="1"/>
            <a:r>
              <a:rPr lang="en-US" dirty="0"/>
              <a:t>USB/Bluetooth (or legacy PS/2)</a:t>
            </a:r>
          </a:p>
          <a:p>
            <a:pPr lvl="1"/>
            <a:r>
              <a:rPr lang="en-US" dirty="0"/>
              <a:t>Optical and laser designs (or legacy mechanical mice)</a:t>
            </a:r>
          </a:p>
          <a:p>
            <a:pPr lvl="1"/>
            <a:r>
              <a:rPr lang="en-US" dirty="0"/>
              <a:t>Optional extra buttons and scroll wheel</a:t>
            </a:r>
          </a:p>
        </p:txBody>
      </p:sp>
      <p:pic>
        <p:nvPicPr>
          <p:cNvPr id="8" name="Content Placeholder 7" descr="Special keys on a PC keyboard. Image © 123rf.com.">
            <a:extLst>
              <a:ext uri="{FF2B5EF4-FFF2-40B4-BE49-F238E27FC236}">
                <a16:creationId xmlns:a16="http://schemas.microsoft.com/office/drawing/2014/main" id="{8775CAB2-DE33-4151-B3B0-2E2994F9A5A7}"/>
              </a:ext>
            </a:extLst>
          </p:cNvPr>
          <p:cNvPicPr>
            <a:picLocks noGrp="1"/>
          </p:cNvPicPr>
          <p:nvPr>
            <p:ph sz="half" idx="2"/>
          </p:nvPr>
        </p:nvPicPr>
        <p:blipFill>
          <a:blip r:embed="rId2">
            <a:clrChange>
              <a:clrFrom>
                <a:srgbClr val="FFFFFF"/>
              </a:clrFrom>
              <a:clrTo>
                <a:srgbClr val="FFFFFF">
                  <a:alpha val="0"/>
                </a:srgbClr>
              </a:clrTo>
            </a:clrChange>
          </a:blip>
          <a:stretch>
            <a:fillRect/>
          </a:stretch>
        </p:blipFill>
        <p:spPr bwMode="auto">
          <a:xfrm>
            <a:off x="6126163" y="2106719"/>
            <a:ext cx="5940425" cy="3193836"/>
          </a:xfrm>
          <a:prstGeom prst="rect">
            <a:avLst/>
          </a:prstGeom>
          <a:noFill/>
          <a:ln>
            <a:noFill/>
          </a:ln>
        </p:spPr>
      </p:pic>
      <p:sp>
        <p:nvSpPr>
          <p:cNvPr id="2" name="Footer Placeholder 1">
            <a:extLst>
              <a:ext uri="{FF2B5EF4-FFF2-40B4-BE49-F238E27FC236}">
                <a16:creationId xmlns:a16="http://schemas.microsoft.com/office/drawing/2014/main" id="{FF41845C-8C4B-4FDF-A8F6-01F0F03ED352}"/>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ACA0C83D-695A-423D-BDC2-C0C5B9426E18}"/>
              </a:ext>
            </a:extLst>
          </p:cNvPr>
          <p:cNvSpPr>
            <a:spLocks noGrp="1"/>
          </p:cNvSpPr>
          <p:nvPr>
            <p:ph type="sldNum" sz="quarter" idx="4"/>
          </p:nvPr>
        </p:nvSpPr>
        <p:spPr/>
        <p:txBody>
          <a:bodyPr/>
          <a:lstStyle/>
          <a:p>
            <a:fld id="{5356F478-C559-429F-9426-6D8D07B5A7AD}" type="slidenum">
              <a:rPr lang="en-US" smtClean="0"/>
              <a:pPr/>
              <a:t>32</a:t>
            </a:fld>
            <a:endParaRPr lang="en-US" dirty="0"/>
          </a:p>
        </p:txBody>
      </p:sp>
    </p:spTree>
    <p:extLst>
      <p:ext uri="{BB962C8B-B14F-4D97-AF65-F5344CB8AC3E}">
        <p14:creationId xmlns:p14="http://schemas.microsoft.com/office/powerpoint/2010/main" val="21653042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5479624-650A-4A33-9F11-640E3D99AAC1}"/>
              </a:ext>
            </a:extLst>
          </p:cNvPr>
          <p:cNvSpPr>
            <a:spLocks noGrp="1"/>
          </p:cNvSpPr>
          <p:nvPr>
            <p:ph type="title"/>
          </p:nvPr>
        </p:nvSpPr>
        <p:spPr/>
        <p:txBody>
          <a:bodyPr/>
          <a:lstStyle/>
          <a:p>
            <a:r>
              <a:rPr lang="en-US" dirty="0"/>
              <a:t>Input Devices (2)</a:t>
            </a:r>
          </a:p>
        </p:txBody>
      </p:sp>
      <p:sp>
        <p:nvSpPr>
          <p:cNvPr id="6" name="Content Placeholder 5">
            <a:extLst>
              <a:ext uri="{FF2B5EF4-FFF2-40B4-BE49-F238E27FC236}">
                <a16:creationId xmlns:a16="http://schemas.microsoft.com/office/drawing/2014/main" id="{461A0A5A-0D14-44B9-B188-536E494B3787}"/>
              </a:ext>
            </a:extLst>
          </p:cNvPr>
          <p:cNvSpPr>
            <a:spLocks noGrp="1"/>
          </p:cNvSpPr>
          <p:nvPr>
            <p:ph sz="half" idx="2"/>
          </p:nvPr>
        </p:nvSpPr>
        <p:spPr/>
        <p:txBody>
          <a:bodyPr/>
          <a:lstStyle/>
          <a:p>
            <a:r>
              <a:rPr lang="en-US" dirty="0"/>
              <a:t>Laptop keyboards and touchpads</a:t>
            </a:r>
          </a:p>
          <a:p>
            <a:pPr lvl="1"/>
            <a:r>
              <a:rPr lang="en-US" dirty="0"/>
              <a:t>Fn switch for laptop keys</a:t>
            </a:r>
          </a:p>
          <a:p>
            <a:pPr lvl="1"/>
            <a:r>
              <a:rPr lang="en-US" dirty="0"/>
              <a:t>Touchpad gesture support</a:t>
            </a:r>
          </a:p>
          <a:p>
            <a:r>
              <a:rPr lang="en-US" dirty="0"/>
              <a:t>Stylus pen</a:t>
            </a:r>
          </a:p>
          <a:p>
            <a:endParaRPr lang="en-US" dirty="0"/>
          </a:p>
        </p:txBody>
      </p:sp>
      <p:pic>
        <p:nvPicPr>
          <p:cNvPr id="7" name="Content Placeholder 6" descr="Digitizer and stylus. Image © 123rf.com.">
            <a:extLst>
              <a:ext uri="{FF2B5EF4-FFF2-40B4-BE49-F238E27FC236}">
                <a16:creationId xmlns:a16="http://schemas.microsoft.com/office/drawing/2014/main" id="{3A7DBC4E-3C20-4C48-86A7-7B7813DFF35A}"/>
              </a:ext>
            </a:extLst>
          </p:cNvPr>
          <p:cNvPicPr>
            <a:picLocks noGrp="1"/>
          </p:cNvPicPr>
          <p:nvPr>
            <p:ph sz="half" idx="1"/>
          </p:nvPr>
        </p:nvPicPr>
        <p:blipFill>
          <a:blip r:embed="rId2">
            <a:clrChange>
              <a:clrFrom>
                <a:srgbClr val="FFFFFF"/>
              </a:clrFrom>
              <a:clrTo>
                <a:srgbClr val="FFFFFF">
                  <a:alpha val="0"/>
                </a:srgbClr>
              </a:clrTo>
            </a:clrChange>
          </a:blip>
          <a:stretch>
            <a:fillRect/>
          </a:stretch>
        </p:blipFill>
        <p:spPr bwMode="auto">
          <a:xfrm>
            <a:off x="92075" y="1722437"/>
            <a:ext cx="5943600" cy="3962400"/>
          </a:xfrm>
          <a:prstGeom prst="rect">
            <a:avLst/>
          </a:prstGeom>
          <a:noFill/>
          <a:ln>
            <a:noFill/>
          </a:ln>
          <a:extLst>
            <a:ext uri="{53640926-AAD7-44D8-BBD7-CCE9431645EC}">
              <a14:shadowObscured xmlns:a14="http://schemas.microsoft.com/office/drawing/2010/main"/>
            </a:ext>
          </a:extLst>
        </p:spPr>
      </p:pic>
      <p:sp>
        <p:nvSpPr>
          <p:cNvPr id="2" name="Footer Placeholder 1">
            <a:extLst>
              <a:ext uri="{FF2B5EF4-FFF2-40B4-BE49-F238E27FC236}">
                <a16:creationId xmlns:a16="http://schemas.microsoft.com/office/drawing/2014/main" id="{CB10AF69-4DBE-4C65-86DE-48AFD0B10539}"/>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088C148B-A224-4AE5-82B0-64E793067BA4}"/>
              </a:ext>
            </a:extLst>
          </p:cNvPr>
          <p:cNvSpPr>
            <a:spLocks noGrp="1"/>
          </p:cNvSpPr>
          <p:nvPr>
            <p:ph type="sldNum" sz="quarter" idx="4"/>
          </p:nvPr>
        </p:nvSpPr>
        <p:spPr/>
        <p:txBody>
          <a:bodyPr/>
          <a:lstStyle/>
          <a:p>
            <a:fld id="{5356F478-C559-429F-9426-6D8D07B5A7AD}" type="slidenum">
              <a:rPr lang="en-US" smtClean="0"/>
              <a:pPr/>
              <a:t>33</a:t>
            </a:fld>
            <a:endParaRPr lang="en-US" dirty="0"/>
          </a:p>
        </p:txBody>
      </p:sp>
    </p:spTree>
    <p:extLst>
      <p:ext uri="{BB962C8B-B14F-4D97-AF65-F5344CB8AC3E}">
        <p14:creationId xmlns:p14="http://schemas.microsoft.com/office/powerpoint/2010/main" val="13334856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6B079F-EACE-4D5F-B2B0-1BFA1026E0E7}"/>
              </a:ext>
            </a:extLst>
          </p:cNvPr>
          <p:cNvSpPr>
            <a:spLocks noGrp="1"/>
          </p:cNvSpPr>
          <p:nvPr>
            <p:ph type="title"/>
          </p:nvPr>
        </p:nvSpPr>
        <p:spPr/>
        <p:txBody>
          <a:bodyPr/>
          <a:lstStyle/>
          <a:p>
            <a:r>
              <a:rPr lang="en-US" dirty="0"/>
              <a:t>Configuring a Mouse</a:t>
            </a:r>
          </a:p>
        </p:txBody>
      </p:sp>
      <p:sp>
        <p:nvSpPr>
          <p:cNvPr id="3" name="Content Placeholder 2">
            <a:extLst>
              <a:ext uri="{FF2B5EF4-FFF2-40B4-BE49-F238E27FC236}">
                <a16:creationId xmlns:a16="http://schemas.microsoft.com/office/drawing/2014/main" id="{3FD8D4A7-58BE-47B2-BAB1-3D9096EE0057}"/>
              </a:ext>
            </a:extLst>
          </p:cNvPr>
          <p:cNvSpPr>
            <a:spLocks noGrp="1"/>
          </p:cNvSpPr>
          <p:nvPr>
            <p:ph sz="half" idx="1"/>
          </p:nvPr>
        </p:nvSpPr>
        <p:spPr/>
        <p:txBody>
          <a:bodyPr>
            <a:normAutofit fontScale="85000" lnSpcReduction="20000"/>
          </a:bodyPr>
          <a:lstStyle/>
          <a:p>
            <a:r>
              <a:rPr lang="en-US" dirty="0"/>
              <a:t>Connect to an appropriate port</a:t>
            </a:r>
          </a:p>
          <a:p>
            <a:pPr lvl="1"/>
            <a:r>
              <a:rPr lang="en-US" dirty="0"/>
              <a:t>PS/2</a:t>
            </a:r>
          </a:p>
          <a:p>
            <a:pPr lvl="1"/>
            <a:r>
              <a:rPr lang="en-US" dirty="0"/>
              <a:t>USB</a:t>
            </a:r>
          </a:p>
          <a:p>
            <a:pPr lvl="1"/>
            <a:r>
              <a:rPr lang="en-US" dirty="0"/>
              <a:t>Wireless</a:t>
            </a:r>
          </a:p>
          <a:p>
            <a:r>
              <a:rPr lang="en-US" dirty="0"/>
              <a:t>Install vendor driver for custom settings</a:t>
            </a:r>
          </a:p>
          <a:p>
            <a:r>
              <a:rPr lang="en-US" dirty="0"/>
              <a:t>Configure using Mouse applet</a:t>
            </a:r>
          </a:p>
          <a:p>
            <a:endParaRPr lang="en-US" dirty="0"/>
          </a:p>
        </p:txBody>
      </p:sp>
      <p:pic>
        <p:nvPicPr>
          <p:cNvPr id="7" name="Content Placeholder 6" descr="The Mouse applet in Control Panel allows you to configure both mice and touchpads. Installing the vendor's driver makes extra configuration settings available. Screenshot used with permission from Microsoft.">
            <a:extLst>
              <a:ext uri="{FF2B5EF4-FFF2-40B4-BE49-F238E27FC236}">
                <a16:creationId xmlns:a16="http://schemas.microsoft.com/office/drawing/2014/main" id="{850EC30D-7A9F-4E9A-8E99-2C05C3333676}"/>
              </a:ext>
            </a:extLst>
          </p:cNvPr>
          <p:cNvPicPr>
            <a:picLocks noGrp="1"/>
          </p:cNvPicPr>
          <p:nvPr>
            <p:ph sz="half" idx="2"/>
          </p:nvPr>
        </p:nvPicPr>
        <p:blipFill>
          <a:blip r:embed="rId2"/>
          <a:stretch>
            <a:fillRect/>
          </a:stretch>
        </p:blipFill>
        <p:spPr>
          <a:xfrm>
            <a:off x="6934200" y="1422400"/>
            <a:ext cx="4324350" cy="4562475"/>
          </a:xfrm>
          <a:prstGeom prst="rect">
            <a:avLst/>
          </a:prstGeom>
        </p:spPr>
      </p:pic>
      <p:sp>
        <p:nvSpPr>
          <p:cNvPr id="4" name="Footer Placeholder 3">
            <a:extLst>
              <a:ext uri="{FF2B5EF4-FFF2-40B4-BE49-F238E27FC236}">
                <a16:creationId xmlns:a16="http://schemas.microsoft.com/office/drawing/2014/main" id="{18E71587-D4B0-4195-8A76-36B374A1D5BB}"/>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9ED0019C-32D5-4C73-A392-69486E4E4A5C}"/>
              </a:ext>
            </a:extLst>
          </p:cNvPr>
          <p:cNvSpPr>
            <a:spLocks noGrp="1"/>
          </p:cNvSpPr>
          <p:nvPr>
            <p:ph type="sldNum" sz="quarter" idx="4"/>
          </p:nvPr>
        </p:nvSpPr>
        <p:spPr/>
        <p:txBody>
          <a:bodyPr/>
          <a:lstStyle/>
          <a:p>
            <a:fld id="{5356F478-C559-429F-9426-6D8D07B5A7AD}" type="slidenum">
              <a:rPr lang="en-US" smtClean="0"/>
              <a:pPr/>
              <a:t>34</a:t>
            </a:fld>
            <a:endParaRPr lang="en-US" dirty="0"/>
          </a:p>
        </p:txBody>
      </p:sp>
    </p:spTree>
    <p:extLst>
      <p:ext uri="{BB962C8B-B14F-4D97-AF65-F5344CB8AC3E}">
        <p14:creationId xmlns:p14="http://schemas.microsoft.com/office/powerpoint/2010/main" val="19667836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97166-331A-43CF-845C-74DBF770BA44}"/>
              </a:ext>
            </a:extLst>
          </p:cNvPr>
          <p:cNvSpPr>
            <a:spLocks noGrp="1"/>
          </p:cNvSpPr>
          <p:nvPr>
            <p:ph type="title"/>
          </p:nvPr>
        </p:nvSpPr>
        <p:spPr/>
        <p:txBody>
          <a:bodyPr/>
          <a:lstStyle/>
          <a:p>
            <a:r>
              <a:rPr lang="en-US" dirty="0"/>
              <a:t>Configuring a Keyboard</a:t>
            </a:r>
          </a:p>
        </p:txBody>
      </p:sp>
      <p:sp>
        <p:nvSpPr>
          <p:cNvPr id="3" name="Content Placeholder 2">
            <a:extLst>
              <a:ext uri="{FF2B5EF4-FFF2-40B4-BE49-F238E27FC236}">
                <a16:creationId xmlns:a16="http://schemas.microsoft.com/office/drawing/2014/main" id="{7F728DF7-8CCB-456D-925B-8E49480F1D74}"/>
              </a:ext>
            </a:extLst>
          </p:cNvPr>
          <p:cNvSpPr>
            <a:spLocks noGrp="1"/>
          </p:cNvSpPr>
          <p:nvPr>
            <p:ph sz="half" idx="1"/>
          </p:nvPr>
        </p:nvSpPr>
        <p:spPr/>
        <p:txBody>
          <a:bodyPr>
            <a:normAutofit fontScale="85000" lnSpcReduction="20000"/>
          </a:bodyPr>
          <a:lstStyle/>
          <a:p>
            <a:r>
              <a:rPr lang="en-US" dirty="0"/>
              <a:t>Connect to an appropriate port</a:t>
            </a:r>
          </a:p>
          <a:p>
            <a:r>
              <a:rPr lang="en-US" dirty="0"/>
              <a:t>Configure using Mouse applet</a:t>
            </a:r>
          </a:p>
          <a:p>
            <a:r>
              <a:rPr lang="en-US" dirty="0"/>
              <a:t>Set correct region/layout using Settings</a:t>
            </a:r>
          </a:p>
          <a:p>
            <a:r>
              <a:rPr lang="en-US" dirty="0"/>
              <a:t>Switch between multiple layouts using Notification icon (START+SPACEBAR)</a:t>
            </a:r>
          </a:p>
          <a:p>
            <a:endParaRPr lang="en-US" dirty="0"/>
          </a:p>
        </p:txBody>
      </p:sp>
      <p:pic>
        <p:nvPicPr>
          <p:cNvPr id="8" name="Content Placeholder 7" descr="Keyboard applet in Control Panel. Screenshot used with permission from Microsoft.">
            <a:extLst>
              <a:ext uri="{FF2B5EF4-FFF2-40B4-BE49-F238E27FC236}">
                <a16:creationId xmlns:a16="http://schemas.microsoft.com/office/drawing/2014/main" id="{A48691E1-1DFB-4918-8D03-059DB75224D4}"/>
              </a:ext>
            </a:extLst>
          </p:cNvPr>
          <p:cNvPicPr>
            <a:picLocks noGrp="1"/>
          </p:cNvPicPr>
          <p:nvPr>
            <p:ph sz="quarter" idx="12"/>
          </p:nvPr>
        </p:nvPicPr>
        <p:blipFill>
          <a:blip r:embed="rId2"/>
          <a:stretch>
            <a:fillRect/>
          </a:stretch>
        </p:blipFill>
        <p:spPr>
          <a:xfrm>
            <a:off x="1814793" y="914400"/>
            <a:ext cx="2498164" cy="2743200"/>
          </a:xfrm>
          <a:prstGeom prst="rect">
            <a:avLst/>
          </a:prstGeom>
        </p:spPr>
      </p:pic>
      <p:pic>
        <p:nvPicPr>
          <p:cNvPr id="9" name="Content Placeholder 8" descr="Adding language and input options using the Settings app in Windows 10. Screenshot used with permission from Microsoft.">
            <a:extLst>
              <a:ext uri="{FF2B5EF4-FFF2-40B4-BE49-F238E27FC236}">
                <a16:creationId xmlns:a16="http://schemas.microsoft.com/office/drawing/2014/main" id="{15249410-27CF-48F6-8B5E-ACF5E08C53B6}"/>
              </a:ext>
            </a:extLst>
          </p:cNvPr>
          <p:cNvPicPr>
            <a:picLocks noGrp="1"/>
          </p:cNvPicPr>
          <p:nvPr>
            <p:ph sz="quarter" idx="13"/>
          </p:nvPr>
        </p:nvPicPr>
        <p:blipFill>
          <a:blip r:embed="rId3"/>
          <a:stretch>
            <a:fillRect/>
          </a:stretch>
        </p:blipFill>
        <p:spPr>
          <a:xfrm>
            <a:off x="1175359" y="3749675"/>
            <a:ext cx="3777031" cy="2743200"/>
          </a:xfrm>
          <a:prstGeom prst="rect">
            <a:avLst/>
          </a:prstGeom>
        </p:spPr>
      </p:pic>
      <p:sp>
        <p:nvSpPr>
          <p:cNvPr id="4" name="Footer Placeholder 3">
            <a:extLst>
              <a:ext uri="{FF2B5EF4-FFF2-40B4-BE49-F238E27FC236}">
                <a16:creationId xmlns:a16="http://schemas.microsoft.com/office/drawing/2014/main" id="{9B7714DC-12F7-4F1E-8B54-C79D6A0DB8B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8D2BDB4E-3BF9-4096-9F2A-BF39483BF7AB}"/>
              </a:ext>
            </a:extLst>
          </p:cNvPr>
          <p:cNvSpPr>
            <a:spLocks noGrp="1"/>
          </p:cNvSpPr>
          <p:nvPr>
            <p:ph type="sldNum" sz="quarter" idx="4"/>
          </p:nvPr>
        </p:nvSpPr>
        <p:spPr/>
        <p:txBody>
          <a:bodyPr/>
          <a:lstStyle/>
          <a:p>
            <a:fld id="{5356F478-C559-429F-9426-6D8D07B5A7AD}" type="slidenum">
              <a:rPr lang="en-US" smtClean="0"/>
              <a:pPr/>
              <a:t>35</a:t>
            </a:fld>
            <a:endParaRPr lang="en-US" dirty="0"/>
          </a:p>
        </p:txBody>
      </p:sp>
    </p:spTree>
    <p:extLst>
      <p:ext uri="{BB962C8B-B14F-4D97-AF65-F5344CB8AC3E}">
        <p14:creationId xmlns:p14="http://schemas.microsoft.com/office/powerpoint/2010/main" val="24396363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442F60-6C92-4D96-A453-BB8B9363504F}"/>
              </a:ext>
            </a:extLst>
          </p:cNvPr>
          <p:cNvSpPr>
            <a:spLocks noGrp="1"/>
          </p:cNvSpPr>
          <p:nvPr>
            <p:ph type="title"/>
          </p:nvPr>
        </p:nvSpPr>
        <p:spPr/>
        <p:txBody>
          <a:bodyPr/>
          <a:lstStyle/>
          <a:p>
            <a:r>
              <a:rPr lang="en-US" dirty="0"/>
              <a:t>Configuring a Pen/Stylus</a:t>
            </a:r>
          </a:p>
        </p:txBody>
      </p:sp>
      <p:pic>
        <p:nvPicPr>
          <p:cNvPr id="6" name="Content Placeholder 5" descr="Pen and Touch settings for Press and Hold and Double-Tap gestures">
            <a:extLst>
              <a:ext uri="{FF2B5EF4-FFF2-40B4-BE49-F238E27FC236}">
                <a16:creationId xmlns:a16="http://schemas.microsoft.com/office/drawing/2014/main" id="{31302AFC-38B0-4B93-B335-4AF93182B777}"/>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01829" y="1193761"/>
            <a:ext cx="8558180" cy="5019752"/>
          </a:xfrm>
          <a:prstGeom prst="rect">
            <a:avLst/>
          </a:prstGeom>
          <a:noFill/>
          <a:ln>
            <a:noFill/>
          </a:ln>
        </p:spPr>
      </p:pic>
      <p:sp>
        <p:nvSpPr>
          <p:cNvPr id="2" name="Footer Placeholder 1">
            <a:extLst>
              <a:ext uri="{FF2B5EF4-FFF2-40B4-BE49-F238E27FC236}">
                <a16:creationId xmlns:a16="http://schemas.microsoft.com/office/drawing/2014/main" id="{BA66239E-8A31-4595-B6AB-FE883D26AB73}"/>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10D1DC1E-B622-4415-9C03-1B398A8D7EC9}"/>
              </a:ext>
            </a:extLst>
          </p:cNvPr>
          <p:cNvSpPr>
            <a:spLocks noGrp="1"/>
          </p:cNvSpPr>
          <p:nvPr>
            <p:ph type="sldNum" sz="quarter" idx="4"/>
          </p:nvPr>
        </p:nvSpPr>
        <p:spPr/>
        <p:txBody>
          <a:bodyPr/>
          <a:lstStyle/>
          <a:p>
            <a:fld id="{5356F478-C559-429F-9426-6D8D07B5A7AD}" type="slidenum">
              <a:rPr lang="en-US" smtClean="0"/>
              <a:pPr/>
              <a:t>36</a:t>
            </a:fld>
            <a:endParaRPr lang="en-US" dirty="0"/>
          </a:p>
        </p:txBody>
      </p:sp>
    </p:spTree>
    <p:extLst>
      <p:ext uri="{BB962C8B-B14F-4D97-AF65-F5344CB8AC3E}">
        <p14:creationId xmlns:p14="http://schemas.microsoft.com/office/powerpoint/2010/main" val="30670688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DBACE15-5AA4-4568-AA33-1576E9D9D231}"/>
              </a:ext>
            </a:extLst>
          </p:cNvPr>
          <p:cNvSpPr>
            <a:spLocks noGrp="1"/>
          </p:cNvSpPr>
          <p:nvPr>
            <p:ph idx="1"/>
          </p:nvPr>
        </p:nvSpPr>
        <p:spPr/>
        <p:txBody>
          <a:bodyPr/>
          <a:lstStyle/>
          <a:p>
            <a:r>
              <a:rPr lang="en-US" dirty="0"/>
              <a:t>Personal Area Networks (PAN)</a:t>
            </a:r>
          </a:p>
          <a:p>
            <a:pPr lvl="1"/>
            <a:r>
              <a:rPr lang="en-US" dirty="0"/>
              <a:t>Wireless communications enable short-range connections to peripheral and networks</a:t>
            </a:r>
          </a:p>
          <a:p>
            <a:r>
              <a:rPr lang="en-US" dirty="0"/>
              <a:t>Bluetooth</a:t>
            </a:r>
          </a:p>
          <a:p>
            <a:pPr lvl="1"/>
            <a:r>
              <a:rPr lang="en-US" dirty="0"/>
              <a:t>Up to 10m</a:t>
            </a:r>
          </a:p>
          <a:p>
            <a:pPr lvl="1"/>
            <a:r>
              <a:rPr lang="en-US" dirty="0"/>
              <a:t>3 Mbps (Bluetooth EDR)</a:t>
            </a:r>
          </a:p>
          <a:p>
            <a:pPr lvl="1"/>
            <a:r>
              <a:rPr lang="en-US" dirty="0"/>
              <a:t>24 Mbps (using HS and Wi-Fi)</a:t>
            </a:r>
          </a:p>
        </p:txBody>
      </p:sp>
      <p:sp>
        <p:nvSpPr>
          <p:cNvPr id="3" name="Title 2">
            <a:extLst>
              <a:ext uri="{FF2B5EF4-FFF2-40B4-BE49-F238E27FC236}">
                <a16:creationId xmlns:a16="http://schemas.microsoft.com/office/drawing/2014/main" id="{CBE01954-95D7-40C3-9496-104224C3DFAD}"/>
              </a:ext>
            </a:extLst>
          </p:cNvPr>
          <p:cNvSpPr>
            <a:spLocks noGrp="1"/>
          </p:cNvSpPr>
          <p:nvPr>
            <p:ph type="title"/>
          </p:nvPr>
        </p:nvSpPr>
        <p:spPr/>
        <p:txBody>
          <a:bodyPr/>
          <a:lstStyle/>
          <a:p>
            <a:r>
              <a:rPr lang="en-US" dirty="0"/>
              <a:t>Bluetooth</a:t>
            </a:r>
          </a:p>
        </p:txBody>
      </p:sp>
      <p:sp>
        <p:nvSpPr>
          <p:cNvPr id="4" name="Footer Placeholder 3">
            <a:extLst>
              <a:ext uri="{FF2B5EF4-FFF2-40B4-BE49-F238E27FC236}">
                <a16:creationId xmlns:a16="http://schemas.microsoft.com/office/drawing/2014/main" id="{0E42C7C9-C225-4192-88A2-2F2BDA61C36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E364CB5D-2396-4CA3-BFE5-BC499DCAE694}"/>
              </a:ext>
            </a:extLst>
          </p:cNvPr>
          <p:cNvSpPr>
            <a:spLocks noGrp="1"/>
          </p:cNvSpPr>
          <p:nvPr>
            <p:ph type="sldNum" sz="quarter" idx="4"/>
          </p:nvPr>
        </p:nvSpPr>
        <p:spPr/>
        <p:txBody>
          <a:bodyPr/>
          <a:lstStyle/>
          <a:p>
            <a:fld id="{5356F478-C559-429F-9426-6D8D07B5A7AD}" type="slidenum">
              <a:rPr lang="en-US" smtClean="0"/>
              <a:pPr/>
              <a:t>37</a:t>
            </a:fld>
            <a:endParaRPr lang="en-US" dirty="0"/>
          </a:p>
        </p:txBody>
      </p:sp>
    </p:spTree>
    <p:extLst>
      <p:ext uri="{BB962C8B-B14F-4D97-AF65-F5344CB8AC3E}">
        <p14:creationId xmlns:p14="http://schemas.microsoft.com/office/powerpoint/2010/main" val="37357798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E7AB48-CC2C-4952-BEED-59952BE8A5FB}"/>
              </a:ext>
            </a:extLst>
          </p:cNvPr>
          <p:cNvSpPr>
            <a:spLocks noGrp="1"/>
          </p:cNvSpPr>
          <p:nvPr>
            <p:ph type="title"/>
          </p:nvPr>
        </p:nvSpPr>
        <p:spPr/>
        <p:txBody>
          <a:bodyPr/>
          <a:lstStyle/>
          <a:p>
            <a:r>
              <a:rPr lang="en-US" dirty="0"/>
              <a:t>Configuring Bluetooth</a:t>
            </a:r>
          </a:p>
        </p:txBody>
      </p:sp>
      <p:sp>
        <p:nvSpPr>
          <p:cNvPr id="3" name="Content Placeholder 2">
            <a:extLst>
              <a:ext uri="{FF2B5EF4-FFF2-40B4-BE49-F238E27FC236}">
                <a16:creationId xmlns:a16="http://schemas.microsoft.com/office/drawing/2014/main" id="{1BA6E437-2D8C-4F06-9E8F-E4260077E6EF}"/>
              </a:ext>
            </a:extLst>
          </p:cNvPr>
          <p:cNvSpPr>
            <a:spLocks noGrp="1"/>
          </p:cNvSpPr>
          <p:nvPr>
            <p:ph sz="half" idx="1"/>
          </p:nvPr>
        </p:nvSpPr>
        <p:spPr/>
        <p:txBody>
          <a:bodyPr/>
          <a:lstStyle/>
          <a:p>
            <a:r>
              <a:rPr lang="en-US" dirty="0"/>
              <a:t>Put device into discoverable mode</a:t>
            </a:r>
          </a:p>
          <a:p>
            <a:r>
              <a:rPr lang="en-US" dirty="0"/>
              <a:t>Pair using passkey on both devices</a:t>
            </a:r>
          </a:p>
          <a:p>
            <a:r>
              <a:rPr lang="en-US" dirty="0"/>
              <a:t>Disabling Bluetooth</a:t>
            </a:r>
          </a:p>
          <a:p>
            <a:endParaRPr lang="en-US" dirty="0"/>
          </a:p>
        </p:txBody>
      </p:sp>
      <p:pic>
        <p:nvPicPr>
          <p:cNvPr id="7" name="Content Placeholder 6" descr="Pairing Bluetooth devices using the Add Device wizard and Bluetooth settings on an Android phone">
            <a:extLst>
              <a:ext uri="{FF2B5EF4-FFF2-40B4-BE49-F238E27FC236}">
                <a16:creationId xmlns:a16="http://schemas.microsoft.com/office/drawing/2014/main" id="{C04C17FA-AFD5-4308-9FFD-408A6B1366E8}"/>
              </a:ext>
            </a:extLst>
          </p:cNvPr>
          <p:cNvPicPr>
            <a:picLocks noGrp="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6604635" y="1835352"/>
            <a:ext cx="4983480" cy="3736571"/>
          </a:xfrm>
          <a:prstGeom prst="rect">
            <a:avLst/>
          </a:prstGeom>
          <a:noFill/>
          <a:ln>
            <a:noFill/>
          </a:ln>
        </p:spPr>
      </p:pic>
      <p:sp>
        <p:nvSpPr>
          <p:cNvPr id="4" name="Footer Placeholder 3">
            <a:extLst>
              <a:ext uri="{FF2B5EF4-FFF2-40B4-BE49-F238E27FC236}">
                <a16:creationId xmlns:a16="http://schemas.microsoft.com/office/drawing/2014/main" id="{661F3557-C846-4268-9D53-4320063FA069}"/>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BCB6F6AB-B1E4-469D-9069-083387AC7243}"/>
              </a:ext>
            </a:extLst>
          </p:cNvPr>
          <p:cNvSpPr>
            <a:spLocks noGrp="1"/>
          </p:cNvSpPr>
          <p:nvPr>
            <p:ph type="sldNum" sz="quarter" idx="4"/>
          </p:nvPr>
        </p:nvSpPr>
        <p:spPr/>
        <p:txBody>
          <a:bodyPr/>
          <a:lstStyle/>
          <a:p>
            <a:fld id="{5356F478-C559-429F-9426-6D8D07B5A7AD}" type="slidenum">
              <a:rPr lang="en-US" smtClean="0"/>
              <a:pPr/>
              <a:t>38</a:t>
            </a:fld>
            <a:endParaRPr lang="en-US" dirty="0"/>
          </a:p>
        </p:txBody>
      </p:sp>
    </p:spTree>
    <p:extLst>
      <p:ext uri="{BB962C8B-B14F-4D97-AF65-F5344CB8AC3E}">
        <p14:creationId xmlns:p14="http://schemas.microsoft.com/office/powerpoint/2010/main" val="38400621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800AAB7-682F-4732-A903-019484A621F4}"/>
              </a:ext>
            </a:extLst>
          </p:cNvPr>
          <p:cNvSpPr>
            <a:spLocks noGrp="1"/>
          </p:cNvSpPr>
          <p:nvPr>
            <p:ph idx="1"/>
          </p:nvPr>
        </p:nvSpPr>
        <p:spPr/>
        <p:txBody>
          <a:bodyPr>
            <a:normAutofit lnSpcReduction="10000"/>
          </a:bodyPr>
          <a:lstStyle/>
          <a:p>
            <a:r>
              <a:rPr lang="en-US" dirty="0"/>
              <a:t>Radio Frequency ID (RFID)</a:t>
            </a:r>
          </a:p>
          <a:p>
            <a:pPr lvl="1"/>
            <a:r>
              <a:rPr lang="en-US" dirty="0"/>
              <a:t>Passive tags (typically) encoded with data</a:t>
            </a:r>
          </a:p>
          <a:p>
            <a:pPr lvl="1"/>
            <a:r>
              <a:rPr lang="en-US" dirty="0"/>
              <a:t>Respond when scanned by an RFID reader</a:t>
            </a:r>
          </a:p>
          <a:p>
            <a:pPr lvl="1"/>
            <a:r>
              <a:rPr lang="en-US" dirty="0"/>
              <a:t>Widely used for inventory management</a:t>
            </a:r>
          </a:p>
          <a:p>
            <a:r>
              <a:rPr lang="en-US" dirty="0"/>
              <a:t>Near Field Communications (NFC) </a:t>
            </a:r>
          </a:p>
          <a:p>
            <a:pPr lvl="1"/>
            <a:r>
              <a:rPr lang="en-US" dirty="0"/>
              <a:t>Peer-to-peer version of RFID working at very close range (2”/6cm)</a:t>
            </a:r>
          </a:p>
          <a:p>
            <a:pPr lvl="1"/>
            <a:r>
              <a:rPr lang="en-US" dirty="0"/>
              <a:t>Used on smartphones for contactless payment</a:t>
            </a:r>
          </a:p>
        </p:txBody>
      </p:sp>
      <p:sp>
        <p:nvSpPr>
          <p:cNvPr id="3" name="Title 2">
            <a:extLst>
              <a:ext uri="{FF2B5EF4-FFF2-40B4-BE49-F238E27FC236}">
                <a16:creationId xmlns:a16="http://schemas.microsoft.com/office/drawing/2014/main" id="{2FD62C71-42BD-4020-95FF-2461E9D75896}"/>
              </a:ext>
            </a:extLst>
          </p:cNvPr>
          <p:cNvSpPr>
            <a:spLocks noGrp="1"/>
          </p:cNvSpPr>
          <p:nvPr>
            <p:ph type="title"/>
          </p:nvPr>
        </p:nvSpPr>
        <p:spPr/>
        <p:txBody>
          <a:bodyPr/>
          <a:lstStyle/>
          <a:p>
            <a:r>
              <a:rPr lang="en-US" dirty="0"/>
              <a:t>RF and Near Field Communications (NFC)</a:t>
            </a:r>
          </a:p>
        </p:txBody>
      </p:sp>
      <p:sp>
        <p:nvSpPr>
          <p:cNvPr id="4" name="Footer Placeholder 3">
            <a:extLst>
              <a:ext uri="{FF2B5EF4-FFF2-40B4-BE49-F238E27FC236}">
                <a16:creationId xmlns:a16="http://schemas.microsoft.com/office/drawing/2014/main" id="{0A327D4B-0953-45D1-A4E1-522CC22B3E7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4CA6658D-70E4-40D5-9135-AED172B75389}"/>
              </a:ext>
            </a:extLst>
          </p:cNvPr>
          <p:cNvSpPr>
            <a:spLocks noGrp="1"/>
          </p:cNvSpPr>
          <p:nvPr>
            <p:ph type="sldNum" sz="quarter" idx="4"/>
          </p:nvPr>
        </p:nvSpPr>
        <p:spPr/>
        <p:txBody>
          <a:bodyPr/>
          <a:lstStyle/>
          <a:p>
            <a:fld id="{5356F478-C559-429F-9426-6D8D07B5A7AD}" type="slidenum">
              <a:rPr lang="en-US" smtClean="0"/>
              <a:pPr/>
              <a:t>39</a:t>
            </a:fld>
            <a:endParaRPr lang="en-US" dirty="0"/>
          </a:p>
        </p:txBody>
      </p:sp>
    </p:spTree>
    <p:extLst>
      <p:ext uri="{BB962C8B-B14F-4D97-AF65-F5344CB8AC3E}">
        <p14:creationId xmlns:p14="http://schemas.microsoft.com/office/powerpoint/2010/main" val="22317674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59ECD5D-6B83-4638-B9FF-A3BBE13CAD25}"/>
              </a:ext>
            </a:extLst>
          </p:cNvPr>
          <p:cNvSpPr>
            <a:spLocks noGrp="1"/>
          </p:cNvSpPr>
          <p:nvPr>
            <p:ph idx="1"/>
          </p:nvPr>
        </p:nvSpPr>
        <p:spPr/>
        <p:txBody>
          <a:bodyPr>
            <a:normAutofit/>
          </a:bodyPr>
          <a:lstStyle/>
          <a:p>
            <a:r>
              <a:rPr lang="en-US" dirty="0"/>
              <a:t>Wired network</a:t>
            </a:r>
          </a:p>
          <a:p>
            <a:pPr lvl="1"/>
            <a:r>
              <a:rPr lang="en-US" dirty="0"/>
              <a:t>Ethernet port (RJ-45)</a:t>
            </a:r>
          </a:p>
          <a:p>
            <a:pPr lvl="1"/>
            <a:r>
              <a:rPr lang="en-US" dirty="0"/>
              <a:t>Network Interface Card (NIC)</a:t>
            </a:r>
          </a:p>
          <a:p>
            <a:r>
              <a:rPr lang="en-US" dirty="0"/>
              <a:t>Wireless network</a:t>
            </a:r>
          </a:p>
          <a:p>
            <a:pPr lvl="1"/>
            <a:r>
              <a:rPr lang="en-US" dirty="0"/>
              <a:t>Wi-Fi radio networking </a:t>
            </a:r>
          </a:p>
          <a:p>
            <a:pPr lvl="1"/>
            <a:r>
              <a:rPr lang="en-US" dirty="0"/>
              <a:t>Wireless access points</a:t>
            </a:r>
          </a:p>
          <a:p>
            <a:endParaRPr lang="en-US" dirty="0"/>
          </a:p>
        </p:txBody>
      </p:sp>
      <p:sp>
        <p:nvSpPr>
          <p:cNvPr id="3" name="Title 2">
            <a:extLst>
              <a:ext uri="{FF2B5EF4-FFF2-40B4-BE49-F238E27FC236}">
                <a16:creationId xmlns:a16="http://schemas.microsoft.com/office/drawing/2014/main" id="{A77C09CF-9FD6-4401-940B-343FDFD07B7E}"/>
              </a:ext>
            </a:extLst>
          </p:cNvPr>
          <p:cNvSpPr>
            <a:spLocks noGrp="1"/>
          </p:cNvSpPr>
          <p:nvPr>
            <p:ph type="title"/>
          </p:nvPr>
        </p:nvSpPr>
        <p:spPr/>
        <p:txBody>
          <a:bodyPr/>
          <a:lstStyle/>
          <a:p>
            <a:r>
              <a:rPr lang="en-US" dirty="0"/>
              <a:t>Network Interface</a:t>
            </a:r>
          </a:p>
        </p:txBody>
      </p:sp>
      <p:sp>
        <p:nvSpPr>
          <p:cNvPr id="4" name="Footer Placeholder 3">
            <a:extLst>
              <a:ext uri="{FF2B5EF4-FFF2-40B4-BE49-F238E27FC236}">
                <a16:creationId xmlns:a16="http://schemas.microsoft.com/office/drawing/2014/main" id="{C2884AA9-9500-40F4-9FAE-05F2CC24BF7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D0C2D4FD-83C2-4526-9CDC-B809404242D1}"/>
              </a:ext>
            </a:extLst>
          </p:cNvPr>
          <p:cNvSpPr>
            <a:spLocks noGrp="1"/>
          </p:cNvSpPr>
          <p:nvPr>
            <p:ph type="sldNum" sz="quarter" idx="4"/>
          </p:nvPr>
        </p:nvSpPr>
        <p:spPr/>
        <p:txBody>
          <a:bodyPr/>
          <a:lstStyle/>
          <a:p>
            <a:fld id="{5356F478-C559-429F-9426-6D8D07B5A7AD}" type="slidenum">
              <a:rPr lang="en-US" smtClean="0"/>
              <a:pPr/>
              <a:t>4</a:t>
            </a:fld>
            <a:endParaRPr lang="en-US" dirty="0"/>
          </a:p>
        </p:txBody>
      </p:sp>
    </p:spTree>
    <p:extLst>
      <p:ext uri="{BB962C8B-B14F-4D97-AF65-F5344CB8AC3E}">
        <p14:creationId xmlns:p14="http://schemas.microsoft.com/office/powerpoint/2010/main" val="24140472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1A8687-5089-43D6-8822-8A2934A279F1}"/>
              </a:ext>
            </a:extLst>
          </p:cNvPr>
          <p:cNvSpPr>
            <a:spLocks noGrp="1"/>
          </p:cNvSpPr>
          <p:nvPr>
            <p:ph type="title"/>
          </p:nvPr>
        </p:nvSpPr>
        <p:spPr/>
        <p:txBody>
          <a:bodyPr/>
          <a:lstStyle/>
          <a:p>
            <a:r>
              <a:rPr lang="en-US" dirty="0"/>
              <a:t>Networking Interfaces</a:t>
            </a:r>
          </a:p>
        </p:txBody>
      </p:sp>
      <p:sp>
        <p:nvSpPr>
          <p:cNvPr id="10" name="Content Placeholder 9">
            <a:extLst>
              <a:ext uri="{FF2B5EF4-FFF2-40B4-BE49-F238E27FC236}">
                <a16:creationId xmlns:a16="http://schemas.microsoft.com/office/drawing/2014/main" id="{CE56F433-7371-465F-9FCD-FFFE731FC87F}"/>
              </a:ext>
            </a:extLst>
          </p:cNvPr>
          <p:cNvSpPr>
            <a:spLocks noGrp="1"/>
          </p:cNvSpPr>
          <p:nvPr>
            <p:ph sz="half" idx="1"/>
          </p:nvPr>
        </p:nvSpPr>
        <p:spPr/>
        <p:txBody>
          <a:bodyPr>
            <a:normAutofit fontScale="85000" lnSpcReduction="10000"/>
          </a:bodyPr>
          <a:lstStyle/>
          <a:p>
            <a:r>
              <a:rPr lang="en-US" dirty="0"/>
              <a:t>Network Interface Card (NIC) </a:t>
            </a:r>
          </a:p>
          <a:p>
            <a:pPr lvl="1"/>
            <a:r>
              <a:rPr lang="en-US" dirty="0"/>
              <a:t>Onboard (part of motherboard)</a:t>
            </a:r>
          </a:p>
          <a:p>
            <a:pPr lvl="1"/>
            <a:r>
              <a:rPr lang="en-US" dirty="0"/>
              <a:t>Expansion cards</a:t>
            </a:r>
          </a:p>
          <a:p>
            <a:r>
              <a:rPr lang="en-US" dirty="0"/>
              <a:t>Ethernet connector (RJ-45)</a:t>
            </a:r>
          </a:p>
          <a:p>
            <a:pPr lvl="1"/>
            <a:r>
              <a:rPr lang="en-US" dirty="0"/>
              <a:t>Patch cord with RJ-45 connectors between NIC and Ethernet switch (or wall port)</a:t>
            </a:r>
          </a:p>
          <a:p>
            <a:endParaRPr lang="en-US" dirty="0"/>
          </a:p>
          <a:p>
            <a:endParaRPr lang="en-US" dirty="0"/>
          </a:p>
        </p:txBody>
      </p:sp>
      <p:pic>
        <p:nvPicPr>
          <p:cNvPr id="11" name="Content Placeholder 10" descr="RJ-45 port and connector. Image © 123rf.com.">
            <a:extLst>
              <a:ext uri="{FF2B5EF4-FFF2-40B4-BE49-F238E27FC236}">
                <a16:creationId xmlns:a16="http://schemas.microsoft.com/office/drawing/2014/main" id="{3F79043F-D5DB-4551-A5E6-E8FB9C5E70EA}"/>
              </a:ext>
            </a:extLst>
          </p:cNvPr>
          <p:cNvPicPr>
            <a:picLocks noGrp="1"/>
          </p:cNvPicPr>
          <p:nvPr>
            <p:ph sz="quarter" idx="13"/>
          </p:nvPr>
        </p:nvPicPr>
        <p:blipFill rotWithShape="1">
          <a:blip r:embed="rId2">
            <a:clrChange>
              <a:clrFrom>
                <a:srgbClr val="FFFFFF"/>
              </a:clrFrom>
              <a:clrTo>
                <a:srgbClr val="FFFFFF">
                  <a:alpha val="0"/>
                </a:srgbClr>
              </a:clrTo>
            </a:clrChange>
          </a:blip>
          <a:srcRect l="15663"/>
          <a:stretch/>
        </p:blipFill>
        <p:spPr bwMode="auto">
          <a:xfrm>
            <a:off x="2383026" y="3749675"/>
            <a:ext cx="1361697" cy="2743200"/>
          </a:xfrm>
          <a:prstGeom prst="rect">
            <a:avLst/>
          </a:prstGeom>
          <a:noFill/>
          <a:ln>
            <a:noFill/>
          </a:ln>
          <a:extLst>
            <a:ext uri="{53640926-AAD7-44D8-BBD7-CCE9431645EC}">
              <a14:shadowObscured xmlns:a14="http://schemas.microsoft.com/office/drawing/2010/main"/>
            </a:ext>
          </a:extLst>
        </p:spPr>
      </p:pic>
      <p:pic>
        <p:nvPicPr>
          <p:cNvPr id="12" name="Content Placeholder 11" descr="RJ-45 ports on a Network Interface Card (NIC). Image © 123rf.com.">
            <a:extLst>
              <a:ext uri="{FF2B5EF4-FFF2-40B4-BE49-F238E27FC236}">
                <a16:creationId xmlns:a16="http://schemas.microsoft.com/office/drawing/2014/main" id="{31412FF9-0232-4AEE-A000-69AE6BA6BFA6}"/>
              </a:ext>
            </a:extLst>
          </p:cNvPr>
          <p:cNvPicPr>
            <a:picLocks noGrp="1"/>
          </p:cNvPicPr>
          <p:nvPr>
            <p:ph sz="quarter" idx="12"/>
          </p:nvPr>
        </p:nvPicPr>
        <p:blipFill rotWithShape="1">
          <a:blip r:embed="rId3">
            <a:clrChange>
              <a:clrFrom>
                <a:srgbClr val="FFFFFF"/>
              </a:clrFrom>
              <a:clrTo>
                <a:srgbClr val="FFFFFF">
                  <a:alpha val="0"/>
                </a:srgbClr>
              </a:clrTo>
            </a:clrChange>
          </a:blip>
          <a:srcRect l="3351" r="6776"/>
          <a:stretch/>
        </p:blipFill>
        <p:spPr bwMode="auto">
          <a:xfrm>
            <a:off x="1289654" y="914400"/>
            <a:ext cx="3548441" cy="2743200"/>
          </a:xfrm>
          <a:prstGeom prst="rect">
            <a:avLst/>
          </a:prstGeom>
          <a:noFill/>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B85BA9A0-B937-4AF1-AA84-6A8247C1E4A4}"/>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A300969E-62AE-49FE-B910-3CC8256D04FC}"/>
              </a:ext>
            </a:extLst>
          </p:cNvPr>
          <p:cNvSpPr>
            <a:spLocks noGrp="1"/>
          </p:cNvSpPr>
          <p:nvPr>
            <p:ph type="sldNum" sz="quarter" idx="4"/>
          </p:nvPr>
        </p:nvSpPr>
        <p:spPr/>
        <p:txBody>
          <a:bodyPr/>
          <a:lstStyle/>
          <a:p>
            <a:fld id="{5356F478-C559-429F-9426-6D8D07B5A7AD}" type="slidenum">
              <a:rPr lang="en-US" smtClean="0"/>
              <a:pPr/>
              <a:t>40</a:t>
            </a:fld>
            <a:endParaRPr lang="en-US" dirty="0"/>
          </a:p>
        </p:txBody>
      </p:sp>
    </p:spTree>
    <p:extLst>
      <p:ext uri="{BB962C8B-B14F-4D97-AF65-F5344CB8AC3E}">
        <p14:creationId xmlns:p14="http://schemas.microsoft.com/office/powerpoint/2010/main" val="11733721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A75B794-A947-4150-B4C9-1F824C8AFFEE}"/>
              </a:ext>
            </a:extLst>
          </p:cNvPr>
          <p:cNvSpPr>
            <a:spLocks noGrp="1"/>
          </p:cNvSpPr>
          <p:nvPr>
            <p:ph type="title"/>
          </p:nvPr>
        </p:nvSpPr>
        <p:spPr/>
        <p:txBody>
          <a:bodyPr/>
          <a:lstStyle/>
          <a:p>
            <a:r>
              <a:rPr lang="en-US" dirty="0"/>
              <a:t>Telephone Connector (RJ-11)</a:t>
            </a:r>
          </a:p>
        </p:txBody>
      </p:sp>
      <p:sp>
        <p:nvSpPr>
          <p:cNvPr id="7" name="Content Placeholder 6">
            <a:extLst>
              <a:ext uri="{FF2B5EF4-FFF2-40B4-BE49-F238E27FC236}">
                <a16:creationId xmlns:a16="http://schemas.microsoft.com/office/drawing/2014/main" id="{452BD56F-14F7-44DE-B3B4-2F91258B68B5}"/>
              </a:ext>
            </a:extLst>
          </p:cNvPr>
          <p:cNvSpPr>
            <a:spLocks noGrp="1"/>
          </p:cNvSpPr>
          <p:nvPr>
            <p:ph sz="half" idx="1"/>
          </p:nvPr>
        </p:nvSpPr>
        <p:spPr/>
        <p:txBody>
          <a:bodyPr>
            <a:normAutofit fontScale="92500" lnSpcReduction="10000"/>
          </a:bodyPr>
          <a:lstStyle/>
          <a:p>
            <a:r>
              <a:rPr lang="en-US" dirty="0"/>
              <a:t>Smaller than RJ-45 and with fewer wires</a:t>
            </a:r>
          </a:p>
          <a:p>
            <a:r>
              <a:rPr lang="en-US" dirty="0"/>
              <a:t>Used for dial-up analog modems and fax modems</a:t>
            </a:r>
          </a:p>
          <a:p>
            <a:r>
              <a:rPr lang="en-US" dirty="0"/>
              <a:t>Also used between Digital Subscriber Line (DSL) Internet modems and telephone jack</a:t>
            </a:r>
          </a:p>
        </p:txBody>
      </p:sp>
      <p:pic>
        <p:nvPicPr>
          <p:cNvPr id="9" name="Content Placeholder 8" descr="RJ-11 port and connector. Image © 123rf.com.">
            <a:extLst>
              <a:ext uri="{FF2B5EF4-FFF2-40B4-BE49-F238E27FC236}">
                <a16:creationId xmlns:a16="http://schemas.microsoft.com/office/drawing/2014/main" id="{297BA25A-47A9-4014-ACDF-D28A04333E68}"/>
              </a:ext>
            </a:extLst>
          </p:cNvPr>
          <p:cNvPicPr>
            <a:picLocks noGrp="1"/>
          </p:cNvPicPr>
          <p:nvPr>
            <p:ph sz="half" idx="2"/>
          </p:nvPr>
        </p:nvPicPr>
        <p:blipFill rotWithShape="1">
          <a:blip r:embed="rId2">
            <a:clrChange>
              <a:clrFrom>
                <a:srgbClr val="FFFFFF"/>
              </a:clrFrom>
              <a:clrTo>
                <a:srgbClr val="FFFFFF">
                  <a:alpha val="0"/>
                </a:srgbClr>
              </a:clrTo>
            </a:clrChange>
          </a:blip>
          <a:srcRect l="15798"/>
          <a:stretch/>
        </p:blipFill>
        <p:spPr bwMode="auto">
          <a:xfrm>
            <a:off x="7714042" y="914400"/>
            <a:ext cx="2764666" cy="5578475"/>
          </a:xfrm>
          <a:prstGeom prst="rect">
            <a:avLst/>
          </a:prstGeom>
          <a:noFill/>
          <a:ln>
            <a:noFill/>
          </a:ln>
          <a:extLst>
            <a:ext uri="{53640926-AAD7-44D8-BBD7-CCE9431645EC}">
              <a14:shadowObscured xmlns:a14="http://schemas.microsoft.com/office/drawing/2010/main"/>
            </a:ext>
          </a:extLst>
        </p:spPr>
      </p:pic>
      <p:sp>
        <p:nvSpPr>
          <p:cNvPr id="2" name="Footer Placeholder 1">
            <a:extLst>
              <a:ext uri="{FF2B5EF4-FFF2-40B4-BE49-F238E27FC236}">
                <a16:creationId xmlns:a16="http://schemas.microsoft.com/office/drawing/2014/main" id="{10A22BEA-4CE0-4459-80CE-D1E39C55AD53}"/>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1462F839-B3F8-4FB2-A891-402060B9D940}"/>
              </a:ext>
            </a:extLst>
          </p:cNvPr>
          <p:cNvSpPr>
            <a:spLocks noGrp="1"/>
          </p:cNvSpPr>
          <p:nvPr>
            <p:ph type="sldNum" sz="quarter" idx="4"/>
          </p:nvPr>
        </p:nvSpPr>
        <p:spPr/>
        <p:txBody>
          <a:bodyPr/>
          <a:lstStyle/>
          <a:p>
            <a:fld id="{5356F478-C559-429F-9426-6D8D07B5A7AD}" type="slidenum">
              <a:rPr lang="en-US" smtClean="0"/>
              <a:pPr/>
              <a:t>41</a:t>
            </a:fld>
            <a:endParaRPr lang="en-US" dirty="0"/>
          </a:p>
        </p:txBody>
      </p:sp>
    </p:spTree>
    <p:extLst>
      <p:ext uri="{BB962C8B-B14F-4D97-AF65-F5344CB8AC3E}">
        <p14:creationId xmlns:p14="http://schemas.microsoft.com/office/powerpoint/2010/main" val="425259433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D0EB0C1-55CA-4023-B3A8-BD12144412DC}"/>
              </a:ext>
            </a:extLst>
          </p:cNvPr>
          <p:cNvSpPr>
            <a:spLocks noGrp="1"/>
          </p:cNvSpPr>
          <p:nvPr>
            <p:ph idx="1"/>
          </p:nvPr>
        </p:nvSpPr>
        <p:spPr/>
        <p:txBody>
          <a:bodyPr>
            <a:normAutofit fontScale="92500"/>
          </a:bodyPr>
          <a:lstStyle/>
          <a:p>
            <a:r>
              <a:rPr lang="en-US" dirty="0"/>
              <a:t>Distinguish peripheral, graphics, and networking interfaces and their uses</a:t>
            </a:r>
          </a:p>
          <a:p>
            <a:r>
              <a:rPr lang="en-US" dirty="0"/>
              <a:t>Install and configure input devices</a:t>
            </a:r>
          </a:p>
        </p:txBody>
      </p:sp>
      <p:sp>
        <p:nvSpPr>
          <p:cNvPr id="3" name="Footer Placeholder 2">
            <a:extLst>
              <a:ext uri="{FF2B5EF4-FFF2-40B4-BE49-F238E27FC236}">
                <a16:creationId xmlns:a16="http://schemas.microsoft.com/office/drawing/2014/main" id="{352E78EE-6B3F-4507-9E89-9F2ED8BEF6E3}"/>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3DB40222-2403-4D9E-9B37-A9CD852B591E}"/>
              </a:ext>
            </a:extLst>
          </p:cNvPr>
          <p:cNvSpPr>
            <a:spLocks noGrp="1"/>
          </p:cNvSpPr>
          <p:nvPr>
            <p:ph type="sldNum" sz="quarter" idx="4"/>
          </p:nvPr>
        </p:nvSpPr>
        <p:spPr/>
        <p:txBody>
          <a:bodyPr/>
          <a:lstStyle/>
          <a:p>
            <a:fld id="{5356F478-C559-429F-9426-6D8D07B5A7AD}" type="slidenum">
              <a:rPr lang="en-US" smtClean="0"/>
              <a:pPr/>
              <a:t>42</a:t>
            </a:fld>
            <a:endParaRPr lang="en-US" dirty="0"/>
          </a:p>
        </p:txBody>
      </p:sp>
    </p:spTree>
    <p:extLst>
      <p:ext uri="{BB962C8B-B14F-4D97-AF65-F5344CB8AC3E}">
        <p14:creationId xmlns:p14="http://schemas.microsoft.com/office/powerpoint/2010/main" val="25689652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5B37153-5448-4937-A68C-E29F3200E7D6}"/>
              </a:ext>
            </a:extLst>
          </p:cNvPr>
          <p:cNvSpPr>
            <a:spLocks noGrp="1"/>
          </p:cNvSpPr>
          <p:nvPr>
            <p:ph idx="1"/>
          </p:nvPr>
        </p:nvSpPr>
        <p:spPr/>
        <p:txBody>
          <a:bodyPr/>
          <a:lstStyle/>
          <a:p>
            <a:r>
              <a:rPr lang="en-US" dirty="0"/>
              <a:t>Lab 12 / Configuring Input Devices</a:t>
            </a:r>
          </a:p>
        </p:txBody>
      </p:sp>
      <p:sp>
        <p:nvSpPr>
          <p:cNvPr id="3" name="Footer Placeholder 2">
            <a:extLst>
              <a:ext uri="{FF2B5EF4-FFF2-40B4-BE49-F238E27FC236}">
                <a16:creationId xmlns:a16="http://schemas.microsoft.com/office/drawing/2014/main" id="{762DCD6F-0FE8-45C8-942A-816BA3B75F7E}"/>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A0085B98-85AC-4019-A47E-DDD5540DE571}"/>
              </a:ext>
            </a:extLst>
          </p:cNvPr>
          <p:cNvSpPr>
            <a:spLocks noGrp="1"/>
          </p:cNvSpPr>
          <p:nvPr>
            <p:ph type="sldNum" sz="quarter" idx="4"/>
          </p:nvPr>
        </p:nvSpPr>
        <p:spPr/>
        <p:txBody>
          <a:bodyPr/>
          <a:lstStyle/>
          <a:p>
            <a:fld id="{5356F478-C559-429F-9426-6D8D07B5A7AD}" type="slidenum">
              <a:rPr lang="en-US" smtClean="0"/>
              <a:pPr/>
              <a:t>43</a:t>
            </a:fld>
            <a:endParaRPr lang="en-US" dirty="0"/>
          </a:p>
        </p:txBody>
      </p:sp>
    </p:spTree>
    <p:extLst>
      <p:ext uri="{BB962C8B-B14F-4D97-AF65-F5344CB8AC3E}">
        <p14:creationId xmlns:p14="http://schemas.microsoft.com/office/powerpoint/2010/main" val="1183572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3 / Unit 3 / Using Peripheral Devices</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58437415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AA16AE-B7DB-4CE5-B5CC-7EE69976F6C2}"/>
              </a:ext>
            </a:extLst>
          </p:cNvPr>
          <p:cNvSpPr>
            <a:spLocks noGrp="1"/>
          </p:cNvSpPr>
          <p:nvPr>
            <p:ph idx="1"/>
          </p:nvPr>
        </p:nvSpPr>
        <p:spPr/>
        <p:txBody>
          <a:bodyPr>
            <a:normAutofit fontScale="55000" lnSpcReduction="20000"/>
          </a:bodyPr>
          <a:lstStyle/>
          <a:p>
            <a:r>
              <a:rPr lang="en-US" dirty="0"/>
              <a:t>Use Plug-and-Play to install devices and understand the use of device drivers</a:t>
            </a:r>
          </a:p>
          <a:p>
            <a:r>
              <a:rPr lang="en-US" dirty="0"/>
              <a:t>Describe different display technologies and install and configure a PC display</a:t>
            </a:r>
          </a:p>
          <a:p>
            <a:r>
              <a:rPr lang="en-US" dirty="0"/>
              <a:t>Install and configure multimedia devices, such as sound cards, speakers, microphones, and webcams</a:t>
            </a:r>
          </a:p>
          <a:p>
            <a:r>
              <a:rPr lang="en-US" dirty="0"/>
              <a:t>Describe the features and capabilities of different types of printer and their associated interfaces</a:t>
            </a:r>
          </a:p>
          <a:p>
            <a:r>
              <a:rPr lang="en-US" dirty="0"/>
              <a:t>Install and configure a printers and scanners</a:t>
            </a:r>
          </a:p>
        </p:txBody>
      </p:sp>
      <p:sp>
        <p:nvSpPr>
          <p:cNvPr id="3" name="Footer Placeholder 2">
            <a:extLst>
              <a:ext uri="{FF2B5EF4-FFF2-40B4-BE49-F238E27FC236}">
                <a16:creationId xmlns:a16="http://schemas.microsoft.com/office/drawing/2014/main" id="{6AFC02A5-EB32-4F38-84B4-DAC0FDB4C3F2}"/>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636E29BA-2689-4EDC-9163-A01326C7083C}"/>
              </a:ext>
            </a:extLst>
          </p:cNvPr>
          <p:cNvSpPr>
            <a:spLocks noGrp="1"/>
          </p:cNvSpPr>
          <p:nvPr>
            <p:ph type="sldNum" sz="quarter" idx="4"/>
          </p:nvPr>
        </p:nvSpPr>
        <p:spPr/>
        <p:txBody>
          <a:bodyPr/>
          <a:lstStyle/>
          <a:p>
            <a:fld id="{5356F478-C559-429F-9426-6D8D07B5A7AD}" type="slidenum">
              <a:rPr lang="en-US" smtClean="0"/>
              <a:pPr/>
              <a:t>45</a:t>
            </a:fld>
            <a:endParaRPr lang="en-US" dirty="0"/>
          </a:p>
        </p:txBody>
      </p:sp>
    </p:spTree>
    <p:extLst>
      <p:ext uri="{BB962C8B-B14F-4D97-AF65-F5344CB8AC3E}">
        <p14:creationId xmlns:p14="http://schemas.microsoft.com/office/powerpoint/2010/main" val="364868928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50FED9-7A44-4AB9-AA7C-E51347A655DB}"/>
              </a:ext>
            </a:extLst>
          </p:cNvPr>
          <p:cNvSpPr>
            <a:spLocks noGrp="1"/>
          </p:cNvSpPr>
          <p:nvPr>
            <p:ph type="title"/>
          </p:nvPr>
        </p:nvSpPr>
        <p:spPr/>
        <p:txBody>
          <a:bodyPr/>
          <a:lstStyle/>
          <a:p>
            <a:r>
              <a:rPr lang="en-US" dirty="0"/>
              <a:t>Installing and Uninstalling Peripherals</a:t>
            </a:r>
          </a:p>
        </p:txBody>
      </p:sp>
      <p:sp>
        <p:nvSpPr>
          <p:cNvPr id="4" name="Content Placeholder 3">
            <a:extLst>
              <a:ext uri="{FF2B5EF4-FFF2-40B4-BE49-F238E27FC236}">
                <a16:creationId xmlns:a16="http://schemas.microsoft.com/office/drawing/2014/main" id="{7E21B5D6-C8C5-48F7-AE57-16BEEF42EB31}"/>
              </a:ext>
            </a:extLst>
          </p:cNvPr>
          <p:cNvSpPr>
            <a:spLocks noGrp="1"/>
          </p:cNvSpPr>
          <p:nvPr>
            <p:ph sz="half" idx="2"/>
          </p:nvPr>
        </p:nvSpPr>
        <p:spPr/>
        <p:txBody>
          <a:bodyPr>
            <a:normAutofit fontScale="85000" lnSpcReduction="20000"/>
          </a:bodyPr>
          <a:lstStyle/>
          <a:p>
            <a:r>
              <a:rPr lang="en-US" dirty="0"/>
              <a:t>Plug-and-Play installation</a:t>
            </a:r>
          </a:p>
          <a:p>
            <a:pPr lvl="1"/>
            <a:r>
              <a:rPr lang="en-US" dirty="0"/>
              <a:t>Windows locates and installs a device driver automatically on connection</a:t>
            </a:r>
          </a:p>
          <a:p>
            <a:pPr lvl="1"/>
            <a:r>
              <a:rPr lang="en-US" dirty="0"/>
              <a:t>Hot-swappable devices do not require a system restart to connect or disconnect</a:t>
            </a:r>
          </a:p>
          <a:p>
            <a:r>
              <a:rPr lang="en-US" dirty="0"/>
              <a:t>Manual driver installation</a:t>
            </a:r>
          </a:p>
          <a:p>
            <a:pPr lvl="1"/>
            <a:r>
              <a:rPr lang="en-US" dirty="0"/>
              <a:t>Locate driver setup program from vendor’s website and run it</a:t>
            </a:r>
          </a:p>
        </p:txBody>
      </p:sp>
      <p:pic>
        <p:nvPicPr>
          <p:cNvPr id="7" name="Content Placeholder 6" descr="Installing device drive notification - when you connect a new device, Windows automatically locates and installs a driver (you may need to authorize the installation)">
            <a:extLst>
              <a:ext uri="{FF2B5EF4-FFF2-40B4-BE49-F238E27FC236}">
                <a16:creationId xmlns:a16="http://schemas.microsoft.com/office/drawing/2014/main" id="{DA138BA9-81E2-41FA-97D3-9C5D2B1641BA}"/>
              </a:ext>
            </a:extLst>
          </p:cNvPr>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92075" y="2068459"/>
            <a:ext cx="5943600" cy="3270357"/>
          </a:xfrm>
          <a:prstGeom prst="rect">
            <a:avLst/>
          </a:prstGeom>
          <a:noFill/>
          <a:ln>
            <a:noFill/>
          </a:ln>
        </p:spPr>
      </p:pic>
      <p:sp>
        <p:nvSpPr>
          <p:cNvPr id="3" name="Footer Placeholder 2">
            <a:extLst>
              <a:ext uri="{FF2B5EF4-FFF2-40B4-BE49-F238E27FC236}">
                <a16:creationId xmlns:a16="http://schemas.microsoft.com/office/drawing/2014/main" id="{62969AB3-B543-43A5-8BD2-E883240BF897}"/>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A7EEC4C4-1BF8-4F31-B8F9-1D2AF48784A6}"/>
              </a:ext>
            </a:extLst>
          </p:cNvPr>
          <p:cNvSpPr>
            <a:spLocks noGrp="1"/>
          </p:cNvSpPr>
          <p:nvPr>
            <p:ph type="sldNum" sz="quarter" idx="4"/>
          </p:nvPr>
        </p:nvSpPr>
        <p:spPr/>
        <p:txBody>
          <a:bodyPr/>
          <a:lstStyle/>
          <a:p>
            <a:fld id="{5356F478-C559-429F-9426-6D8D07B5A7AD}" type="slidenum">
              <a:rPr lang="en-US" smtClean="0"/>
              <a:pPr/>
              <a:t>46</a:t>
            </a:fld>
            <a:endParaRPr lang="en-US" dirty="0"/>
          </a:p>
        </p:txBody>
      </p:sp>
    </p:spTree>
    <p:extLst>
      <p:ext uri="{BB962C8B-B14F-4D97-AF65-F5344CB8AC3E}">
        <p14:creationId xmlns:p14="http://schemas.microsoft.com/office/powerpoint/2010/main" val="89792721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1F31A9-B3C7-4DE0-ACC6-EBD0C0A1A69E}"/>
              </a:ext>
            </a:extLst>
          </p:cNvPr>
          <p:cNvSpPr>
            <a:spLocks noGrp="1"/>
          </p:cNvSpPr>
          <p:nvPr>
            <p:ph type="title"/>
          </p:nvPr>
        </p:nvSpPr>
        <p:spPr/>
        <p:txBody>
          <a:bodyPr/>
          <a:lstStyle/>
          <a:p>
            <a:r>
              <a:rPr lang="en-US" dirty="0"/>
              <a:t>Devices and Printers</a:t>
            </a:r>
          </a:p>
        </p:txBody>
      </p:sp>
      <p:sp>
        <p:nvSpPr>
          <p:cNvPr id="3" name="Content Placeholder 2">
            <a:extLst>
              <a:ext uri="{FF2B5EF4-FFF2-40B4-BE49-F238E27FC236}">
                <a16:creationId xmlns:a16="http://schemas.microsoft.com/office/drawing/2014/main" id="{1640D9DB-72E6-4EA1-AD88-846F3EB8D473}"/>
              </a:ext>
            </a:extLst>
          </p:cNvPr>
          <p:cNvSpPr>
            <a:spLocks noGrp="1"/>
          </p:cNvSpPr>
          <p:nvPr>
            <p:ph sz="quarter" idx="12"/>
          </p:nvPr>
        </p:nvSpPr>
        <p:spPr/>
        <p:txBody>
          <a:bodyPr>
            <a:normAutofit fontScale="85000" lnSpcReduction="20000"/>
          </a:bodyPr>
          <a:lstStyle/>
          <a:p>
            <a:r>
              <a:rPr lang="en-US" dirty="0"/>
              <a:t>Post-installation configuration</a:t>
            </a:r>
          </a:p>
          <a:p>
            <a:r>
              <a:rPr lang="en-US" dirty="0"/>
              <a:t>Devices and Printers</a:t>
            </a:r>
          </a:p>
          <a:p>
            <a:r>
              <a:rPr lang="en-US" dirty="0"/>
              <a:t>Settings &gt; Devices</a:t>
            </a:r>
          </a:p>
        </p:txBody>
      </p:sp>
      <p:pic>
        <p:nvPicPr>
          <p:cNvPr id="9" name="Content Placeholder 8">
            <a:extLst>
              <a:ext uri="{FF2B5EF4-FFF2-40B4-BE49-F238E27FC236}">
                <a16:creationId xmlns:a16="http://schemas.microsoft.com/office/drawing/2014/main" id="{7ED882A3-7C1A-4AFD-8D5E-52594E7068CF}"/>
              </a:ext>
            </a:extLst>
          </p:cNvPr>
          <p:cNvPicPr>
            <a:picLocks noGrp="1"/>
          </p:cNvPicPr>
          <p:nvPr>
            <p:ph sz="quarter" idx="14"/>
          </p:nvPr>
        </p:nvPicPr>
        <p:blipFill>
          <a:blip r:embed="rId2"/>
          <a:stretch>
            <a:fillRect/>
          </a:stretch>
        </p:blipFill>
        <p:spPr>
          <a:xfrm>
            <a:off x="7406049" y="914400"/>
            <a:ext cx="3383827" cy="2743200"/>
          </a:xfrm>
          <a:prstGeom prst="rect">
            <a:avLst/>
          </a:prstGeom>
        </p:spPr>
      </p:pic>
      <p:pic>
        <p:nvPicPr>
          <p:cNvPr id="10" name="Content Placeholder 9">
            <a:extLst>
              <a:ext uri="{FF2B5EF4-FFF2-40B4-BE49-F238E27FC236}">
                <a16:creationId xmlns:a16="http://schemas.microsoft.com/office/drawing/2014/main" id="{7DF7E8E9-8220-4B5C-A666-2917734369CB}"/>
              </a:ext>
            </a:extLst>
          </p:cNvPr>
          <p:cNvPicPr>
            <a:picLocks noGrp="1"/>
          </p:cNvPicPr>
          <p:nvPr>
            <p:ph sz="quarter" idx="15"/>
          </p:nvPr>
        </p:nvPicPr>
        <p:blipFill rotWithShape="1">
          <a:blip r:embed="rId3"/>
          <a:srcRect b="35946"/>
          <a:stretch/>
        </p:blipFill>
        <p:spPr bwMode="auto">
          <a:xfrm>
            <a:off x="6126163" y="3786013"/>
            <a:ext cx="5943600" cy="2670523"/>
          </a:xfrm>
          <a:prstGeom prst="rect">
            <a:avLst/>
          </a:prstGeom>
          <a:ln>
            <a:noFill/>
          </a:ln>
          <a:extLst>
            <a:ext uri="{53640926-AAD7-44D8-BBD7-CCE9431645EC}">
              <a14:shadowObscured xmlns:a14="http://schemas.microsoft.com/office/drawing/2010/main"/>
            </a:ext>
          </a:extLst>
        </p:spPr>
      </p:pic>
      <p:pic>
        <p:nvPicPr>
          <p:cNvPr id="11" name="Content Placeholder 10" descr="Devices page within the Settings app for Windows 10 (1803). Screenshot used with permission from Microsoft.">
            <a:extLst>
              <a:ext uri="{FF2B5EF4-FFF2-40B4-BE49-F238E27FC236}">
                <a16:creationId xmlns:a16="http://schemas.microsoft.com/office/drawing/2014/main" id="{1976EADD-5F08-4EEF-AD8D-4B0F81068808}"/>
              </a:ext>
            </a:extLst>
          </p:cNvPr>
          <p:cNvPicPr>
            <a:picLocks noGrp="1"/>
          </p:cNvPicPr>
          <p:nvPr>
            <p:ph sz="quarter" idx="13"/>
          </p:nvPr>
        </p:nvPicPr>
        <p:blipFill>
          <a:blip r:embed="rId4">
            <a:extLst>
              <a:ext uri="{28A0092B-C50C-407E-A947-70E740481C1C}">
                <a14:useLocalDpi xmlns:a14="http://schemas.microsoft.com/office/drawing/2010/main" val="0"/>
              </a:ext>
            </a:extLst>
          </a:blip>
          <a:srcRect/>
          <a:stretch>
            <a:fillRect/>
          </a:stretch>
        </p:blipFill>
        <p:spPr bwMode="auto">
          <a:xfrm>
            <a:off x="1821017" y="3749675"/>
            <a:ext cx="2485715" cy="2743200"/>
          </a:xfrm>
          <a:prstGeom prst="rect">
            <a:avLst/>
          </a:prstGeom>
          <a:noFill/>
          <a:ln>
            <a:noFill/>
          </a:ln>
        </p:spPr>
      </p:pic>
      <p:sp>
        <p:nvSpPr>
          <p:cNvPr id="4" name="Footer Placeholder 3">
            <a:extLst>
              <a:ext uri="{FF2B5EF4-FFF2-40B4-BE49-F238E27FC236}">
                <a16:creationId xmlns:a16="http://schemas.microsoft.com/office/drawing/2014/main" id="{7AD50BEA-0E7B-41A2-A622-B24F8A1ADC06}"/>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F05C4D6-59F4-4239-9921-5976ABD554B4}"/>
              </a:ext>
            </a:extLst>
          </p:cNvPr>
          <p:cNvSpPr>
            <a:spLocks noGrp="1"/>
          </p:cNvSpPr>
          <p:nvPr>
            <p:ph type="sldNum" sz="quarter" idx="4"/>
          </p:nvPr>
        </p:nvSpPr>
        <p:spPr/>
        <p:txBody>
          <a:bodyPr/>
          <a:lstStyle/>
          <a:p>
            <a:fld id="{5356F478-C559-429F-9426-6D8D07B5A7AD}" type="slidenum">
              <a:rPr lang="en-US" smtClean="0"/>
              <a:pPr/>
              <a:t>47</a:t>
            </a:fld>
            <a:endParaRPr lang="en-US" dirty="0"/>
          </a:p>
        </p:txBody>
      </p:sp>
    </p:spTree>
    <p:extLst>
      <p:ext uri="{BB962C8B-B14F-4D97-AF65-F5344CB8AC3E}">
        <p14:creationId xmlns:p14="http://schemas.microsoft.com/office/powerpoint/2010/main" val="17095768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ABC44-D91C-448F-B62C-EC6C9347C4FF}"/>
              </a:ext>
            </a:extLst>
          </p:cNvPr>
          <p:cNvSpPr>
            <a:spLocks noGrp="1"/>
          </p:cNvSpPr>
          <p:nvPr>
            <p:ph type="title"/>
          </p:nvPr>
        </p:nvSpPr>
        <p:spPr/>
        <p:txBody>
          <a:bodyPr/>
          <a:lstStyle/>
          <a:p>
            <a:r>
              <a:rPr lang="en-US" dirty="0"/>
              <a:t>Removing and Uninstalling Devices</a:t>
            </a:r>
          </a:p>
        </p:txBody>
      </p:sp>
      <p:sp>
        <p:nvSpPr>
          <p:cNvPr id="4" name="Content Placeholder 3">
            <a:extLst>
              <a:ext uri="{FF2B5EF4-FFF2-40B4-BE49-F238E27FC236}">
                <a16:creationId xmlns:a16="http://schemas.microsoft.com/office/drawing/2014/main" id="{6E69281D-C1A0-4CB9-B49F-8B38E9DDED11}"/>
              </a:ext>
            </a:extLst>
          </p:cNvPr>
          <p:cNvSpPr>
            <a:spLocks noGrp="1"/>
          </p:cNvSpPr>
          <p:nvPr>
            <p:ph sz="half" idx="2"/>
          </p:nvPr>
        </p:nvSpPr>
        <p:spPr/>
        <p:txBody>
          <a:bodyPr/>
          <a:lstStyle/>
          <a:p>
            <a:r>
              <a:rPr lang="en-US" dirty="0"/>
              <a:t>Device Manager</a:t>
            </a:r>
          </a:p>
          <a:p>
            <a:r>
              <a:rPr lang="en-US" dirty="0"/>
              <a:t>Completely uninstall driver</a:t>
            </a:r>
          </a:p>
          <a:p>
            <a:r>
              <a:rPr lang="en-US" dirty="0"/>
              <a:t>Check device properties</a:t>
            </a:r>
          </a:p>
          <a:p>
            <a:r>
              <a:rPr lang="en-US" dirty="0"/>
              <a:t>Scan for undetected devices</a:t>
            </a:r>
          </a:p>
        </p:txBody>
      </p:sp>
      <p:pic>
        <p:nvPicPr>
          <p:cNvPr id="7" name="Content Placeholder 6" descr="Uninstalling a keyboard using Device Manager. Screenshot used with permission from Microsoft.">
            <a:extLst>
              <a:ext uri="{FF2B5EF4-FFF2-40B4-BE49-F238E27FC236}">
                <a16:creationId xmlns:a16="http://schemas.microsoft.com/office/drawing/2014/main" id="{2E5593E4-FB43-4E40-8366-577D0FE999A8}"/>
              </a:ext>
            </a:extLst>
          </p:cNvPr>
          <p:cNvPicPr>
            <a:picLocks noGrp="1"/>
          </p:cNvPicPr>
          <p:nvPr>
            <p:ph sz="half" idx="1"/>
          </p:nvPr>
        </p:nvPicPr>
        <p:blipFill>
          <a:blip r:embed="rId2"/>
          <a:stretch>
            <a:fillRect/>
          </a:stretch>
        </p:blipFill>
        <p:spPr>
          <a:xfrm>
            <a:off x="706599" y="914400"/>
            <a:ext cx="4714551" cy="5578475"/>
          </a:xfrm>
          <a:prstGeom prst="rect">
            <a:avLst/>
          </a:prstGeom>
        </p:spPr>
      </p:pic>
      <p:sp>
        <p:nvSpPr>
          <p:cNvPr id="3" name="Footer Placeholder 2">
            <a:extLst>
              <a:ext uri="{FF2B5EF4-FFF2-40B4-BE49-F238E27FC236}">
                <a16:creationId xmlns:a16="http://schemas.microsoft.com/office/drawing/2014/main" id="{70E76EA5-0B18-4106-8AD9-CE420578691B}"/>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2073232A-31BF-4CF9-AEC4-3C61682BA4A4}"/>
              </a:ext>
            </a:extLst>
          </p:cNvPr>
          <p:cNvSpPr>
            <a:spLocks noGrp="1"/>
          </p:cNvSpPr>
          <p:nvPr>
            <p:ph type="sldNum" sz="quarter" idx="4"/>
          </p:nvPr>
        </p:nvSpPr>
        <p:spPr/>
        <p:txBody>
          <a:bodyPr/>
          <a:lstStyle/>
          <a:p>
            <a:fld id="{5356F478-C559-429F-9426-6D8D07B5A7AD}" type="slidenum">
              <a:rPr lang="en-US" smtClean="0"/>
              <a:pPr/>
              <a:t>48</a:t>
            </a:fld>
            <a:endParaRPr lang="en-US" dirty="0"/>
          </a:p>
        </p:txBody>
      </p:sp>
    </p:spTree>
    <p:extLst>
      <p:ext uri="{BB962C8B-B14F-4D97-AF65-F5344CB8AC3E}">
        <p14:creationId xmlns:p14="http://schemas.microsoft.com/office/powerpoint/2010/main" val="53254765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ED0B0E-0FD5-4C72-B6EA-5866704C6773}"/>
              </a:ext>
            </a:extLst>
          </p:cNvPr>
          <p:cNvSpPr>
            <a:spLocks noGrp="1"/>
          </p:cNvSpPr>
          <p:nvPr>
            <p:ph type="title"/>
          </p:nvPr>
        </p:nvSpPr>
        <p:spPr/>
        <p:txBody>
          <a:bodyPr/>
          <a:lstStyle/>
          <a:p>
            <a:r>
              <a:rPr lang="en-US" dirty="0"/>
              <a:t>IP-based Peripherals and Web Configuration</a:t>
            </a:r>
          </a:p>
        </p:txBody>
      </p:sp>
      <p:pic>
        <p:nvPicPr>
          <p:cNvPr id="6" name="Content Placeholder 5" descr="Using a web configuration page to manage a Wi-Fi access point. The configuration page is accessed via the IP address 192.168.1.252.">
            <a:extLst>
              <a:ext uri="{FF2B5EF4-FFF2-40B4-BE49-F238E27FC236}">
                <a16:creationId xmlns:a16="http://schemas.microsoft.com/office/drawing/2014/main" id="{9D63E888-A491-4E2B-BA42-688302FED2FE}"/>
              </a:ext>
            </a:extLst>
          </p:cNvPr>
          <p:cNvPicPr>
            <a:picLocks noGrp="1"/>
          </p:cNvPicPr>
          <p:nvPr>
            <p:ph idx="1"/>
          </p:nvPr>
        </p:nvPicPr>
        <p:blipFill rotWithShape="1">
          <a:blip r:embed="rId2" cstate="print">
            <a:extLst>
              <a:ext uri="{28A0092B-C50C-407E-A947-70E740481C1C}">
                <a14:useLocalDpi xmlns:a14="http://schemas.microsoft.com/office/drawing/2010/main" val="0"/>
              </a:ext>
            </a:extLst>
          </a:blip>
          <a:srcRect/>
          <a:stretch/>
        </p:blipFill>
        <p:spPr bwMode="auto">
          <a:xfrm>
            <a:off x="1414252" y="1111258"/>
            <a:ext cx="9333333" cy="5184758"/>
          </a:xfrm>
          <a:prstGeom prst="rect">
            <a:avLst/>
          </a:prstGeom>
          <a:noFill/>
          <a:ln>
            <a:noFill/>
          </a:ln>
          <a:extLst>
            <a:ext uri="{53640926-AAD7-44D8-BBD7-CCE9431645EC}">
              <a14:shadowObscured xmlns:a14="http://schemas.microsoft.com/office/drawing/2010/main"/>
            </a:ext>
          </a:extLst>
        </p:spPr>
      </p:pic>
      <p:sp>
        <p:nvSpPr>
          <p:cNvPr id="2" name="Footer Placeholder 1">
            <a:extLst>
              <a:ext uri="{FF2B5EF4-FFF2-40B4-BE49-F238E27FC236}">
                <a16:creationId xmlns:a16="http://schemas.microsoft.com/office/drawing/2014/main" id="{0DB7F991-4D99-4D0E-8FCB-23077339EF2D}"/>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98367186-2350-4918-8647-3DB6A0A61081}"/>
              </a:ext>
            </a:extLst>
          </p:cNvPr>
          <p:cNvSpPr>
            <a:spLocks noGrp="1"/>
          </p:cNvSpPr>
          <p:nvPr>
            <p:ph type="sldNum" sz="quarter" idx="4"/>
          </p:nvPr>
        </p:nvSpPr>
        <p:spPr/>
        <p:txBody>
          <a:bodyPr/>
          <a:lstStyle/>
          <a:p>
            <a:fld id="{5356F478-C559-429F-9426-6D8D07B5A7AD}" type="slidenum">
              <a:rPr lang="en-US" smtClean="0"/>
              <a:pPr/>
              <a:t>49</a:t>
            </a:fld>
            <a:endParaRPr lang="en-US" dirty="0"/>
          </a:p>
        </p:txBody>
      </p:sp>
    </p:spTree>
    <p:extLst>
      <p:ext uri="{BB962C8B-B14F-4D97-AF65-F5344CB8AC3E}">
        <p14:creationId xmlns:p14="http://schemas.microsoft.com/office/powerpoint/2010/main" val="16486941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1F89CD-2AC2-4F1A-BA10-A9377967ED70}"/>
              </a:ext>
            </a:extLst>
          </p:cNvPr>
          <p:cNvSpPr>
            <a:spLocks noGrp="1"/>
          </p:cNvSpPr>
          <p:nvPr>
            <p:ph type="title"/>
          </p:nvPr>
        </p:nvSpPr>
        <p:spPr/>
        <p:txBody>
          <a:bodyPr/>
          <a:lstStyle/>
          <a:p>
            <a:r>
              <a:rPr lang="en-US" dirty="0"/>
              <a:t>Motherboard Components</a:t>
            </a:r>
          </a:p>
        </p:txBody>
      </p:sp>
      <p:pic>
        <p:nvPicPr>
          <p:cNvPr id="6" name="Content Placeholder 5">
            <a:extLst>
              <a:ext uri="{FF2B5EF4-FFF2-40B4-BE49-F238E27FC236}">
                <a16:creationId xmlns:a16="http://schemas.microsoft.com/office/drawing/2014/main" id="{C5A7E635-9DC0-4E2A-9431-3178D5D1FCB4}"/>
              </a:ext>
            </a:extLst>
          </p:cNvPr>
          <p:cNvPicPr>
            <a:picLocks noGrp="1"/>
          </p:cNvPicPr>
          <p:nvPr>
            <p:ph idx="1"/>
          </p:nvPr>
        </p:nvPicPr>
        <p:blipFill>
          <a:blip r:embed="rId2">
            <a:clrChange>
              <a:clrFrom>
                <a:srgbClr val="FFFFFF"/>
              </a:clrFrom>
              <a:clrTo>
                <a:srgbClr val="FFFFFF">
                  <a:alpha val="0"/>
                </a:srgbClr>
              </a:clrTo>
            </a:clrChange>
          </a:blip>
          <a:stretch>
            <a:fillRect/>
          </a:stretch>
        </p:blipFill>
        <p:spPr bwMode="auto">
          <a:xfrm>
            <a:off x="2639406" y="936434"/>
            <a:ext cx="6913188" cy="5578475"/>
          </a:xfrm>
          <a:prstGeom prst="rect">
            <a:avLst/>
          </a:prstGeom>
          <a:noFill/>
          <a:ln>
            <a:noFill/>
          </a:ln>
          <a:extLst>
            <a:ext uri="{53640926-AAD7-44D8-BBD7-CCE9431645EC}">
              <a14:shadowObscured xmlns:a14="http://schemas.microsoft.com/office/drawing/2010/main"/>
            </a:ext>
          </a:extLst>
        </p:spPr>
      </p:pic>
      <p:sp>
        <p:nvSpPr>
          <p:cNvPr id="2" name="Footer Placeholder 1">
            <a:extLst>
              <a:ext uri="{FF2B5EF4-FFF2-40B4-BE49-F238E27FC236}">
                <a16:creationId xmlns:a16="http://schemas.microsoft.com/office/drawing/2014/main" id="{9EB28391-4D85-4658-897B-E8264A3EB4FF}"/>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614EDC1C-CEE5-42D3-8598-8F1E984145ED}"/>
              </a:ext>
            </a:extLst>
          </p:cNvPr>
          <p:cNvSpPr>
            <a:spLocks noGrp="1"/>
          </p:cNvSpPr>
          <p:nvPr>
            <p:ph type="sldNum" sz="quarter" idx="4"/>
          </p:nvPr>
        </p:nvSpPr>
        <p:spPr/>
        <p:txBody>
          <a:bodyPr/>
          <a:lstStyle/>
          <a:p>
            <a:fld id="{5356F478-C559-429F-9426-6D8D07B5A7AD}" type="slidenum">
              <a:rPr lang="en-US" smtClean="0"/>
              <a:pPr/>
              <a:t>5</a:t>
            </a:fld>
            <a:endParaRPr lang="en-US" dirty="0"/>
          </a:p>
        </p:txBody>
      </p:sp>
    </p:spTree>
    <p:extLst>
      <p:ext uri="{BB962C8B-B14F-4D97-AF65-F5344CB8AC3E}">
        <p14:creationId xmlns:p14="http://schemas.microsoft.com/office/powerpoint/2010/main" val="40389751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2ECA4-FD5B-4AB0-8AB4-5D07CB4038B7}"/>
              </a:ext>
            </a:extLst>
          </p:cNvPr>
          <p:cNvSpPr>
            <a:spLocks noGrp="1"/>
          </p:cNvSpPr>
          <p:nvPr>
            <p:ph type="title"/>
          </p:nvPr>
        </p:nvSpPr>
        <p:spPr/>
        <p:txBody>
          <a:bodyPr/>
          <a:lstStyle/>
          <a:p>
            <a:r>
              <a:rPr lang="en-US" dirty="0"/>
              <a:t>Display Devices</a:t>
            </a:r>
          </a:p>
        </p:txBody>
      </p:sp>
      <p:sp>
        <p:nvSpPr>
          <p:cNvPr id="3" name="Content Placeholder 2">
            <a:extLst>
              <a:ext uri="{FF2B5EF4-FFF2-40B4-BE49-F238E27FC236}">
                <a16:creationId xmlns:a16="http://schemas.microsoft.com/office/drawing/2014/main" id="{6887D348-416B-4220-BF45-45708F88E0CB}"/>
              </a:ext>
            </a:extLst>
          </p:cNvPr>
          <p:cNvSpPr>
            <a:spLocks noGrp="1"/>
          </p:cNvSpPr>
          <p:nvPr>
            <p:ph sz="half" idx="1"/>
          </p:nvPr>
        </p:nvSpPr>
        <p:spPr/>
        <p:txBody>
          <a:bodyPr>
            <a:normAutofit fontScale="85000" lnSpcReduction="20000"/>
          </a:bodyPr>
          <a:lstStyle/>
          <a:p>
            <a:r>
              <a:rPr lang="en-US" dirty="0"/>
              <a:t>Flat-screen displays</a:t>
            </a:r>
          </a:p>
          <a:p>
            <a:pPr lvl="1"/>
            <a:r>
              <a:rPr lang="en-US" dirty="0"/>
              <a:t>Replaced analog Cathode Ray Tube (CRT) monitors</a:t>
            </a:r>
          </a:p>
          <a:p>
            <a:pPr lvl="1"/>
            <a:r>
              <a:rPr lang="en-US" dirty="0"/>
              <a:t>Liquid Crystal Display (LCD)/TFT (Thin Film Transistor)</a:t>
            </a:r>
          </a:p>
          <a:p>
            <a:pPr lvl="1"/>
            <a:r>
              <a:rPr lang="en-US" dirty="0"/>
              <a:t>Digital signal drives color value of each pixel</a:t>
            </a:r>
          </a:p>
          <a:p>
            <a:pPr lvl="1"/>
            <a:r>
              <a:rPr lang="en-US" dirty="0"/>
              <a:t>Vendors—Viewsonic, Iiyama, Sony, Panasonic, Toshiba, LG, Acer, Sanyo, Mitsubishi</a:t>
            </a:r>
          </a:p>
          <a:p>
            <a:r>
              <a:rPr lang="en-US" dirty="0"/>
              <a:t>Touchscreens</a:t>
            </a:r>
          </a:p>
        </p:txBody>
      </p:sp>
      <p:pic>
        <p:nvPicPr>
          <p:cNvPr id="7" name="Content Placeholder 6" descr="Desktop computer with TFT display. Image © 123rf.com.">
            <a:extLst>
              <a:ext uri="{FF2B5EF4-FFF2-40B4-BE49-F238E27FC236}">
                <a16:creationId xmlns:a16="http://schemas.microsoft.com/office/drawing/2014/main" id="{C31473B2-9F89-41C3-B7AF-894ACDCBDF79}"/>
              </a:ext>
            </a:extLst>
          </p:cNvPr>
          <p:cNvPicPr>
            <a:picLocks noGrp="1"/>
          </p:cNvPicPr>
          <p:nvPr>
            <p:ph sz="half" idx="2"/>
          </p:nvPr>
        </p:nvPicPr>
        <p:blipFill rotWithShape="1">
          <a:blip r:embed="rId2">
            <a:clrChange>
              <a:clrFrom>
                <a:srgbClr val="FFFFFF"/>
              </a:clrFrom>
              <a:clrTo>
                <a:srgbClr val="FFFFFF">
                  <a:alpha val="0"/>
                </a:srgbClr>
              </a:clrTo>
            </a:clrChange>
          </a:blip>
          <a:srcRect l="10513" r="10318"/>
          <a:stretch/>
        </p:blipFill>
        <p:spPr bwMode="auto">
          <a:xfrm>
            <a:off x="6618813" y="914400"/>
            <a:ext cx="4955124" cy="5578475"/>
          </a:xfrm>
          <a:prstGeom prst="rect">
            <a:avLst/>
          </a:prstGeom>
          <a:noFill/>
          <a:ln>
            <a:noFill/>
          </a:ln>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DD93432E-26A0-44E9-8BB1-2CE3466FC3FD}"/>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B3FCF8DD-1AEF-4613-9F0D-5A28B192A4AF}"/>
              </a:ext>
            </a:extLst>
          </p:cNvPr>
          <p:cNvSpPr>
            <a:spLocks noGrp="1"/>
          </p:cNvSpPr>
          <p:nvPr>
            <p:ph type="sldNum" sz="quarter" idx="4"/>
          </p:nvPr>
        </p:nvSpPr>
        <p:spPr/>
        <p:txBody>
          <a:bodyPr/>
          <a:lstStyle/>
          <a:p>
            <a:fld id="{5356F478-C559-429F-9426-6D8D07B5A7AD}" type="slidenum">
              <a:rPr lang="en-US" smtClean="0"/>
              <a:pPr/>
              <a:t>50</a:t>
            </a:fld>
            <a:endParaRPr lang="en-US" dirty="0"/>
          </a:p>
        </p:txBody>
      </p:sp>
    </p:spTree>
    <p:extLst>
      <p:ext uri="{BB962C8B-B14F-4D97-AF65-F5344CB8AC3E}">
        <p14:creationId xmlns:p14="http://schemas.microsoft.com/office/powerpoint/2010/main" val="31878448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C752E-C52C-4A0D-B12E-B20ECED87712}"/>
              </a:ext>
            </a:extLst>
          </p:cNvPr>
          <p:cNvSpPr>
            <a:spLocks noGrp="1"/>
          </p:cNvSpPr>
          <p:nvPr>
            <p:ph type="title"/>
          </p:nvPr>
        </p:nvSpPr>
        <p:spPr/>
        <p:txBody>
          <a:bodyPr/>
          <a:lstStyle/>
          <a:p>
            <a:r>
              <a:rPr lang="en-US" dirty="0"/>
              <a:t>Digital Projectors</a:t>
            </a:r>
          </a:p>
        </p:txBody>
      </p:sp>
      <p:sp>
        <p:nvSpPr>
          <p:cNvPr id="4" name="Content Placeholder 3">
            <a:extLst>
              <a:ext uri="{FF2B5EF4-FFF2-40B4-BE49-F238E27FC236}">
                <a16:creationId xmlns:a16="http://schemas.microsoft.com/office/drawing/2014/main" id="{513E496F-5C9F-4A86-AB9A-0C59B4B9F705}"/>
              </a:ext>
            </a:extLst>
          </p:cNvPr>
          <p:cNvSpPr>
            <a:spLocks noGrp="1"/>
          </p:cNvSpPr>
          <p:nvPr>
            <p:ph sz="half" idx="2"/>
          </p:nvPr>
        </p:nvSpPr>
        <p:spPr/>
        <p:txBody>
          <a:bodyPr/>
          <a:lstStyle/>
          <a:p>
            <a:r>
              <a:rPr lang="en-US" dirty="0"/>
              <a:t>Presentation device to display image to an external screen or surface</a:t>
            </a:r>
          </a:p>
          <a:p>
            <a:r>
              <a:rPr lang="en-US" dirty="0"/>
              <a:t>Use same graphics interfaces as monitors</a:t>
            </a:r>
          </a:p>
        </p:txBody>
      </p:sp>
      <p:pic>
        <p:nvPicPr>
          <p:cNvPr id="7" name="Content Placeholder 6" descr="DLP projector. Image © 123rf.com.">
            <a:extLst>
              <a:ext uri="{FF2B5EF4-FFF2-40B4-BE49-F238E27FC236}">
                <a16:creationId xmlns:a16="http://schemas.microsoft.com/office/drawing/2014/main" id="{9F61AB1F-D298-4029-AB68-65B4B79511F6}"/>
              </a:ext>
            </a:extLst>
          </p:cNvPr>
          <p:cNvPicPr>
            <a:picLocks noGrp="1"/>
          </p:cNvPicPr>
          <p:nvPr>
            <p:ph sz="half" idx="1"/>
          </p:nvPr>
        </p:nvPicPr>
        <p:blipFill rotWithShape="1">
          <a:blip r:embed="rId2">
            <a:clrChange>
              <a:clrFrom>
                <a:srgbClr val="FFFFFF"/>
              </a:clrFrom>
              <a:clrTo>
                <a:srgbClr val="FFFFFF">
                  <a:alpha val="0"/>
                </a:srgbClr>
              </a:clrTo>
            </a:clrChange>
          </a:blip>
          <a:srcRect l="16860" r="15486"/>
          <a:stretch/>
        </p:blipFill>
        <p:spPr bwMode="auto">
          <a:xfrm>
            <a:off x="92075" y="1433899"/>
            <a:ext cx="5943600" cy="4539477"/>
          </a:xfrm>
          <a:prstGeom prst="rect">
            <a:avLst/>
          </a:prstGeom>
          <a:noFill/>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0C0CDD16-D98F-4F69-99A4-3B959BF78E4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1A356352-3F21-4EC9-8CA4-67E461DB9E4D}"/>
              </a:ext>
            </a:extLst>
          </p:cNvPr>
          <p:cNvSpPr>
            <a:spLocks noGrp="1"/>
          </p:cNvSpPr>
          <p:nvPr>
            <p:ph type="sldNum" sz="quarter" idx="4"/>
          </p:nvPr>
        </p:nvSpPr>
        <p:spPr/>
        <p:txBody>
          <a:bodyPr/>
          <a:lstStyle/>
          <a:p>
            <a:fld id="{5356F478-C559-429F-9426-6D8D07B5A7AD}" type="slidenum">
              <a:rPr lang="en-US" smtClean="0"/>
              <a:pPr/>
              <a:t>51</a:t>
            </a:fld>
            <a:endParaRPr lang="en-US" dirty="0"/>
          </a:p>
        </p:txBody>
      </p:sp>
    </p:spTree>
    <p:extLst>
      <p:ext uri="{BB962C8B-B14F-4D97-AF65-F5344CB8AC3E}">
        <p14:creationId xmlns:p14="http://schemas.microsoft.com/office/powerpoint/2010/main" val="24898968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B3FA582-C228-4F60-8F96-1222D3F9E7D7}"/>
              </a:ext>
            </a:extLst>
          </p:cNvPr>
          <p:cNvSpPr>
            <a:spLocks noGrp="1"/>
          </p:cNvSpPr>
          <p:nvPr>
            <p:ph type="title"/>
          </p:nvPr>
        </p:nvSpPr>
        <p:spPr/>
        <p:txBody>
          <a:bodyPr/>
          <a:lstStyle/>
          <a:p>
            <a:r>
              <a:rPr lang="en-US" dirty="0"/>
              <a:t>Display Settings</a:t>
            </a:r>
          </a:p>
        </p:txBody>
      </p:sp>
      <p:pic>
        <p:nvPicPr>
          <p:cNvPr id="6" name="Content Placeholder 5" descr="Personalization in Windows 10 settings app. Screenshot used with permission from Microsoft.">
            <a:extLst>
              <a:ext uri="{FF2B5EF4-FFF2-40B4-BE49-F238E27FC236}">
                <a16:creationId xmlns:a16="http://schemas.microsoft.com/office/drawing/2014/main" id="{0B5FE260-B645-49E4-97CC-6A7DCDCC606B}"/>
              </a:ext>
            </a:extLst>
          </p:cNvPr>
          <p:cNvPicPr>
            <a:picLocks noGrp="1"/>
          </p:cNvPicPr>
          <p:nvPr>
            <p:ph idx="1"/>
          </p:nvPr>
        </p:nvPicPr>
        <p:blipFill>
          <a:blip r:embed="rId2"/>
          <a:stretch>
            <a:fillRect/>
          </a:stretch>
        </p:blipFill>
        <p:spPr>
          <a:xfrm>
            <a:off x="2621113" y="914400"/>
            <a:ext cx="6919612" cy="5578475"/>
          </a:xfrm>
          <a:prstGeom prst="rect">
            <a:avLst/>
          </a:prstGeom>
        </p:spPr>
      </p:pic>
      <p:sp>
        <p:nvSpPr>
          <p:cNvPr id="2" name="Footer Placeholder 1">
            <a:extLst>
              <a:ext uri="{FF2B5EF4-FFF2-40B4-BE49-F238E27FC236}">
                <a16:creationId xmlns:a16="http://schemas.microsoft.com/office/drawing/2014/main" id="{0A2B951A-ADE7-4299-A026-DA1C5B731CF1}"/>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9A2B375F-B950-4D1A-9886-21B80E310D56}"/>
              </a:ext>
            </a:extLst>
          </p:cNvPr>
          <p:cNvSpPr>
            <a:spLocks noGrp="1"/>
          </p:cNvSpPr>
          <p:nvPr>
            <p:ph type="sldNum" sz="quarter" idx="4"/>
          </p:nvPr>
        </p:nvSpPr>
        <p:spPr/>
        <p:txBody>
          <a:bodyPr/>
          <a:lstStyle/>
          <a:p>
            <a:fld id="{5356F478-C559-429F-9426-6D8D07B5A7AD}" type="slidenum">
              <a:rPr lang="en-US" smtClean="0"/>
              <a:pPr/>
              <a:t>52</a:t>
            </a:fld>
            <a:endParaRPr lang="en-US" dirty="0"/>
          </a:p>
        </p:txBody>
      </p:sp>
    </p:spTree>
    <p:extLst>
      <p:ext uri="{BB962C8B-B14F-4D97-AF65-F5344CB8AC3E}">
        <p14:creationId xmlns:p14="http://schemas.microsoft.com/office/powerpoint/2010/main" val="59269156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D2DACE-EC4F-427F-981B-2DEC9735F917}"/>
              </a:ext>
            </a:extLst>
          </p:cNvPr>
          <p:cNvSpPr>
            <a:spLocks noGrp="1"/>
          </p:cNvSpPr>
          <p:nvPr>
            <p:ph type="title"/>
          </p:nvPr>
        </p:nvSpPr>
        <p:spPr/>
        <p:txBody>
          <a:bodyPr/>
          <a:lstStyle/>
          <a:p>
            <a:r>
              <a:rPr lang="en-US" dirty="0"/>
              <a:t>Screen Resolution</a:t>
            </a:r>
          </a:p>
        </p:txBody>
      </p:sp>
      <p:pic>
        <p:nvPicPr>
          <p:cNvPr id="6" name="Content Placeholder 5" descr="Display options in Windows 10 settings app. Screenshot used with permission from Microsoft.">
            <a:extLst>
              <a:ext uri="{FF2B5EF4-FFF2-40B4-BE49-F238E27FC236}">
                <a16:creationId xmlns:a16="http://schemas.microsoft.com/office/drawing/2014/main" id="{DA9CC379-1CAB-4C3D-BF94-E0D80D95FBC3}"/>
              </a:ext>
            </a:extLst>
          </p:cNvPr>
          <p:cNvPicPr>
            <a:picLocks noGrp="1"/>
          </p:cNvPicPr>
          <p:nvPr>
            <p:ph idx="1"/>
          </p:nvPr>
        </p:nvPicPr>
        <p:blipFill>
          <a:blip r:embed="rId2"/>
          <a:stretch>
            <a:fillRect/>
          </a:stretch>
        </p:blipFill>
        <p:spPr>
          <a:xfrm>
            <a:off x="2621113" y="914400"/>
            <a:ext cx="6919612" cy="5578475"/>
          </a:xfrm>
          <a:prstGeom prst="rect">
            <a:avLst/>
          </a:prstGeom>
        </p:spPr>
      </p:pic>
      <p:sp>
        <p:nvSpPr>
          <p:cNvPr id="2" name="Footer Placeholder 1">
            <a:extLst>
              <a:ext uri="{FF2B5EF4-FFF2-40B4-BE49-F238E27FC236}">
                <a16:creationId xmlns:a16="http://schemas.microsoft.com/office/drawing/2014/main" id="{DE44E6BE-8898-4677-9531-F6F72649DE0E}"/>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D2A10665-447B-4490-B5BE-268F4A2E5213}"/>
              </a:ext>
            </a:extLst>
          </p:cNvPr>
          <p:cNvSpPr>
            <a:spLocks noGrp="1"/>
          </p:cNvSpPr>
          <p:nvPr>
            <p:ph type="sldNum" sz="quarter" idx="4"/>
          </p:nvPr>
        </p:nvSpPr>
        <p:spPr/>
        <p:txBody>
          <a:bodyPr/>
          <a:lstStyle/>
          <a:p>
            <a:fld id="{5356F478-C559-429F-9426-6D8D07B5A7AD}" type="slidenum">
              <a:rPr lang="en-US" smtClean="0"/>
              <a:pPr/>
              <a:t>53</a:t>
            </a:fld>
            <a:endParaRPr lang="en-US" dirty="0"/>
          </a:p>
        </p:txBody>
      </p:sp>
    </p:spTree>
    <p:extLst>
      <p:ext uri="{BB962C8B-B14F-4D97-AF65-F5344CB8AC3E}">
        <p14:creationId xmlns:p14="http://schemas.microsoft.com/office/powerpoint/2010/main" val="119836257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41C84-B1C4-43F2-8A7D-02CD715BF041}"/>
              </a:ext>
            </a:extLst>
          </p:cNvPr>
          <p:cNvSpPr>
            <a:spLocks noGrp="1"/>
          </p:cNvSpPr>
          <p:nvPr>
            <p:ph type="title"/>
          </p:nvPr>
        </p:nvSpPr>
        <p:spPr/>
        <p:txBody>
          <a:bodyPr/>
          <a:lstStyle/>
          <a:p>
            <a:r>
              <a:rPr lang="en-US" dirty="0"/>
              <a:t>Installing and Configuring Dual Monitors</a:t>
            </a:r>
          </a:p>
        </p:txBody>
      </p:sp>
      <p:sp>
        <p:nvSpPr>
          <p:cNvPr id="3" name="Content Placeholder 2">
            <a:extLst>
              <a:ext uri="{FF2B5EF4-FFF2-40B4-BE49-F238E27FC236}">
                <a16:creationId xmlns:a16="http://schemas.microsoft.com/office/drawing/2014/main" id="{3C921202-F6E9-46B6-9FFE-45F4589F5514}"/>
              </a:ext>
            </a:extLst>
          </p:cNvPr>
          <p:cNvSpPr>
            <a:spLocks noGrp="1"/>
          </p:cNvSpPr>
          <p:nvPr>
            <p:ph sz="half" idx="1"/>
          </p:nvPr>
        </p:nvSpPr>
        <p:spPr/>
        <p:txBody>
          <a:bodyPr>
            <a:normAutofit lnSpcReduction="10000"/>
          </a:bodyPr>
          <a:lstStyle/>
          <a:p>
            <a:r>
              <a:rPr lang="en-US" dirty="0"/>
              <a:t>Duplicate</a:t>
            </a:r>
          </a:p>
          <a:p>
            <a:r>
              <a:rPr lang="en-US" dirty="0"/>
              <a:t>Extend</a:t>
            </a:r>
          </a:p>
          <a:p>
            <a:pPr lvl="1"/>
            <a:r>
              <a:rPr lang="en-US" dirty="0"/>
              <a:t>Arrange icons to ensure consistent cursor movement between screens</a:t>
            </a:r>
          </a:p>
          <a:p>
            <a:r>
              <a:rPr lang="en-US" dirty="0"/>
              <a:t>Project (show on one screen only)</a:t>
            </a:r>
          </a:p>
        </p:txBody>
      </p:sp>
      <p:pic>
        <p:nvPicPr>
          <p:cNvPr id="8" name="Content Placeholder 7" descr="Configuring dual monitors in Windows 10 to duplicate the desktop to both devices. Screenshot used with permission from Microsoft.">
            <a:extLst>
              <a:ext uri="{FF2B5EF4-FFF2-40B4-BE49-F238E27FC236}">
                <a16:creationId xmlns:a16="http://schemas.microsoft.com/office/drawing/2014/main" id="{624B1BA6-8BC8-44EA-9D40-4B420B1A821F}"/>
              </a:ext>
            </a:extLst>
          </p:cNvPr>
          <p:cNvPicPr>
            <a:picLocks noGrp="1"/>
          </p:cNvPicPr>
          <p:nvPr>
            <p:ph sz="quarter" idx="12"/>
          </p:nvPr>
        </p:nvPicPr>
        <p:blipFill>
          <a:blip r:embed="rId2"/>
          <a:stretch>
            <a:fillRect/>
          </a:stretch>
        </p:blipFill>
        <p:spPr>
          <a:xfrm>
            <a:off x="6199100" y="914400"/>
            <a:ext cx="5797726" cy="2743200"/>
          </a:xfrm>
          <a:prstGeom prst="rect">
            <a:avLst/>
          </a:prstGeom>
        </p:spPr>
      </p:pic>
      <p:pic>
        <p:nvPicPr>
          <p:cNvPr id="9" name="Content Placeholder 8" descr="Configuring dual monitors in Windows 10 to extend the display - you can drag the icons around to reflect the physical position of your monitors. Screenshot used with permission from Microsoft.">
            <a:extLst>
              <a:ext uri="{FF2B5EF4-FFF2-40B4-BE49-F238E27FC236}">
                <a16:creationId xmlns:a16="http://schemas.microsoft.com/office/drawing/2014/main" id="{461D9B05-E9B9-477B-8FFD-DA209587F058}"/>
              </a:ext>
            </a:extLst>
          </p:cNvPr>
          <p:cNvPicPr>
            <a:picLocks noGrp="1"/>
          </p:cNvPicPr>
          <p:nvPr>
            <p:ph sz="quarter" idx="13"/>
          </p:nvPr>
        </p:nvPicPr>
        <p:blipFill>
          <a:blip r:embed="rId3"/>
          <a:stretch>
            <a:fillRect/>
          </a:stretch>
        </p:blipFill>
        <p:spPr>
          <a:xfrm>
            <a:off x="6199100" y="3749675"/>
            <a:ext cx="5797726" cy="2743200"/>
          </a:xfrm>
          <a:prstGeom prst="rect">
            <a:avLst/>
          </a:prstGeom>
        </p:spPr>
      </p:pic>
      <p:sp>
        <p:nvSpPr>
          <p:cNvPr id="4" name="Footer Placeholder 3">
            <a:extLst>
              <a:ext uri="{FF2B5EF4-FFF2-40B4-BE49-F238E27FC236}">
                <a16:creationId xmlns:a16="http://schemas.microsoft.com/office/drawing/2014/main" id="{6B093AC3-4F66-4D66-A1E6-AB14A41BBA09}"/>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EC0DBD04-430E-4CED-9F55-B6626A2C0A7B}"/>
              </a:ext>
            </a:extLst>
          </p:cNvPr>
          <p:cNvSpPr>
            <a:spLocks noGrp="1"/>
          </p:cNvSpPr>
          <p:nvPr>
            <p:ph type="sldNum" sz="quarter" idx="4"/>
          </p:nvPr>
        </p:nvSpPr>
        <p:spPr/>
        <p:txBody>
          <a:bodyPr/>
          <a:lstStyle/>
          <a:p>
            <a:fld id="{5356F478-C559-429F-9426-6D8D07B5A7AD}" type="slidenum">
              <a:rPr lang="en-US" smtClean="0"/>
              <a:pPr/>
              <a:t>54</a:t>
            </a:fld>
            <a:endParaRPr lang="en-US" dirty="0"/>
          </a:p>
        </p:txBody>
      </p:sp>
    </p:spTree>
    <p:extLst>
      <p:ext uri="{BB962C8B-B14F-4D97-AF65-F5344CB8AC3E}">
        <p14:creationId xmlns:p14="http://schemas.microsoft.com/office/powerpoint/2010/main" val="284610499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4928BD-CF60-42C6-A4F8-967BD8627902}"/>
              </a:ext>
            </a:extLst>
          </p:cNvPr>
          <p:cNvSpPr>
            <a:spLocks noGrp="1"/>
          </p:cNvSpPr>
          <p:nvPr>
            <p:ph type="title"/>
          </p:nvPr>
        </p:nvSpPr>
        <p:spPr/>
        <p:txBody>
          <a:bodyPr/>
          <a:lstStyle/>
          <a:p>
            <a:r>
              <a:rPr lang="en-US" dirty="0"/>
              <a:t>Configuring a Touchscreen</a:t>
            </a:r>
          </a:p>
        </p:txBody>
      </p:sp>
      <p:sp>
        <p:nvSpPr>
          <p:cNvPr id="3" name="Content Placeholder 2">
            <a:extLst>
              <a:ext uri="{FF2B5EF4-FFF2-40B4-BE49-F238E27FC236}">
                <a16:creationId xmlns:a16="http://schemas.microsoft.com/office/drawing/2014/main" id="{FC35C35F-DEC9-44FF-90A8-7BA9C2C640FA}"/>
              </a:ext>
            </a:extLst>
          </p:cNvPr>
          <p:cNvSpPr>
            <a:spLocks noGrp="1"/>
          </p:cNvSpPr>
          <p:nvPr>
            <p:ph sz="half" idx="1"/>
          </p:nvPr>
        </p:nvSpPr>
        <p:spPr/>
        <p:txBody>
          <a:bodyPr/>
          <a:lstStyle/>
          <a:p>
            <a:r>
              <a:rPr lang="en-US" dirty="0"/>
              <a:t>Tablet PC Settings</a:t>
            </a:r>
          </a:p>
          <a:p>
            <a:pPr lvl="1"/>
            <a:r>
              <a:rPr lang="en-US" dirty="0"/>
              <a:t>Calibrate display</a:t>
            </a:r>
          </a:p>
          <a:p>
            <a:r>
              <a:rPr lang="en-US" dirty="0"/>
              <a:t>Pen and Touch</a:t>
            </a:r>
          </a:p>
          <a:p>
            <a:pPr lvl="1"/>
            <a:r>
              <a:rPr lang="en-US" dirty="0"/>
              <a:t>Gesture settings</a:t>
            </a:r>
          </a:p>
        </p:txBody>
      </p:sp>
      <p:pic>
        <p:nvPicPr>
          <p:cNvPr id="8" name="Content Placeholder 7" descr="Use the Tablet PC Control Panel applet to set up or calibrate a touchscreen">
            <a:extLst>
              <a:ext uri="{FF2B5EF4-FFF2-40B4-BE49-F238E27FC236}">
                <a16:creationId xmlns:a16="http://schemas.microsoft.com/office/drawing/2014/main" id="{A8C1D26E-DAE0-446B-8471-45547B4C7AB9}"/>
              </a:ext>
            </a:extLst>
          </p:cNvPr>
          <p:cNvPicPr>
            <a:picLocks noGrp="1"/>
          </p:cNvPicPr>
          <p:nvPr>
            <p:ph sz="quarter" idx="12"/>
          </p:nvPr>
        </p:nvPicPr>
        <p:blipFill>
          <a:blip r:embed="rId2">
            <a:extLst>
              <a:ext uri="{28A0092B-C50C-407E-A947-70E740481C1C}">
                <a14:useLocalDpi xmlns:a14="http://schemas.microsoft.com/office/drawing/2010/main" val="0"/>
              </a:ext>
            </a:extLst>
          </a:blip>
          <a:srcRect/>
          <a:stretch>
            <a:fillRect/>
          </a:stretch>
        </p:blipFill>
        <p:spPr bwMode="auto">
          <a:xfrm>
            <a:off x="1882238" y="914400"/>
            <a:ext cx="2363273" cy="2743200"/>
          </a:xfrm>
          <a:prstGeom prst="rect">
            <a:avLst/>
          </a:prstGeom>
          <a:noFill/>
          <a:ln>
            <a:noFill/>
          </a:ln>
        </p:spPr>
      </p:pic>
      <p:pic>
        <p:nvPicPr>
          <p:cNvPr id="9" name="Content Placeholder 8" descr="The calibration utility involves touching the crosshair at different points of the screen">
            <a:extLst>
              <a:ext uri="{FF2B5EF4-FFF2-40B4-BE49-F238E27FC236}">
                <a16:creationId xmlns:a16="http://schemas.microsoft.com/office/drawing/2014/main" id="{8A91B658-F2A0-4963-BB68-E38C5D5E456E}"/>
              </a:ext>
            </a:extLst>
          </p:cNvPr>
          <p:cNvPicPr>
            <a:picLocks noGrp="1"/>
          </p:cNvPicPr>
          <p:nvPr>
            <p:ph sz="quarter" idx="13"/>
          </p:nvPr>
        </p:nvPicPr>
        <p:blipFill>
          <a:blip r:embed="rId3" cstate="print">
            <a:extLst>
              <a:ext uri="{28A0092B-C50C-407E-A947-70E740481C1C}">
                <a14:useLocalDpi xmlns:a14="http://schemas.microsoft.com/office/drawing/2010/main" val="0"/>
              </a:ext>
            </a:extLst>
          </a:blip>
          <a:srcRect/>
          <a:stretch>
            <a:fillRect/>
          </a:stretch>
        </p:blipFill>
        <p:spPr bwMode="auto">
          <a:xfrm>
            <a:off x="624284" y="3749675"/>
            <a:ext cx="4879181" cy="2743200"/>
          </a:xfrm>
          <a:prstGeom prst="rect">
            <a:avLst/>
          </a:prstGeom>
          <a:noFill/>
          <a:ln>
            <a:noFill/>
          </a:ln>
        </p:spPr>
      </p:pic>
      <p:sp>
        <p:nvSpPr>
          <p:cNvPr id="4" name="Footer Placeholder 3">
            <a:extLst>
              <a:ext uri="{FF2B5EF4-FFF2-40B4-BE49-F238E27FC236}">
                <a16:creationId xmlns:a16="http://schemas.microsoft.com/office/drawing/2014/main" id="{734A934E-E83D-4D6C-9535-84F2F6D2C67E}"/>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7B5A0064-DE68-41F6-8BA6-C0D5B0B1F01E}"/>
              </a:ext>
            </a:extLst>
          </p:cNvPr>
          <p:cNvSpPr>
            <a:spLocks noGrp="1"/>
          </p:cNvSpPr>
          <p:nvPr>
            <p:ph type="sldNum" sz="quarter" idx="4"/>
          </p:nvPr>
        </p:nvSpPr>
        <p:spPr/>
        <p:txBody>
          <a:bodyPr/>
          <a:lstStyle/>
          <a:p>
            <a:fld id="{5356F478-C559-429F-9426-6D8D07B5A7AD}" type="slidenum">
              <a:rPr lang="en-US" smtClean="0"/>
              <a:pPr/>
              <a:t>55</a:t>
            </a:fld>
            <a:endParaRPr lang="en-US" dirty="0"/>
          </a:p>
        </p:txBody>
      </p:sp>
    </p:spTree>
    <p:extLst>
      <p:ext uri="{BB962C8B-B14F-4D97-AF65-F5344CB8AC3E}">
        <p14:creationId xmlns:p14="http://schemas.microsoft.com/office/powerpoint/2010/main" val="152227527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68FFD-7852-43E9-92EF-2F550258AB8F}"/>
              </a:ext>
            </a:extLst>
          </p:cNvPr>
          <p:cNvSpPr>
            <a:spLocks noGrp="1"/>
          </p:cNvSpPr>
          <p:nvPr>
            <p:ph type="title"/>
          </p:nvPr>
        </p:nvSpPr>
        <p:spPr/>
        <p:txBody>
          <a:bodyPr/>
          <a:lstStyle/>
          <a:p>
            <a:r>
              <a:rPr lang="en-US" dirty="0"/>
              <a:t>Multimedia Ports and Devices</a:t>
            </a:r>
          </a:p>
        </p:txBody>
      </p:sp>
      <p:sp>
        <p:nvSpPr>
          <p:cNvPr id="3" name="Content Placeholder 2">
            <a:extLst>
              <a:ext uri="{FF2B5EF4-FFF2-40B4-BE49-F238E27FC236}">
                <a16:creationId xmlns:a16="http://schemas.microsoft.com/office/drawing/2014/main" id="{046470A3-B93E-4BDC-8A75-33160D8F019F}"/>
              </a:ext>
            </a:extLst>
          </p:cNvPr>
          <p:cNvSpPr>
            <a:spLocks noGrp="1"/>
          </p:cNvSpPr>
          <p:nvPr>
            <p:ph sz="half" idx="1"/>
          </p:nvPr>
        </p:nvSpPr>
        <p:spPr/>
        <p:txBody>
          <a:bodyPr>
            <a:normAutofit fontScale="55000" lnSpcReduction="20000"/>
          </a:bodyPr>
          <a:lstStyle/>
          <a:p>
            <a:r>
              <a:rPr lang="en-US" dirty="0"/>
              <a:t>Audio card/sound card</a:t>
            </a:r>
          </a:p>
          <a:p>
            <a:r>
              <a:rPr lang="en-US" dirty="0"/>
              <a:t>Speaker and microphone jacks</a:t>
            </a:r>
          </a:p>
          <a:p>
            <a:pPr lvl="1"/>
            <a:r>
              <a:rPr lang="en-US" dirty="0"/>
              <a:t>Audio in (light blue</a:t>
            </a:r>
          </a:p>
          <a:p>
            <a:pPr lvl="1"/>
            <a:r>
              <a:rPr lang="en-US" dirty="0"/>
              <a:t>Microphone input (pink)</a:t>
            </a:r>
          </a:p>
          <a:p>
            <a:pPr lvl="1"/>
            <a:r>
              <a:rPr lang="en-US" dirty="0"/>
              <a:t>Audio out (lime)—amplified stereo speakers/headphones</a:t>
            </a:r>
          </a:p>
          <a:p>
            <a:pPr lvl="1"/>
            <a:r>
              <a:rPr lang="en-US" dirty="0"/>
              <a:t>Audio out (black)—rear speaker</a:t>
            </a:r>
          </a:p>
          <a:p>
            <a:pPr lvl="1"/>
            <a:r>
              <a:rPr lang="en-US" dirty="0"/>
              <a:t>Audio out (orange)—subwoofer</a:t>
            </a:r>
          </a:p>
          <a:p>
            <a:pPr lvl="1"/>
            <a:r>
              <a:rPr lang="en-US" dirty="0"/>
              <a:t>USB port (headsets)</a:t>
            </a:r>
          </a:p>
          <a:p>
            <a:r>
              <a:rPr lang="en-US" dirty="0"/>
              <a:t>Speaker configurations</a:t>
            </a:r>
          </a:p>
          <a:p>
            <a:pPr lvl="1"/>
            <a:r>
              <a:rPr lang="en-US" dirty="0"/>
              <a:t>Stereo</a:t>
            </a:r>
          </a:p>
          <a:p>
            <a:pPr lvl="1"/>
            <a:r>
              <a:rPr lang="en-US" dirty="0"/>
              <a:t>Surround sound (5.1 or 7.1)</a:t>
            </a:r>
          </a:p>
          <a:p>
            <a:endParaRPr lang="en-US" dirty="0"/>
          </a:p>
        </p:txBody>
      </p:sp>
      <p:pic>
        <p:nvPicPr>
          <p:cNvPr id="9" name="Content Placeholder 8" descr="Audio jacks on a sound card. Image © 123rf.com.">
            <a:extLst>
              <a:ext uri="{FF2B5EF4-FFF2-40B4-BE49-F238E27FC236}">
                <a16:creationId xmlns:a16="http://schemas.microsoft.com/office/drawing/2014/main" id="{3687C71E-7A7B-4A73-96C3-4558CB407527}"/>
              </a:ext>
            </a:extLst>
          </p:cNvPr>
          <p:cNvPicPr>
            <a:picLocks noGrp="1"/>
          </p:cNvPicPr>
          <p:nvPr>
            <p:ph sz="half" idx="2"/>
          </p:nvPr>
        </p:nvPicPr>
        <p:blipFill>
          <a:blip r:embed="rId2">
            <a:clrChange>
              <a:clrFrom>
                <a:srgbClr val="FFFFFF"/>
              </a:clrFrom>
              <a:clrTo>
                <a:srgbClr val="FFFFFF">
                  <a:alpha val="0"/>
                </a:srgbClr>
              </a:clrTo>
            </a:clrChange>
          </a:blip>
          <a:stretch>
            <a:fillRect/>
          </a:stretch>
        </p:blipFill>
        <p:spPr bwMode="auto">
          <a:xfrm>
            <a:off x="6126163" y="2168889"/>
            <a:ext cx="5940425" cy="3069497"/>
          </a:xfrm>
          <a:prstGeom prst="rect">
            <a:avLst/>
          </a:prstGeom>
          <a:noFill/>
          <a:ln>
            <a:noFill/>
          </a:ln>
        </p:spPr>
      </p:pic>
      <p:sp>
        <p:nvSpPr>
          <p:cNvPr id="4" name="Footer Placeholder 3">
            <a:extLst>
              <a:ext uri="{FF2B5EF4-FFF2-40B4-BE49-F238E27FC236}">
                <a16:creationId xmlns:a16="http://schemas.microsoft.com/office/drawing/2014/main" id="{055EB7DE-767C-4BE0-A93E-0D51A8C6F67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3EC4FE38-3937-4DFD-8076-600D5FB2B33E}"/>
              </a:ext>
            </a:extLst>
          </p:cNvPr>
          <p:cNvSpPr>
            <a:spLocks noGrp="1"/>
          </p:cNvSpPr>
          <p:nvPr>
            <p:ph type="sldNum" sz="quarter" idx="4"/>
          </p:nvPr>
        </p:nvSpPr>
        <p:spPr/>
        <p:txBody>
          <a:bodyPr/>
          <a:lstStyle/>
          <a:p>
            <a:fld id="{5356F478-C559-429F-9426-6D8D07B5A7AD}" type="slidenum">
              <a:rPr lang="en-US" smtClean="0"/>
              <a:pPr/>
              <a:t>56</a:t>
            </a:fld>
            <a:endParaRPr lang="en-US" dirty="0"/>
          </a:p>
        </p:txBody>
      </p:sp>
    </p:spTree>
    <p:extLst>
      <p:ext uri="{BB962C8B-B14F-4D97-AF65-F5344CB8AC3E}">
        <p14:creationId xmlns:p14="http://schemas.microsoft.com/office/powerpoint/2010/main" val="138697109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B016449-9369-49C2-91C5-F51994FFD4A3}"/>
              </a:ext>
            </a:extLst>
          </p:cNvPr>
          <p:cNvSpPr>
            <a:spLocks noGrp="1"/>
          </p:cNvSpPr>
          <p:nvPr>
            <p:ph type="title"/>
          </p:nvPr>
        </p:nvSpPr>
        <p:spPr/>
        <p:txBody>
          <a:bodyPr/>
          <a:lstStyle/>
          <a:p>
            <a:r>
              <a:rPr lang="en-US" dirty="0"/>
              <a:t>Audio Settings</a:t>
            </a:r>
          </a:p>
        </p:txBody>
      </p:sp>
      <p:sp>
        <p:nvSpPr>
          <p:cNvPr id="10" name="Content Placeholder 9">
            <a:extLst>
              <a:ext uri="{FF2B5EF4-FFF2-40B4-BE49-F238E27FC236}">
                <a16:creationId xmlns:a16="http://schemas.microsoft.com/office/drawing/2014/main" id="{9533559A-FC4C-41BC-B3E4-495C14157CD0}"/>
              </a:ext>
            </a:extLst>
          </p:cNvPr>
          <p:cNvSpPr>
            <a:spLocks noGrp="1"/>
          </p:cNvSpPr>
          <p:nvPr>
            <p:ph sz="half" idx="1"/>
          </p:nvPr>
        </p:nvSpPr>
        <p:spPr/>
        <p:txBody>
          <a:bodyPr/>
          <a:lstStyle/>
          <a:p>
            <a:r>
              <a:rPr lang="en-US" dirty="0"/>
              <a:t>Sound applet (Control Panel)</a:t>
            </a:r>
          </a:p>
          <a:p>
            <a:r>
              <a:rPr lang="en-US" dirty="0"/>
              <a:t>Volume control (Notification Area)</a:t>
            </a:r>
          </a:p>
          <a:p>
            <a:endParaRPr lang="en-US" dirty="0"/>
          </a:p>
        </p:txBody>
      </p:sp>
      <p:pic>
        <p:nvPicPr>
          <p:cNvPr id="13" name="Content Placeholder 12">
            <a:extLst>
              <a:ext uri="{FF2B5EF4-FFF2-40B4-BE49-F238E27FC236}">
                <a16:creationId xmlns:a16="http://schemas.microsoft.com/office/drawing/2014/main" id="{DDDF387A-BD25-4B23-B457-A83C8F6D7E9F}"/>
              </a:ext>
            </a:extLst>
          </p:cNvPr>
          <p:cNvPicPr>
            <a:picLocks noGrp="1" noChangeAspect="1"/>
          </p:cNvPicPr>
          <p:nvPr>
            <p:ph sz="quarter" idx="12"/>
          </p:nvPr>
        </p:nvPicPr>
        <p:blipFill>
          <a:blip r:embed="rId2"/>
          <a:stretch>
            <a:fillRect/>
          </a:stretch>
        </p:blipFill>
        <p:spPr>
          <a:xfrm>
            <a:off x="757933" y="914400"/>
            <a:ext cx="4611884" cy="2743200"/>
          </a:xfrm>
          <a:prstGeom prst="rect">
            <a:avLst/>
          </a:prstGeom>
        </p:spPr>
      </p:pic>
      <p:pic>
        <p:nvPicPr>
          <p:cNvPr id="14" name="Content Placeholder 13" descr="Windows volume control—drag the slider to adjust the volume and click the button to mute or unmute sound. Screenshot used with permission from Microsoft.">
            <a:extLst>
              <a:ext uri="{FF2B5EF4-FFF2-40B4-BE49-F238E27FC236}">
                <a16:creationId xmlns:a16="http://schemas.microsoft.com/office/drawing/2014/main" id="{0B48565F-06E1-4216-9FDD-D3A9418C7C79}"/>
              </a:ext>
            </a:extLst>
          </p:cNvPr>
          <p:cNvPicPr>
            <a:picLocks noGrp="1"/>
          </p:cNvPicPr>
          <p:nvPr>
            <p:ph sz="quarter" idx="13"/>
          </p:nvPr>
        </p:nvPicPr>
        <p:blipFill>
          <a:blip r:embed="rId3"/>
          <a:stretch>
            <a:fillRect/>
          </a:stretch>
        </p:blipFill>
        <p:spPr>
          <a:xfrm>
            <a:off x="911225" y="4344987"/>
            <a:ext cx="4305300" cy="1552575"/>
          </a:xfrm>
          <a:prstGeom prst="rect">
            <a:avLst/>
          </a:prstGeom>
        </p:spPr>
      </p:pic>
      <p:sp>
        <p:nvSpPr>
          <p:cNvPr id="2" name="Footer Placeholder 1">
            <a:extLst>
              <a:ext uri="{FF2B5EF4-FFF2-40B4-BE49-F238E27FC236}">
                <a16:creationId xmlns:a16="http://schemas.microsoft.com/office/drawing/2014/main" id="{5A2BB7BB-E99D-48F9-A396-13F0ADDB564C}"/>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9BEE2FF5-638E-41C6-93CC-20173A714849}"/>
              </a:ext>
            </a:extLst>
          </p:cNvPr>
          <p:cNvSpPr>
            <a:spLocks noGrp="1"/>
          </p:cNvSpPr>
          <p:nvPr>
            <p:ph type="sldNum" sz="quarter" idx="4"/>
          </p:nvPr>
        </p:nvSpPr>
        <p:spPr/>
        <p:txBody>
          <a:bodyPr/>
          <a:lstStyle/>
          <a:p>
            <a:fld id="{5356F478-C559-429F-9426-6D8D07B5A7AD}" type="slidenum">
              <a:rPr lang="en-US" smtClean="0"/>
              <a:pPr/>
              <a:t>57</a:t>
            </a:fld>
            <a:endParaRPr lang="en-US" dirty="0"/>
          </a:p>
        </p:txBody>
      </p:sp>
    </p:spTree>
    <p:extLst>
      <p:ext uri="{BB962C8B-B14F-4D97-AF65-F5344CB8AC3E}">
        <p14:creationId xmlns:p14="http://schemas.microsoft.com/office/powerpoint/2010/main" val="316888106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D474D1-53CB-40EC-9A6D-0864AB506347}"/>
              </a:ext>
            </a:extLst>
          </p:cNvPr>
          <p:cNvSpPr>
            <a:spLocks noGrp="1"/>
          </p:cNvSpPr>
          <p:nvPr>
            <p:ph type="title"/>
          </p:nvPr>
        </p:nvSpPr>
        <p:spPr/>
        <p:txBody>
          <a:bodyPr/>
          <a:lstStyle/>
          <a:p>
            <a:r>
              <a:rPr lang="en-US" dirty="0"/>
              <a:t>Webcams</a:t>
            </a:r>
          </a:p>
        </p:txBody>
      </p:sp>
      <p:sp>
        <p:nvSpPr>
          <p:cNvPr id="3" name="Content Placeholder 2">
            <a:extLst>
              <a:ext uri="{FF2B5EF4-FFF2-40B4-BE49-F238E27FC236}">
                <a16:creationId xmlns:a16="http://schemas.microsoft.com/office/drawing/2014/main" id="{E22A873F-1C66-448B-A4ED-8E8BC6BEE26E}"/>
              </a:ext>
            </a:extLst>
          </p:cNvPr>
          <p:cNvSpPr>
            <a:spLocks noGrp="1"/>
          </p:cNvSpPr>
          <p:nvPr>
            <p:ph sz="half" idx="1"/>
          </p:nvPr>
        </p:nvSpPr>
        <p:spPr/>
        <p:txBody>
          <a:bodyPr>
            <a:normAutofit fontScale="92500"/>
          </a:bodyPr>
          <a:lstStyle/>
          <a:p>
            <a:r>
              <a:rPr lang="en-US" dirty="0"/>
              <a:t>Compact video recording</a:t>
            </a:r>
          </a:p>
          <a:p>
            <a:r>
              <a:rPr lang="en-US" dirty="0"/>
              <a:t>Once very low quality, modern webcams are usually HD-quality at least</a:t>
            </a:r>
          </a:p>
          <a:p>
            <a:r>
              <a:rPr lang="en-US" dirty="0"/>
              <a:t>Can be built-in for laptops or attached using USB</a:t>
            </a:r>
          </a:p>
        </p:txBody>
      </p:sp>
      <p:pic>
        <p:nvPicPr>
          <p:cNvPr id="7" name="Content Placeholder 6" descr="Built-in and USB-attached webcam options. Image © 123rf.com.">
            <a:extLst>
              <a:ext uri="{FF2B5EF4-FFF2-40B4-BE49-F238E27FC236}">
                <a16:creationId xmlns:a16="http://schemas.microsoft.com/office/drawing/2014/main" id="{5DEE7313-4A11-4426-B480-51FE25E2D565}"/>
              </a:ext>
            </a:extLst>
          </p:cNvPr>
          <p:cNvPicPr>
            <a:picLocks noGrp="1"/>
          </p:cNvPicPr>
          <p:nvPr>
            <p:ph sz="half" idx="2"/>
          </p:nvPr>
        </p:nvPicPr>
        <p:blipFill>
          <a:blip r:embed="rId2"/>
          <a:stretch>
            <a:fillRect/>
          </a:stretch>
        </p:blipFill>
        <p:spPr bwMode="auto">
          <a:xfrm>
            <a:off x="6126163" y="1272536"/>
            <a:ext cx="5940425" cy="4862203"/>
          </a:xfrm>
          <a:prstGeom prst="rect">
            <a:avLst/>
          </a:prstGeom>
          <a:noFill/>
          <a:ln>
            <a:noFill/>
          </a:ln>
        </p:spPr>
      </p:pic>
      <p:sp>
        <p:nvSpPr>
          <p:cNvPr id="4" name="Footer Placeholder 3">
            <a:extLst>
              <a:ext uri="{FF2B5EF4-FFF2-40B4-BE49-F238E27FC236}">
                <a16:creationId xmlns:a16="http://schemas.microsoft.com/office/drawing/2014/main" id="{622DB94D-60BE-4CD4-8AF1-3E7F00A97B34}"/>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677FB22C-D957-49A8-8DDB-FB92172C129A}"/>
              </a:ext>
            </a:extLst>
          </p:cNvPr>
          <p:cNvSpPr>
            <a:spLocks noGrp="1"/>
          </p:cNvSpPr>
          <p:nvPr>
            <p:ph type="sldNum" sz="quarter" idx="4"/>
          </p:nvPr>
        </p:nvSpPr>
        <p:spPr/>
        <p:txBody>
          <a:bodyPr/>
          <a:lstStyle/>
          <a:p>
            <a:fld id="{5356F478-C559-429F-9426-6D8D07B5A7AD}" type="slidenum">
              <a:rPr lang="en-US" smtClean="0"/>
              <a:pPr/>
              <a:t>58</a:t>
            </a:fld>
            <a:endParaRPr lang="en-US" dirty="0"/>
          </a:p>
        </p:txBody>
      </p:sp>
    </p:spTree>
    <p:extLst>
      <p:ext uri="{BB962C8B-B14F-4D97-AF65-F5344CB8AC3E}">
        <p14:creationId xmlns:p14="http://schemas.microsoft.com/office/powerpoint/2010/main" val="281465571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A93082-CD50-4BB7-A26F-FD5EE158676A}"/>
              </a:ext>
            </a:extLst>
          </p:cNvPr>
          <p:cNvSpPr>
            <a:spLocks noGrp="1"/>
          </p:cNvSpPr>
          <p:nvPr>
            <p:ph idx="1"/>
          </p:nvPr>
        </p:nvSpPr>
        <p:spPr/>
        <p:txBody>
          <a:bodyPr>
            <a:normAutofit fontScale="62500" lnSpcReduction="20000"/>
          </a:bodyPr>
          <a:lstStyle/>
          <a:p>
            <a:r>
              <a:rPr lang="en-US" dirty="0"/>
              <a:t>Laser printer</a:t>
            </a:r>
            <a:r>
              <a:rPr lang="en-GB" dirty="0"/>
              <a:t>—fuser unit and toner</a:t>
            </a:r>
          </a:p>
          <a:p>
            <a:r>
              <a:rPr lang="en-GB" dirty="0"/>
              <a:t>Inkjet—ink</a:t>
            </a:r>
            <a:r>
              <a:rPr lang="ja-JP" altLang="en-US" dirty="0"/>
              <a:t> </a:t>
            </a:r>
            <a:r>
              <a:rPr lang="en-GB" altLang="ja-JP" dirty="0"/>
              <a:t>cartridge and print head</a:t>
            </a:r>
          </a:p>
          <a:p>
            <a:r>
              <a:rPr lang="en-GB" dirty="0"/>
              <a:t>Greyscale or </a:t>
            </a:r>
            <a:r>
              <a:rPr lang="en-US" dirty="0"/>
              <a:t>Cyan, Magenta, Yellow, and Black (CMYK) color printing</a:t>
            </a:r>
          </a:p>
          <a:p>
            <a:r>
              <a:rPr lang="en-US" dirty="0"/>
              <a:t>Vendors</a:t>
            </a:r>
            <a:r>
              <a:rPr lang="en-GB" dirty="0"/>
              <a:t>—</a:t>
            </a:r>
            <a:r>
              <a:rPr lang="en-US" dirty="0"/>
              <a:t>HP, Epson, Canon, Xerox, Brother, OKI, Konica/Minolta, Lexmark, Ricoh, Samsung</a:t>
            </a:r>
          </a:p>
        </p:txBody>
      </p:sp>
      <p:sp>
        <p:nvSpPr>
          <p:cNvPr id="3" name="Title 2">
            <a:extLst>
              <a:ext uri="{FF2B5EF4-FFF2-40B4-BE49-F238E27FC236}">
                <a16:creationId xmlns:a16="http://schemas.microsoft.com/office/drawing/2014/main" id="{9CA15D7E-5B89-476D-BFD5-CD05909C079D}"/>
              </a:ext>
            </a:extLst>
          </p:cNvPr>
          <p:cNvSpPr>
            <a:spLocks noGrp="1"/>
          </p:cNvSpPr>
          <p:nvPr>
            <p:ph type="title"/>
          </p:nvPr>
        </p:nvSpPr>
        <p:spPr/>
        <p:txBody>
          <a:bodyPr/>
          <a:lstStyle/>
          <a:p>
            <a:r>
              <a:rPr lang="en-US" dirty="0"/>
              <a:t>Printer Types</a:t>
            </a:r>
          </a:p>
        </p:txBody>
      </p:sp>
      <p:pic>
        <p:nvPicPr>
          <p:cNvPr id="7" name="Content Placeholder 6" descr="Inkjet (left) and laser (right) color printer types. Image © 123rf.com.">
            <a:extLst>
              <a:ext uri="{FF2B5EF4-FFF2-40B4-BE49-F238E27FC236}">
                <a16:creationId xmlns:a16="http://schemas.microsoft.com/office/drawing/2014/main" id="{48F4BBEA-162E-4606-A84D-4F938647D96A}"/>
              </a:ext>
            </a:extLst>
          </p:cNvPr>
          <p:cNvPicPr>
            <a:picLocks noGrp="1"/>
          </p:cNvPicPr>
          <p:nvPr>
            <p:ph idx="12"/>
          </p:nvPr>
        </p:nvPicPr>
        <p:blipFill rotWithShape="1">
          <a:blip r:embed="rId2">
            <a:clrChange>
              <a:clrFrom>
                <a:srgbClr val="FFFFFF"/>
              </a:clrFrom>
              <a:clrTo>
                <a:srgbClr val="FFFFFF">
                  <a:alpha val="0"/>
                </a:srgbClr>
              </a:clrTo>
            </a:clrChange>
          </a:blip>
          <a:srcRect t="11944" b="10802"/>
          <a:stretch/>
        </p:blipFill>
        <p:spPr bwMode="auto">
          <a:xfrm>
            <a:off x="2334584" y="3749675"/>
            <a:ext cx="7492669" cy="2743200"/>
          </a:xfrm>
          <a:prstGeom prst="rect">
            <a:avLst/>
          </a:prstGeom>
          <a:noFill/>
          <a:ln>
            <a:noFill/>
          </a:ln>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4CA40208-7CC9-4DE1-93B5-309A9E55627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82B97548-6E6E-4358-86D0-749D07488BD0}"/>
              </a:ext>
            </a:extLst>
          </p:cNvPr>
          <p:cNvSpPr>
            <a:spLocks noGrp="1"/>
          </p:cNvSpPr>
          <p:nvPr>
            <p:ph type="sldNum" sz="quarter" idx="4"/>
          </p:nvPr>
        </p:nvSpPr>
        <p:spPr/>
        <p:txBody>
          <a:bodyPr/>
          <a:lstStyle/>
          <a:p>
            <a:fld id="{5356F478-C559-429F-9426-6D8D07B5A7AD}" type="slidenum">
              <a:rPr lang="en-US" smtClean="0"/>
              <a:pPr/>
              <a:t>59</a:t>
            </a:fld>
            <a:endParaRPr lang="en-US" dirty="0"/>
          </a:p>
        </p:txBody>
      </p:sp>
    </p:spTree>
    <p:extLst>
      <p:ext uri="{BB962C8B-B14F-4D97-AF65-F5344CB8AC3E}">
        <p14:creationId xmlns:p14="http://schemas.microsoft.com/office/powerpoint/2010/main" val="29868971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Microprocessor/integrated circuit</a:t>
            </a:r>
          </a:p>
          <a:p>
            <a:r>
              <a:rPr lang="en-US" dirty="0"/>
              <a:t>Central Processing Unit (CPU) is main processor in computer</a:t>
            </a:r>
          </a:p>
          <a:p>
            <a:r>
              <a:rPr lang="en-US" dirty="0"/>
              <a:t>Intel versus AMD</a:t>
            </a:r>
          </a:p>
        </p:txBody>
      </p:sp>
      <p:sp>
        <p:nvSpPr>
          <p:cNvPr id="3" name="Title 2"/>
          <p:cNvSpPr>
            <a:spLocks noGrp="1"/>
          </p:cNvSpPr>
          <p:nvPr>
            <p:ph type="title"/>
          </p:nvPr>
        </p:nvSpPr>
        <p:spPr/>
        <p:txBody>
          <a:bodyPr/>
          <a:lstStyle/>
          <a:p>
            <a:r>
              <a:rPr lang="en-US"/>
              <a:t>Processors</a:t>
            </a:r>
            <a:endParaRPr lang="en-US" dirty="0"/>
          </a:p>
        </p:txBody>
      </p:sp>
      <p:sp>
        <p:nvSpPr>
          <p:cNvPr id="4" name="Footer Placeholder 3">
            <a:extLst>
              <a:ext uri="{FF2B5EF4-FFF2-40B4-BE49-F238E27FC236}">
                <a16:creationId xmlns:a16="http://schemas.microsoft.com/office/drawing/2014/main" id="{6947E799-3CC6-47FE-A484-09C686FCCC62}"/>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08CE37E1-4288-43F9-A964-C45FCA88F653}"/>
              </a:ext>
            </a:extLst>
          </p:cNvPr>
          <p:cNvSpPr>
            <a:spLocks noGrp="1"/>
          </p:cNvSpPr>
          <p:nvPr>
            <p:ph type="sldNum" sz="quarter" idx="4"/>
          </p:nvPr>
        </p:nvSpPr>
        <p:spPr/>
        <p:txBody>
          <a:bodyPr/>
          <a:lstStyle/>
          <a:p>
            <a:fld id="{5356F478-C559-429F-9426-6D8D07B5A7AD}" type="slidenum">
              <a:rPr lang="en-US" smtClean="0"/>
              <a:pPr/>
              <a:t>6</a:t>
            </a:fld>
            <a:endParaRPr lang="en-US" dirty="0"/>
          </a:p>
        </p:txBody>
      </p:sp>
    </p:spTree>
    <p:extLst>
      <p:ext uri="{BB962C8B-B14F-4D97-AF65-F5344CB8AC3E}">
        <p14:creationId xmlns:p14="http://schemas.microsoft.com/office/powerpoint/2010/main" val="383951326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D763066-EE6B-43BA-859A-A09685AC0A8A}"/>
              </a:ext>
            </a:extLst>
          </p:cNvPr>
          <p:cNvSpPr>
            <a:spLocks noGrp="1"/>
          </p:cNvSpPr>
          <p:nvPr>
            <p:ph type="title"/>
          </p:nvPr>
        </p:nvSpPr>
        <p:spPr/>
        <p:txBody>
          <a:bodyPr/>
          <a:lstStyle/>
          <a:p>
            <a:r>
              <a:rPr lang="en-US" dirty="0"/>
              <a:t>Installing and Configuring a Printer</a:t>
            </a:r>
          </a:p>
        </p:txBody>
      </p:sp>
      <p:sp>
        <p:nvSpPr>
          <p:cNvPr id="8" name="Content Placeholder 7">
            <a:extLst>
              <a:ext uri="{FF2B5EF4-FFF2-40B4-BE49-F238E27FC236}">
                <a16:creationId xmlns:a16="http://schemas.microsoft.com/office/drawing/2014/main" id="{5082B436-86B1-4E17-94CC-C6CBAFD37164}"/>
              </a:ext>
            </a:extLst>
          </p:cNvPr>
          <p:cNvSpPr>
            <a:spLocks noGrp="1"/>
          </p:cNvSpPr>
          <p:nvPr>
            <p:ph sz="half" idx="1"/>
          </p:nvPr>
        </p:nvSpPr>
        <p:spPr/>
        <p:txBody>
          <a:bodyPr>
            <a:normAutofit lnSpcReduction="10000"/>
          </a:bodyPr>
          <a:lstStyle/>
          <a:p>
            <a:r>
              <a:rPr lang="en-US" dirty="0"/>
              <a:t>USB or Bluetooth wireless connection</a:t>
            </a:r>
          </a:p>
          <a:p>
            <a:r>
              <a:rPr lang="en-US" dirty="0"/>
              <a:t>Plug-and-Play installation</a:t>
            </a:r>
          </a:p>
          <a:p>
            <a:r>
              <a:rPr lang="en-US" dirty="0"/>
              <a:t>Manage via Devices and Printers or Settings &gt; Devices</a:t>
            </a:r>
          </a:p>
        </p:txBody>
      </p:sp>
      <p:pic>
        <p:nvPicPr>
          <p:cNvPr id="11" name="Content Placeholder 10">
            <a:extLst>
              <a:ext uri="{FF2B5EF4-FFF2-40B4-BE49-F238E27FC236}">
                <a16:creationId xmlns:a16="http://schemas.microsoft.com/office/drawing/2014/main" id="{FFE25DE0-F19F-4830-AF5A-DA09CFBE7B49}"/>
              </a:ext>
            </a:extLst>
          </p:cNvPr>
          <p:cNvPicPr>
            <a:picLocks noGrp="1"/>
          </p:cNvPicPr>
          <p:nvPr>
            <p:ph sz="quarter" idx="12"/>
          </p:nvPr>
        </p:nvPicPr>
        <p:blipFill>
          <a:blip r:embed="rId2"/>
          <a:stretch>
            <a:fillRect/>
          </a:stretch>
        </p:blipFill>
        <p:spPr>
          <a:xfrm>
            <a:off x="1371961" y="914400"/>
            <a:ext cx="3383827" cy="2743200"/>
          </a:xfrm>
          <a:prstGeom prst="rect">
            <a:avLst/>
          </a:prstGeom>
        </p:spPr>
      </p:pic>
      <p:pic>
        <p:nvPicPr>
          <p:cNvPr id="12" name="Content Placeholder 11" descr="Print queue—use the shortcut menu to cancel or restart jobs or the Printer menu to pause the printer. Screenshot used with permission from Microsoft.">
            <a:extLst>
              <a:ext uri="{FF2B5EF4-FFF2-40B4-BE49-F238E27FC236}">
                <a16:creationId xmlns:a16="http://schemas.microsoft.com/office/drawing/2014/main" id="{09CB6EE2-5374-4E1B-A095-2E592333A1CB}"/>
              </a:ext>
            </a:extLst>
          </p:cNvPr>
          <p:cNvPicPr>
            <a:picLocks noGrp="1"/>
          </p:cNvPicPr>
          <p:nvPr>
            <p:ph sz="quarter" idx="13"/>
          </p:nvPr>
        </p:nvPicPr>
        <p:blipFill>
          <a:blip r:embed="rId3"/>
          <a:stretch>
            <a:fillRect/>
          </a:stretch>
        </p:blipFill>
        <p:spPr>
          <a:xfrm>
            <a:off x="92075" y="4058856"/>
            <a:ext cx="5943600" cy="2124837"/>
          </a:xfrm>
          <a:prstGeom prst="rect">
            <a:avLst/>
          </a:prstGeom>
        </p:spPr>
      </p:pic>
      <p:sp>
        <p:nvSpPr>
          <p:cNvPr id="2" name="Footer Placeholder 1">
            <a:extLst>
              <a:ext uri="{FF2B5EF4-FFF2-40B4-BE49-F238E27FC236}">
                <a16:creationId xmlns:a16="http://schemas.microsoft.com/office/drawing/2014/main" id="{69CDA1AA-CD67-4471-B5F3-8CB329D05A91}"/>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8EA6FC8A-BBFE-4DDC-A48E-AC9F0369D488}"/>
              </a:ext>
            </a:extLst>
          </p:cNvPr>
          <p:cNvSpPr>
            <a:spLocks noGrp="1"/>
          </p:cNvSpPr>
          <p:nvPr>
            <p:ph type="sldNum" sz="quarter" idx="4"/>
          </p:nvPr>
        </p:nvSpPr>
        <p:spPr/>
        <p:txBody>
          <a:bodyPr/>
          <a:lstStyle/>
          <a:p>
            <a:fld id="{5356F478-C559-429F-9426-6D8D07B5A7AD}" type="slidenum">
              <a:rPr lang="en-US" smtClean="0"/>
              <a:pPr/>
              <a:t>60</a:t>
            </a:fld>
            <a:endParaRPr lang="en-US" dirty="0"/>
          </a:p>
        </p:txBody>
      </p:sp>
    </p:spTree>
    <p:extLst>
      <p:ext uri="{BB962C8B-B14F-4D97-AF65-F5344CB8AC3E}">
        <p14:creationId xmlns:p14="http://schemas.microsoft.com/office/powerpoint/2010/main" val="409369898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B4555-D04E-4774-AD6E-24A8A8556E08}"/>
              </a:ext>
            </a:extLst>
          </p:cNvPr>
          <p:cNvSpPr>
            <a:spLocks noGrp="1"/>
          </p:cNvSpPr>
          <p:nvPr>
            <p:ph type="title"/>
          </p:nvPr>
        </p:nvSpPr>
        <p:spPr/>
        <p:txBody>
          <a:bodyPr/>
          <a:lstStyle/>
          <a:p>
            <a:r>
              <a:rPr lang="en-US" dirty="0"/>
              <a:t>Printer Properties and Preferences</a:t>
            </a:r>
          </a:p>
        </p:txBody>
      </p:sp>
      <p:pic>
        <p:nvPicPr>
          <p:cNvPr id="7" name="Content Placeholder 6" descr="Printing preferences—this page lets you choose from a number of preset print settings templates. Screenshot used with permission from Microsoft.">
            <a:extLst>
              <a:ext uri="{FF2B5EF4-FFF2-40B4-BE49-F238E27FC236}">
                <a16:creationId xmlns:a16="http://schemas.microsoft.com/office/drawing/2014/main" id="{B2413AE3-B3F5-4C8D-A1B4-9395EAD0DC4D}"/>
              </a:ext>
            </a:extLst>
          </p:cNvPr>
          <p:cNvPicPr>
            <a:picLocks noGrp="1"/>
          </p:cNvPicPr>
          <p:nvPr>
            <p:ph sz="half" idx="2"/>
          </p:nvPr>
        </p:nvPicPr>
        <p:blipFill>
          <a:blip r:embed="rId2"/>
          <a:stretch>
            <a:fillRect/>
          </a:stretch>
        </p:blipFill>
        <p:spPr>
          <a:xfrm>
            <a:off x="6126163" y="1433547"/>
            <a:ext cx="5940425" cy="4540181"/>
          </a:xfrm>
          <a:prstGeom prst="rect">
            <a:avLst/>
          </a:prstGeom>
        </p:spPr>
      </p:pic>
      <p:pic>
        <p:nvPicPr>
          <p:cNvPr id="8" name="Content Placeholder 7" descr="Printer properties—use the General tab to print a test page. Screenshot used with permission from Microsoft.">
            <a:extLst>
              <a:ext uri="{FF2B5EF4-FFF2-40B4-BE49-F238E27FC236}">
                <a16:creationId xmlns:a16="http://schemas.microsoft.com/office/drawing/2014/main" id="{7557D729-F792-4C53-85F8-F5761606B7BE}"/>
              </a:ext>
            </a:extLst>
          </p:cNvPr>
          <p:cNvPicPr>
            <a:picLocks noGrp="1"/>
          </p:cNvPicPr>
          <p:nvPr>
            <p:ph sz="half" idx="1"/>
          </p:nvPr>
        </p:nvPicPr>
        <p:blipFill>
          <a:blip r:embed="rId3"/>
          <a:stretch>
            <a:fillRect/>
          </a:stretch>
        </p:blipFill>
        <p:spPr>
          <a:xfrm>
            <a:off x="92075" y="1432333"/>
            <a:ext cx="5943600" cy="4542608"/>
          </a:xfrm>
          <a:prstGeom prst="rect">
            <a:avLst/>
          </a:prstGeom>
        </p:spPr>
      </p:pic>
      <p:sp>
        <p:nvSpPr>
          <p:cNvPr id="3" name="Footer Placeholder 2">
            <a:extLst>
              <a:ext uri="{FF2B5EF4-FFF2-40B4-BE49-F238E27FC236}">
                <a16:creationId xmlns:a16="http://schemas.microsoft.com/office/drawing/2014/main" id="{DE00569C-5BF1-4858-80B1-104DFFEF3AB9}"/>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3971A74A-5877-4600-B845-D6593C02DF04}"/>
              </a:ext>
            </a:extLst>
          </p:cNvPr>
          <p:cNvSpPr>
            <a:spLocks noGrp="1"/>
          </p:cNvSpPr>
          <p:nvPr>
            <p:ph type="sldNum" sz="quarter" idx="4"/>
          </p:nvPr>
        </p:nvSpPr>
        <p:spPr/>
        <p:txBody>
          <a:bodyPr/>
          <a:lstStyle/>
          <a:p>
            <a:fld id="{5356F478-C559-429F-9426-6D8D07B5A7AD}" type="slidenum">
              <a:rPr lang="en-US" smtClean="0"/>
              <a:pPr/>
              <a:t>61</a:t>
            </a:fld>
            <a:endParaRPr lang="en-US" dirty="0"/>
          </a:p>
        </p:txBody>
      </p:sp>
    </p:spTree>
    <p:extLst>
      <p:ext uri="{BB962C8B-B14F-4D97-AF65-F5344CB8AC3E}">
        <p14:creationId xmlns:p14="http://schemas.microsoft.com/office/powerpoint/2010/main" val="131351564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C9C618-E51C-401D-93FF-CD6A09DD020E}"/>
              </a:ext>
            </a:extLst>
          </p:cNvPr>
          <p:cNvSpPr>
            <a:spLocks noGrp="1"/>
          </p:cNvSpPr>
          <p:nvPr>
            <p:ph type="title"/>
          </p:nvPr>
        </p:nvSpPr>
        <p:spPr/>
        <p:txBody>
          <a:bodyPr/>
          <a:lstStyle/>
          <a:p>
            <a:r>
              <a:rPr lang="en-US" dirty="0"/>
              <a:t>Types of Scanners</a:t>
            </a:r>
          </a:p>
        </p:txBody>
      </p:sp>
      <p:sp>
        <p:nvSpPr>
          <p:cNvPr id="6" name="Content Placeholder 5">
            <a:extLst>
              <a:ext uri="{FF2B5EF4-FFF2-40B4-BE49-F238E27FC236}">
                <a16:creationId xmlns:a16="http://schemas.microsoft.com/office/drawing/2014/main" id="{2B79369A-82C4-4AEE-9FC2-5A7BEC57268D}"/>
              </a:ext>
            </a:extLst>
          </p:cNvPr>
          <p:cNvSpPr>
            <a:spLocks noGrp="1"/>
          </p:cNvSpPr>
          <p:nvPr>
            <p:ph sz="half" idx="1"/>
          </p:nvPr>
        </p:nvSpPr>
        <p:spPr/>
        <p:txBody>
          <a:bodyPr/>
          <a:lstStyle/>
          <a:p>
            <a:r>
              <a:rPr lang="en-US" dirty="0"/>
              <a:t>Imaging device similar to a photocopier</a:t>
            </a:r>
          </a:p>
          <a:p>
            <a:r>
              <a:rPr lang="en-US" dirty="0"/>
              <a:t>Flatbed form factor</a:t>
            </a:r>
          </a:p>
          <a:p>
            <a:r>
              <a:rPr lang="en-US" dirty="0"/>
              <a:t>Sheet fed form factor</a:t>
            </a:r>
          </a:p>
        </p:txBody>
      </p:sp>
      <p:pic>
        <p:nvPicPr>
          <p:cNvPr id="8" name="Content Placeholder 7">
            <a:extLst>
              <a:ext uri="{FF2B5EF4-FFF2-40B4-BE49-F238E27FC236}">
                <a16:creationId xmlns:a16="http://schemas.microsoft.com/office/drawing/2014/main" id="{ADD90D79-1D46-4360-8313-A84827D01A0A}"/>
              </a:ext>
            </a:extLst>
          </p:cNvPr>
          <p:cNvPicPr>
            <a:picLocks noGrp="1"/>
          </p:cNvPicPr>
          <p:nvPr>
            <p:ph sz="half" idx="2"/>
          </p:nvPr>
        </p:nvPicPr>
        <p:blipFill>
          <a:blip r:embed="rId2">
            <a:clrChange>
              <a:clrFrom>
                <a:srgbClr val="FFFFFF"/>
              </a:clrFrom>
              <a:clrTo>
                <a:srgbClr val="FFFFFF">
                  <a:alpha val="0"/>
                </a:srgbClr>
              </a:clrTo>
            </a:clrChange>
          </a:blip>
          <a:stretch>
            <a:fillRect/>
          </a:stretch>
        </p:blipFill>
        <p:spPr bwMode="auto">
          <a:xfrm>
            <a:off x="6126163" y="1575960"/>
            <a:ext cx="5940425" cy="4255355"/>
          </a:xfrm>
          <a:prstGeom prst="rect">
            <a:avLst/>
          </a:prstGeom>
          <a:noFill/>
          <a:ln>
            <a:noFill/>
          </a:ln>
        </p:spPr>
      </p:pic>
      <p:sp>
        <p:nvSpPr>
          <p:cNvPr id="2" name="Footer Placeholder 1">
            <a:extLst>
              <a:ext uri="{FF2B5EF4-FFF2-40B4-BE49-F238E27FC236}">
                <a16:creationId xmlns:a16="http://schemas.microsoft.com/office/drawing/2014/main" id="{B75AEE2A-56EF-47C5-83E8-89CD58C4B941}"/>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BA2CBC4D-B380-426C-A1AC-139F2E65AC10}"/>
              </a:ext>
            </a:extLst>
          </p:cNvPr>
          <p:cNvSpPr>
            <a:spLocks noGrp="1"/>
          </p:cNvSpPr>
          <p:nvPr>
            <p:ph type="sldNum" sz="quarter" idx="4"/>
          </p:nvPr>
        </p:nvSpPr>
        <p:spPr/>
        <p:txBody>
          <a:bodyPr/>
          <a:lstStyle/>
          <a:p>
            <a:fld id="{5356F478-C559-429F-9426-6D8D07B5A7AD}" type="slidenum">
              <a:rPr lang="en-US" smtClean="0"/>
              <a:pPr/>
              <a:t>62</a:t>
            </a:fld>
            <a:endParaRPr lang="en-US" dirty="0"/>
          </a:p>
        </p:txBody>
      </p:sp>
    </p:spTree>
    <p:extLst>
      <p:ext uri="{BB962C8B-B14F-4D97-AF65-F5344CB8AC3E}">
        <p14:creationId xmlns:p14="http://schemas.microsoft.com/office/powerpoint/2010/main" val="354960521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2DD707-30A3-4E89-A588-A4091DA84453}"/>
              </a:ext>
            </a:extLst>
          </p:cNvPr>
          <p:cNvSpPr>
            <a:spLocks noGrp="1"/>
          </p:cNvSpPr>
          <p:nvPr>
            <p:ph type="title"/>
          </p:nvPr>
        </p:nvSpPr>
        <p:spPr/>
        <p:txBody>
          <a:bodyPr/>
          <a:lstStyle/>
          <a:p>
            <a:r>
              <a:rPr lang="en-US" dirty="0"/>
              <a:t>Scanning a Document</a:t>
            </a:r>
          </a:p>
        </p:txBody>
      </p:sp>
      <p:sp>
        <p:nvSpPr>
          <p:cNvPr id="4" name="Content Placeholder 3">
            <a:extLst>
              <a:ext uri="{FF2B5EF4-FFF2-40B4-BE49-F238E27FC236}">
                <a16:creationId xmlns:a16="http://schemas.microsoft.com/office/drawing/2014/main" id="{EAAB6147-9A50-4E1F-8680-6BEF55391339}"/>
              </a:ext>
            </a:extLst>
          </p:cNvPr>
          <p:cNvSpPr>
            <a:spLocks noGrp="1"/>
          </p:cNvSpPr>
          <p:nvPr>
            <p:ph sz="half" idx="2"/>
          </p:nvPr>
        </p:nvSpPr>
        <p:spPr/>
        <p:txBody>
          <a:bodyPr>
            <a:normAutofit fontScale="70000" lnSpcReduction="20000"/>
          </a:bodyPr>
          <a:lstStyle/>
          <a:p>
            <a:r>
              <a:rPr lang="en-US" dirty="0"/>
              <a:t>Scanners are connected using USB and Plug-and-Play</a:t>
            </a:r>
          </a:p>
          <a:p>
            <a:r>
              <a:rPr lang="en-US" dirty="0"/>
              <a:t>Software applications control scanner through an interface</a:t>
            </a:r>
          </a:p>
          <a:p>
            <a:pPr lvl="1"/>
            <a:r>
              <a:rPr lang="en-US" dirty="0"/>
              <a:t>TWAIN (legacy)</a:t>
            </a:r>
          </a:p>
          <a:p>
            <a:pPr lvl="1"/>
            <a:r>
              <a:rPr lang="en-US" dirty="0"/>
              <a:t>Windows Image Acquisition (WIA)</a:t>
            </a:r>
          </a:p>
          <a:p>
            <a:r>
              <a:rPr lang="en-US" dirty="0"/>
              <a:t>Output to file</a:t>
            </a:r>
          </a:p>
          <a:p>
            <a:pPr lvl="1"/>
            <a:r>
              <a:rPr lang="en-US" dirty="0"/>
              <a:t>Image (JPG, TIFF)</a:t>
            </a:r>
          </a:p>
          <a:p>
            <a:pPr lvl="1"/>
            <a:r>
              <a:rPr lang="en-US" dirty="0"/>
              <a:t>Portable Document Format (PDF)</a:t>
            </a:r>
          </a:p>
          <a:p>
            <a:pPr lvl="1"/>
            <a:r>
              <a:rPr lang="en-US" dirty="0"/>
              <a:t>Optical Character Recognition (OCR)</a:t>
            </a:r>
          </a:p>
        </p:txBody>
      </p:sp>
      <p:pic>
        <p:nvPicPr>
          <p:cNvPr id="7" name="Content Placeholder 6">
            <a:extLst>
              <a:ext uri="{FF2B5EF4-FFF2-40B4-BE49-F238E27FC236}">
                <a16:creationId xmlns:a16="http://schemas.microsoft.com/office/drawing/2014/main" id="{DC3F6994-D3EB-4A61-9AE6-DE0DB25061B4}"/>
              </a:ext>
            </a:extLst>
          </p:cNvPr>
          <p:cNvPicPr>
            <a:picLocks noGrp="1"/>
          </p:cNvPicPr>
          <p:nvPr>
            <p:ph sz="half" idx="1"/>
          </p:nvPr>
        </p:nvPicPr>
        <p:blipFill>
          <a:blip r:embed="rId2"/>
          <a:stretch>
            <a:fillRect/>
          </a:stretch>
        </p:blipFill>
        <p:spPr>
          <a:xfrm>
            <a:off x="92075" y="1642791"/>
            <a:ext cx="5943600" cy="4121692"/>
          </a:xfrm>
          <a:prstGeom prst="rect">
            <a:avLst/>
          </a:prstGeom>
        </p:spPr>
      </p:pic>
      <p:sp>
        <p:nvSpPr>
          <p:cNvPr id="3" name="Footer Placeholder 2">
            <a:extLst>
              <a:ext uri="{FF2B5EF4-FFF2-40B4-BE49-F238E27FC236}">
                <a16:creationId xmlns:a16="http://schemas.microsoft.com/office/drawing/2014/main" id="{172121EF-3AED-4134-AE3E-4E1B97994A8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AFB612C3-B4A0-4F18-84DC-4B5FD544EC22}"/>
              </a:ext>
            </a:extLst>
          </p:cNvPr>
          <p:cNvSpPr>
            <a:spLocks noGrp="1"/>
          </p:cNvSpPr>
          <p:nvPr>
            <p:ph type="sldNum" sz="quarter" idx="4"/>
          </p:nvPr>
        </p:nvSpPr>
        <p:spPr/>
        <p:txBody>
          <a:bodyPr/>
          <a:lstStyle/>
          <a:p>
            <a:fld id="{5356F478-C559-429F-9426-6D8D07B5A7AD}" type="slidenum">
              <a:rPr lang="en-US" smtClean="0"/>
              <a:pPr/>
              <a:t>63</a:t>
            </a:fld>
            <a:endParaRPr lang="en-US" dirty="0"/>
          </a:p>
        </p:txBody>
      </p:sp>
    </p:spTree>
    <p:extLst>
      <p:ext uri="{BB962C8B-B14F-4D97-AF65-F5344CB8AC3E}">
        <p14:creationId xmlns:p14="http://schemas.microsoft.com/office/powerpoint/2010/main" val="244376844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50947B3-DBD6-4931-B261-94E92E8BE5F2}"/>
              </a:ext>
            </a:extLst>
          </p:cNvPr>
          <p:cNvSpPr>
            <a:spLocks noGrp="1"/>
          </p:cNvSpPr>
          <p:nvPr>
            <p:ph idx="1"/>
          </p:nvPr>
        </p:nvSpPr>
        <p:spPr/>
        <p:txBody>
          <a:bodyPr>
            <a:normAutofit/>
          </a:bodyPr>
          <a:lstStyle/>
          <a:p>
            <a:r>
              <a:rPr lang="en-US" dirty="0"/>
              <a:t>Portable cameras using digital imaging technology and flash memory cards </a:t>
            </a:r>
            <a:r>
              <a:rPr lang="en-US"/>
              <a:t>for storage</a:t>
            </a:r>
            <a:endParaRPr lang="en-US" dirty="0"/>
          </a:p>
          <a:p>
            <a:r>
              <a:rPr lang="en-US" dirty="0"/>
              <a:t>Transferring images to PC</a:t>
            </a:r>
          </a:p>
          <a:p>
            <a:pPr lvl="1"/>
            <a:r>
              <a:rPr lang="en-US" dirty="0"/>
              <a:t>Connect the camera to a USB port</a:t>
            </a:r>
          </a:p>
          <a:p>
            <a:pPr lvl="1"/>
            <a:r>
              <a:rPr lang="en-US" dirty="0"/>
              <a:t>Use a memory card slot</a:t>
            </a:r>
          </a:p>
          <a:p>
            <a:pPr lvl="1"/>
            <a:r>
              <a:rPr lang="en-US" dirty="0"/>
              <a:t>Use Wi-Fi</a:t>
            </a:r>
          </a:p>
        </p:txBody>
      </p:sp>
      <p:sp>
        <p:nvSpPr>
          <p:cNvPr id="3" name="Title 2">
            <a:extLst>
              <a:ext uri="{FF2B5EF4-FFF2-40B4-BE49-F238E27FC236}">
                <a16:creationId xmlns:a16="http://schemas.microsoft.com/office/drawing/2014/main" id="{73E54AD2-0B85-4877-9262-5D92DB7C7221}"/>
              </a:ext>
            </a:extLst>
          </p:cNvPr>
          <p:cNvSpPr>
            <a:spLocks noGrp="1"/>
          </p:cNvSpPr>
          <p:nvPr>
            <p:ph type="title"/>
          </p:nvPr>
        </p:nvSpPr>
        <p:spPr/>
        <p:txBody>
          <a:bodyPr/>
          <a:lstStyle/>
          <a:p>
            <a:r>
              <a:rPr lang="en-US" dirty="0"/>
              <a:t>Digital Cameras</a:t>
            </a:r>
          </a:p>
        </p:txBody>
      </p:sp>
      <p:sp>
        <p:nvSpPr>
          <p:cNvPr id="4" name="Footer Placeholder 3">
            <a:extLst>
              <a:ext uri="{FF2B5EF4-FFF2-40B4-BE49-F238E27FC236}">
                <a16:creationId xmlns:a16="http://schemas.microsoft.com/office/drawing/2014/main" id="{6075E9D3-9EDB-4FCC-B5A7-7E61CB62337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36A5C2B7-7D19-4A4A-815B-7E1651431A27}"/>
              </a:ext>
            </a:extLst>
          </p:cNvPr>
          <p:cNvSpPr>
            <a:spLocks noGrp="1"/>
          </p:cNvSpPr>
          <p:nvPr>
            <p:ph type="sldNum" sz="quarter" idx="4"/>
          </p:nvPr>
        </p:nvSpPr>
        <p:spPr/>
        <p:txBody>
          <a:bodyPr/>
          <a:lstStyle/>
          <a:p>
            <a:fld id="{5356F478-C559-429F-9426-6D8D07B5A7AD}" type="slidenum">
              <a:rPr lang="en-US" smtClean="0"/>
              <a:pPr/>
              <a:t>64</a:t>
            </a:fld>
            <a:endParaRPr lang="en-US" dirty="0"/>
          </a:p>
        </p:txBody>
      </p:sp>
    </p:spTree>
    <p:extLst>
      <p:ext uri="{BB962C8B-B14F-4D97-AF65-F5344CB8AC3E}">
        <p14:creationId xmlns:p14="http://schemas.microsoft.com/office/powerpoint/2010/main" val="131427552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638446-8EDB-4C73-B3A3-2CE2E1D061CB}"/>
              </a:ext>
            </a:extLst>
          </p:cNvPr>
          <p:cNvSpPr>
            <a:spLocks noGrp="1"/>
          </p:cNvSpPr>
          <p:nvPr>
            <p:ph idx="1"/>
          </p:nvPr>
        </p:nvSpPr>
        <p:spPr/>
        <p:txBody>
          <a:bodyPr>
            <a:normAutofit fontScale="47500" lnSpcReduction="20000"/>
          </a:bodyPr>
          <a:lstStyle/>
          <a:p>
            <a:r>
              <a:rPr lang="en-US" dirty="0"/>
              <a:t>Use Plug-and-Play to install devices and understand the use of device drivers</a:t>
            </a:r>
          </a:p>
          <a:p>
            <a:r>
              <a:rPr lang="en-US" dirty="0"/>
              <a:t>Describe different display technologies and install and configure a PC display</a:t>
            </a:r>
          </a:p>
          <a:p>
            <a:r>
              <a:rPr lang="en-US" dirty="0"/>
              <a:t>Install and configure multimedia devices, such as sound cards, speakers, microphones, and webcams</a:t>
            </a:r>
          </a:p>
          <a:p>
            <a:r>
              <a:rPr lang="en-US" dirty="0"/>
              <a:t>Describe the features and capabilities of different types of printer and their associated interfaces</a:t>
            </a:r>
          </a:p>
          <a:p>
            <a:r>
              <a:rPr lang="en-US" dirty="0"/>
              <a:t>Install and configure a printers and scanners</a:t>
            </a:r>
          </a:p>
        </p:txBody>
      </p:sp>
      <p:sp>
        <p:nvSpPr>
          <p:cNvPr id="3" name="Footer Placeholder 2">
            <a:extLst>
              <a:ext uri="{FF2B5EF4-FFF2-40B4-BE49-F238E27FC236}">
                <a16:creationId xmlns:a16="http://schemas.microsoft.com/office/drawing/2014/main" id="{F462AD9B-3708-4C55-955D-A3CA9BEB0283}"/>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0A2FF881-EE64-44F2-96D4-3CBB1B74F50E}"/>
              </a:ext>
            </a:extLst>
          </p:cNvPr>
          <p:cNvSpPr>
            <a:spLocks noGrp="1"/>
          </p:cNvSpPr>
          <p:nvPr>
            <p:ph type="sldNum" sz="quarter" idx="4"/>
          </p:nvPr>
        </p:nvSpPr>
        <p:spPr/>
        <p:txBody>
          <a:bodyPr/>
          <a:lstStyle/>
          <a:p>
            <a:fld id="{5356F478-C559-429F-9426-6D8D07B5A7AD}" type="slidenum">
              <a:rPr lang="en-US" smtClean="0"/>
              <a:pPr/>
              <a:t>65</a:t>
            </a:fld>
            <a:endParaRPr lang="en-US" dirty="0"/>
          </a:p>
        </p:txBody>
      </p:sp>
    </p:spTree>
    <p:extLst>
      <p:ext uri="{BB962C8B-B14F-4D97-AF65-F5344CB8AC3E}">
        <p14:creationId xmlns:p14="http://schemas.microsoft.com/office/powerpoint/2010/main" val="228617017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5AE29C6-D89D-44A6-8890-103E4817C7CB}"/>
              </a:ext>
            </a:extLst>
          </p:cNvPr>
          <p:cNvSpPr>
            <a:spLocks noGrp="1"/>
          </p:cNvSpPr>
          <p:nvPr>
            <p:ph idx="1"/>
          </p:nvPr>
        </p:nvSpPr>
        <p:spPr/>
        <p:txBody>
          <a:bodyPr/>
          <a:lstStyle/>
          <a:p>
            <a:r>
              <a:rPr lang="en-US" dirty="0"/>
              <a:t>Lab 13 / Playing Audio</a:t>
            </a:r>
          </a:p>
          <a:p>
            <a:r>
              <a:rPr lang="en-US" dirty="0"/>
              <a:t>Lab 14 / Using a Printer</a:t>
            </a:r>
          </a:p>
        </p:txBody>
      </p:sp>
      <p:sp>
        <p:nvSpPr>
          <p:cNvPr id="3" name="Footer Placeholder 2">
            <a:extLst>
              <a:ext uri="{FF2B5EF4-FFF2-40B4-BE49-F238E27FC236}">
                <a16:creationId xmlns:a16="http://schemas.microsoft.com/office/drawing/2014/main" id="{E6880F6C-AA80-4556-893F-F0C336FDD9A8}"/>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703E2B07-FE86-42E7-A233-76FFCC0FF7AE}"/>
              </a:ext>
            </a:extLst>
          </p:cNvPr>
          <p:cNvSpPr>
            <a:spLocks noGrp="1"/>
          </p:cNvSpPr>
          <p:nvPr>
            <p:ph type="sldNum" sz="quarter" idx="4"/>
          </p:nvPr>
        </p:nvSpPr>
        <p:spPr/>
        <p:txBody>
          <a:bodyPr/>
          <a:lstStyle/>
          <a:p>
            <a:fld id="{5356F478-C559-429F-9426-6D8D07B5A7AD}" type="slidenum">
              <a:rPr lang="en-US" smtClean="0"/>
              <a:pPr/>
              <a:t>66</a:t>
            </a:fld>
            <a:endParaRPr lang="en-US" dirty="0"/>
          </a:p>
        </p:txBody>
      </p:sp>
    </p:spTree>
    <p:extLst>
      <p:ext uri="{BB962C8B-B14F-4D97-AF65-F5344CB8AC3E}">
        <p14:creationId xmlns:p14="http://schemas.microsoft.com/office/powerpoint/2010/main" val="188699765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3 / Unit 4 / Using Storage Devices</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155502820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D49078-08EC-4FD2-99BF-C4B0A2BD80FE}"/>
              </a:ext>
            </a:extLst>
          </p:cNvPr>
          <p:cNvSpPr>
            <a:spLocks noGrp="1"/>
          </p:cNvSpPr>
          <p:nvPr>
            <p:ph idx="1"/>
          </p:nvPr>
        </p:nvSpPr>
        <p:spPr/>
        <p:txBody>
          <a:bodyPr>
            <a:normAutofit fontScale="85000" lnSpcReduction="10000"/>
          </a:bodyPr>
          <a:lstStyle/>
          <a:p>
            <a:r>
              <a:rPr lang="en-US" dirty="0"/>
              <a:t>Contrast volatile and non-volatile storage types</a:t>
            </a:r>
          </a:p>
          <a:p>
            <a:r>
              <a:rPr lang="en-US" dirty="0"/>
              <a:t>Describe the types of system memory modules used in PCs</a:t>
            </a:r>
          </a:p>
          <a:p>
            <a:r>
              <a:rPr lang="en-US" dirty="0"/>
              <a:t>Describe the types and features of Hard Disk Drives, Solid State Drives, optical drives, and flash memory</a:t>
            </a:r>
          </a:p>
        </p:txBody>
      </p:sp>
      <p:sp>
        <p:nvSpPr>
          <p:cNvPr id="3" name="Footer Placeholder 2">
            <a:extLst>
              <a:ext uri="{FF2B5EF4-FFF2-40B4-BE49-F238E27FC236}">
                <a16:creationId xmlns:a16="http://schemas.microsoft.com/office/drawing/2014/main" id="{AD9E7606-22BB-48C4-84D0-4B5D802F3945}"/>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2BD12951-F501-4527-9D11-F23B7BB37E18}"/>
              </a:ext>
            </a:extLst>
          </p:cNvPr>
          <p:cNvSpPr>
            <a:spLocks noGrp="1"/>
          </p:cNvSpPr>
          <p:nvPr>
            <p:ph type="sldNum" sz="quarter" idx="4"/>
          </p:nvPr>
        </p:nvSpPr>
        <p:spPr/>
        <p:txBody>
          <a:bodyPr/>
          <a:lstStyle/>
          <a:p>
            <a:fld id="{5356F478-C559-429F-9426-6D8D07B5A7AD}" type="slidenum">
              <a:rPr lang="en-US" smtClean="0"/>
              <a:pPr/>
              <a:t>68</a:t>
            </a:fld>
            <a:endParaRPr lang="en-US" dirty="0"/>
          </a:p>
        </p:txBody>
      </p:sp>
    </p:spTree>
    <p:extLst>
      <p:ext uri="{BB962C8B-B14F-4D97-AF65-F5344CB8AC3E}">
        <p14:creationId xmlns:p14="http://schemas.microsoft.com/office/powerpoint/2010/main" val="285072514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CCFBD-331D-4B00-9359-5665E9D205C0}"/>
              </a:ext>
            </a:extLst>
          </p:cNvPr>
          <p:cNvSpPr>
            <a:spLocks noGrp="1"/>
          </p:cNvSpPr>
          <p:nvPr>
            <p:ph type="title"/>
          </p:nvPr>
        </p:nvSpPr>
        <p:spPr/>
        <p:txBody>
          <a:bodyPr/>
          <a:lstStyle/>
          <a:p>
            <a:r>
              <a:rPr lang="en-US" dirty="0"/>
              <a:t>System Memory</a:t>
            </a:r>
          </a:p>
        </p:txBody>
      </p:sp>
      <p:sp>
        <p:nvSpPr>
          <p:cNvPr id="3" name="Content Placeholder 2">
            <a:extLst>
              <a:ext uri="{FF2B5EF4-FFF2-40B4-BE49-F238E27FC236}">
                <a16:creationId xmlns:a16="http://schemas.microsoft.com/office/drawing/2014/main" id="{0F75EBFD-0BF5-484F-8CF4-F592B309E959}"/>
              </a:ext>
            </a:extLst>
          </p:cNvPr>
          <p:cNvSpPr>
            <a:spLocks noGrp="1"/>
          </p:cNvSpPr>
          <p:nvPr>
            <p:ph sz="half" idx="1"/>
          </p:nvPr>
        </p:nvSpPr>
        <p:spPr/>
        <p:txBody>
          <a:bodyPr>
            <a:normAutofit fontScale="62500" lnSpcReduction="20000"/>
          </a:bodyPr>
          <a:lstStyle/>
          <a:p>
            <a:r>
              <a:rPr lang="en-US" dirty="0"/>
              <a:t>Random Access Memory (RAM)</a:t>
            </a:r>
          </a:p>
          <a:p>
            <a:r>
              <a:rPr lang="en-US" dirty="0"/>
              <a:t>Volatile storage</a:t>
            </a:r>
          </a:p>
          <a:p>
            <a:r>
              <a:rPr lang="en-US" dirty="0"/>
              <a:t>Vendors</a:t>
            </a:r>
            <a:r>
              <a:rPr lang="en-GB" dirty="0"/>
              <a:t>—</a:t>
            </a:r>
            <a:r>
              <a:rPr lang="en-US" dirty="0"/>
              <a:t>Kingston, Crucial (Micron), Corsair, PNY, Integral</a:t>
            </a:r>
          </a:p>
          <a:p>
            <a:r>
              <a:rPr lang="en-US" dirty="0"/>
              <a:t>Dynamic RAM (DRAM)</a:t>
            </a:r>
          </a:p>
          <a:p>
            <a:r>
              <a:rPr lang="en-US" dirty="0"/>
              <a:t>Synchronous DRAM</a:t>
            </a:r>
          </a:p>
          <a:p>
            <a:pPr lvl="1"/>
            <a:r>
              <a:rPr lang="en-US" dirty="0"/>
              <a:t>64-bit transfers per clock cycle</a:t>
            </a:r>
          </a:p>
          <a:p>
            <a:r>
              <a:rPr lang="en-US" dirty="0"/>
              <a:t>Module packaging</a:t>
            </a:r>
          </a:p>
          <a:p>
            <a:pPr lvl="1"/>
            <a:r>
              <a:rPr lang="en-US" dirty="0"/>
              <a:t>DIMMs (Dual Inline Memory Module)</a:t>
            </a:r>
          </a:p>
          <a:p>
            <a:pPr lvl="1"/>
            <a:r>
              <a:rPr lang="en-US" dirty="0"/>
              <a:t>Small Outline DIMM (SO-DIMM)</a:t>
            </a:r>
          </a:p>
        </p:txBody>
      </p:sp>
      <p:pic>
        <p:nvPicPr>
          <p:cNvPr id="7" name="Content Placeholder 6" descr="SDRAM packaged in 168-pin DIMMs. Image © 123rf.com.">
            <a:extLst>
              <a:ext uri="{FF2B5EF4-FFF2-40B4-BE49-F238E27FC236}">
                <a16:creationId xmlns:a16="http://schemas.microsoft.com/office/drawing/2014/main" id="{FCF315FE-6448-487A-8EBC-0ECFADB06A3D}"/>
              </a:ext>
            </a:extLst>
          </p:cNvPr>
          <p:cNvPicPr>
            <a:picLocks noGrp="1"/>
          </p:cNvPicPr>
          <p:nvPr>
            <p:ph sz="half" idx="2"/>
          </p:nvPr>
        </p:nvPicPr>
        <p:blipFill rotWithShape="1">
          <a:blip r:embed="rId2">
            <a:clrChange>
              <a:clrFrom>
                <a:srgbClr val="FFFFFF"/>
              </a:clrFrom>
              <a:clrTo>
                <a:srgbClr val="FFFFFF">
                  <a:alpha val="0"/>
                </a:srgbClr>
              </a:clrTo>
            </a:clrChange>
          </a:blip>
          <a:srcRect l="9377" t="2619" r="3311" b="-1"/>
          <a:stretch/>
        </p:blipFill>
        <p:spPr bwMode="auto">
          <a:xfrm>
            <a:off x="6126163" y="1330567"/>
            <a:ext cx="5940425" cy="4746140"/>
          </a:xfrm>
          <a:prstGeom prst="rect">
            <a:avLst/>
          </a:prstGeom>
          <a:noFill/>
          <a:ln>
            <a:noFill/>
          </a:ln>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368A12A8-08AC-43F8-9CDA-2EA49419A11E}"/>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0A169411-C4E4-4835-9E07-DAA2BD0B72EB}"/>
              </a:ext>
            </a:extLst>
          </p:cNvPr>
          <p:cNvSpPr>
            <a:spLocks noGrp="1"/>
          </p:cNvSpPr>
          <p:nvPr>
            <p:ph type="sldNum" sz="quarter" idx="4"/>
          </p:nvPr>
        </p:nvSpPr>
        <p:spPr/>
        <p:txBody>
          <a:bodyPr/>
          <a:lstStyle/>
          <a:p>
            <a:fld id="{5356F478-C559-429F-9426-6D8D07B5A7AD}" type="slidenum">
              <a:rPr lang="en-US" smtClean="0"/>
              <a:pPr/>
              <a:t>69</a:t>
            </a:fld>
            <a:endParaRPr lang="en-US" dirty="0"/>
          </a:p>
        </p:txBody>
      </p:sp>
    </p:spTree>
    <p:extLst>
      <p:ext uri="{BB962C8B-B14F-4D97-AF65-F5344CB8AC3E}">
        <p14:creationId xmlns:p14="http://schemas.microsoft.com/office/powerpoint/2010/main" val="22640356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3F2621B-FF73-405D-B9B2-C51548C3FB36}"/>
              </a:ext>
            </a:extLst>
          </p:cNvPr>
          <p:cNvSpPr>
            <a:spLocks noGrp="1"/>
          </p:cNvSpPr>
          <p:nvPr>
            <p:ph type="title"/>
          </p:nvPr>
        </p:nvSpPr>
        <p:spPr/>
        <p:txBody>
          <a:bodyPr/>
          <a:lstStyle/>
          <a:p>
            <a:r>
              <a:rPr lang="en-US" dirty="0"/>
              <a:t>Intel and AMD CPU Brands</a:t>
            </a:r>
          </a:p>
        </p:txBody>
      </p:sp>
      <p:sp>
        <p:nvSpPr>
          <p:cNvPr id="10" name="Content Placeholder 9">
            <a:extLst>
              <a:ext uri="{FF2B5EF4-FFF2-40B4-BE49-F238E27FC236}">
                <a16:creationId xmlns:a16="http://schemas.microsoft.com/office/drawing/2014/main" id="{CA03B69C-DA5D-4C78-822D-C410452588AF}"/>
              </a:ext>
            </a:extLst>
          </p:cNvPr>
          <p:cNvSpPr>
            <a:spLocks noGrp="1"/>
          </p:cNvSpPr>
          <p:nvPr>
            <p:ph sz="half" idx="1"/>
          </p:nvPr>
        </p:nvSpPr>
        <p:spPr/>
        <p:txBody>
          <a:bodyPr>
            <a:normAutofit fontScale="92500" lnSpcReduction="10000"/>
          </a:bodyPr>
          <a:lstStyle/>
          <a:p>
            <a:r>
              <a:rPr lang="en-US" dirty="0"/>
              <a:t>Core</a:t>
            </a:r>
          </a:p>
          <a:p>
            <a:r>
              <a:rPr lang="en-US" dirty="0"/>
              <a:t>Pentium</a:t>
            </a:r>
          </a:p>
          <a:p>
            <a:r>
              <a:rPr lang="en-US" dirty="0"/>
              <a:t>Celeron</a:t>
            </a:r>
          </a:p>
          <a:p>
            <a:r>
              <a:rPr lang="en-US" dirty="0"/>
              <a:t>Atom</a:t>
            </a:r>
          </a:p>
          <a:p>
            <a:r>
              <a:rPr lang="en-US" dirty="0"/>
              <a:t>Xeon</a:t>
            </a:r>
          </a:p>
          <a:p>
            <a:endParaRPr lang="en-US" dirty="0"/>
          </a:p>
        </p:txBody>
      </p:sp>
      <p:sp>
        <p:nvSpPr>
          <p:cNvPr id="11" name="Content Placeholder 10">
            <a:extLst>
              <a:ext uri="{FF2B5EF4-FFF2-40B4-BE49-F238E27FC236}">
                <a16:creationId xmlns:a16="http://schemas.microsoft.com/office/drawing/2014/main" id="{F3E7A385-7855-4B2B-8198-2C4AD0411D9A}"/>
              </a:ext>
            </a:extLst>
          </p:cNvPr>
          <p:cNvSpPr>
            <a:spLocks noGrp="1"/>
          </p:cNvSpPr>
          <p:nvPr>
            <p:ph sz="half" idx="2"/>
          </p:nvPr>
        </p:nvSpPr>
        <p:spPr/>
        <p:txBody>
          <a:bodyPr>
            <a:normAutofit fontScale="92500" lnSpcReduction="10000"/>
          </a:bodyPr>
          <a:lstStyle/>
          <a:p>
            <a:r>
              <a:rPr lang="en-US" dirty="0"/>
              <a:t>Legacy—Athlon, Phenom, Sempron, Turion, AMD FX, Opteron</a:t>
            </a:r>
          </a:p>
          <a:p>
            <a:r>
              <a:rPr lang="en-US" dirty="0"/>
              <a:t>Zen microarchitecture</a:t>
            </a:r>
          </a:p>
          <a:p>
            <a:r>
              <a:rPr lang="en-US" dirty="0"/>
              <a:t>Ryzen/</a:t>
            </a:r>
            <a:r>
              <a:rPr lang="en-US" dirty="0" err="1"/>
              <a:t>Threadripper</a:t>
            </a:r>
            <a:r>
              <a:rPr lang="en-US" dirty="0"/>
              <a:t> and Ryzen Mobile</a:t>
            </a:r>
          </a:p>
          <a:p>
            <a:r>
              <a:rPr lang="en-US" dirty="0" err="1"/>
              <a:t>Epyc</a:t>
            </a:r>
            <a:endParaRPr lang="en-US" dirty="0"/>
          </a:p>
          <a:p>
            <a:endParaRPr lang="en-US" dirty="0"/>
          </a:p>
        </p:txBody>
      </p:sp>
      <p:sp>
        <p:nvSpPr>
          <p:cNvPr id="2" name="Footer Placeholder 1">
            <a:extLst>
              <a:ext uri="{FF2B5EF4-FFF2-40B4-BE49-F238E27FC236}">
                <a16:creationId xmlns:a16="http://schemas.microsoft.com/office/drawing/2014/main" id="{540414B5-0848-46A7-9EA8-2213B2A68F2C}"/>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8B9B590A-E8F3-43AF-8971-936F9C545DC6}"/>
              </a:ext>
            </a:extLst>
          </p:cNvPr>
          <p:cNvSpPr>
            <a:spLocks noGrp="1"/>
          </p:cNvSpPr>
          <p:nvPr>
            <p:ph type="sldNum" sz="quarter" idx="4"/>
          </p:nvPr>
        </p:nvSpPr>
        <p:spPr/>
        <p:txBody>
          <a:bodyPr/>
          <a:lstStyle/>
          <a:p>
            <a:fld id="{5356F478-C559-429F-9426-6D8D07B5A7AD}" type="slidenum">
              <a:rPr lang="en-US" smtClean="0"/>
              <a:pPr/>
              <a:t>7</a:t>
            </a:fld>
            <a:endParaRPr lang="en-US" dirty="0"/>
          </a:p>
        </p:txBody>
      </p:sp>
    </p:spTree>
    <p:extLst>
      <p:ext uri="{BB962C8B-B14F-4D97-AF65-F5344CB8AC3E}">
        <p14:creationId xmlns:p14="http://schemas.microsoft.com/office/powerpoint/2010/main" val="327667066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9F727D-73E5-420B-B987-7AF19817EB59}"/>
              </a:ext>
            </a:extLst>
          </p:cNvPr>
          <p:cNvSpPr>
            <a:spLocks noGrp="1"/>
          </p:cNvSpPr>
          <p:nvPr>
            <p:ph type="title"/>
          </p:nvPr>
        </p:nvSpPr>
        <p:spPr/>
        <p:txBody>
          <a:bodyPr/>
          <a:lstStyle/>
          <a:p>
            <a:r>
              <a:rPr lang="en-US" dirty="0"/>
              <a:t>Double Data Rate SDRAM (DDR SDRAM)</a:t>
            </a:r>
          </a:p>
        </p:txBody>
      </p:sp>
      <p:sp>
        <p:nvSpPr>
          <p:cNvPr id="4" name="Content Placeholder 3">
            <a:extLst>
              <a:ext uri="{FF2B5EF4-FFF2-40B4-BE49-F238E27FC236}">
                <a16:creationId xmlns:a16="http://schemas.microsoft.com/office/drawing/2014/main" id="{E3C85685-26EC-49AB-9B84-7A73AF72A4BB}"/>
              </a:ext>
            </a:extLst>
          </p:cNvPr>
          <p:cNvSpPr>
            <a:spLocks noGrp="1"/>
          </p:cNvSpPr>
          <p:nvPr>
            <p:ph sz="half" idx="2"/>
          </p:nvPr>
        </p:nvSpPr>
        <p:spPr/>
        <p:txBody>
          <a:bodyPr>
            <a:normAutofit fontScale="62500" lnSpcReduction="20000"/>
          </a:bodyPr>
          <a:lstStyle/>
          <a:p>
            <a:r>
              <a:rPr lang="en-US" dirty="0"/>
              <a:t>Two 64-bit transfers per clock cycle</a:t>
            </a:r>
          </a:p>
          <a:p>
            <a:r>
              <a:rPr lang="en-US" dirty="0"/>
              <a:t>Subsequent iterations increase bus speed</a:t>
            </a:r>
          </a:p>
          <a:p>
            <a:pPr lvl="1"/>
            <a:r>
              <a:rPr lang="en-US" dirty="0"/>
              <a:t>DDR2</a:t>
            </a:r>
          </a:p>
          <a:p>
            <a:pPr lvl="1"/>
            <a:r>
              <a:rPr lang="en-US" dirty="0"/>
              <a:t>DDR3</a:t>
            </a:r>
          </a:p>
          <a:p>
            <a:pPr lvl="1"/>
            <a:r>
              <a:rPr lang="en-US" dirty="0"/>
              <a:t>DDR4</a:t>
            </a:r>
          </a:p>
          <a:p>
            <a:r>
              <a:rPr lang="en-US" dirty="0"/>
              <a:t>Motherboard sockets must match DDR version</a:t>
            </a:r>
          </a:p>
          <a:p>
            <a:r>
              <a:rPr lang="en-US" dirty="0"/>
              <a:t>DIMM and SO-DIMM modules with different pin positions</a:t>
            </a:r>
          </a:p>
          <a:p>
            <a:endParaRPr lang="en-US" dirty="0"/>
          </a:p>
        </p:txBody>
      </p:sp>
      <p:pic>
        <p:nvPicPr>
          <p:cNvPr id="8" name="Content Placeholder 7" descr="DDR3 SDRAM in 240-pin DIMMs. Image © 123.rf.com.">
            <a:extLst>
              <a:ext uri="{FF2B5EF4-FFF2-40B4-BE49-F238E27FC236}">
                <a16:creationId xmlns:a16="http://schemas.microsoft.com/office/drawing/2014/main" id="{796440D4-C115-4BDB-B981-D400F79A7CBD}"/>
              </a:ext>
            </a:extLst>
          </p:cNvPr>
          <p:cNvPicPr>
            <a:picLocks noGrp="1"/>
          </p:cNvPicPr>
          <p:nvPr>
            <p:ph sz="half" idx="1"/>
          </p:nvPr>
        </p:nvPicPr>
        <p:blipFill rotWithShape="1">
          <a:blip r:embed="rId2">
            <a:clrChange>
              <a:clrFrom>
                <a:srgbClr val="FFFFFF"/>
              </a:clrFrom>
              <a:clrTo>
                <a:srgbClr val="FFFFFF">
                  <a:alpha val="0"/>
                </a:srgbClr>
              </a:clrTo>
            </a:clrChange>
          </a:blip>
          <a:srcRect l="8052" r="3561" b="3020"/>
          <a:stretch/>
        </p:blipFill>
        <p:spPr bwMode="auto">
          <a:xfrm>
            <a:off x="92075" y="1367858"/>
            <a:ext cx="5943600" cy="4671558"/>
          </a:xfrm>
          <a:prstGeom prst="rect">
            <a:avLst/>
          </a:prstGeom>
          <a:noFill/>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D2A3BEBA-D0C2-4A2E-9D96-7EB5042BE1F1}"/>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0ED61EF-2854-4498-92B0-AC5894E07428}"/>
              </a:ext>
            </a:extLst>
          </p:cNvPr>
          <p:cNvSpPr>
            <a:spLocks noGrp="1"/>
          </p:cNvSpPr>
          <p:nvPr>
            <p:ph type="sldNum" sz="quarter" idx="4"/>
          </p:nvPr>
        </p:nvSpPr>
        <p:spPr/>
        <p:txBody>
          <a:bodyPr/>
          <a:lstStyle/>
          <a:p>
            <a:fld id="{5356F478-C559-429F-9426-6D8D07B5A7AD}" type="slidenum">
              <a:rPr lang="en-US" smtClean="0"/>
              <a:pPr/>
              <a:t>70</a:t>
            </a:fld>
            <a:endParaRPr lang="en-US" dirty="0"/>
          </a:p>
        </p:txBody>
      </p:sp>
    </p:spTree>
    <p:extLst>
      <p:ext uri="{BB962C8B-B14F-4D97-AF65-F5344CB8AC3E}">
        <p14:creationId xmlns:p14="http://schemas.microsoft.com/office/powerpoint/2010/main" val="257533605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Hard Disk Drives (HDD)</a:t>
            </a:r>
          </a:p>
        </p:txBody>
      </p:sp>
      <p:sp>
        <p:nvSpPr>
          <p:cNvPr id="8" name="Content Placeholder 7"/>
          <p:cNvSpPr>
            <a:spLocks noGrp="1"/>
          </p:cNvSpPr>
          <p:nvPr>
            <p:ph sz="half" idx="1"/>
          </p:nvPr>
        </p:nvSpPr>
        <p:spPr/>
        <p:txBody>
          <a:bodyPr>
            <a:normAutofit fontScale="55000" lnSpcReduction="20000"/>
          </a:bodyPr>
          <a:lstStyle/>
          <a:p>
            <a:r>
              <a:rPr lang="en-US" dirty="0"/>
              <a:t>HDD is one type of fixed disk internal persistent storage device</a:t>
            </a:r>
          </a:p>
          <a:p>
            <a:r>
              <a:rPr lang="en-US" dirty="0"/>
              <a:t>Magnetic platters access by a drive head</a:t>
            </a:r>
          </a:p>
          <a:p>
            <a:r>
              <a:rPr lang="en-US" dirty="0"/>
              <a:t>2.5” and 2.5” formats</a:t>
            </a:r>
          </a:p>
          <a:p>
            <a:r>
              <a:rPr lang="en-US" dirty="0"/>
              <a:t>Capacity</a:t>
            </a:r>
          </a:p>
          <a:p>
            <a:r>
              <a:rPr lang="en-US" dirty="0"/>
              <a:t>Performance</a:t>
            </a:r>
          </a:p>
          <a:p>
            <a:pPr lvl="1"/>
            <a:r>
              <a:rPr lang="en-US" dirty="0"/>
              <a:t>Spin speed (RPM)</a:t>
            </a:r>
          </a:p>
          <a:p>
            <a:pPr lvl="1"/>
            <a:r>
              <a:rPr lang="en-US" dirty="0"/>
              <a:t>Access time</a:t>
            </a:r>
          </a:p>
          <a:p>
            <a:pPr lvl="1"/>
            <a:r>
              <a:rPr lang="en-US" dirty="0"/>
              <a:t>Transfer rate</a:t>
            </a:r>
          </a:p>
          <a:p>
            <a:r>
              <a:rPr lang="en-US" dirty="0"/>
              <a:t>Vendors—Seagate, Western Digital, Maxtor, Hitachi, Fujitsu, Toshiba, Samsung</a:t>
            </a:r>
          </a:p>
        </p:txBody>
      </p:sp>
      <p:pic>
        <p:nvPicPr>
          <p:cNvPr id="9" name="Content Placeholder 8" descr="3.5&quot; form factor hard disk drive. Image © 123rf.com.">
            <a:extLst>
              <a:ext uri="{FF2B5EF4-FFF2-40B4-BE49-F238E27FC236}">
                <a16:creationId xmlns:a16="http://schemas.microsoft.com/office/drawing/2014/main" id="{564FBAE7-0F01-4FAE-A1E9-3D2C80FD186F}"/>
              </a:ext>
            </a:extLst>
          </p:cNvPr>
          <p:cNvPicPr>
            <a:picLocks noGrp="1"/>
          </p:cNvPicPr>
          <p:nvPr>
            <p:ph sz="half" idx="2"/>
          </p:nvPr>
        </p:nvPicPr>
        <p:blipFill rotWithShape="1">
          <a:blip r:embed="rId3">
            <a:clrChange>
              <a:clrFrom>
                <a:srgbClr val="FFFFFF"/>
              </a:clrFrom>
              <a:clrTo>
                <a:srgbClr val="FFFFFF">
                  <a:alpha val="0"/>
                </a:srgbClr>
              </a:clrTo>
            </a:clrChange>
          </a:blip>
          <a:srcRect t="4976"/>
          <a:stretch/>
        </p:blipFill>
        <p:spPr bwMode="auto">
          <a:xfrm>
            <a:off x="6126163" y="1681833"/>
            <a:ext cx="5940425" cy="4043609"/>
          </a:xfrm>
          <a:prstGeom prst="rect">
            <a:avLst/>
          </a:prstGeom>
          <a:noFill/>
          <a:ln>
            <a:noFill/>
          </a:ln>
          <a:extLst>
            <a:ext uri="{53640926-AAD7-44D8-BBD7-CCE9431645EC}">
              <a14:shadowObscured xmlns:a14="http://schemas.microsoft.com/office/drawing/2010/main"/>
            </a:ext>
          </a:extLst>
        </p:spPr>
      </p:pic>
      <p:sp>
        <p:nvSpPr>
          <p:cNvPr id="2" name="Footer Placeholder 1">
            <a:extLst>
              <a:ext uri="{FF2B5EF4-FFF2-40B4-BE49-F238E27FC236}">
                <a16:creationId xmlns:a16="http://schemas.microsoft.com/office/drawing/2014/main" id="{B83AE43D-5D82-4264-ACC3-9E902B715CB2}"/>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2F3521DA-71ED-4EDD-90F0-B3008EE21508}"/>
              </a:ext>
            </a:extLst>
          </p:cNvPr>
          <p:cNvSpPr>
            <a:spLocks noGrp="1"/>
          </p:cNvSpPr>
          <p:nvPr>
            <p:ph type="sldNum" sz="quarter" idx="4"/>
          </p:nvPr>
        </p:nvSpPr>
        <p:spPr/>
        <p:txBody>
          <a:bodyPr/>
          <a:lstStyle/>
          <a:p>
            <a:fld id="{5356F478-C559-429F-9426-6D8D07B5A7AD}" type="slidenum">
              <a:rPr lang="en-US" smtClean="0"/>
              <a:pPr/>
              <a:t>71</a:t>
            </a:fld>
            <a:endParaRPr lang="en-US" dirty="0"/>
          </a:p>
        </p:txBody>
      </p:sp>
    </p:spTree>
    <p:extLst>
      <p:ext uri="{BB962C8B-B14F-4D97-AF65-F5344CB8AC3E}">
        <p14:creationId xmlns:p14="http://schemas.microsoft.com/office/powerpoint/2010/main" val="367123940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US" dirty="0"/>
              <a:t>Serial ATA (SATA) dominates internal devices (legacy drives used Parallel ATA/EIDE and SCSI)</a:t>
            </a:r>
          </a:p>
          <a:p>
            <a:r>
              <a:rPr lang="en-US" dirty="0"/>
              <a:t>External drives housed in an enclosure can use a number of interfaces</a:t>
            </a:r>
          </a:p>
        </p:txBody>
      </p:sp>
      <p:sp>
        <p:nvSpPr>
          <p:cNvPr id="3" name="Title 2"/>
          <p:cNvSpPr>
            <a:spLocks noGrp="1"/>
          </p:cNvSpPr>
          <p:nvPr>
            <p:ph type="title"/>
          </p:nvPr>
        </p:nvSpPr>
        <p:spPr/>
        <p:txBody>
          <a:bodyPr/>
          <a:lstStyle/>
          <a:p>
            <a:r>
              <a:rPr lang="en-US"/>
              <a:t>HDD Interfaces</a:t>
            </a:r>
            <a:endParaRPr lang="en-US" dirty="0"/>
          </a:p>
        </p:txBody>
      </p:sp>
      <p:pic>
        <p:nvPicPr>
          <p:cNvPr id="11" name="Content Placeholder 10">
            <a:extLst>
              <a:ext uri="{FF2B5EF4-FFF2-40B4-BE49-F238E27FC236}">
                <a16:creationId xmlns:a16="http://schemas.microsoft.com/office/drawing/2014/main" id="{84B9E57A-EB87-425C-B867-7F4D74D44183}"/>
              </a:ext>
            </a:extLst>
          </p:cNvPr>
          <p:cNvPicPr>
            <a:picLocks noGrp="1" noChangeAspect="1"/>
          </p:cNvPicPr>
          <p:nvPr>
            <p:ph idx="12"/>
          </p:nvPr>
        </p:nvPicPr>
        <p:blipFill>
          <a:blip r:embed="rId3"/>
          <a:stretch>
            <a:fillRect/>
          </a:stretch>
        </p:blipFill>
        <p:spPr>
          <a:xfrm>
            <a:off x="2341975" y="3749675"/>
            <a:ext cx="7477887" cy="2743200"/>
          </a:xfrm>
          <a:prstGeom prst="rect">
            <a:avLst/>
          </a:prstGeom>
        </p:spPr>
      </p:pic>
      <p:sp>
        <p:nvSpPr>
          <p:cNvPr id="4" name="Footer Placeholder 3">
            <a:extLst>
              <a:ext uri="{FF2B5EF4-FFF2-40B4-BE49-F238E27FC236}">
                <a16:creationId xmlns:a16="http://schemas.microsoft.com/office/drawing/2014/main" id="{8B4513F1-D048-4E97-8F02-DB69BCAF9848}"/>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C5140ED1-F6C4-46FD-80E6-E3805F5D2AC9}"/>
              </a:ext>
            </a:extLst>
          </p:cNvPr>
          <p:cNvSpPr>
            <a:spLocks noGrp="1"/>
          </p:cNvSpPr>
          <p:nvPr>
            <p:ph type="sldNum" sz="quarter" idx="4"/>
          </p:nvPr>
        </p:nvSpPr>
        <p:spPr/>
        <p:txBody>
          <a:bodyPr/>
          <a:lstStyle/>
          <a:p>
            <a:fld id="{5356F478-C559-429F-9426-6D8D07B5A7AD}" type="slidenum">
              <a:rPr lang="en-US" smtClean="0"/>
              <a:pPr/>
              <a:t>72</a:t>
            </a:fld>
            <a:endParaRPr lang="en-US" dirty="0"/>
          </a:p>
        </p:txBody>
      </p:sp>
    </p:spTree>
    <p:extLst>
      <p:ext uri="{BB962C8B-B14F-4D97-AF65-F5344CB8AC3E}">
        <p14:creationId xmlns:p14="http://schemas.microsoft.com/office/powerpoint/2010/main" val="299193853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1716C-BCAA-4D84-9E87-D94C7F88FF99}"/>
              </a:ext>
            </a:extLst>
          </p:cNvPr>
          <p:cNvSpPr>
            <a:spLocks noGrp="1"/>
          </p:cNvSpPr>
          <p:nvPr>
            <p:ph type="title"/>
          </p:nvPr>
        </p:nvSpPr>
        <p:spPr/>
        <p:txBody>
          <a:bodyPr/>
          <a:lstStyle/>
          <a:p>
            <a:r>
              <a:rPr lang="en-US" dirty="0"/>
              <a:t>Solid State Drives (SSD)</a:t>
            </a:r>
          </a:p>
        </p:txBody>
      </p:sp>
      <p:sp>
        <p:nvSpPr>
          <p:cNvPr id="4" name="Content Placeholder 3">
            <a:extLst>
              <a:ext uri="{FF2B5EF4-FFF2-40B4-BE49-F238E27FC236}">
                <a16:creationId xmlns:a16="http://schemas.microsoft.com/office/drawing/2014/main" id="{738E1EC0-6939-4ADC-8FAE-C671590E69CC}"/>
              </a:ext>
            </a:extLst>
          </p:cNvPr>
          <p:cNvSpPr>
            <a:spLocks noGrp="1"/>
          </p:cNvSpPr>
          <p:nvPr>
            <p:ph sz="half" idx="2"/>
          </p:nvPr>
        </p:nvSpPr>
        <p:spPr/>
        <p:txBody>
          <a:bodyPr>
            <a:normAutofit fontScale="62500" lnSpcReduction="20000"/>
          </a:bodyPr>
          <a:lstStyle/>
          <a:p>
            <a:r>
              <a:rPr lang="en-US" dirty="0"/>
              <a:t>Non-volatile flash memory</a:t>
            </a:r>
          </a:p>
          <a:p>
            <a:r>
              <a:rPr lang="en-US" dirty="0"/>
              <a:t>Lighter, faster, and more reliable than mechanical HDDs</a:t>
            </a:r>
          </a:p>
          <a:p>
            <a:r>
              <a:rPr lang="en-US" dirty="0"/>
              <a:t>Costs falling rapidly but still very expensive above 512 GB</a:t>
            </a:r>
          </a:p>
          <a:p>
            <a:r>
              <a:rPr lang="en-US" dirty="0"/>
              <a:t>Large flash memory caches are also used to supplement HDDs (hybrid drives)</a:t>
            </a:r>
          </a:p>
          <a:p>
            <a:r>
              <a:rPr lang="en-US" dirty="0"/>
              <a:t>Can be packaged as 2.5” drive with SATA connector, PCIe adapter card, or M.2 adapter card</a:t>
            </a:r>
          </a:p>
        </p:txBody>
      </p:sp>
      <p:pic>
        <p:nvPicPr>
          <p:cNvPr id="7" name="Content Placeholder 6" descr="2.5&quot; form factor solid state drive. Image © 123rf.com.">
            <a:extLst>
              <a:ext uri="{FF2B5EF4-FFF2-40B4-BE49-F238E27FC236}">
                <a16:creationId xmlns:a16="http://schemas.microsoft.com/office/drawing/2014/main" id="{F632EC63-8449-4BFE-AA05-BA63C417CC1C}"/>
              </a:ext>
            </a:extLst>
          </p:cNvPr>
          <p:cNvPicPr>
            <a:picLocks noGrp="1"/>
          </p:cNvPicPr>
          <p:nvPr>
            <p:ph sz="half" idx="1"/>
          </p:nvPr>
        </p:nvPicPr>
        <p:blipFill rotWithShape="1">
          <a:blip r:embed="rId2">
            <a:clrChange>
              <a:clrFrom>
                <a:srgbClr val="FFFFFF"/>
              </a:clrFrom>
              <a:clrTo>
                <a:srgbClr val="FFFFFF">
                  <a:alpha val="0"/>
                </a:srgbClr>
              </a:clrTo>
            </a:clrChange>
          </a:blip>
          <a:srcRect t="6250"/>
          <a:stretch/>
        </p:blipFill>
        <p:spPr bwMode="auto">
          <a:xfrm>
            <a:off x="92075" y="1707873"/>
            <a:ext cx="5943600" cy="3991528"/>
          </a:xfrm>
          <a:prstGeom prst="rect">
            <a:avLst/>
          </a:prstGeom>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8C75E41A-C31F-4E5A-8C62-CE3B6FF3F159}"/>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911CAC83-6C6D-4FF7-BBC3-B73FE90F578B}"/>
              </a:ext>
            </a:extLst>
          </p:cNvPr>
          <p:cNvSpPr>
            <a:spLocks noGrp="1"/>
          </p:cNvSpPr>
          <p:nvPr>
            <p:ph type="sldNum" sz="quarter" idx="4"/>
          </p:nvPr>
        </p:nvSpPr>
        <p:spPr/>
        <p:txBody>
          <a:bodyPr/>
          <a:lstStyle/>
          <a:p>
            <a:fld id="{5356F478-C559-429F-9426-6D8D07B5A7AD}" type="slidenum">
              <a:rPr lang="en-US" smtClean="0"/>
              <a:pPr/>
              <a:t>73</a:t>
            </a:fld>
            <a:endParaRPr lang="en-US" dirty="0"/>
          </a:p>
        </p:txBody>
      </p:sp>
    </p:spTree>
    <p:extLst>
      <p:ext uri="{BB962C8B-B14F-4D97-AF65-F5344CB8AC3E}">
        <p14:creationId xmlns:p14="http://schemas.microsoft.com/office/powerpoint/2010/main" val="144204628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a:t>Specially formatted discs read by a laser</a:t>
            </a:r>
          </a:p>
          <a:p>
            <a:r>
              <a:rPr lang="en-US" dirty="0"/>
              <a:t>Multiple formats</a:t>
            </a:r>
          </a:p>
          <a:p>
            <a:pPr lvl="1"/>
            <a:r>
              <a:rPr lang="en-US" dirty="0"/>
              <a:t>Compact Disc (CD)</a:t>
            </a:r>
          </a:p>
          <a:p>
            <a:pPr lvl="1"/>
            <a:r>
              <a:rPr lang="en-US" dirty="0"/>
              <a:t>Digital Versatile / Video Disc (DVD)</a:t>
            </a:r>
          </a:p>
          <a:p>
            <a:pPr lvl="1"/>
            <a:r>
              <a:rPr lang="en-US" dirty="0"/>
              <a:t>Blu-ray Disc (BD)</a:t>
            </a:r>
          </a:p>
          <a:p>
            <a:r>
              <a:rPr lang="en-US" dirty="0"/>
              <a:t>Recordable and rewritable formats</a:t>
            </a:r>
          </a:p>
        </p:txBody>
      </p:sp>
      <p:sp>
        <p:nvSpPr>
          <p:cNvPr id="3" name="Title 2"/>
          <p:cNvSpPr>
            <a:spLocks noGrp="1"/>
          </p:cNvSpPr>
          <p:nvPr>
            <p:ph type="title"/>
          </p:nvPr>
        </p:nvSpPr>
        <p:spPr/>
        <p:txBody>
          <a:bodyPr/>
          <a:lstStyle/>
          <a:p>
            <a:r>
              <a:rPr lang="en-US"/>
              <a:t>Optical Discs and Drives</a:t>
            </a:r>
            <a:endParaRPr lang="en-US" dirty="0"/>
          </a:p>
        </p:txBody>
      </p:sp>
      <p:sp>
        <p:nvSpPr>
          <p:cNvPr id="4" name="Footer Placeholder 3">
            <a:extLst>
              <a:ext uri="{FF2B5EF4-FFF2-40B4-BE49-F238E27FC236}">
                <a16:creationId xmlns:a16="http://schemas.microsoft.com/office/drawing/2014/main" id="{139A98D6-23FB-4DB0-9E40-83FC4AC3B319}"/>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AA5F3F30-CC42-472F-9035-D440ADCCA1F3}"/>
              </a:ext>
            </a:extLst>
          </p:cNvPr>
          <p:cNvSpPr>
            <a:spLocks noGrp="1"/>
          </p:cNvSpPr>
          <p:nvPr>
            <p:ph type="sldNum" sz="quarter" idx="4"/>
          </p:nvPr>
        </p:nvSpPr>
        <p:spPr/>
        <p:txBody>
          <a:bodyPr/>
          <a:lstStyle/>
          <a:p>
            <a:fld id="{5356F478-C559-429F-9426-6D8D07B5A7AD}" type="slidenum">
              <a:rPr lang="en-US" smtClean="0"/>
              <a:pPr/>
              <a:t>74</a:t>
            </a:fld>
            <a:endParaRPr lang="en-US" dirty="0"/>
          </a:p>
        </p:txBody>
      </p:sp>
    </p:spTree>
    <p:extLst>
      <p:ext uri="{BB962C8B-B14F-4D97-AF65-F5344CB8AC3E}">
        <p14:creationId xmlns:p14="http://schemas.microsoft.com/office/powerpoint/2010/main" val="353504426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94587-7C3A-49CF-AAD5-C9C19D276D9C}"/>
              </a:ext>
            </a:extLst>
          </p:cNvPr>
          <p:cNvSpPr>
            <a:spLocks noGrp="1"/>
          </p:cNvSpPr>
          <p:nvPr>
            <p:ph type="title"/>
          </p:nvPr>
        </p:nvSpPr>
        <p:spPr/>
        <p:txBody>
          <a:bodyPr/>
          <a:lstStyle/>
          <a:p>
            <a:r>
              <a:rPr lang="en-US" dirty="0"/>
              <a:t>Optical Drive Units</a:t>
            </a:r>
          </a:p>
        </p:txBody>
      </p:sp>
      <p:sp>
        <p:nvSpPr>
          <p:cNvPr id="3" name="Content Placeholder 2">
            <a:extLst>
              <a:ext uri="{FF2B5EF4-FFF2-40B4-BE49-F238E27FC236}">
                <a16:creationId xmlns:a16="http://schemas.microsoft.com/office/drawing/2014/main" id="{BFC9575C-6CFD-4E47-9217-52714B055FF2}"/>
              </a:ext>
            </a:extLst>
          </p:cNvPr>
          <p:cNvSpPr>
            <a:spLocks noGrp="1"/>
          </p:cNvSpPr>
          <p:nvPr>
            <p:ph sz="half" idx="1"/>
          </p:nvPr>
        </p:nvSpPr>
        <p:spPr/>
        <p:txBody>
          <a:bodyPr/>
          <a:lstStyle/>
          <a:p>
            <a:r>
              <a:rPr lang="en-US" dirty="0"/>
              <a:t>Fit to internal 5.25” drive bays and SATA interface</a:t>
            </a:r>
          </a:p>
          <a:p>
            <a:r>
              <a:rPr lang="en-US" dirty="0"/>
              <a:t>USB external units</a:t>
            </a:r>
          </a:p>
          <a:p>
            <a:r>
              <a:rPr lang="en-US" dirty="0"/>
              <a:t>Read/record/rewrite speeds</a:t>
            </a:r>
          </a:p>
        </p:txBody>
      </p:sp>
      <p:pic>
        <p:nvPicPr>
          <p:cNvPr id="7" name="Content Placeholder 6" descr="Optical disc drive. Image © 123rf.com.">
            <a:extLst>
              <a:ext uri="{FF2B5EF4-FFF2-40B4-BE49-F238E27FC236}">
                <a16:creationId xmlns:a16="http://schemas.microsoft.com/office/drawing/2014/main" id="{0E0B06F2-D264-4290-9B76-23569F6CD38D}"/>
              </a:ext>
            </a:extLst>
          </p:cNvPr>
          <p:cNvPicPr>
            <a:picLocks noGrp="1"/>
          </p:cNvPicPr>
          <p:nvPr>
            <p:ph sz="half" idx="2"/>
          </p:nvPr>
        </p:nvPicPr>
        <p:blipFill rotWithShape="1">
          <a:blip r:embed="rId2">
            <a:clrChange>
              <a:clrFrom>
                <a:srgbClr val="FFFFFF"/>
              </a:clrFrom>
              <a:clrTo>
                <a:srgbClr val="FFFFFF">
                  <a:alpha val="0"/>
                </a:srgbClr>
              </a:clrTo>
            </a:clrChange>
          </a:blip>
          <a:srcRect l="5021" t="3866" r="4611"/>
          <a:stretch/>
        </p:blipFill>
        <p:spPr bwMode="auto">
          <a:xfrm>
            <a:off x="6126163" y="1440201"/>
            <a:ext cx="5940425" cy="4526872"/>
          </a:xfrm>
          <a:prstGeom prst="rect">
            <a:avLst/>
          </a:prstGeom>
          <a:ln>
            <a:noFill/>
          </a:ln>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DCDEC444-D612-429C-91B0-B39B7AA71B53}"/>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49C5709C-DBD2-4660-BDD4-C9D4E4555E02}"/>
              </a:ext>
            </a:extLst>
          </p:cNvPr>
          <p:cNvSpPr>
            <a:spLocks noGrp="1"/>
          </p:cNvSpPr>
          <p:nvPr>
            <p:ph type="sldNum" sz="quarter" idx="4"/>
          </p:nvPr>
        </p:nvSpPr>
        <p:spPr/>
        <p:txBody>
          <a:bodyPr/>
          <a:lstStyle/>
          <a:p>
            <a:fld id="{5356F478-C559-429F-9426-6D8D07B5A7AD}" type="slidenum">
              <a:rPr lang="en-US" smtClean="0"/>
              <a:pPr/>
              <a:t>75</a:t>
            </a:fld>
            <a:endParaRPr lang="en-US" dirty="0"/>
          </a:p>
        </p:txBody>
      </p:sp>
    </p:spTree>
    <p:extLst>
      <p:ext uri="{BB962C8B-B14F-4D97-AF65-F5344CB8AC3E}">
        <p14:creationId xmlns:p14="http://schemas.microsoft.com/office/powerpoint/2010/main" val="235795171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Removable Flash Memory Devices</a:t>
            </a:r>
          </a:p>
        </p:txBody>
      </p:sp>
      <p:sp>
        <p:nvSpPr>
          <p:cNvPr id="11" name="Content Placeholder 10"/>
          <p:cNvSpPr>
            <a:spLocks noGrp="1"/>
          </p:cNvSpPr>
          <p:nvPr>
            <p:ph sz="half" idx="1"/>
          </p:nvPr>
        </p:nvSpPr>
        <p:spPr/>
        <p:txBody>
          <a:bodyPr>
            <a:normAutofit fontScale="77500" lnSpcReduction="20000"/>
          </a:bodyPr>
          <a:lstStyle/>
          <a:p>
            <a:r>
              <a:rPr lang="en-US" dirty="0"/>
              <a:t>USB/thumb drive</a:t>
            </a:r>
          </a:p>
          <a:p>
            <a:pPr lvl="1"/>
            <a:r>
              <a:rPr lang="en-US" dirty="0"/>
              <a:t>Up to 256 GB (at affordable prices)</a:t>
            </a:r>
          </a:p>
          <a:p>
            <a:r>
              <a:rPr lang="en-US" dirty="0"/>
              <a:t>Memory cards</a:t>
            </a:r>
          </a:p>
          <a:p>
            <a:pPr lvl="1"/>
            <a:r>
              <a:rPr lang="en-US" dirty="0"/>
              <a:t>Multiple vendors and form factors/sizes</a:t>
            </a:r>
          </a:p>
          <a:p>
            <a:pPr lvl="1"/>
            <a:r>
              <a:rPr lang="en-US" dirty="0"/>
              <a:t>Secure Digital (SD) and Compact Flash (CF)</a:t>
            </a:r>
          </a:p>
          <a:p>
            <a:pPr lvl="1"/>
            <a:r>
              <a:rPr lang="en-US" dirty="0"/>
              <a:t>Typically up to 128 GB, though 2 TB cards have been made</a:t>
            </a:r>
          </a:p>
          <a:p>
            <a:pPr lvl="1"/>
            <a:r>
              <a:rPr lang="en-US" dirty="0"/>
              <a:t>Multi-format memory card readers</a:t>
            </a:r>
          </a:p>
          <a:p>
            <a:endParaRPr lang="en-US" dirty="0"/>
          </a:p>
          <a:p>
            <a:endParaRPr lang="en-US" dirty="0"/>
          </a:p>
        </p:txBody>
      </p:sp>
      <p:pic>
        <p:nvPicPr>
          <p:cNvPr id="12" name="Content Placeholder 11" descr="USB thumb drive (left) and SD memory card (right). Image © 123rf.com.">
            <a:extLst>
              <a:ext uri="{FF2B5EF4-FFF2-40B4-BE49-F238E27FC236}">
                <a16:creationId xmlns:a16="http://schemas.microsoft.com/office/drawing/2014/main" id="{935DEE63-C0AA-47CF-B749-C3FDECE060AC}"/>
              </a:ext>
            </a:extLst>
          </p:cNvPr>
          <p:cNvPicPr>
            <a:picLocks noGrp="1"/>
          </p:cNvPicPr>
          <p:nvPr>
            <p:ph sz="quarter" idx="12"/>
          </p:nvPr>
        </p:nvPicPr>
        <p:blipFill rotWithShape="1">
          <a:blip r:embed="rId3">
            <a:clrChange>
              <a:clrFrom>
                <a:srgbClr val="FFFFFF"/>
              </a:clrFrom>
              <a:clrTo>
                <a:srgbClr val="FFFFFF">
                  <a:alpha val="0"/>
                </a:srgbClr>
              </a:clrTo>
            </a:clrChange>
          </a:blip>
          <a:srcRect t="7917" b="9176"/>
          <a:stretch/>
        </p:blipFill>
        <p:spPr bwMode="auto">
          <a:xfrm>
            <a:off x="7079791" y="914400"/>
            <a:ext cx="4036343" cy="2743200"/>
          </a:xfrm>
          <a:prstGeom prst="rect">
            <a:avLst/>
          </a:prstGeom>
          <a:noFill/>
          <a:ln>
            <a:noFill/>
          </a:ln>
          <a:extLst>
            <a:ext uri="{53640926-AAD7-44D8-BBD7-CCE9431645EC}">
              <a14:shadowObscured xmlns:a14="http://schemas.microsoft.com/office/drawing/2010/main"/>
            </a:ext>
          </a:extLst>
        </p:spPr>
      </p:pic>
      <p:pic>
        <p:nvPicPr>
          <p:cNvPr id="13" name="Content Placeholder 12" descr="Multi-card reader. Image © 123rf.com.">
            <a:extLst>
              <a:ext uri="{FF2B5EF4-FFF2-40B4-BE49-F238E27FC236}">
                <a16:creationId xmlns:a16="http://schemas.microsoft.com/office/drawing/2014/main" id="{702D0A91-5AD6-4018-972C-2A931AB8DD92}"/>
              </a:ext>
            </a:extLst>
          </p:cNvPr>
          <p:cNvPicPr>
            <a:picLocks noGrp="1"/>
          </p:cNvPicPr>
          <p:nvPr>
            <p:ph sz="quarter" idx="13"/>
          </p:nvPr>
        </p:nvPicPr>
        <p:blipFill>
          <a:blip r:embed="rId4"/>
          <a:stretch>
            <a:fillRect/>
          </a:stretch>
        </p:blipFill>
        <p:spPr bwMode="auto">
          <a:xfrm>
            <a:off x="6126163" y="4358132"/>
            <a:ext cx="5943600" cy="1526285"/>
          </a:xfrm>
          <a:prstGeom prst="rect">
            <a:avLst/>
          </a:prstGeom>
          <a:noFill/>
          <a:ln>
            <a:noFill/>
          </a:ln>
        </p:spPr>
      </p:pic>
      <p:sp>
        <p:nvSpPr>
          <p:cNvPr id="2" name="Footer Placeholder 1">
            <a:extLst>
              <a:ext uri="{FF2B5EF4-FFF2-40B4-BE49-F238E27FC236}">
                <a16:creationId xmlns:a16="http://schemas.microsoft.com/office/drawing/2014/main" id="{8CAE6553-4EC5-4065-BF8F-43F7BDFC14ED}"/>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35E67EDC-4EB2-4126-8D3D-A1CDDCAF765A}"/>
              </a:ext>
            </a:extLst>
          </p:cNvPr>
          <p:cNvSpPr>
            <a:spLocks noGrp="1"/>
          </p:cNvSpPr>
          <p:nvPr>
            <p:ph type="sldNum" sz="quarter" idx="4"/>
          </p:nvPr>
        </p:nvSpPr>
        <p:spPr/>
        <p:txBody>
          <a:bodyPr/>
          <a:lstStyle/>
          <a:p>
            <a:fld id="{5356F478-C559-429F-9426-6D8D07B5A7AD}" type="slidenum">
              <a:rPr lang="en-US" smtClean="0"/>
              <a:pPr/>
              <a:t>76</a:t>
            </a:fld>
            <a:endParaRPr lang="en-US" dirty="0"/>
          </a:p>
        </p:txBody>
      </p:sp>
    </p:spTree>
    <p:extLst>
      <p:ext uri="{BB962C8B-B14F-4D97-AF65-F5344CB8AC3E}">
        <p14:creationId xmlns:p14="http://schemas.microsoft.com/office/powerpoint/2010/main" val="20821505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3C6D816-A2CC-495D-9127-0AFCDB624129}"/>
              </a:ext>
            </a:extLst>
          </p:cNvPr>
          <p:cNvSpPr>
            <a:spLocks noGrp="1"/>
          </p:cNvSpPr>
          <p:nvPr>
            <p:ph idx="1"/>
          </p:nvPr>
        </p:nvSpPr>
        <p:spPr/>
        <p:txBody>
          <a:bodyPr>
            <a:normAutofit fontScale="77500" lnSpcReduction="20000"/>
          </a:bodyPr>
          <a:lstStyle/>
          <a:p>
            <a:r>
              <a:rPr lang="en-US" dirty="0"/>
              <a:t>Contrast volatile and non-volatile storage types</a:t>
            </a:r>
          </a:p>
          <a:p>
            <a:r>
              <a:rPr lang="en-US" dirty="0"/>
              <a:t>Describe the types of system memory modules used in PCs</a:t>
            </a:r>
          </a:p>
          <a:p>
            <a:r>
              <a:rPr lang="en-US" dirty="0"/>
              <a:t>Describe the types and features of Hard Disk Drives, Solid State Drives, optical drives, and flash memory</a:t>
            </a:r>
          </a:p>
        </p:txBody>
      </p:sp>
      <p:sp>
        <p:nvSpPr>
          <p:cNvPr id="3" name="Footer Placeholder 2">
            <a:extLst>
              <a:ext uri="{FF2B5EF4-FFF2-40B4-BE49-F238E27FC236}">
                <a16:creationId xmlns:a16="http://schemas.microsoft.com/office/drawing/2014/main" id="{A9EB2824-A3B1-4398-A03A-2A7AC8D61AE8}"/>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135CBB57-BCE1-41DA-80BA-5E59606F3B8E}"/>
              </a:ext>
            </a:extLst>
          </p:cNvPr>
          <p:cNvSpPr>
            <a:spLocks noGrp="1"/>
          </p:cNvSpPr>
          <p:nvPr>
            <p:ph type="sldNum" sz="quarter" idx="4"/>
          </p:nvPr>
        </p:nvSpPr>
        <p:spPr/>
        <p:txBody>
          <a:bodyPr/>
          <a:lstStyle/>
          <a:p>
            <a:fld id="{5356F478-C559-429F-9426-6D8D07B5A7AD}" type="slidenum">
              <a:rPr lang="en-US" smtClean="0"/>
              <a:pPr/>
              <a:t>77</a:t>
            </a:fld>
            <a:endParaRPr lang="en-US" dirty="0"/>
          </a:p>
        </p:txBody>
      </p:sp>
    </p:spTree>
    <p:extLst>
      <p:ext uri="{BB962C8B-B14F-4D97-AF65-F5344CB8AC3E}">
        <p14:creationId xmlns:p14="http://schemas.microsoft.com/office/powerpoint/2010/main" val="36635614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CD5B07D-322D-46D5-BE87-26E657EC5F16}"/>
              </a:ext>
            </a:extLst>
          </p:cNvPr>
          <p:cNvSpPr>
            <a:spLocks noGrp="1"/>
          </p:cNvSpPr>
          <p:nvPr>
            <p:ph idx="1"/>
          </p:nvPr>
        </p:nvSpPr>
        <p:spPr/>
        <p:txBody>
          <a:bodyPr/>
          <a:lstStyle/>
          <a:p>
            <a:r>
              <a:rPr lang="en-US" dirty="0"/>
              <a:t>Lab 15 / Adding a Removable Drive</a:t>
            </a:r>
          </a:p>
        </p:txBody>
      </p:sp>
      <p:sp>
        <p:nvSpPr>
          <p:cNvPr id="3" name="Footer Placeholder 2">
            <a:extLst>
              <a:ext uri="{FF2B5EF4-FFF2-40B4-BE49-F238E27FC236}">
                <a16:creationId xmlns:a16="http://schemas.microsoft.com/office/drawing/2014/main" id="{E24C4328-4542-4248-9F44-9012EDB86F6E}"/>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6D086FFC-BA01-4E36-B7E7-D344B4F58B12}"/>
              </a:ext>
            </a:extLst>
          </p:cNvPr>
          <p:cNvSpPr>
            <a:spLocks noGrp="1"/>
          </p:cNvSpPr>
          <p:nvPr>
            <p:ph type="sldNum" sz="quarter" idx="4"/>
          </p:nvPr>
        </p:nvSpPr>
        <p:spPr/>
        <p:txBody>
          <a:bodyPr/>
          <a:lstStyle/>
          <a:p>
            <a:fld id="{5356F478-C559-429F-9426-6D8D07B5A7AD}" type="slidenum">
              <a:rPr lang="en-US" smtClean="0"/>
              <a:pPr/>
              <a:t>78</a:t>
            </a:fld>
            <a:endParaRPr lang="en-US" dirty="0"/>
          </a:p>
        </p:txBody>
      </p:sp>
    </p:spTree>
    <p:extLst>
      <p:ext uri="{BB962C8B-B14F-4D97-AF65-F5344CB8AC3E}">
        <p14:creationId xmlns:p14="http://schemas.microsoft.com/office/powerpoint/2010/main" val="415345521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3 / Unit 5 / Using File Systems</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7580055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A09CEA-D896-437B-89B8-3814E686BFA9}"/>
              </a:ext>
            </a:extLst>
          </p:cNvPr>
          <p:cNvSpPr>
            <a:spLocks noGrp="1"/>
          </p:cNvSpPr>
          <p:nvPr>
            <p:ph idx="1"/>
          </p:nvPr>
        </p:nvSpPr>
        <p:spPr/>
        <p:txBody>
          <a:bodyPr>
            <a:normAutofit fontScale="70000" lnSpcReduction="20000"/>
          </a:bodyPr>
          <a:lstStyle/>
          <a:p>
            <a:r>
              <a:rPr lang="en-US" dirty="0"/>
              <a:t>ARM (Advanced RISC Machine) microarchitecture</a:t>
            </a:r>
          </a:p>
          <a:p>
            <a:pPr lvl="1"/>
            <a:r>
              <a:rPr lang="en-US" dirty="0"/>
              <a:t>Widely used on smartphones and tablets</a:t>
            </a:r>
          </a:p>
          <a:p>
            <a:pPr lvl="1"/>
            <a:r>
              <a:rPr lang="en-US" dirty="0"/>
              <a:t>ARM don’t make CPUs but license the designs</a:t>
            </a:r>
          </a:p>
          <a:p>
            <a:pPr lvl="1"/>
            <a:r>
              <a:rPr lang="en-US" dirty="0"/>
              <a:t>Apple A, Samsung Exynos, nVIDIA Tegra</a:t>
            </a:r>
          </a:p>
          <a:p>
            <a:r>
              <a:rPr lang="en-US" dirty="0"/>
              <a:t>RISC stands for Reduced Instruction Set Computing</a:t>
            </a:r>
          </a:p>
          <a:p>
            <a:r>
              <a:rPr lang="en-US" dirty="0"/>
              <a:t>RISC microarchitectures use simple instructions processed very quickly</a:t>
            </a:r>
          </a:p>
          <a:p>
            <a:r>
              <a:rPr lang="en-US" dirty="0"/>
              <a:t>Complex (CISC) microarchitectures use more powerful instructions but process each one more slowly</a:t>
            </a:r>
          </a:p>
          <a:p>
            <a:r>
              <a:rPr lang="en-US" dirty="0"/>
              <a:t>Intel's microarchitecture is CISC with RISC enhancements (micro-ops)</a:t>
            </a:r>
          </a:p>
        </p:txBody>
      </p:sp>
      <p:sp>
        <p:nvSpPr>
          <p:cNvPr id="3" name="Title 2">
            <a:extLst>
              <a:ext uri="{FF2B5EF4-FFF2-40B4-BE49-F238E27FC236}">
                <a16:creationId xmlns:a16="http://schemas.microsoft.com/office/drawing/2014/main" id="{34637896-BBA2-4917-B865-3572DA707701}"/>
              </a:ext>
            </a:extLst>
          </p:cNvPr>
          <p:cNvSpPr>
            <a:spLocks noGrp="1"/>
          </p:cNvSpPr>
          <p:nvPr>
            <p:ph type="title"/>
          </p:nvPr>
        </p:nvSpPr>
        <p:spPr/>
        <p:txBody>
          <a:bodyPr/>
          <a:lstStyle/>
          <a:p>
            <a:r>
              <a:rPr lang="en-US" dirty="0"/>
              <a:t>ARM CPUs</a:t>
            </a:r>
          </a:p>
        </p:txBody>
      </p:sp>
      <p:sp>
        <p:nvSpPr>
          <p:cNvPr id="4" name="Footer Placeholder 3">
            <a:extLst>
              <a:ext uri="{FF2B5EF4-FFF2-40B4-BE49-F238E27FC236}">
                <a16:creationId xmlns:a16="http://schemas.microsoft.com/office/drawing/2014/main" id="{8D9D12AE-54D3-4681-B118-C184ED1F897D}"/>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30A446C4-C798-47EF-A61A-2CD996F800E5}"/>
              </a:ext>
            </a:extLst>
          </p:cNvPr>
          <p:cNvSpPr>
            <a:spLocks noGrp="1"/>
          </p:cNvSpPr>
          <p:nvPr>
            <p:ph type="sldNum" sz="quarter" idx="4"/>
          </p:nvPr>
        </p:nvSpPr>
        <p:spPr/>
        <p:txBody>
          <a:bodyPr/>
          <a:lstStyle/>
          <a:p>
            <a:fld id="{5356F478-C559-429F-9426-6D8D07B5A7AD}" type="slidenum">
              <a:rPr lang="en-US" smtClean="0"/>
              <a:pPr/>
              <a:t>8</a:t>
            </a:fld>
            <a:endParaRPr lang="en-US" dirty="0"/>
          </a:p>
        </p:txBody>
      </p:sp>
    </p:spTree>
    <p:extLst>
      <p:ext uri="{BB962C8B-B14F-4D97-AF65-F5344CB8AC3E}">
        <p14:creationId xmlns:p14="http://schemas.microsoft.com/office/powerpoint/2010/main" val="152623906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167AB59-07EE-4EA5-A47B-6376E9326E3A}"/>
              </a:ext>
            </a:extLst>
          </p:cNvPr>
          <p:cNvSpPr>
            <a:spLocks noGrp="1"/>
          </p:cNvSpPr>
          <p:nvPr>
            <p:ph idx="1"/>
          </p:nvPr>
        </p:nvSpPr>
        <p:spPr/>
        <p:txBody>
          <a:bodyPr>
            <a:normAutofit fontScale="85000" lnSpcReduction="20000"/>
          </a:bodyPr>
          <a:lstStyle/>
          <a:p>
            <a:r>
              <a:rPr lang="en-US" dirty="0"/>
              <a:t>Describe the properties of file systems and select an appropriate file system for a given OS and usage</a:t>
            </a:r>
          </a:p>
          <a:p>
            <a:r>
              <a:rPr lang="en-US" dirty="0"/>
              <a:t>Use a file manager to create, open, move/copy, and delete files and folders/directories</a:t>
            </a:r>
          </a:p>
          <a:p>
            <a:r>
              <a:rPr lang="en-US" dirty="0"/>
              <a:t>Use search tools and view options to locate files quickly</a:t>
            </a:r>
          </a:p>
        </p:txBody>
      </p:sp>
      <p:sp>
        <p:nvSpPr>
          <p:cNvPr id="3" name="Footer Placeholder 2">
            <a:extLst>
              <a:ext uri="{FF2B5EF4-FFF2-40B4-BE49-F238E27FC236}">
                <a16:creationId xmlns:a16="http://schemas.microsoft.com/office/drawing/2014/main" id="{6E374DAF-A26F-4A7B-A0C6-FD7BF68A3811}"/>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691FF6CC-2A52-4404-B995-3427299A969A}"/>
              </a:ext>
            </a:extLst>
          </p:cNvPr>
          <p:cNvSpPr>
            <a:spLocks noGrp="1"/>
          </p:cNvSpPr>
          <p:nvPr>
            <p:ph type="sldNum" sz="quarter" idx="4"/>
          </p:nvPr>
        </p:nvSpPr>
        <p:spPr/>
        <p:txBody>
          <a:bodyPr/>
          <a:lstStyle/>
          <a:p>
            <a:fld id="{5356F478-C559-429F-9426-6D8D07B5A7AD}" type="slidenum">
              <a:rPr lang="en-US" smtClean="0"/>
              <a:pPr/>
              <a:t>80</a:t>
            </a:fld>
            <a:endParaRPr lang="en-US" dirty="0"/>
          </a:p>
        </p:txBody>
      </p:sp>
    </p:spTree>
    <p:extLst>
      <p:ext uri="{BB962C8B-B14F-4D97-AF65-F5344CB8AC3E}">
        <p14:creationId xmlns:p14="http://schemas.microsoft.com/office/powerpoint/2010/main" val="130956256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r>
              <a:rPr lang="en-US" dirty="0"/>
              <a:t>Physical disks and drives</a:t>
            </a:r>
          </a:p>
          <a:p>
            <a:r>
              <a:rPr lang="en-US" dirty="0"/>
              <a:t>Hard disk partitions</a:t>
            </a:r>
          </a:p>
          <a:p>
            <a:pPr lvl="1"/>
            <a:r>
              <a:rPr lang="en-US" dirty="0"/>
              <a:t>Divide into logically separate storage areas</a:t>
            </a:r>
          </a:p>
          <a:p>
            <a:pPr lvl="1"/>
            <a:r>
              <a:rPr lang="en-US" dirty="0"/>
              <a:t>Each partition can have different file system</a:t>
            </a:r>
          </a:p>
          <a:p>
            <a:pPr lvl="1"/>
            <a:r>
              <a:rPr lang="en-US" dirty="0"/>
              <a:t>Must be at least one partition</a:t>
            </a:r>
          </a:p>
          <a:p>
            <a:pPr lvl="1"/>
            <a:r>
              <a:rPr lang="en-US" dirty="0"/>
              <a:t>Active/system partition</a:t>
            </a:r>
          </a:p>
          <a:p>
            <a:pPr marL="0" indent="0">
              <a:buNone/>
            </a:pPr>
            <a:endParaRPr lang="en-US" dirty="0"/>
          </a:p>
        </p:txBody>
      </p:sp>
      <p:sp>
        <p:nvSpPr>
          <p:cNvPr id="3" name="Title 2"/>
          <p:cNvSpPr>
            <a:spLocks noGrp="1"/>
          </p:cNvSpPr>
          <p:nvPr>
            <p:ph type="title"/>
          </p:nvPr>
        </p:nvSpPr>
        <p:spPr/>
        <p:txBody>
          <a:bodyPr/>
          <a:lstStyle/>
          <a:p>
            <a:r>
              <a:rPr lang="en-US"/>
              <a:t>Managing the File System</a:t>
            </a:r>
            <a:endParaRPr lang="en-US" dirty="0"/>
          </a:p>
        </p:txBody>
      </p:sp>
      <p:sp>
        <p:nvSpPr>
          <p:cNvPr id="2" name="Footer Placeholder 1">
            <a:extLst>
              <a:ext uri="{FF2B5EF4-FFF2-40B4-BE49-F238E27FC236}">
                <a16:creationId xmlns:a16="http://schemas.microsoft.com/office/drawing/2014/main" id="{A7740C40-9866-4881-84A2-04FD450BA880}"/>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E99E2456-35B5-494A-9CD7-E4DD1B7E71E3}"/>
              </a:ext>
            </a:extLst>
          </p:cNvPr>
          <p:cNvSpPr>
            <a:spLocks noGrp="1"/>
          </p:cNvSpPr>
          <p:nvPr>
            <p:ph type="sldNum" sz="quarter" idx="4"/>
          </p:nvPr>
        </p:nvSpPr>
        <p:spPr/>
        <p:txBody>
          <a:bodyPr/>
          <a:lstStyle/>
          <a:p>
            <a:fld id="{5356F478-C559-429F-9426-6D8D07B5A7AD}" type="slidenum">
              <a:rPr lang="en-US" smtClean="0"/>
              <a:pPr/>
              <a:t>81</a:t>
            </a:fld>
            <a:endParaRPr lang="en-US" dirty="0"/>
          </a:p>
        </p:txBody>
      </p:sp>
    </p:spTree>
    <p:extLst>
      <p:ext uri="{BB962C8B-B14F-4D97-AF65-F5344CB8AC3E}">
        <p14:creationId xmlns:p14="http://schemas.microsoft.com/office/powerpoint/2010/main" val="353388287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Windows Drives</a:t>
            </a:r>
          </a:p>
        </p:txBody>
      </p:sp>
      <p:sp>
        <p:nvSpPr>
          <p:cNvPr id="6" name="Content Placeholder 5"/>
          <p:cNvSpPr>
            <a:spLocks noGrp="1"/>
          </p:cNvSpPr>
          <p:nvPr>
            <p:ph sz="half" idx="2"/>
          </p:nvPr>
        </p:nvSpPr>
        <p:spPr/>
        <p:txBody>
          <a:bodyPr>
            <a:normAutofit fontScale="92500" lnSpcReduction="10000"/>
          </a:bodyPr>
          <a:lstStyle/>
          <a:p>
            <a:r>
              <a:rPr lang="en-US" dirty="0"/>
              <a:t>Logical partitions, optical drives, and other removable drives can be assigned separate drive letters</a:t>
            </a:r>
          </a:p>
          <a:p>
            <a:r>
              <a:rPr lang="en-US" dirty="0"/>
              <a:t>Boot drive (usually “C:”) contains the Windows system files</a:t>
            </a:r>
          </a:p>
          <a:p>
            <a:endParaRPr lang="en-US" dirty="0"/>
          </a:p>
        </p:txBody>
      </p:sp>
      <p:pic>
        <p:nvPicPr>
          <p:cNvPr id="10" name="Content Placeholder 9">
            <a:extLst>
              <a:ext uri="{FF2B5EF4-FFF2-40B4-BE49-F238E27FC236}">
                <a16:creationId xmlns:a16="http://schemas.microsoft.com/office/drawing/2014/main" id="{21BAEF6A-08E5-436A-A36D-2A704D7D7378}"/>
              </a:ext>
            </a:extLst>
          </p:cNvPr>
          <p:cNvPicPr>
            <a:picLocks noGrp="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1663875" y="1094113"/>
            <a:ext cx="2800000" cy="5219048"/>
          </a:xfrm>
          <a:prstGeom prst="rect">
            <a:avLst/>
          </a:prstGeom>
          <a:noFill/>
          <a:ln>
            <a:noFill/>
          </a:ln>
        </p:spPr>
      </p:pic>
      <p:sp>
        <p:nvSpPr>
          <p:cNvPr id="2" name="Footer Placeholder 1">
            <a:extLst>
              <a:ext uri="{FF2B5EF4-FFF2-40B4-BE49-F238E27FC236}">
                <a16:creationId xmlns:a16="http://schemas.microsoft.com/office/drawing/2014/main" id="{12F5FB05-9806-4F52-8BE3-C8F8946B1FAB}"/>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656F9E5A-A541-4B1A-843A-B1EB3883CDA1}"/>
              </a:ext>
            </a:extLst>
          </p:cNvPr>
          <p:cNvSpPr>
            <a:spLocks noGrp="1"/>
          </p:cNvSpPr>
          <p:nvPr>
            <p:ph type="sldNum" sz="quarter" idx="4"/>
          </p:nvPr>
        </p:nvSpPr>
        <p:spPr/>
        <p:txBody>
          <a:bodyPr/>
          <a:lstStyle/>
          <a:p>
            <a:fld id="{5356F478-C559-429F-9426-6D8D07B5A7AD}" type="slidenum">
              <a:rPr lang="en-US" smtClean="0"/>
              <a:pPr/>
              <a:t>82</a:t>
            </a:fld>
            <a:endParaRPr lang="en-US" dirty="0"/>
          </a:p>
        </p:txBody>
      </p:sp>
    </p:spTree>
    <p:extLst>
      <p:ext uri="{BB962C8B-B14F-4D97-AF65-F5344CB8AC3E}">
        <p14:creationId xmlns:p14="http://schemas.microsoft.com/office/powerpoint/2010/main" val="293684446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normAutofit fontScale="55000" lnSpcReduction="20000"/>
          </a:bodyPr>
          <a:lstStyle/>
          <a:p>
            <a:r>
              <a:rPr lang="en-US" dirty="0"/>
              <a:t>Partition must be formatted with a file system before the OS can use it</a:t>
            </a:r>
          </a:p>
          <a:p>
            <a:r>
              <a:rPr lang="en-US" dirty="0"/>
              <a:t>File system determines compatibility with different operating systems</a:t>
            </a:r>
          </a:p>
          <a:p>
            <a:pPr lvl="1"/>
            <a:r>
              <a:rPr lang="en-US" dirty="0"/>
              <a:t>FAT (File Allocation Table)</a:t>
            </a:r>
            <a:endParaRPr lang="en-GB" dirty="0"/>
          </a:p>
          <a:p>
            <a:pPr lvl="1"/>
            <a:r>
              <a:rPr lang="en-US" dirty="0"/>
              <a:t>NTFS (New Technology File System) </a:t>
            </a:r>
          </a:p>
          <a:p>
            <a:r>
              <a:rPr lang="en-US" dirty="0"/>
              <a:t>Windows must be installed to an NTFS partition</a:t>
            </a:r>
            <a:endParaRPr lang="en-GB" dirty="0"/>
          </a:p>
          <a:p>
            <a:r>
              <a:rPr lang="en-US" dirty="0"/>
              <a:t>Optical drives</a:t>
            </a:r>
          </a:p>
          <a:p>
            <a:pPr lvl="1"/>
            <a:r>
              <a:rPr lang="en-US" dirty="0"/>
              <a:t>Universal Disk Format (UDF)</a:t>
            </a:r>
          </a:p>
          <a:p>
            <a:pPr lvl="1"/>
            <a:r>
              <a:rPr lang="en-US" dirty="0"/>
              <a:t>ISO 9660/CDFS</a:t>
            </a:r>
          </a:p>
          <a:p>
            <a:r>
              <a:rPr lang="en-US" dirty="0"/>
              <a:t>Linux and Mac file systems</a:t>
            </a:r>
          </a:p>
          <a:p>
            <a:pPr lvl="1"/>
            <a:r>
              <a:rPr lang="en-US" dirty="0"/>
              <a:t>ext3 and ext4</a:t>
            </a:r>
          </a:p>
          <a:p>
            <a:pPr lvl="1"/>
            <a:r>
              <a:rPr lang="en-US" dirty="0"/>
              <a:t>Hierarchical File System (HFS+) and Apple File System (APFS)</a:t>
            </a:r>
            <a:endParaRPr lang="en-GB" dirty="0"/>
          </a:p>
          <a:p>
            <a:endParaRPr lang="en-US" dirty="0"/>
          </a:p>
        </p:txBody>
      </p:sp>
      <p:sp>
        <p:nvSpPr>
          <p:cNvPr id="2" name="Title 1"/>
          <p:cNvSpPr>
            <a:spLocks noGrp="1"/>
          </p:cNvSpPr>
          <p:nvPr>
            <p:ph type="title"/>
          </p:nvPr>
        </p:nvSpPr>
        <p:spPr/>
        <p:txBody>
          <a:bodyPr/>
          <a:lstStyle/>
          <a:p>
            <a:r>
              <a:rPr lang="en-US"/>
              <a:t>File Systems</a:t>
            </a:r>
            <a:endParaRPr lang="en-US" dirty="0"/>
          </a:p>
        </p:txBody>
      </p:sp>
      <p:sp>
        <p:nvSpPr>
          <p:cNvPr id="3" name="Footer Placeholder 2">
            <a:extLst>
              <a:ext uri="{FF2B5EF4-FFF2-40B4-BE49-F238E27FC236}">
                <a16:creationId xmlns:a16="http://schemas.microsoft.com/office/drawing/2014/main" id="{33F4DFFB-AB36-4C9A-B89C-A77097DEC40E}"/>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817E4FBF-4DC8-42C7-929D-996E995BDD6C}"/>
              </a:ext>
            </a:extLst>
          </p:cNvPr>
          <p:cNvSpPr>
            <a:spLocks noGrp="1"/>
          </p:cNvSpPr>
          <p:nvPr>
            <p:ph type="sldNum" sz="quarter" idx="4"/>
          </p:nvPr>
        </p:nvSpPr>
        <p:spPr/>
        <p:txBody>
          <a:bodyPr/>
          <a:lstStyle/>
          <a:p>
            <a:fld id="{5356F478-C559-429F-9426-6D8D07B5A7AD}" type="slidenum">
              <a:rPr lang="en-US" smtClean="0"/>
              <a:pPr/>
              <a:t>83</a:t>
            </a:fld>
            <a:endParaRPr lang="en-US" dirty="0"/>
          </a:p>
        </p:txBody>
      </p:sp>
    </p:spTree>
    <p:extLst>
      <p:ext uri="{BB962C8B-B14F-4D97-AF65-F5344CB8AC3E}">
        <p14:creationId xmlns:p14="http://schemas.microsoft.com/office/powerpoint/2010/main" val="225671673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F4A9D7-6484-4C2C-9546-35B1C461D3CB}"/>
              </a:ext>
            </a:extLst>
          </p:cNvPr>
          <p:cNvSpPr>
            <a:spLocks noGrp="1"/>
          </p:cNvSpPr>
          <p:nvPr>
            <p:ph type="title"/>
          </p:nvPr>
        </p:nvSpPr>
        <p:spPr/>
        <p:txBody>
          <a:bodyPr/>
          <a:lstStyle/>
          <a:p>
            <a:r>
              <a:rPr lang="en-US" dirty="0"/>
              <a:t>File System Features</a:t>
            </a:r>
          </a:p>
        </p:txBody>
      </p:sp>
      <p:sp>
        <p:nvSpPr>
          <p:cNvPr id="2" name="Content Placeholder 1">
            <a:extLst>
              <a:ext uri="{FF2B5EF4-FFF2-40B4-BE49-F238E27FC236}">
                <a16:creationId xmlns:a16="http://schemas.microsoft.com/office/drawing/2014/main" id="{D2E60221-46B8-4D0E-85F1-74C0E635BAF2}"/>
              </a:ext>
            </a:extLst>
          </p:cNvPr>
          <p:cNvSpPr>
            <a:spLocks noGrp="1"/>
          </p:cNvSpPr>
          <p:nvPr>
            <p:ph sz="half" idx="1"/>
          </p:nvPr>
        </p:nvSpPr>
        <p:spPr/>
        <p:txBody>
          <a:bodyPr>
            <a:normAutofit lnSpcReduction="10000"/>
          </a:bodyPr>
          <a:lstStyle/>
          <a:p>
            <a:r>
              <a:rPr lang="en-US" dirty="0"/>
              <a:t>Compression</a:t>
            </a:r>
          </a:p>
          <a:p>
            <a:r>
              <a:rPr lang="en-US" dirty="0"/>
              <a:t>Encryption</a:t>
            </a:r>
          </a:p>
          <a:p>
            <a:r>
              <a:rPr lang="en-US" dirty="0"/>
              <a:t>Permissions</a:t>
            </a:r>
          </a:p>
          <a:p>
            <a:r>
              <a:rPr lang="en-US" dirty="0"/>
              <a:t>Journaling</a:t>
            </a:r>
          </a:p>
          <a:p>
            <a:r>
              <a:rPr lang="en-US" dirty="0"/>
              <a:t>Limitations</a:t>
            </a:r>
          </a:p>
          <a:p>
            <a:r>
              <a:rPr lang="en-US" dirty="0"/>
              <a:t>Naming rules</a:t>
            </a:r>
          </a:p>
        </p:txBody>
      </p:sp>
      <p:pic>
        <p:nvPicPr>
          <p:cNvPr id="7" name="Content Placeholder 6">
            <a:extLst>
              <a:ext uri="{FF2B5EF4-FFF2-40B4-BE49-F238E27FC236}">
                <a16:creationId xmlns:a16="http://schemas.microsoft.com/office/drawing/2014/main" id="{E8F1B0BA-3FF1-417D-8171-AF4BF99B7306}"/>
              </a:ext>
            </a:extLst>
          </p:cNvPr>
          <p:cNvPicPr>
            <a:picLocks noGrp="1" noChangeAspect="1"/>
          </p:cNvPicPr>
          <p:nvPr>
            <p:ph sz="half" idx="2"/>
          </p:nvPr>
        </p:nvPicPr>
        <p:blipFill>
          <a:blip r:embed="rId2"/>
          <a:stretch>
            <a:fillRect/>
          </a:stretch>
        </p:blipFill>
        <p:spPr>
          <a:xfrm>
            <a:off x="6126163" y="2211185"/>
            <a:ext cx="5940425" cy="2984904"/>
          </a:xfrm>
          <a:prstGeom prst="rect">
            <a:avLst/>
          </a:prstGeom>
        </p:spPr>
      </p:pic>
      <p:sp>
        <p:nvSpPr>
          <p:cNvPr id="4" name="Footer Placeholder 3">
            <a:extLst>
              <a:ext uri="{FF2B5EF4-FFF2-40B4-BE49-F238E27FC236}">
                <a16:creationId xmlns:a16="http://schemas.microsoft.com/office/drawing/2014/main" id="{BD5FF49C-0679-4EDA-A092-E0BCD331A454}"/>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868D71E0-105D-4DBA-9EA9-F22D5FBC65E2}"/>
              </a:ext>
            </a:extLst>
          </p:cNvPr>
          <p:cNvSpPr>
            <a:spLocks noGrp="1"/>
          </p:cNvSpPr>
          <p:nvPr>
            <p:ph type="sldNum" sz="quarter" idx="4"/>
          </p:nvPr>
        </p:nvSpPr>
        <p:spPr/>
        <p:txBody>
          <a:bodyPr/>
          <a:lstStyle/>
          <a:p>
            <a:fld id="{5356F478-C559-429F-9426-6D8D07B5A7AD}" type="slidenum">
              <a:rPr lang="en-US" smtClean="0"/>
              <a:pPr/>
              <a:t>84</a:t>
            </a:fld>
            <a:endParaRPr lang="en-US" dirty="0"/>
          </a:p>
        </p:txBody>
      </p:sp>
    </p:spTree>
    <p:extLst>
      <p:ext uri="{BB962C8B-B14F-4D97-AF65-F5344CB8AC3E}">
        <p14:creationId xmlns:p14="http://schemas.microsoft.com/office/powerpoint/2010/main" val="135736305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A244AF2-F3FF-466B-9451-52E2D90DA3F8}"/>
              </a:ext>
            </a:extLst>
          </p:cNvPr>
          <p:cNvSpPr>
            <a:spLocks noGrp="1"/>
          </p:cNvSpPr>
          <p:nvPr>
            <p:ph idx="1"/>
          </p:nvPr>
        </p:nvSpPr>
        <p:spPr/>
        <p:txBody>
          <a:bodyPr>
            <a:normAutofit fontScale="77500" lnSpcReduction="20000"/>
          </a:bodyPr>
          <a:lstStyle/>
          <a:p>
            <a:r>
              <a:rPr lang="en-US" dirty="0"/>
              <a:t>While drives store files, folders can be used to organize those files</a:t>
            </a:r>
          </a:p>
          <a:p>
            <a:r>
              <a:rPr lang="en-US" dirty="0"/>
              <a:t>Create distinct logical areas with different security privileges</a:t>
            </a:r>
          </a:p>
          <a:p>
            <a:pPr lvl="1"/>
            <a:r>
              <a:rPr lang="en-US" dirty="0"/>
              <a:t>Separate OS and application files from user data</a:t>
            </a:r>
          </a:p>
          <a:p>
            <a:pPr lvl="1"/>
            <a:r>
              <a:rPr lang="en-US" dirty="0"/>
              <a:t>Separate user data belonging to different accounts</a:t>
            </a:r>
          </a:p>
          <a:p>
            <a:r>
              <a:rPr lang="en-US" dirty="0"/>
              <a:t>Partition root folder</a:t>
            </a:r>
          </a:p>
          <a:p>
            <a:r>
              <a:rPr lang="en-US" dirty="0"/>
              <a:t>Subfolders and file paths</a:t>
            </a:r>
          </a:p>
          <a:p>
            <a:pPr lvl="1"/>
            <a:r>
              <a:rPr lang="en-US" dirty="0"/>
              <a:t>C:\</a:t>
            </a:r>
          </a:p>
          <a:p>
            <a:pPr lvl="1"/>
            <a:r>
              <a:rPr lang="en-US" dirty="0"/>
              <a:t>C:\Windows</a:t>
            </a:r>
          </a:p>
          <a:p>
            <a:pPr lvl="1"/>
            <a:r>
              <a:rPr lang="en-US" dirty="0"/>
              <a:t>C:\Windows\System32\</a:t>
            </a:r>
          </a:p>
          <a:p>
            <a:endParaRPr lang="en-US" dirty="0"/>
          </a:p>
        </p:txBody>
      </p:sp>
      <p:sp>
        <p:nvSpPr>
          <p:cNvPr id="3" name="Title 2">
            <a:extLst>
              <a:ext uri="{FF2B5EF4-FFF2-40B4-BE49-F238E27FC236}">
                <a16:creationId xmlns:a16="http://schemas.microsoft.com/office/drawing/2014/main" id="{FC2BF6B9-C7E4-4886-AEFA-2A73F6790993}"/>
              </a:ext>
            </a:extLst>
          </p:cNvPr>
          <p:cNvSpPr>
            <a:spLocks noGrp="1"/>
          </p:cNvSpPr>
          <p:nvPr>
            <p:ph type="title"/>
          </p:nvPr>
        </p:nvSpPr>
        <p:spPr/>
        <p:txBody>
          <a:bodyPr/>
          <a:lstStyle/>
          <a:p>
            <a:r>
              <a:rPr lang="en-US" dirty="0"/>
              <a:t>Folders</a:t>
            </a:r>
          </a:p>
        </p:txBody>
      </p:sp>
      <p:sp>
        <p:nvSpPr>
          <p:cNvPr id="4" name="Footer Placeholder 3">
            <a:extLst>
              <a:ext uri="{FF2B5EF4-FFF2-40B4-BE49-F238E27FC236}">
                <a16:creationId xmlns:a16="http://schemas.microsoft.com/office/drawing/2014/main" id="{36A7FF99-DA90-4777-81BA-22F9E1A8027C}"/>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F0D9ED18-5381-467E-B69E-72D06DCFBF50}"/>
              </a:ext>
            </a:extLst>
          </p:cNvPr>
          <p:cNvSpPr>
            <a:spLocks noGrp="1"/>
          </p:cNvSpPr>
          <p:nvPr>
            <p:ph type="sldNum" sz="quarter" idx="4"/>
          </p:nvPr>
        </p:nvSpPr>
        <p:spPr/>
        <p:txBody>
          <a:bodyPr/>
          <a:lstStyle/>
          <a:p>
            <a:fld id="{5356F478-C559-429F-9426-6D8D07B5A7AD}" type="slidenum">
              <a:rPr lang="en-US" smtClean="0"/>
              <a:pPr/>
              <a:t>85</a:t>
            </a:fld>
            <a:endParaRPr lang="en-US" dirty="0"/>
          </a:p>
        </p:txBody>
      </p:sp>
    </p:spTree>
    <p:extLst>
      <p:ext uri="{BB962C8B-B14F-4D97-AF65-F5344CB8AC3E}">
        <p14:creationId xmlns:p14="http://schemas.microsoft.com/office/powerpoint/2010/main" val="269111384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54B3B02-F876-4B80-9796-8ADAB36C3371}"/>
              </a:ext>
            </a:extLst>
          </p:cNvPr>
          <p:cNvSpPr>
            <a:spLocks noGrp="1"/>
          </p:cNvSpPr>
          <p:nvPr>
            <p:ph idx="1"/>
          </p:nvPr>
        </p:nvSpPr>
        <p:spPr/>
        <p:txBody>
          <a:bodyPr>
            <a:normAutofit fontScale="85000" lnSpcReduction="10000"/>
          </a:bodyPr>
          <a:lstStyle/>
          <a:p>
            <a:r>
              <a:rPr lang="en-US" dirty="0"/>
              <a:t>Windows</a:t>
            </a:r>
          </a:p>
          <a:p>
            <a:pPr lvl="1"/>
            <a:r>
              <a:rPr lang="en-US" dirty="0"/>
              <a:t>The "system root," containing drivers, logs, add-in applications, system and Registry files (notably the System32 subfolder), and so on</a:t>
            </a:r>
          </a:p>
          <a:p>
            <a:pPr lvl="1"/>
            <a:r>
              <a:rPr lang="en-US" dirty="0"/>
              <a:t>System32 contains most of the applications and utilities used to manage and configure Windows</a:t>
            </a:r>
          </a:p>
          <a:p>
            <a:r>
              <a:rPr lang="en-US" dirty="0"/>
              <a:t>Program Files</a:t>
            </a:r>
          </a:p>
          <a:p>
            <a:pPr lvl="1"/>
            <a:r>
              <a:rPr lang="en-US" dirty="0"/>
              <a:t>Subfolders for installed applications software</a:t>
            </a:r>
          </a:p>
          <a:p>
            <a:r>
              <a:rPr lang="en-US" dirty="0"/>
              <a:t>Users</a:t>
            </a:r>
          </a:p>
          <a:p>
            <a:pPr lvl="1"/>
            <a:r>
              <a:rPr lang="en-US" dirty="0"/>
              <a:t>Storage for users' profile settings and data</a:t>
            </a:r>
          </a:p>
        </p:txBody>
      </p:sp>
      <p:sp>
        <p:nvSpPr>
          <p:cNvPr id="3" name="Title 2">
            <a:extLst>
              <a:ext uri="{FF2B5EF4-FFF2-40B4-BE49-F238E27FC236}">
                <a16:creationId xmlns:a16="http://schemas.microsoft.com/office/drawing/2014/main" id="{737E5477-3C5E-44E1-9612-A2BD078A5F5E}"/>
              </a:ext>
            </a:extLst>
          </p:cNvPr>
          <p:cNvSpPr>
            <a:spLocks noGrp="1"/>
          </p:cNvSpPr>
          <p:nvPr>
            <p:ph type="title"/>
          </p:nvPr>
        </p:nvSpPr>
        <p:spPr/>
        <p:txBody>
          <a:bodyPr/>
          <a:lstStyle/>
          <a:p>
            <a:r>
              <a:rPr lang="en-US" dirty="0"/>
              <a:t>Windows System Folders</a:t>
            </a:r>
          </a:p>
        </p:txBody>
      </p:sp>
      <p:sp>
        <p:nvSpPr>
          <p:cNvPr id="4" name="Footer Placeholder 3">
            <a:extLst>
              <a:ext uri="{FF2B5EF4-FFF2-40B4-BE49-F238E27FC236}">
                <a16:creationId xmlns:a16="http://schemas.microsoft.com/office/drawing/2014/main" id="{2F6C1174-F7FE-4431-8488-8E168E447AD3}"/>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8944795D-C5E4-4C20-82D4-F581CA8F5FDF}"/>
              </a:ext>
            </a:extLst>
          </p:cNvPr>
          <p:cNvSpPr>
            <a:spLocks noGrp="1"/>
          </p:cNvSpPr>
          <p:nvPr>
            <p:ph type="sldNum" sz="quarter" idx="4"/>
          </p:nvPr>
        </p:nvSpPr>
        <p:spPr/>
        <p:txBody>
          <a:bodyPr/>
          <a:lstStyle/>
          <a:p>
            <a:fld id="{5356F478-C559-429F-9426-6D8D07B5A7AD}" type="slidenum">
              <a:rPr lang="en-US" smtClean="0"/>
              <a:pPr/>
              <a:t>86</a:t>
            </a:fld>
            <a:endParaRPr lang="en-US" dirty="0"/>
          </a:p>
        </p:txBody>
      </p:sp>
    </p:spTree>
    <p:extLst>
      <p:ext uri="{BB962C8B-B14F-4D97-AF65-F5344CB8AC3E}">
        <p14:creationId xmlns:p14="http://schemas.microsoft.com/office/powerpoint/2010/main" val="13695268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1CEC52-6128-45F0-90D5-6190069A681B}"/>
              </a:ext>
            </a:extLst>
          </p:cNvPr>
          <p:cNvSpPr>
            <a:spLocks noGrp="1"/>
          </p:cNvSpPr>
          <p:nvPr>
            <p:ph idx="1"/>
          </p:nvPr>
        </p:nvSpPr>
        <p:spPr/>
        <p:txBody>
          <a:bodyPr/>
          <a:lstStyle/>
          <a:p>
            <a:r>
              <a:rPr lang="en-US" dirty="0"/>
              <a:t>“Folders” is Windows-specific terminology—Linux refers to “Directories”</a:t>
            </a:r>
          </a:p>
          <a:p>
            <a:r>
              <a:rPr lang="en-US" dirty="0"/>
              <a:t>Root folder and delimiter is forward slash /</a:t>
            </a:r>
          </a:p>
          <a:p>
            <a:r>
              <a:rPr lang="en-US" dirty="0"/>
              <a:t>No “drives”—different storage devices are mounted within the root file system</a:t>
            </a:r>
          </a:p>
        </p:txBody>
      </p:sp>
      <p:sp>
        <p:nvSpPr>
          <p:cNvPr id="3" name="Title 2">
            <a:extLst>
              <a:ext uri="{FF2B5EF4-FFF2-40B4-BE49-F238E27FC236}">
                <a16:creationId xmlns:a16="http://schemas.microsoft.com/office/drawing/2014/main" id="{41EE363D-7E9F-4497-9FA3-D4D135F8DF30}"/>
              </a:ext>
            </a:extLst>
          </p:cNvPr>
          <p:cNvSpPr>
            <a:spLocks noGrp="1"/>
          </p:cNvSpPr>
          <p:nvPr>
            <p:ph type="title"/>
          </p:nvPr>
        </p:nvSpPr>
        <p:spPr/>
        <p:txBody>
          <a:bodyPr/>
          <a:lstStyle/>
          <a:p>
            <a:r>
              <a:rPr lang="en-US" dirty="0"/>
              <a:t>Linux Directories</a:t>
            </a:r>
          </a:p>
        </p:txBody>
      </p:sp>
      <p:sp>
        <p:nvSpPr>
          <p:cNvPr id="4" name="Footer Placeholder 3">
            <a:extLst>
              <a:ext uri="{FF2B5EF4-FFF2-40B4-BE49-F238E27FC236}">
                <a16:creationId xmlns:a16="http://schemas.microsoft.com/office/drawing/2014/main" id="{15E25FE5-619C-4D09-9863-A8DB3F30079C}"/>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26CEED7A-DD96-4C72-9668-873B1751F496}"/>
              </a:ext>
            </a:extLst>
          </p:cNvPr>
          <p:cNvSpPr>
            <a:spLocks noGrp="1"/>
          </p:cNvSpPr>
          <p:nvPr>
            <p:ph type="sldNum" sz="quarter" idx="4"/>
          </p:nvPr>
        </p:nvSpPr>
        <p:spPr/>
        <p:txBody>
          <a:bodyPr/>
          <a:lstStyle/>
          <a:p>
            <a:fld id="{5356F478-C559-429F-9426-6D8D07B5A7AD}" type="slidenum">
              <a:rPr lang="en-US" smtClean="0"/>
              <a:pPr/>
              <a:t>87</a:t>
            </a:fld>
            <a:endParaRPr lang="en-US" dirty="0"/>
          </a:p>
        </p:txBody>
      </p:sp>
    </p:spTree>
    <p:extLst>
      <p:ext uri="{BB962C8B-B14F-4D97-AF65-F5344CB8AC3E}">
        <p14:creationId xmlns:p14="http://schemas.microsoft.com/office/powerpoint/2010/main" val="85827402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4EDA99-28E4-4AD7-A85D-21BCB5EC18C0}"/>
              </a:ext>
            </a:extLst>
          </p:cNvPr>
          <p:cNvSpPr>
            <a:spLocks noGrp="1"/>
          </p:cNvSpPr>
          <p:nvPr>
            <p:ph type="title"/>
          </p:nvPr>
        </p:nvSpPr>
        <p:spPr/>
        <p:txBody>
          <a:bodyPr/>
          <a:lstStyle/>
          <a:p>
            <a:r>
              <a:rPr lang="en-US" dirty="0"/>
              <a:t>File Explorer</a:t>
            </a:r>
          </a:p>
        </p:txBody>
      </p:sp>
      <p:sp>
        <p:nvSpPr>
          <p:cNvPr id="4" name="Content Placeholder 3">
            <a:extLst>
              <a:ext uri="{FF2B5EF4-FFF2-40B4-BE49-F238E27FC236}">
                <a16:creationId xmlns:a16="http://schemas.microsoft.com/office/drawing/2014/main" id="{5EF1D33B-F629-4DF8-9503-A1823243B2C1}"/>
              </a:ext>
            </a:extLst>
          </p:cNvPr>
          <p:cNvSpPr>
            <a:spLocks noGrp="1"/>
          </p:cNvSpPr>
          <p:nvPr>
            <p:ph sz="half" idx="2"/>
          </p:nvPr>
        </p:nvSpPr>
        <p:spPr/>
        <p:txBody>
          <a:bodyPr>
            <a:normAutofit fontScale="70000" lnSpcReduction="20000"/>
          </a:bodyPr>
          <a:lstStyle/>
          <a:p>
            <a:r>
              <a:rPr lang="en-US" dirty="0"/>
              <a:t>Windows Explorer or just “Explorer”</a:t>
            </a:r>
          </a:p>
          <a:p>
            <a:r>
              <a:rPr lang="en-US" dirty="0"/>
              <a:t>Navigation pane</a:t>
            </a:r>
          </a:p>
          <a:p>
            <a:r>
              <a:rPr lang="en-US" dirty="0"/>
              <a:t>Quick Access and Desktop</a:t>
            </a:r>
          </a:p>
          <a:p>
            <a:pPr lvl="1"/>
            <a:r>
              <a:rPr lang="en-US" dirty="0"/>
              <a:t>OneDrive</a:t>
            </a:r>
          </a:p>
          <a:p>
            <a:pPr lvl="1"/>
            <a:r>
              <a:rPr lang="en-US" dirty="0"/>
              <a:t>User account</a:t>
            </a:r>
          </a:p>
          <a:p>
            <a:pPr lvl="1"/>
            <a:r>
              <a:rPr lang="en-US" dirty="0"/>
              <a:t>This PC</a:t>
            </a:r>
          </a:p>
          <a:p>
            <a:pPr lvl="1"/>
            <a:r>
              <a:rPr lang="en-US" dirty="0"/>
              <a:t>Libraries</a:t>
            </a:r>
          </a:p>
          <a:p>
            <a:pPr lvl="1"/>
            <a:r>
              <a:rPr lang="en-US" dirty="0"/>
              <a:t>Network</a:t>
            </a:r>
          </a:p>
          <a:p>
            <a:pPr lvl="1"/>
            <a:r>
              <a:rPr lang="en-US" dirty="0"/>
              <a:t>Control Panel</a:t>
            </a:r>
          </a:p>
          <a:p>
            <a:pPr lvl="1"/>
            <a:r>
              <a:rPr lang="en-US" dirty="0"/>
              <a:t>Recycle Bin</a:t>
            </a:r>
          </a:p>
        </p:txBody>
      </p:sp>
      <p:pic>
        <p:nvPicPr>
          <p:cNvPr id="7" name="Content Placeholder 6">
            <a:extLst>
              <a:ext uri="{FF2B5EF4-FFF2-40B4-BE49-F238E27FC236}">
                <a16:creationId xmlns:a16="http://schemas.microsoft.com/office/drawing/2014/main" id="{AC67B64D-257A-4CA4-A516-D537C5F8ADC1}"/>
              </a:ext>
            </a:extLst>
          </p:cNvPr>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663875" y="1927447"/>
            <a:ext cx="2800000" cy="3552381"/>
          </a:xfrm>
          <a:prstGeom prst="rect">
            <a:avLst/>
          </a:prstGeom>
          <a:noFill/>
          <a:ln>
            <a:noFill/>
          </a:ln>
        </p:spPr>
      </p:pic>
      <p:sp>
        <p:nvSpPr>
          <p:cNvPr id="3" name="Footer Placeholder 2">
            <a:extLst>
              <a:ext uri="{FF2B5EF4-FFF2-40B4-BE49-F238E27FC236}">
                <a16:creationId xmlns:a16="http://schemas.microsoft.com/office/drawing/2014/main" id="{0F0286F2-0301-4C2E-8C34-F0C2C1251F8C}"/>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108D138D-D84C-49A4-8441-ACE18090139B}"/>
              </a:ext>
            </a:extLst>
          </p:cNvPr>
          <p:cNvSpPr>
            <a:spLocks noGrp="1"/>
          </p:cNvSpPr>
          <p:nvPr>
            <p:ph type="sldNum" sz="quarter" idx="4"/>
          </p:nvPr>
        </p:nvSpPr>
        <p:spPr/>
        <p:txBody>
          <a:bodyPr/>
          <a:lstStyle/>
          <a:p>
            <a:fld id="{5356F478-C559-429F-9426-6D8D07B5A7AD}" type="slidenum">
              <a:rPr lang="en-US" smtClean="0"/>
              <a:pPr/>
              <a:t>88</a:t>
            </a:fld>
            <a:endParaRPr lang="en-US" dirty="0"/>
          </a:p>
        </p:txBody>
      </p:sp>
    </p:spTree>
    <p:extLst>
      <p:ext uri="{BB962C8B-B14F-4D97-AF65-F5344CB8AC3E}">
        <p14:creationId xmlns:p14="http://schemas.microsoft.com/office/powerpoint/2010/main" val="424603430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601825-A2BF-464F-B63A-71F775BE6AB1}"/>
              </a:ext>
            </a:extLst>
          </p:cNvPr>
          <p:cNvSpPr>
            <a:spLocks noGrp="1"/>
          </p:cNvSpPr>
          <p:nvPr>
            <p:ph type="title"/>
          </p:nvPr>
        </p:nvSpPr>
        <p:spPr/>
        <p:txBody>
          <a:bodyPr/>
          <a:lstStyle/>
          <a:p>
            <a:r>
              <a:rPr lang="en-US" dirty="0"/>
              <a:t>User Profiles and Libraries</a:t>
            </a:r>
          </a:p>
        </p:txBody>
      </p:sp>
      <p:sp>
        <p:nvSpPr>
          <p:cNvPr id="3" name="Content Placeholder 2">
            <a:extLst>
              <a:ext uri="{FF2B5EF4-FFF2-40B4-BE49-F238E27FC236}">
                <a16:creationId xmlns:a16="http://schemas.microsoft.com/office/drawing/2014/main" id="{529B4ECF-3C94-4A68-A7E6-EB5C09970644}"/>
              </a:ext>
            </a:extLst>
          </p:cNvPr>
          <p:cNvSpPr>
            <a:spLocks noGrp="1"/>
          </p:cNvSpPr>
          <p:nvPr>
            <p:ph sz="half" idx="1"/>
          </p:nvPr>
        </p:nvSpPr>
        <p:spPr/>
        <p:txBody>
          <a:bodyPr/>
          <a:lstStyle/>
          <a:p>
            <a:r>
              <a:rPr lang="cy-GB" dirty="0"/>
              <a:t>Profile subfolders (Documents, Pictures...)</a:t>
            </a:r>
          </a:p>
          <a:p>
            <a:r>
              <a:rPr lang="cy-GB" dirty="0"/>
              <a:t>Public profile</a:t>
            </a:r>
          </a:p>
          <a:p>
            <a:r>
              <a:rPr lang="cy-GB" dirty="0"/>
              <a:t>Libraries</a:t>
            </a:r>
            <a:endParaRPr lang="en-US" dirty="0"/>
          </a:p>
        </p:txBody>
      </p:sp>
      <p:pic>
        <p:nvPicPr>
          <p:cNvPr id="9" name="Content Placeholder 8">
            <a:extLst>
              <a:ext uri="{FF2B5EF4-FFF2-40B4-BE49-F238E27FC236}">
                <a16:creationId xmlns:a16="http://schemas.microsoft.com/office/drawing/2014/main" id="{74EC53E2-CBB9-4265-AE26-4E9D9E5F7787}"/>
              </a:ext>
            </a:extLst>
          </p:cNvPr>
          <p:cNvPicPr>
            <a:picLocks noGrp="1"/>
          </p:cNvPicPr>
          <p:nvPr>
            <p:ph sz="quarter" idx="12"/>
          </p:nvPr>
        </p:nvPicPr>
        <p:blipFill>
          <a:blip r:embed="rId2"/>
          <a:stretch>
            <a:fillRect/>
          </a:stretch>
        </p:blipFill>
        <p:spPr>
          <a:xfrm>
            <a:off x="6109409" y="912178"/>
            <a:ext cx="3619500" cy="1876425"/>
          </a:xfrm>
          <a:prstGeom prst="rect">
            <a:avLst/>
          </a:prstGeom>
        </p:spPr>
      </p:pic>
      <p:pic>
        <p:nvPicPr>
          <p:cNvPr id="8" name="Content Placeholder 7">
            <a:extLst>
              <a:ext uri="{FF2B5EF4-FFF2-40B4-BE49-F238E27FC236}">
                <a16:creationId xmlns:a16="http://schemas.microsoft.com/office/drawing/2014/main" id="{5C0E1DC8-D230-4D8C-8701-295982CF6177}"/>
              </a:ext>
            </a:extLst>
          </p:cNvPr>
          <p:cNvPicPr>
            <a:picLocks noGrp="1"/>
          </p:cNvPicPr>
          <p:nvPr>
            <p:ph sz="quarter" idx="13"/>
          </p:nvPr>
        </p:nvPicPr>
        <p:blipFill>
          <a:blip r:embed="rId3"/>
          <a:stretch>
            <a:fillRect/>
          </a:stretch>
        </p:blipFill>
        <p:spPr>
          <a:xfrm>
            <a:off x="8945796" y="1471982"/>
            <a:ext cx="3154764" cy="4188356"/>
          </a:xfrm>
          <a:prstGeom prst="rect">
            <a:avLst/>
          </a:prstGeom>
        </p:spPr>
      </p:pic>
      <p:sp>
        <p:nvSpPr>
          <p:cNvPr id="4" name="Footer Placeholder 3">
            <a:extLst>
              <a:ext uri="{FF2B5EF4-FFF2-40B4-BE49-F238E27FC236}">
                <a16:creationId xmlns:a16="http://schemas.microsoft.com/office/drawing/2014/main" id="{7F7E9705-ED03-4F63-9443-5C0C7C04276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3E88C2C0-A45C-4598-A13E-39A6A5585885}"/>
              </a:ext>
            </a:extLst>
          </p:cNvPr>
          <p:cNvSpPr>
            <a:spLocks noGrp="1"/>
          </p:cNvSpPr>
          <p:nvPr>
            <p:ph type="sldNum" sz="quarter" idx="4"/>
          </p:nvPr>
        </p:nvSpPr>
        <p:spPr/>
        <p:txBody>
          <a:bodyPr/>
          <a:lstStyle/>
          <a:p>
            <a:fld id="{5356F478-C559-429F-9426-6D8D07B5A7AD}" type="slidenum">
              <a:rPr lang="en-US" smtClean="0"/>
              <a:pPr/>
              <a:t>89</a:t>
            </a:fld>
            <a:endParaRPr lang="en-US" dirty="0"/>
          </a:p>
        </p:txBody>
      </p:sp>
    </p:spTree>
    <p:extLst>
      <p:ext uri="{BB962C8B-B14F-4D97-AF65-F5344CB8AC3E}">
        <p14:creationId xmlns:p14="http://schemas.microsoft.com/office/powerpoint/2010/main" val="7095212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a:t>Control unit/pipeline</a:t>
            </a:r>
          </a:p>
          <a:p>
            <a:r>
              <a:rPr lang="en-US" dirty="0"/>
              <a:t>Execution units</a:t>
            </a:r>
          </a:p>
          <a:p>
            <a:r>
              <a:rPr lang="en-US" dirty="0"/>
              <a:t>Registers</a:t>
            </a:r>
          </a:p>
        </p:txBody>
      </p:sp>
      <p:sp>
        <p:nvSpPr>
          <p:cNvPr id="3" name="Title 2"/>
          <p:cNvSpPr>
            <a:spLocks noGrp="1"/>
          </p:cNvSpPr>
          <p:nvPr>
            <p:ph type="title"/>
          </p:nvPr>
        </p:nvSpPr>
        <p:spPr/>
        <p:txBody>
          <a:bodyPr/>
          <a:lstStyle/>
          <a:p>
            <a:r>
              <a:rPr lang="en-US"/>
              <a:t>Features of Processors</a:t>
            </a:r>
            <a:endParaRPr lang="en-US" dirty="0"/>
          </a:p>
        </p:txBody>
      </p:sp>
      <p:sp>
        <p:nvSpPr>
          <p:cNvPr id="4" name="Footer Placeholder 3">
            <a:extLst>
              <a:ext uri="{FF2B5EF4-FFF2-40B4-BE49-F238E27FC236}">
                <a16:creationId xmlns:a16="http://schemas.microsoft.com/office/drawing/2014/main" id="{2C3974BB-BD89-4904-B779-C17B2A501A2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DA670F82-13BC-4367-9C92-59D7C4C926A0}"/>
              </a:ext>
            </a:extLst>
          </p:cNvPr>
          <p:cNvSpPr>
            <a:spLocks noGrp="1"/>
          </p:cNvSpPr>
          <p:nvPr>
            <p:ph type="sldNum" sz="quarter" idx="4"/>
          </p:nvPr>
        </p:nvSpPr>
        <p:spPr/>
        <p:txBody>
          <a:bodyPr/>
          <a:lstStyle/>
          <a:p>
            <a:fld id="{5356F478-C559-429F-9426-6D8D07B5A7AD}" type="slidenum">
              <a:rPr lang="en-US" smtClean="0"/>
              <a:pPr/>
              <a:t>9</a:t>
            </a:fld>
            <a:endParaRPr lang="en-US" dirty="0"/>
          </a:p>
        </p:txBody>
      </p:sp>
    </p:spTree>
    <p:extLst>
      <p:ext uri="{BB962C8B-B14F-4D97-AF65-F5344CB8AC3E}">
        <p14:creationId xmlns:p14="http://schemas.microsoft.com/office/powerpoint/2010/main" val="58081078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Name must be unique at same level</a:t>
            </a:r>
          </a:p>
          <a:p>
            <a:r>
              <a:rPr lang="en-US" dirty="0"/>
              <a:t>Disallowed characters: \ / : * ? " &lt; &gt; |</a:t>
            </a:r>
          </a:p>
          <a:p>
            <a:r>
              <a:rPr lang="en-US" dirty="0"/>
              <a:t>Full path cannot usually exceed 260 characters</a:t>
            </a:r>
          </a:p>
          <a:p>
            <a:r>
              <a:rPr lang="en-US" dirty="0"/>
              <a:t>Case aware but not case sensitive (in Windows)</a:t>
            </a:r>
          </a:p>
        </p:txBody>
      </p:sp>
      <p:sp>
        <p:nvSpPr>
          <p:cNvPr id="3" name="Title 2"/>
          <p:cNvSpPr>
            <a:spLocks noGrp="1"/>
          </p:cNvSpPr>
          <p:nvPr>
            <p:ph type="title"/>
          </p:nvPr>
        </p:nvSpPr>
        <p:spPr/>
        <p:txBody>
          <a:bodyPr/>
          <a:lstStyle/>
          <a:p>
            <a:r>
              <a:rPr lang="en-US"/>
              <a:t>Creating a Folder</a:t>
            </a:r>
            <a:endParaRPr lang="en-US" dirty="0"/>
          </a:p>
        </p:txBody>
      </p:sp>
      <p:sp>
        <p:nvSpPr>
          <p:cNvPr id="4" name="Footer Placeholder 3">
            <a:extLst>
              <a:ext uri="{FF2B5EF4-FFF2-40B4-BE49-F238E27FC236}">
                <a16:creationId xmlns:a16="http://schemas.microsoft.com/office/drawing/2014/main" id="{96EE3039-8E3B-4CB1-99CC-A16F21AE890E}"/>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41497EED-2ACD-49D8-99DA-610F223132F7}"/>
              </a:ext>
            </a:extLst>
          </p:cNvPr>
          <p:cNvSpPr>
            <a:spLocks noGrp="1"/>
          </p:cNvSpPr>
          <p:nvPr>
            <p:ph type="sldNum" sz="quarter" idx="4"/>
          </p:nvPr>
        </p:nvSpPr>
        <p:spPr/>
        <p:txBody>
          <a:bodyPr/>
          <a:lstStyle/>
          <a:p>
            <a:fld id="{5356F478-C559-429F-9426-6D8D07B5A7AD}" type="slidenum">
              <a:rPr lang="en-US" smtClean="0"/>
              <a:pPr/>
              <a:t>90</a:t>
            </a:fld>
            <a:endParaRPr lang="en-US" dirty="0"/>
          </a:p>
        </p:txBody>
      </p:sp>
    </p:spTree>
    <p:extLst>
      <p:ext uri="{BB962C8B-B14F-4D97-AF65-F5344CB8AC3E}">
        <p14:creationId xmlns:p14="http://schemas.microsoft.com/office/powerpoint/2010/main" val="369996163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F69CB7-AED8-4CBE-9E1F-52AEF44C15BA}"/>
              </a:ext>
            </a:extLst>
          </p:cNvPr>
          <p:cNvSpPr>
            <a:spLocks noGrp="1"/>
          </p:cNvSpPr>
          <p:nvPr>
            <p:ph idx="1"/>
          </p:nvPr>
        </p:nvSpPr>
        <p:spPr/>
        <p:txBody>
          <a:bodyPr>
            <a:normAutofit fontScale="92500" lnSpcReduction="20000"/>
          </a:bodyPr>
          <a:lstStyle/>
          <a:p>
            <a:r>
              <a:rPr lang="en-US" dirty="0"/>
              <a:t>Containers for data written to disk</a:t>
            </a:r>
          </a:p>
          <a:p>
            <a:pPr lvl="1"/>
            <a:r>
              <a:rPr lang="en-US" dirty="0"/>
              <a:t>Binary files</a:t>
            </a:r>
          </a:p>
          <a:p>
            <a:pPr lvl="1"/>
            <a:r>
              <a:rPr lang="en-US" dirty="0"/>
              <a:t>Text files</a:t>
            </a:r>
          </a:p>
          <a:p>
            <a:r>
              <a:rPr lang="en-US" dirty="0"/>
              <a:t>File types and extensions</a:t>
            </a:r>
          </a:p>
          <a:p>
            <a:pPr lvl="1"/>
            <a:r>
              <a:rPr lang="en-US" dirty="0"/>
              <a:t>Similar naming rules to folders</a:t>
            </a:r>
          </a:p>
          <a:p>
            <a:pPr lvl="1"/>
            <a:r>
              <a:rPr lang="en-US" dirty="0"/>
              <a:t>Last part of file name (following final period) is an extension</a:t>
            </a:r>
          </a:p>
          <a:p>
            <a:pPr lvl="1"/>
            <a:r>
              <a:rPr lang="en-US" dirty="0"/>
              <a:t>Extension shows file type</a:t>
            </a:r>
          </a:p>
          <a:p>
            <a:pPr lvl="1"/>
            <a:r>
              <a:rPr lang="en-US" dirty="0"/>
              <a:t>Applications can be associated with different actions for file types (Open, Edit, Print, ...)</a:t>
            </a:r>
          </a:p>
        </p:txBody>
      </p:sp>
      <p:sp>
        <p:nvSpPr>
          <p:cNvPr id="3" name="Title 2">
            <a:extLst>
              <a:ext uri="{FF2B5EF4-FFF2-40B4-BE49-F238E27FC236}">
                <a16:creationId xmlns:a16="http://schemas.microsoft.com/office/drawing/2014/main" id="{DAEDB84D-9227-4634-B644-B9DD5661DF0B}"/>
              </a:ext>
            </a:extLst>
          </p:cNvPr>
          <p:cNvSpPr>
            <a:spLocks noGrp="1"/>
          </p:cNvSpPr>
          <p:nvPr>
            <p:ph type="title"/>
          </p:nvPr>
        </p:nvSpPr>
        <p:spPr/>
        <p:txBody>
          <a:bodyPr/>
          <a:lstStyle/>
          <a:p>
            <a:r>
              <a:rPr lang="en-US" dirty="0"/>
              <a:t>Files</a:t>
            </a:r>
          </a:p>
        </p:txBody>
      </p:sp>
      <p:sp>
        <p:nvSpPr>
          <p:cNvPr id="4" name="Footer Placeholder 3">
            <a:extLst>
              <a:ext uri="{FF2B5EF4-FFF2-40B4-BE49-F238E27FC236}">
                <a16:creationId xmlns:a16="http://schemas.microsoft.com/office/drawing/2014/main" id="{E6BF3C70-E8BD-4B32-9E82-E0406CCC74BC}"/>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6B465CC2-912E-4E93-B628-F9AE809EB6EE}"/>
              </a:ext>
            </a:extLst>
          </p:cNvPr>
          <p:cNvSpPr>
            <a:spLocks noGrp="1"/>
          </p:cNvSpPr>
          <p:nvPr>
            <p:ph type="sldNum" sz="quarter" idx="4"/>
          </p:nvPr>
        </p:nvSpPr>
        <p:spPr/>
        <p:txBody>
          <a:bodyPr/>
          <a:lstStyle/>
          <a:p>
            <a:fld id="{5356F478-C559-429F-9426-6D8D07B5A7AD}" type="slidenum">
              <a:rPr lang="en-US" smtClean="0"/>
              <a:pPr/>
              <a:t>91</a:t>
            </a:fld>
            <a:endParaRPr lang="en-US" dirty="0"/>
          </a:p>
        </p:txBody>
      </p:sp>
    </p:spTree>
    <p:extLst>
      <p:ext uri="{BB962C8B-B14F-4D97-AF65-F5344CB8AC3E}">
        <p14:creationId xmlns:p14="http://schemas.microsoft.com/office/powerpoint/2010/main" val="391899166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C17CB9-038E-4BCE-B8A3-CC2075740938}"/>
              </a:ext>
            </a:extLst>
          </p:cNvPr>
          <p:cNvSpPr>
            <a:spLocks noGrp="1"/>
          </p:cNvSpPr>
          <p:nvPr>
            <p:ph type="title"/>
          </p:nvPr>
        </p:nvSpPr>
        <p:spPr/>
        <p:txBody>
          <a:bodyPr/>
          <a:lstStyle/>
          <a:p>
            <a:r>
              <a:rPr lang="en-US" dirty="0"/>
              <a:t>Creating and Opening Files</a:t>
            </a:r>
          </a:p>
        </p:txBody>
      </p:sp>
      <p:sp>
        <p:nvSpPr>
          <p:cNvPr id="7" name="Content Placeholder 6">
            <a:extLst>
              <a:ext uri="{FF2B5EF4-FFF2-40B4-BE49-F238E27FC236}">
                <a16:creationId xmlns:a16="http://schemas.microsoft.com/office/drawing/2014/main" id="{5D973F47-CE12-49C2-BB2C-1685194E8E83}"/>
              </a:ext>
            </a:extLst>
          </p:cNvPr>
          <p:cNvSpPr>
            <a:spLocks noGrp="1"/>
          </p:cNvSpPr>
          <p:nvPr>
            <p:ph sz="half" idx="2"/>
          </p:nvPr>
        </p:nvSpPr>
        <p:spPr/>
        <p:txBody>
          <a:bodyPr/>
          <a:lstStyle/>
          <a:p>
            <a:r>
              <a:rPr lang="en-US" dirty="0"/>
              <a:t>Save/Save As command</a:t>
            </a:r>
          </a:p>
          <a:p>
            <a:r>
              <a:rPr lang="en-US" dirty="0"/>
              <a:t>Right-click &gt; New</a:t>
            </a:r>
          </a:p>
          <a:p>
            <a:r>
              <a:rPr lang="en-US" dirty="0"/>
              <a:t>Open/Open With</a:t>
            </a:r>
          </a:p>
        </p:txBody>
      </p:sp>
      <p:pic>
        <p:nvPicPr>
          <p:cNvPr id="8" name="Content Placeholder 7" descr="Save As dialog. Screenshot used with permission from Microsoft.">
            <a:extLst>
              <a:ext uri="{FF2B5EF4-FFF2-40B4-BE49-F238E27FC236}">
                <a16:creationId xmlns:a16="http://schemas.microsoft.com/office/drawing/2014/main" id="{E8940F79-3B86-465F-B991-42F64095FC09}"/>
              </a:ext>
            </a:extLst>
          </p:cNvPr>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92075" y="1915264"/>
            <a:ext cx="5943600" cy="3576746"/>
          </a:xfrm>
          <a:prstGeom prst="rect">
            <a:avLst/>
          </a:prstGeom>
          <a:noFill/>
          <a:ln>
            <a:noFill/>
          </a:ln>
        </p:spPr>
      </p:pic>
      <p:sp>
        <p:nvSpPr>
          <p:cNvPr id="2" name="Footer Placeholder 1">
            <a:extLst>
              <a:ext uri="{FF2B5EF4-FFF2-40B4-BE49-F238E27FC236}">
                <a16:creationId xmlns:a16="http://schemas.microsoft.com/office/drawing/2014/main" id="{6D36FB0E-6DC4-45B7-90A3-12611355AAD7}"/>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C1B0E5F6-BF54-40B7-9170-E68BE1C069EA}"/>
              </a:ext>
            </a:extLst>
          </p:cNvPr>
          <p:cNvSpPr>
            <a:spLocks noGrp="1"/>
          </p:cNvSpPr>
          <p:nvPr>
            <p:ph type="sldNum" sz="quarter" idx="4"/>
          </p:nvPr>
        </p:nvSpPr>
        <p:spPr/>
        <p:txBody>
          <a:bodyPr/>
          <a:lstStyle/>
          <a:p>
            <a:fld id="{5356F478-C559-429F-9426-6D8D07B5A7AD}" type="slidenum">
              <a:rPr lang="en-US" smtClean="0"/>
              <a:pPr/>
              <a:t>92</a:t>
            </a:fld>
            <a:endParaRPr lang="en-US" dirty="0"/>
          </a:p>
        </p:txBody>
      </p:sp>
    </p:spTree>
    <p:extLst>
      <p:ext uri="{BB962C8B-B14F-4D97-AF65-F5344CB8AC3E}">
        <p14:creationId xmlns:p14="http://schemas.microsoft.com/office/powerpoint/2010/main" val="115431998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B36409-212E-4819-9D12-E0920B70F626}"/>
              </a:ext>
            </a:extLst>
          </p:cNvPr>
          <p:cNvSpPr>
            <a:spLocks noGrp="1"/>
          </p:cNvSpPr>
          <p:nvPr>
            <p:ph type="title"/>
          </p:nvPr>
        </p:nvSpPr>
        <p:spPr/>
        <p:txBody>
          <a:bodyPr/>
          <a:lstStyle/>
          <a:p>
            <a:r>
              <a:rPr lang="en-US" dirty="0"/>
              <a:t>File Explorer Options</a:t>
            </a:r>
          </a:p>
        </p:txBody>
      </p:sp>
      <p:sp>
        <p:nvSpPr>
          <p:cNvPr id="3" name="Content Placeholder 2">
            <a:extLst>
              <a:ext uri="{FF2B5EF4-FFF2-40B4-BE49-F238E27FC236}">
                <a16:creationId xmlns:a16="http://schemas.microsoft.com/office/drawing/2014/main" id="{CA26A026-65AE-4EDD-8425-8767A1EF82F0}"/>
              </a:ext>
            </a:extLst>
          </p:cNvPr>
          <p:cNvSpPr>
            <a:spLocks noGrp="1"/>
          </p:cNvSpPr>
          <p:nvPr>
            <p:ph sz="half" idx="1"/>
          </p:nvPr>
        </p:nvSpPr>
        <p:spPr/>
        <p:txBody>
          <a:bodyPr/>
          <a:lstStyle/>
          <a:p>
            <a:r>
              <a:rPr lang="en-US" dirty="0"/>
              <a:t>General</a:t>
            </a:r>
          </a:p>
          <a:p>
            <a:pPr lvl="1"/>
            <a:r>
              <a:rPr lang="en-US" dirty="0"/>
              <a:t>Explorer behavior</a:t>
            </a:r>
          </a:p>
          <a:p>
            <a:r>
              <a:rPr lang="en-US" dirty="0"/>
              <a:t>View</a:t>
            </a:r>
          </a:p>
          <a:p>
            <a:pPr lvl="1"/>
            <a:r>
              <a:rPr lang="en-US" dirty="0"/>
              <a:t>Show/hide extensions</a:t>
            </a:r>
          </a:p>
          <a:p>
            <a:pPr lvl="1"/>
            <a:r>
              <a:rPr lang="en-US" dirty="0"/>
              <a:t>Show/hide system files</a:t>
            </a:r>
          </a:p>
          <a:p>
            <a:pPr lvl="1"/>
            <a:r>
              <a:rPr lang="en-US" dirty="0"/>
              <a:t>...</a:t>
            </a:r>
          </a:p>
        </p:txBody>
      </p:sp>
      <p:pic>
        <p:nvPicPr>
          <p:cNvPr id="7" name="Content Placeholder 6" descr="Folder Options dialog—View settings tab. Screenshot used with permission from Microsoft.">
            <a:extLst>
              <a:ext uri="{FF2B5EF4-FFF2-40B4-BE49-F238E27FC236}">
                <a16:creationId xmlns:a16="http://schemas.microsoft.com/office/drawing/2014/main" id="{3BEB30D1-493B-4714-9AA0-8FDD11AF4C75}"/>
              </a:ext>
            </a:extLst>
          </p:cNvPr>
          <p:cNvPicPr>
            <a:picLocks noGrp="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277328" y="1441733"/>
            <a:ext cx="3638095" cy="4523809"/>
          </a:xfrm>
          <a:prstGeom prst="rect">
            <a:avLst/>
          </a:prstGeom>
          <a:noFill/>
          <a:ln>
            <a:noFill/>
          </a:ln>
        </p:spPr>
      </p:pic>
      <p:sp>
        <p:nvSpPr>
          <p:cNvPr id="4" name="Footer Placeholder 3">
            <a:extLst>
              <a:ext uri="{FF2B5EF4-FFF2-40B4-BE49-F238E27FC236}">
                <a16:creationId xmlns:a16="http://schemas.microsoft.com/office/drawing/2014/main" id="{8D73C0CE-DA54-4D02-B89A-C5D8BE1940B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92C290F6-14C3-4C25-8F16-27427E48DD0E}"/>
              </a:ext>
            </a:extLst>
          </p:cNvPr>
          <p:cNvSpPr>
            <a:spLocks noGrp="1"/>
          </p:cNvSpPr>
          <p:nvPr>
            <p:ph type="sldNum" sz="quarter" idx="4"/>
          </p:nvPr>
        </p:nvSpPr>
        <p:spPr/>
        <p:txBody>
          <a:bodyPr/>
          <a:lstStyle/>
          <a:p>
            <a:fld id="{5356F478-C559-429F-9426-6D8D07B5A7AD}" type="slidenum">
              <a:rPr lang="en-US" smtClean="0"/>
              <a:pPr/>
              <a:t>93</a:t>
            </a:fld>
            <a:endParaRPr lang="en-US" dirty="0"/>
          </a:p>
        </p:txBody>
      </p:sp>
    </p:spTree>
    <p:extLst>
      <p:ext uri="{BB962C8B-B14F-4D97-AF65-F5344CB8AC3E}">
        <p14:creationId xmlns:p14="http://schemas.microsoft.com/office/powerpoint/2010/main" val="112884286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67BFD-D751-4908-B29D-9118901A8FD0}"/>
              </a:ext>
            </a:extLst>
          </p:cNvPr>
          <p:cNvSpPr>
            <a:spLocks noGrp="1"/>
          </p:cNvSpPr>
          <p:nvPr>
            <p:ph type="title"/>
          </p:nvPr>
        </p:nvSpPr>
        <p:spPr/>
        <p:txBody>
          <a:bodyPr>
            <a:noAutofit/>
          </a:bodyPr>
          <a:lstStyle/>
          <a:p>
            <a:r>
              <a:rPr lang="en-US" sz="4800" dirty="0"/>
              <a:t>Renaming, Copying, and Moving Files and Folders</a:t>
            </a:r>
          </a:p>
        </p:txBody>
      </p:sp>
      <p:sp>
        <p:nvSpPr>
          <p:cNvPr id="4" name="Content Placeholder 3">
            <a:extLst>
              <a:ext uri="{FF2B5EF4-FFF2-40B4-BE49-F238E27FC236}">
                <a16:creationId xmlns:a16="http://schemas.microsoft.com/office/drawing/2014/main" id="{00337D2E-9BBC-4BE1-BFF8-8E37511C52E1}"/>
              </a:ext>
            </a:extLst>
          </p:cNvPr>
          <p:cNvSpPr>
            <a:spLocks noGrp="1"/>
          </p:cNvSpPr>
          <p:nvPr>
            <p:ph sz="half" idx="2"/>
          </p:nvPr>
        </p:nvSpPr>
        <p:spPr/>
        <p:txBody>
          <a:bodyPr>
            <a:normAutofit fontScale="92500"/>
          </a:bodyPr>
          <a:lstStyle/>
          <a:p>
            <a:r>
              <a:rPr lang="en-US" dirty="0"/>
              <a:t>Rename any file—do not change the extension (unless you mean to do so)</a:t>
            </a:r>
          </a:p>
          <a:p>
            <a:r>
              <a:rPr lang="en-US" dirty="0"/>
              <a:t>Copy and move methods</a:t>
            </a:r>
          </a:p>
          <a:p>
            <a:r>
              <a:rPr lang="en-US" dirty="0"/>
              <a:t>Resolving existing file conflicts</a:t>
            </a:r>
          </a:p>
        </p:txBody>
      </p:sp>
      <p:pic>
        <p:nvPicPr>
          <p:cNvPr id="7" name="Content Placeholder 6" descr="Replace or Skip Files confirmation dialog. Screenshot used with permission from Microsoft.">
            <a:extLst>
              <a:ext uri="{FF2B5EF4-FFF2-40B4-BE49-F238E27FC236}">
                <a16:creationId xmlns:a16="http://schemas.microsoft.com/office/drawing/2014/main" id="{AE20B870-5A7D-4C53-B886-2E37BA2CB3CD}"/>
              </a:ext>
            </a:extLst>
          </p:cNvPr>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925780" y="2346494"/>
            <a:ext cx="4276190" cy="2714286"/>
          </a:xfrm>
          <a:prstGeom prst="rect">
            <a:avLst/>
          </a:prstGeom>
          <a:noFill/>
          <a:ln>
            <a:noFill/>
          </a:ln>
        </p:spPr>
      </p:pic>
      <p:sp>
        <p:nvSpPr>
          <p:cNvPr id="3" name="Footer Placeholder 2">
            <a:extLst>
              <a:ext uri="{FF2B5EF4-FFF2-40B4-BE49-F238E27FC236}">
                <a16:creationId xmlns:a16="http://schemas.microsoft.com/office/drawing/2014/main" id="{38B3501D-6E6A-46A3-AE24-EDECB6890389}"/>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81B16037-EFCE-4F6C-B1D6-EE9298C4CC04}"/>
              </a:ext>
            </a:extLst>
          </p:cNvPr>
          <p:cNvSpPr>
            <a:spLocks noGrp="1"/>
          </p:cNvSpPr>
          <p:nvPr>
            <p:ph type="sldNum" sz="quarter" idx="4"/>
          </p:nvPr>
        </p:nvSpPr>
        <p:spPr/>
        <p:txBody>
          <a:bodyPr/>
          <a:lstStyle/>
          <a:p>
            <a:fld id="{5356F478-C559-429F-9426-6D8D07B5A7AD}" type="slidenum">
              <a:rPr lang="en-US" smtClean="0"/>
              <a:pPr/>
              <a:t>94</a:t>
            </a:fld>
            <a:endParaRPr lang="en-US" dirty="0"/>
          </a:p>
        </p:txBody>
      </p:sp>
    </p:spTree>
    <p:extLst>
      <p:ext uri="{BB962C8B-B14F-4D97-AF65-F5344CB8AC3E}">
        <p14:creationId xmlns:p14="http://schemas.microsoft.com/office/powerpoint/2010/main" val="71325628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036374-4D85-498E-9CC2-BD82B25B6835}"/>
              </a:ext>
            </a:extLst>
          </p:cNvPr>
          <p:cNvSpPr>
            <a:spLocks noGrp="1"/>
          </p:cNvSpPr>
          <p:nvPr>
            <p:ph type="title"/>
          </p:nvPr>
        </p:nvSpPr>
        <p:spPr/>
        <p:txBody>
          <a:bodyPr/>
          <a:lstStyle/>
          <a:p>
            <a:r>
              <a:rPr lang="en-US" dirty="0"/>
              <a:t>Deleting Files and the Recycle Bin</a:t>
            </a:r>
          </a:p>
        </p:txBody>
      </p:sp>
      <p:sp>
        <p:nvSpPr>
          <p:cNvPr id="3" name="Content Placeholder 2">
            <a:extLst>
              <a:ext uri="{FF2B5EF4-FFF2-40B4-BE49-F238E27FC236}">
                <a16:creationId xmlns:a16="http://schemas.microsoft.com/office/drawing/2014/main" id="{5EF70926-3E32-4930-B1A4-170C273E09F5}"/>
              </a:ext>
            </a:extLst>
          </p:cNvPr>
          <p:cNvSpPr>
            <a:spLocks noGrp="1"/>
          </p:cNvSpPr>
          <p:nvPr>
            <p:ph sz="half" idx="1"/>
          </p:nvPr>
        </p:nvSpPr>
        <p:spPr/>
        <p:txBody>
          <a:bodyPr>
            <a:normAutofit fontScale="70000" lnSpcReduction="20000"/>
          </a:bodyPr>
          <a:lstStyle/>
          <a:p>
            <a:r>
              <a:rPr lang="en-US" dirty="0"/>
              <a:t>Deleted files are normally kept in the Recycle Bin</a:t>
            </a:r>
          </a:p>
          <a:p>
            <a:r>
              <a:rPr lang="en-US" dirty="0"/>
              <a:t>Recovering files and emptying Recycle Bin</a:t>
            </a:r>
          </a:p>
          <a:p>
            <a:r>
              <a:rPr lang="en-US" dirty="0"/>
              <a:t>Recycle Bin properties</a:t>
            </a:r>
          </a:p>
          <a:p>
            <a:r>
              <a:rPr lang="en-US" dirty="0"/>
              <a:t>Erase a file using </a:t>
            </a:r>
            <a:r>
              <a:rPr lang="en-US" dirty="0" err="1"/>
              <a:t>SHIFT+Delete</a:t>
            </a:r>
            <a:endParaRPr lang="en-US" dirty="0"/>
          </a:p>
          <a:p>
            <a:r>
              <a:rPr lang="en-US" dirty="0"/>
              <a:t>No recycling for flash drives or network shares (though server administrator might be able to recover)</a:t>
            </a:r>
          </a:p>
        </p:txBody>
      </p:sp>
      <p:pic>
        <p:nvPicPr>
          <p:cNvPr id="8" name="Content Placeholder 7">
            <a:extLst>
              <a:ext uri="{FF2B5EF4-FFF2-40B4-BE49-F238E27FC236}">
                <a16:creationId xmlns:a16="http://schemas.microsoft.com/office/drawing/2014/main" id="{4C3CDCE1-8341-4A4A-84DC-455A025DD9BA}"/>
              </a:ext>
            </a:extLst>
          </p:cNvPr>
          <p:cNvPicPr>
            <a:picLocks noGrp="1"/>
          </p:cNvPicPr>
          <p:nvPr>
            <p:ph sz="quarter" idx="12"/>
          </p:nvPr>
        </p:nvPicPr>
        <p:blipFill>
          <a:blip r:embed="rId2"/>
          <a:stretch>
            <a:fillRect/>
          </a:stretch>
        </p:blipFill>
        <p:spPr>
          <a:xfrm>
            <a:off x="6790969" y="914400"/>
            <a:ext cx="4613987" cy="2743200"/>
          </a:xfrm>
          <a:prstGeom prst="rect">
            <a:avLst/>
          </a:prstGeom>
        </p:spPr>
      </p:pic>
      <p:pic>
        <p:nvPicPr>
          <p:cNvPr id="9" name="Content Placeholder 8">
            <a:extLst>
              <a:ext uri="{FF2B5EF4-FFF2-40B4-BE49-F238E27FC236}">
                <a16:creationId xmlns:a16="http://schemas.microsoft.com/office/drawing/2014/main" id="{230FDE30-90CC-4353-8848-90706702E241}"/>
              </a:ext>
            </a:extLst>
          </p:cNvPr>
          <p:cNvPicPr>
            <a:picLocks noGrp="1"/>
          </p:cNvPicPr>
          <p:nvPr>
            <p:ph sz="quarter" idx="13"/>
          </p:nvPr>
        </p:nvPicPr>
        <p:blipFill>
          <a:blip r:embed="rId3">
            <a:extLst>
              <a:ext uri="{28A0092B-C50C-407E-A947-70E740481C1C}">
                <a14:useLocalDpi xmlns:a14="http://schemas.microsoft.com/office/drawing/2010/main" val="0"/>
              </a:ext>
            </a:extLst>
          </a:blip>
          <a:srcRect/>
          <a:stretch>
            <a:fillRect/>
          </a:stretch>
        </p:blipFill>
        <p:spPr bwMode="auto">
          <a:xfrm>
            <a:off x="7914349" y="3749675"/>
            <a:ext cx="2367228" cy="2743200"/>
          </a:xfrm>
          <a:prstGeom prst="rect">
            <a:avLst/>
          </a:prstGeom>
          <a:noFill/>
          <a:ln>
            <a:noFill/>
          </a:ln>
        </p:spPr>
      </p:pic>
      <p:sp>
        <p:nvSpPr>
          <p:cNvPr id="4" name="Footer Placeholder 3">
            <a:extLst>
              <a:ext uri="{FF2B5EF4-FFF2-40B4-BE49-F238E27FC236}">
                <a16:creationId xmlns:a16="http://schemas.microsoft.com/office/drawing/2014/main" id="{B78FAE50-DEB0-493C-9147-83DF2637EA9B}"/>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629CFD0C-01DC-4A6B-B5BB-C4A8E52398E2}"/>
              </a:ext>
            </a:extLst>
          </p:cNvPr>
          <p:cNvSpPr>
            <a:spLocks noGrp="1"/>
          </p:cNvSpPr>
          <p:nvPr>
            <p:ph type="sldNum" sz="quarter" idx="4"/>
          </p:nvPr>
        </p:nvSpPr>
        <p:spPr/>
        <p:txBody>
          <a:bodyPr/>
          <a:lstStyle/>
          <a:p>
            <a:fld id="{5356F478-C559-429F-9426-6D8D07B5A7AD}" type="slidenum">
              <a:rPr lang="en-US" smtClean="0"/>
              <a:pPr/>
              <a:t>95</a:t>
            </a:fld>
            <a:endParaRPr lang="en-US" dirty="0"/>
          </a:p>
        </p:txBody>
      </p:sp>
    </p:spTree>
    <p:extLst>
      <p:ext uri="{BB962C8B-B14F-4D97-AF65-F5344CB8AC3E}">
        <p14:creationId xmlns:p14="http://schemas.microsoft.com/office/powerpoint/2010/main" val="391279766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EE4EBC8-CC93-4B79-8EB6-D1BE1DC2E39F}"/>
              </a:ext>
            </a:extLst>
          </p:cNvPr>
          <p:cNvSpPr>
            <a:spLocks noGrp="1"/>
          </p:cNvSpPr>
          <p:nvPr>
            <p:ph idx="1"/>
          </p:nvPr>
        </p:nvSpPr>
        <p:spPr/>
        <p:txBody>
          <a:bodyPr/>
          <a:lstStyle/>
          <a:p>
            <a:r>
              <a:rPr lang="en-US" dirty="0"/>
              <a:t>Click-and-drag/</a:t>
            </a:r>
            <a:r>
              <a:rPr lang="en-US" dirty="0" err="1"/>
              <a:t>SHIFT+click</a:t>
            </a:r>
            <a:endParaRPr lang="en-US" dirty="0"/>
          </a:p>
          <a:p>
            <a:r>
              <a:rPr lang="en-US" dirty="0" err="1"/>
              <a:t>CTRL+click</a:t>
            </a:r>
            <a:endParaRPr lang="en-US" dirty="0"/>
          </a:p>
          <a:p>
            <a:r>
              <a:rPr lang="en-US" dirty="0"/>
              <a:t>SHIFT+ARROW select</a:t>
            </a:r>
          </a:p>
          <a:p>
            <a:r>
              <a:rPr lang="en-US" dirty="0"/>
              <a:t>CTRL+ARROW+SPACEBAR select</a:t>
            </a:r>
          </a:p>
        </p:txBody>
      </p:sp>
      <p:sp>
        <p:nvSpPr>
          <p:cNvPr id="3" name="Title 2">
            <a:extLst>
              <a:ext uri="{FF2B5EF4-FFF2-40B4-BE49-F238E27FC236}">
                <a16:creationId xmlns:a16="http://schemas.microsoft.com/office/drawing/2014/main" id="{B83EABD5-E6D3-464B-8150-7EB65AB01AB8}"/>
              </a:ext>
            </a:extLst>
          </p:cNvPr>
          <p:cNvSpPr>
            <a:spLocks noGrp="1"/>
          </p:cNvSpPr>
          <p:nvPr>
            <p:ph type="title"/>
          </p:nvPr>
        </p:nvSpPr>
        <p:spPr/>
        <p:txBody>
          <a:bodyPr/>
          <a:lstStyle/>
          <a:p>
            <a:r>
              <a:rPr lang="en-US" dirty="0"/>
              <a:t>Selecting Multiple Files and Folders</a:t>
            </a:r>
          </a:p>
        </p:txBody>
      </p:sp>
      <p:sp>
        <p:nvSpPr>
          <p:cNvPr id="4" name="Footer Placeholder 3">
            <a:extLst>
              <a:ext uri="{FF2B5EF4-FFF2-40B4-BE49-F238E27FC236}">
                <a16:creationId xmlns:a16="http://schemas.microsoft.com/office/drawing/2014/main" id="{24CD895A-A604-4C79-8334-F335F2A42614}"/>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A28103E4-C6C6-4672-ACDF-2A563B1E82FE}"/>
              </a:ext>
            </a:extLst>
          </p:cNvPr>
          <p:cNvSpPr>
            <a:spLocks noGrp="1"/>
          </p:cNvSpPr>
          <p:nvPr>
            <p:ph type="sldNum" sz="quarter" idx="4"/>
          </p:nvPr>
        </p:nvSpPr>
        <p:spPr/>
        <p:txBody>
          <a:bodyPr/>
          <a:lstStyle/>
          <a:p>
            <a:fld id="{5356F478-C559-429F-9426-6D8D07B5A7AD}" type="slidenum">
              <a:rPr lang="en-US" smtClean="0"/>
              <a:pPr/>
              <a:t>96</a:t>
            </a:fld>
            <a:endParaRPr lang="en-US" dirty="0"/>
          </a:p>
        </p:txBody>
      </p:sp>
    </p:spTree>
    <p:extLst>
      <p:ext uri="{BB962C8B-B14F-4D97-AF65-F5344CB8AC3E}">
        <p14:creationId xmlns:p14="http://schemas.microsoft.com/office/powerpoint/2010/main" val="283669561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99DFC3BD-67F2-4F0B-9949-2B527C35FCC8}"/>
              </a:ext>
            </a:extLst>
          </p:cNvPr>
          <p:cNvPicPr>
            <a:picLocks noGrp="1" noChangeAspect="1"/>
          </p:cNvPicPr>
          <p:nvPr>
            <p:ph idx="1"/>
          </p:nvPr>
        </p:nvPicPr>
        <p:blipFill>
          <a:blip r:embed="rId2"/>
          <a:stretch>
            <a:fillRect/>
          </a:stretch>
        </p:blipFill>
        <p:spPr>
          <a:xfrm>
            <a:off x="1648523" y="1609055"/>
            <a:ext cx="8864791" cy="4189164"/>
          </a:xfrm>
          <a:prstGeom prst="rect">
            <a:avLst/>
          </a:prstGeom>
        </p:spPr>
      </p:pic>
      <p:sp>
        <p:nvSpPr>
          <p:cNvPr id="3" name="Title 2">
            <a:extLst>
              <a:ext uri="{FF2B5EF4-FFF2-40B4-BE49-F238E27FC236}">
                <a16:creationId xmlns:a16="http://schemas.microsoft.com/office/drawing/2014/main" id="{3B0BCFE6-722F-475A-9D9B-DCA3E6AC990D}"/>
              </a:ext>
            </a:extLst>
          </p:cNvPr>
          <p:cNvSpPr>
            <a:spLocks noGrp="1"/>
          </p:cNvSpPr>
          <p:nvPr>
            <p:ph type="title"/>
          </p:nvPr>
        </p:nvSpPr>
        <p:spPr/>
        <p:txBody>
          <a:bodyPr/>
          <a:lstStyle/>
          <a:p>
            <a:r>
              <a:rPr lang="en-US" dirty="0"/>
              <a:t>File Attributes</a:t>
            </a:r>
          </a:p>
        </p:txBody>
      </p:sp>
      <p:sp>
        <p:nvSpPr>
          <p:cNvPr id="2" name="Footer Placeholder 1">
            <a:extLst>
              <a:ext uri="{FF2B5EF4-FFF2-40B4-BE49-F238E27FC236}">
                <a16:creationId xmlns:a16="http://schemas.microsoft.com/office/drawing/2014/main" id="{7E9A546A-1E9C-4F67-9139-FE479753E9B1}"/>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365F6E38-244D-481B-90FC-585B7111DFBE}"/>
              </a:ext>
            </a:extLst>
          </p:cNvPr>
          <p:cNvSpPr>
            <a:spLocks noGrp="1"/>
          </p:cNvSpPr>
          <p:nvPr>
            <p:ph type="sldNum" sz="quarter" idx="4"/>
          </p:nvPr>
        </p:nvSpPr>
        <p:spPr/>
        <p:txBody>
          <a:bodyPr/>
          <a:lstStyle/>
          <a:p>
            <a:fld id="{5356F478-C559-429F-9426-6D8D07B5A7AD}" type="slidenum">
              <a:rPr lang="en-US" smtClean="0"/>
              <a:pPr/>
              <a:t>97</a:t>
            </a:fld>
            <a:endParaRPr lang="en-US" dirty="0"/>
          </a:p>
        </p:txBody>
      </p:sp>
    </p:spTree>
    <p:extLst>
      <p:ext uri="{BB962C8B-B14F-4D97-AF65-F5344CB8AC3E}">
        <p14:creationId xmlns:p14="http://schemas.microsoft.com/office/powerpoint/2010/main" val="414005694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F92339D-CD24-43C9-A15A-97613315E3BD}"/>
              </a:ext>
            </a:extLst>
          </p:cNvPr>
          <p:cNvSpPr>
            <a:spLocks noGrp="1"/>
          </p:cNvSpPr>
          <p:nvPr>
            <p:ph type="title"/>
          </p:nvPr>
        </p:nvSpPr>
        <p:spPr/>
        <p:txBody>
          <a:bodyPr/>
          <a:lstStyle/>
          <a:p>
            <a:r>
              <a:rPr lang="en-US" dirty="0"/>
              <a:t>File Properties Dialog</a:t>
            </a:r>
          </a:p>
        </p:txBody>
      </p:sp>
      <p:pic>
        <p:nvPicPr>
          <p:cNvPr id="6" name="Content Placeholder 5" descr="Properties dialog for a folder. Screenshot used with permission from Microsoft.">
            <a:extLst>
              <a:ext uri="{FF2B5EF4-FFF2-40B4-BE49-F238E27FC236}">
                <a16:creationId xmlns:a16="http://schemas.microsoft.com/office/drawing/2014/main" id="{0ACEAF51-CF3A-4A2D-B7A3-21454CA0BD29}"/>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352347" y="1327447"/>
            <a:ext cx="3457143" cy="4752381"/>
          </a:xfrm>
          <a:prstGeom prst="rect">
            <a:avLst/>
          </a:prstGeom>
          <a:noFill/>
          <a:ln>
            <a:noFill/>
          </a:ln>
        </p:spPr>
      </p:pic>
      <p:sp>
        <p:nvSpPr>
          <p:cNvPr id="2" name="Footer Placeholder 1">
            <a:extLst>
              <a:ext uri="{FF2B5EF4-FFF2-40B4-BE49-F238E27FC236}">
                <a16:creationId xmlns:a16="http://schemas.microsoft.com/office/drawing/2014/main" id="{F2FC534C-72D0-4722-B0CE-24CE34764A5D}"/>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29981597-056F-4ED3-817D-2897889BF139}"/>
              </a:ext>
            </a:extLst>
          </p:cNvPr>
          <p:cNvSpPr>
            <a:spLocks noGrp="1"/>
          </p:cNvSpPr>
          <p:nvPr>
            <p:ph type="sldNum" sz="quarter" idx="4"/>
          </p:nvPr>
        </p:nvSpPr>
        <p:spPr/>
        <p:txBody>
          <a:bodyPr/>
          <a:lstStyle/>
          <a:p>
            <a:fld id="{5356F478-C559-429F-9426-6D8D07B5A7AD}" type="slidenum">
              <a:rPr lang="en-US" smtClean="0"/>
              <a:pPr/>
              <a:t>98</a:t>
            </a:fld>
            <a:endParaRPr lang="en-US" dirty="0"/>
          </a:p>
        </p:txBody>
      </p:sp>
    </p:spTree>
    <p:extLst>
      <p:ext uri="{BB962C8B-B14F-4D97-AF65-F5344CB8AC3E}">
        <p14:creationId xmlns:p14="http://schemas.microsoft.com/office/powerpoint/2010/main" val="114559281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BC5D1F-3C7B-46CB-9DC2-FE0AF42A65D2}"/>
              </a:ext>
            </a:extLst>
          </p:cNvPr>
          <p:cNvSpPr>
            <a:spLocks noGrp="1"/>
          </p:cNvSpPr>
          <p:nvPr>
            <p:ph type="title"/>
          </p:nvPr>
        </p:nvSpPr>
        <p:spPr/>
        <p:txBody>
          <a:bodyPr/>
          <a:lstStyle/>
          <a:p>
            <a:r>
              <a:rPr lang="en-US" dirty="0"/>
              <a:t>Folder and File Permissions</a:t>
            </a:r>
          </a:p>
        </p:txBody>
      </p:sp>
      <p:sp>
        <p:nvSpPr>
          <p:cNvPr id="4" name="Content Placeholder 3">
            <a:extLst>
              <a:ext uri="{FF2B5EF4-FFF2-40B4-BE49-F238E27FC236}">
                <a16:creationId xmlns:a16="http://schemas.microsoft.com/office/drawing/2014/main" id="{8386B878-DD60-4C07-9E56-CE7FA5685B08}"/>
              </a:ext>
            </a:extLst>
          </p:cNvPr>
          <p:cNvSpPr>
            <a:spLocks noGrp="1"/>
          </p:cNvSpPr>
          <p:nvPr>
            <p:ph sz="half" idx="2"/>
          </p:nvPr>
        </p:nvSpPr>
        <p:spPr/>
        <p:txBody>
          <a:bodyPr>
            <a:normAutofit fontScale="77500" lnSpcReduction="20000"/>
          </a:bodyPr>
          <a:lstStyle/>
          <a:p>
            <a:r>
              <a:rPr lang="en-US" dirty="0"/>
              <a:t>Access Denied error message</a:t>
            </a:r>
          </a:p>
          <a:p>
            <a:r>
              <a:rPr lang="en-US" dirty="0"/>
              <a:t>Configure NTFS permissions on Security tab</a:t>
            </a:r>
          </a:p>
          <a:p>
            <a:r>
              <a:rPr lang="en-US" dirty="0"/>
              <a:t>Add/select account then configure permissions level</a:t>
            </a:r>
          </a:p>
          <a:p>
            <a:pPr lvl="1"/>
            <a:r>
              <a:rPr lang="en-US" dirty="0"/>
              <a:t>Full control</a:t>
            </a:r>
          </a:p>
          <a:p>
            <a:pPr lvl="1"/>
            <a:r>
              <a:rPr lang="en-US" dirty="0"/>
              <a:t>Modify</a:t>
            </a:r>
          </a:p>
          <a:p>
            <a:pPr lvl="1"/>
            <a:r>
              <a:rPr lang="en-US" dirty="0"/>
              <a:t>Read/list/execute</a:t>
            </a:r>
          </a:p>
          <a:p>
            <a:pPr lvl="1"/>
            <a:r>
              <a:rPr lang="en-US" dirty="0"/>
              <a:t>Write</a:t>
            </a:r>
          </a:p>
          <a:p>
            <a:pPr lvl="1"/>
            <a:endParaRPr lang="en-US" dirty="0"/>
          </a:p>
        </p:txBody>
      </p:sp>
      <p:pic>
        <p:nvPicPr>
          <p:cNvPr id="7" name="Content Placeholder 6" descr="Viewing permissions for a folder object. Screenshot used with permission from Microsoft.">
            <a:extLst>
              <a:ext uri="{FF2B5EF4-FFF2-40B4-BE49-F238E27FC236}">
                <a16:creationId xmlns:a16="http://schemas.microsoft.com/office/drawing/2014/main" id="{C6FAA370-3D1A-4166-A104-CAB6F7EC81CB}"/>
              </a:ext>
            </a:extLst>
          </p:cNvPr>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335303" y="1327447"/>
            <a:ext cx="3457143" cy="4752381"/>
          </a:xfrm>
          <a:prstGeom prst="rect">
            <a:avLst/>
          </a:prstGeom>
          <a:noFill/>
          <a:ln>
            <a:noFill/>
          </a:ln>
        </p:spPr>
      </p:pic>
      <p:sp>
        <p:nvSpPr>
          <p:cNvPr id="3" name="Footer Placeholder 2">
            <a:extLst>
              <a:ext uri="{FF2B5EF4-FFF2-40B4-BE49-F238E27FC236}">
                <a16:creationId xmlns:a16="http://schemas.microsoft.com/office/drawing/2014/main" id="{BDAB7296-1336-48E6-ADE7-F86D7E073EDB}"/>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DBFFF68F-3D25-496C-9E7E-7E79E40D97F5}"/>
              </a:ext>
            </a:extLst>
          </p:cNvPr>
          <p:cNvSpPr>
            <a:spLocks noGrp="1"/>
          </p:cNvSpPr>
          <p:nvPr>
            <p:ph type="sldNum" sz="quarter" idx="4"/>
          </p:nvPr>
        </p:nvSpPr>
        <p:spPr/>
        <p:txBody>
          <a:bodyPr/>
          <a:lstStyle/>
          <a:p>
            <a:fld id="{5356F478-C559-429F-9426-6D8D07B5A7AD}" type="slidenum">
              <a:rPr lang="en-US" smtClean="0"/>
              <a:pPr/>
              <a:t>99</a:t>
            </a:fld>
            <a:endParaRPr lang="en-US" dirty="0"/>
          </a:p>
        </p:txBody>
      </p:sp>
    </p:spTree>
    <p:extLst>
      <p:ext uri="{BB962C8B-B14F-4D97-AF65-F5344CB8AC3E}">
        <p14:creationId xmlns:p14="http://schemas.microsoft.com/office/powerpoint/2010/main" val="2031173857"/>
      </p:ext>
    </p:extLst>
  </p:cSld>
  <p:clrMapOvr>
    <a:masterClrMapping/>
  </p:clrMapOvr>
</p:sld>
</file>

<file path=ppt/theme/theme1.xml><?xml version="1.0" encoding="utf-8"?>
<a:theme xmlns:a="http://schemas.openxmlformats.org/drawingml/2006/main" name="gtsslides-white">
  <a:themeElements>
    <a:clrScheme name="gtsslides-white">
      <a:dk1>
        <a:srgbClr val="034581"/>
      </a:dk1>
      <a:lt1>
        <a:srgbClr val="000000"/>
      </a:lt1>
      <a:dk2>
        <a:srgbClr val="F8F8F8"/>
      </a:dk2>
      <a:lt2>
        <a:srgbClr val="034581"/>
      </a:lt2>
      <a:accent1>
        <a:srgbClr val="1F54A6"/>
      </a:accent1>
      <a:accent2>
        <a:srgbClr val="5F5F5F"/>
      </a:accent2>
      <a:accent3>
        <a:srgbClr val="808080"/>
      </a:accent3>
      <a:accent4>
        <a:srgbClr val="B2B2B2"/>
      </a:accent4>
      <a:accent5>
        <a:srgbClr val="DDDDDD"/>
      </a:accent5>
      <a:accent6>
        <a:srgbClr val="F8F8F8"/>
      </a:accent6>
      <a:hlink>
        <a:srgbClr val="0000FF"/>
      </a:hlink>
      <a:folHlink>
        <a:srgbClr val="660066"/>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tsslides-lansdscape" id="{FF518589-3D5F-4A13-9296-0840D2F05CB9}" vid="{2ACDB8CB-6607-48BF-A87B-03C4704048D3}"/>
    </a:ext>
  </a:extLst>
</a:theme>
</file>

<file path=ppt/theme/theme2.xml><?xml version="1.0" encoding="utf-8"?>
<a:theme xmlns:a="http://schemas.openxmlformats.org/drawingml/2006/main" name="Office Theme">
  <a:themeElements>
    <a:clrScheme name="gtsslides-white">
      <a:dk1>
        <a:srgbClr val="034581"/>
      </a:dk1>
      <a:lt1>
        <a:srgbClr val="000000"/>
      </a:lt1>
      <a:dk2>
        <a:srgbClr val="F8F8F8"/>
      </a:dk2>
      <a:lt2>
        <a:srgbClr val="034581"/>
      </a:lt2>
      <a:accent1>
        <a:srgbClr val="1F54A6"/>
      </a:accent1>
      <a:accent2>
        <a:srgbClr val="5F5F5F"/>
      </a:accent2>
      <a:accent3>
        <a:srgbClr val="808080"/>
      </a:accent3>
      <a:accent4>
        <a:srgbClr val="B2B2B2"/>
      </a:accent4>
      <a:accent5>
        <a:srgbClr val="DDDDDD"/>
      </a:accent5>
      <a:accent6>
        <a:srgbClr val="F8F8F8"/>
      </a:accent6>
      <a:hlink>
        <a:srgbClr val="0000FF"/>
      </a:hlink>
      <a:folHlink>
        <a:srgbClr val="660066"/>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8AB8BE3257A504EB15FA3D006F5CE14" ma:contentTypeVersion="7" ma:contentTypeDescription="Create a new document." ma:contentTypeScope="" ma:versionID="0ec88529dec2b33004a4fff12cf0fb1a">
  <xsd:schema xmlns:xsd="http://www.w3.org/2001/XMLSchema" xmlns:xs="http://www.w3.org/2001/XMLSchema" xmlns:p="http://schemas.microsoft.com/office/2006/metadata/properties" xmlns:ns2="95a46270-66ec-4bdf-aabc-d78887d51418" xmlns:ns3="315eb565-7267-4a95-9087-2f433ded3c8b" targetNamespace="http://schemas.microsoft.com/office/2006/metadata/properties" ma:root="true" ma:fieldsID="3e3a88ed88d8afb4d43822679d594bbe" ns2:_="" ns3:_="">
    <xsd:import namespace="95a46270-66ec-4bdf-aabc-d78887d51418"/>
    <xsd:import namespace="315eb565-7267-4a95-9087-2f433ded3c8b"/>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a46270-66ec-4bdf-aabc-d78887d514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15eb565-7267-4a95-9087-2f433ded3c8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ECE6F92-100D-4D19-A0E6-9FAB10882386}">
  <ds:schemaRefs>
    <ds:schemaRef ds:uri="http://purl.org/dc/dcmitype/"/>
    <ds:schemaRef ds:uri="http://purl.org/dc/elements/1.1/"/>
    <ds:schemaRef ds:uri="http://purl.org/dc/terms/"/>
    <ds:schemaRef ds:uri="http://schemas.openxmlformats.org/package/2006/metadata/core-properties"/>
    <ds:schemaRef ds:uri="http://schemas.microsoft.com/office/2006/metadata/properties"/>
    <ds:schemaRef ds:uri="http://schemas.microsoft.com/office/2006/documentManagement/types"/>
    <ds:schemaRef ds:uri="http://www.w3.org/XML/1998/namespace"/>
    <ds:schemaRef ds:uri="315eb565-7267-4a95-9087-2f433ded3c8b"/>
    <ds:schemaRef ds:uri="http://schemas.microsoft.com/office/infopath/2007/PartnerControls"/>
    <ds:schemaRef ds:uri="95a46270-66ec-4bdf-aabc-d78887d51418"/>
  </ds:schemaRefs>
</ds:datastoreItem>
</file>

<file path=customXml/itemProps2.xml><?xml version="1.0" encoding="utf-8"?>
<ds:datastoreItem xmlns:ds="http://schemas.openxmlformats.org/officeDocument/2006/customXml" ds:itemID="{C89D704A-914B-45AD-B104-C9354E10E2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a46270-66ec-4bdf-aabc-d78887d51418"/>
    <ds:schemaRef ds:uri="315eb565-7267-4a95-9087-2f433ded3c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4225F5E-6051-48B4-A5B0-173F7CA6BE3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gtsslides-lansdscape</Template>
  <TotalTime>1544</TotalTime>
  <Words>4343</Words>
  <Application>Microsoft Office PowerPoint</Application>
  <PresentationFormat>Widescreen</PresentationFormat>
  <Paragraphs>819</Paragraphs>
  <Slides>110</Slides>
  <Notes>20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110</vt:i4>
      </vt:variant>
    </vt:vector>
  </HeadingPairs>
  <TitlesOfParts>
    <vt:vector size="117" baseType="lpstr">
      <vt:lpstr>Arial</vt:lpstr>
      <vt:lpstr>Calibri</vt:lpstr>
      <vt:lpstr>Calibri Light</vt:lpstr>
      <vt:lpstr>Courier New</vt:lpstr>
      <vt:lpstr>Times New Roman</vt:lpstr>
      <vt:lpstr>Verdana</vt:lpstr>
      <vt:lpstr>gtsslides-white</vt:lpstr>
      <vt:lpstr>CompTIA IT Fundamentals+ (Exam FC0‑U61)</vt:lpstr>
      <vt:lpstr>PowerPoint Presentation</vt:lpstr>
      <vt:lpstr>Selecting a Computer</vt:lpstr>
      <vt:lpstr>Network Interface</vt:lpstr>
      <vt:lpstr>Motherboard Components</vt:lpstr>
      <vt:lpstr>Processors</vt:lpstr>
      <vt:lpstr>Intel and AMD CPU Brands</vt:lpstr>
      <vt:lpstr>ARM CPUs</vt:lpstr>
      <vt:lpstr>Features of Processors</vt:lpstr>
      <vt:lpstr>Instruction Set (32- versus 64-bit)</vt:lpstr>
      <vt:lpstr>Clock Speed and Bus Speed</vt:lpstr>
      <vt:lpstr>Multiprocessing and Dual-core</vt:lpstr>
      <vt:lpstr>System and Expansion Bus Technologies</vt:lpstr>
      <vt:lpstr>Expansion Bus Types</vt:lpstr>
      <vt:lpstr>System Cooling</vt:lpstr>
      <vt:lpstr>Liquid-based Cooling Systems</vt:lpstr>
      <vt:lpstr>BIOS and UEFI System Firmware</vt:lpstr>
      <vt:lpstr>System Firmware Setup Program</vt:lpstr>
      <vt:lpstr>UEFI Setup Programs</vt:lpstr>
      <vt:lpstr>PowerPoint Presentation</vt:lpstr>
      <vt:lpstr>PowerPoint Presentation</vt:lpstr>
      <vt:lpstr>CompTIA IT Fundamentals+ (Exam FC0‑U61)</vt:lpstr>
      <vt:lpstr>PowerPoint Presentation</vt:lpstr>
      <vt:lpstr>Computer Port and Connector Types</vt:lpstr>
      <vt:lpstr>Universal Serial Bus (USB)</vt:lpstr>
      <vt:lpstr>Firewire</vt:lpstr>
      <vt:lpstr>Graphics Devices</vt:lpstr>
      <vt:lpstr>High Definition Multimedia Interface (HDMI)</vt:lpstr>
      <vt:lpstr>DisplayPort and Thunderbolt</vt:lpstr>
      <vt:lpstr>Digital Visual Interface (DVI)</vt:lpstr>
      <vt:lpstr>Video Graphics Array (VGA)</vt:lpstr>
      <vt:lpstr>Input Devices (1)</vt:lpstr>
      <vt:lpstr>Input Devices (2)</vt:lpstr>
      <vt:lpstr>Configuring a Mouse</vt:lpstr>
      <vt:lpstr>Configuring a Keyboard</vt:lpstr>
      <vt:lpstr>Configuring a Pen/Stylus</vt:lpstr>
      <vt:lpstr>Bluetooth</vt:lpstr>
      <vt:lpstr>Configuring Bluetooth</vt:lpstr>
      <vt:lpstr>RF and Near Field Communications (NFC)</vt:lpstr>
      <vt:lpstr>Networking Interfaces</vt:lpstr>
      <vt:lpstr>Telephone Connector (RJ-11)</vt:lpstr>
      <vt:lpstr>PowerPoint Presentation</vt:lpstr>
      <vt:lpstr>PowerPoint Presentation</vt:lpstr>
      <vt:lpstr>CompTIA IT Fundamentals+ (Exam FC0‑U61)</vt:lpstr>
      <vt:lpstr>PowerPoint Presentation</vt:lpstr>
      <vt:lpstr>Installing and Uninstalling Peripherals</vt:lpstr>
      <vt:lpstr>Devices and Printers</vt:lpstr>
      <vt:lpstr>Removing and Uninstalling Devices</vt:lpstr>
      <vt:lpstr>IP-based Peripherals and Web Configuration</vt:lpstr>
      <vt:lpstr>Display Devices</vt:lpstr>
      <vt:lpstr>Digital Projectors</vt:lpstr>
      <vt:lpstr>Display Settings</vt:lpstr>
      <vt:lpstr>Screen Resolution</vt:lpstr>
      <vt:lpstr>Installing and Configuring Dual Monitors</vt:lpstr>
      <vt:lpstr>Configuring a Touchscreen</vt:lpstr>
      <vt:lpstr>Multimedia Ports and Devices</vt:lpstr>
      <vt:lpstr>Audio Settings</vt:lpstr>
      <vt:lpstr>Webcams</vt:lpstr>
      <vt:lpstr>Printer Types</vt:lpstr>
      <vt:lpstr>Installing and Configuring a Printer</vt:lpstr>
      <vt:lpstr>Printer Properties and Preferences</vt:lpstr>
      <vt:lpstr>Types of Scanners</vt:lpstr>
      <vt:lpstr>Scanning a Document</vt:lpstr>
      <vt:lpstr>Digital Cameras</vt:lpstr>
      <vt:lpstr>PowerPoint Presentation</vt:lpstr>
      <vt:lpstr>PowerPoint Presentation</vt:lpstr>
      <vt:lpstr>CompTIA IT Fundamentals+ (Exam FC0‑U61)</vt:lpstr>
      <vt:lpstr>PowerPoint Presentation</vt:lpstr>
      <vt:lpstr>System Memory</vt:lpstr>
      <vt:lpstr>Double Data Rate SDRAM (DDR SDRAM)</vt:lpstr>
      <vt:lpstr>Hard Disk Drives (HDD)</vt:lpstr>
      <vt:lpstr>HDD Interfaces</vt:lpstr>
      <vt:lpstr>Solid State Drives (SSD)</vt:lpstr>
      <vt:lpstr>Optical Discs and Drives</vt:lpstr>
      <vt:lpstr>Optical Drive Units</vt:lpstr>
      <vt:lpstr>Removable Flash Memory Devices</vt:lpstr>
      <vt:lpstr>PowerPoint Presentation</vt:lpstr>
      <vt:lpstr>PowerPoint Presentation</vt:lpstr>
      <vt:lpstr>CompTIA IT Fundamentals+ (Exam FC0‑U61)</vt:lpstr>
      <vt:lpstr>PowerPoint Presentation</vt:lpstr>
      <vt:lpstr>Managing the File System</vt:lpstr>
      <vt:lpstr>Windows Drives</vt:lpstr>
      <vt:lpstr>File Systems</vt:lpstr>
      <vt:lpstr>File System Features</vt:lpstr>
      <vt:lpstr>Folders</vt:lpstr>
      <vt:lpstr>Windows System Folders</vt:lpstr>
      <vt:lpstr>Linux Directories</vt:lpstr>
      <vt:lpstr>File Explorer</vt:lpstr>
      <vt:lpstr>User Profiles and Libraries</vt:lpstr>
      <vt:lpstr>Creating a Folder</vt:lpstr>
      <vt:lpstr>Files</vt:lpstr>
      <vt:lpstr>Creating and Opening Files</vt:lpstr>
      <vt:lpstr>File Explorer Options</vt:lpstr>
      <vt:lpstr>Renaming, Copying, and Moving Files and Folders</vt:lpstr>
      <vt:lpstr>Deleting Files and the Recycle Bin</vt:lpstr>
      <vt:lpstr>Selecting Multiple Files and Folders</vt:lpstr>
      <vt:lpstr>File Attributes</vt:lpstr>
      <vt:lpstr>File Properties Dialog</vt:lpstr>
      <vt:lpstr>Folder and File Permissions</vt:lpstr>
      <vt:lpstr>Searching for Folders and Files</vt:lpstr>
      <vt:lpstr>File Explorer Search</vt:lpstr>
      <vt:lpstr>View, Group, and Filter Options</vt:lpstr>
      <vt:lpstr>File Types and Extensions</vt:lpstr>
      <vt:lpstr>Image File Types</vt:lpstr>
      <vt:lpstr>Video File Types</vt:lpstr>
      <vt:lpstr>Audio File Types</vt:lpstr>
      <vt:lpstr>Executable Files</vt:lpstr>
      <vt:lpstr>Compression Formats</vt:lpstr>
      <vt:lpstr>PowerPoint Presentation</vt:lpstr>
      <vt:lpstr>PowerPoint Presentation</vt:lpstr>
    </vt:vector>
  </TitlesOfParts>
  <Manager>James Pengelly</Manager>
  <Company>CompTIA,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Official CompTIA IT Fundamentals+ Study Guide (Exam FC0‑U61)</dc:title>
  <dc:subject>FC0-U61 v088</dc:subject>
  <dc:creator>James Pengelly</dc:creator>
  <dc:description>Slides to accompany a CompTIA Study Guide training course</dc:description>
  <cp:lastModifiedBy>Becky Mann</cp:lastModifiedBy>
  <cp:revision>159</cp:revision>
  <dcterms:created xsi:type="dcterms:W3CDTF">2018-08-24T10:34:02Z</dcterms:created>
  <dcterms:modified xsi:type="dcterms:W3CDTF">2018-08-27T18:47:21Z</dcterms:modified>
  <cp:category>© 2018 CompTIA, Inc</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0x010100F8AB8BE3257A504EB15FA3D006F5CE14</vt:lpwstr>
  </property>
</Properties>
</file>