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37"/>
  </p:notesMasterIdLst>
  <p:handoutMasterIdLst>
    <p:handoutMasterId r:id="rId38"/>
  </p:handoutMasterIdLst>
  <p:sldIdLst>
    <p:sldId id="628" r:id="rId5"/>
    <p:sldId id="675" r:id="rId6"/>
    <p:sldId id="446" r:id="rId7"/>
    <p:sldId id="447" r:id="rId8"/>
    <p:sldId id="448" r:id="rId9"/>
    <p:sldId id="449" r:id="rId10"/>
    <p:sldId id="450" r:id="rId11"/>
    <p:sldId id="451" r:id="rId12"/>
    <p:sldId id="452" r:id="rId13"/>
    <p:sldId id="453" r:id="rId14"/>
    <p:sldId id="454" r:id="rId15"/>
    <p:sldId id="455" r:id="rId16"/>
    <p:sldId id="456" r:id="rId17"/>
    <p:sldId id="457" r:id="rId18"/>
    <p:sldId id="458" r:id="rId19"/>
    <p:sldId id="459" r:id="rId20"/>
    <p:sldId id="460" r:id="rId21"/>
    <p:sldId id="461" r:id="rId22"/>
    <p:sldId id="462" r:id="rId23"/>
    <p:sldId id="463" r:id="rId24"/>
    <p:sldId id="464" r:id="rId25"/>
    <p:sldId id="465" r:id="rId26"/>
    <p:sldId id="466" r:id="rId27"/>
    <p:sldId id="467" r:id="rId28"/>
    <p:sldId id="468" r:id="rId29"/>
    <p:sldId id="469" r:id="rId30"/>
    <p:sldId id="471" r:id="rId31"/>
    <p:sldId id="470" r:id="rId32"/>
    <p:sldId id="472" r:id="rId33"/>
    <p:sldId id="473" r:id="rId34"/>
    <p:sldId id="676" r:id="rId35"/>
    <p:sldId id="67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5CAF7D-3F1B-43A2-979F-E460E92D8A79}" v="78" dt="2018-08-27T18:49:27.64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FC0027CB-26B8-4B8C-836A-C4B401F6E6C3}"/>
    <pc:docChg chg="delSld">
      <pc:chgData name="Becky Mann" userId="eb467d60-cff5-406f-b4ef-6c0aacb48478" providerId="ADAL" clId="{FC0027CB-26B8-4B8C-836A-C4B401F6E6C3}" dt="2018-08-27T18:49:27.646" v="77" actId="2696"/>
      <pc:docMkLst>
        <pc:docMk/>
      </pc:docMkLst>
      <pc:sldChg chg="del">
        <pc:chgData name="Becky Mann" userId="eb467d60-cff5-406f-b4ef-6c0aacb48478" providerId="ADAL" clId="{FC0027CB-26B8-4B8C-836A-C4B401F6E6C3}" dt="2018-08-27T18:49:26.854" v="3" actId="2696"/>
        <pc:sldMkLst>
          <pc:docMk/>
          <pc:sldMk cId="100985728" sldId="383"/>
        </pc:sldMkLst>
      </pc:sldChg>
      <pc:sldChg chg="del">
        <pc:chgData name="Becky Mann" userId="eb467d60-cff5-406f-b4ef-6c0aacb48478" providerId="ADAL" clId="{FC0027CB-26B8-4B8C-836A-C4B401F6E6C3}" dt="2018-08-27T18:49:26.871" v="4" actId="2696"/>
        <pc:sldMkLst>
          <pc:docMk/>
          <pc:sldMk cId="2414047224" sldId="384"/>
        </pc:sldMkLst>
      </pc:sldChg>
      <pc:sldChg chg="del">
        <pc:chgData name="Becky Mann" userId="eb467d60-cff5-406f-b4ef-6c0aacb48478" providerId="ADAL" clId="{FC0027CB-26B8-4B8C-836A-C4B401F6E6C3}" dt="2018-08-27T18:49:26.886" v="5" actId="2696"/>
        <pc:sldMkLst>
          <pc:docMk/>
          <pc:sldMk cId="403897518" sldId="385"/>
        </pc:sldMkLst>
      </pc:sldChg>
      <pc:sldChg chg="del">
        <pc:chgData name="Becky Mann" userId="eb467d60-cff5-406f-b4ef-6c0aacb48478" providerId="ADAL" clId="{FC0027CB-26B8-4B8C-836A-C4B401F6E6C3}" dt="2018-08-27T18:49:26.903" v="6" actId="2696"/>
        <pc:sldMkLst>
          <pc:docMk/>
          <pc:sldMk cId="3839513269" sldId="386"/>
        </pc:sldMkLst>
      </pc:sldChg>
      <pc:sldChg chg="del">
        <pc:chgData name="Becky Mann" userId="eb467d60-cff5-406f-b4ef-6c0aacb48478" providerId="ADAL" clId="{FC0027CB-26B8-4B8C-836A-C4B401F6E6C3}" dt="2018-08-27T18:49:26.951" v="9" actId="2696"/>
        <pc:sldMkLst>
          <pc:docMk/>
          <pc:sldMk cId="580810785" sldId="387"/>
        </pc:sldMkLst>
      </pc:sldChg>
      <pc:sldChg chg="del">
        <pc:chgData name="Becky Mann" userId="eb467d60-cff5-406f-b4ef-6c0aacb48478" providerId="ADAL" clId="{FC0027CB-26B8-4B8C-836A-C4B401F6E6C3}" dt="2018-08-27T18:49:26.919" v="7" actId="2696"/>
        <pc:sldMkLst>
          <pc:docMk/>
          <pc:sldMk cId="3276670665" sldId="388"/>
        </pc:sldMkLst>
      </pc:sldChg>
      <pc:sldChg chg="del">
        <pc:chgData name="Becky Mann" userId="eb467d60-cff5-406f-b4ef-6c0aacb48478" providerId="ADAL" clId="{FC0027CB-26B8-4B8C-836A-C4B401F6E6C3}" dt="2018-08-27T18:49:26.936" v="8" actId="2696"/>
        <pc:sldMkLst>
          <pc:docMk/>
          <pc:sldMk cId="1526239067" sldId="389"/>
        </pc:sldMkLst>
      </pc:sldChg>
      <pc:sldChg chg="del">
        <pc:chgData name="Becky Mann" userId="eb467d60-cff5-406f-b4ef-6c0aacb48478" providerId="ADAL" clId="{FC0027CB-26B8-4B8C-836A-C4B401F6E6C3}" dt="2018-08-27T18:49:26.970" v="10" actId="2696"/>
        <pc:sldMkLst>
          <pc:docMk/>
          <pc:sldMk cId="1668048944" sldId="390"/>
        </pc:sldMkLst>
      </pc:sldChg>
      <pc:sldChg chg="del">
        <pc:chgData name="Becky Mann" userId="eb467d60-cff5-406f-b4ef-6c0aacb48478" providerId="ADAL" clId="{FC0027CB-26B8-4B8C-836A-C4B401F6E6C3}" dt="2018-08-27T18:49:26.985" v="11" actId="2696"/>
        <pc:sldMkLst>
          <pc:docMk/>
          <pc:sldMk cId="3069969971" sldId="391"/>
        </pc:sldMkLst>
      </pc:sldChg>
      <pc:sldChg chg="del">
        <pc:chgData name="Becky Mann" userId="eb467d60-cff5-406f-b4ef-6c0aacb48478" providerId="ADAL" clId="{FC0027CB-26B8-4B8C-836A-C4B401F6E6C3}" dt="2018-08-27T18:49:26.999" v="12" actId="2696"/>
        <pc:sldMkLst>
          <pc:docMk/>
          <pc:sldMk cId="3666778671" sldId="392"/>
        </pc:sldMkLst>
      </pc:sldChg>
      <pc:sldChg chg="del">
        <pc:chgData name="Becky Mann" userId="eb467d60-cff5-406f-b4ef-6c0aacb48478" providerId="ADAL" clId="{FC0027CB-26B8-4B8C-836A-C4B401F6E6C3}" dt="2018-08-27T18:49:27.014" v="13" actId="2696"/>
        <pc:sldMkLst>
          <pc:docMk/>
          <pc:sldMk cId="653740224" sldId="394"/>
        </pc:sldMkLst>
      </pc:sldChg>
      <pc:sldChg chg="del">
        <pc:chgData name="Becky Mann" userId="eb467d60-cff5-406f-b4ef-6c0aacb48478" providerId="ADAL" clId="{FC0027CB-26B8-4B8C-836A-C4B401F6E6C3}" dt="2018-08-27T18:49:27.035" v="14" actId="2696"/>
        <pc:sldMkLst>
          <pc:docMk/>
          <pc:sldMk cId="3811986630" sldId="395"/>
        </pc:sldMkLst>
      </pc:sldChg>
      <pc:sldChg chg="del">
        <pc:chgData name="Becky Mann" userId="eb467d60-cff5-406f-b4ef-6c0aacb48478" providerId="ADAL" clId="{FC0027CB-26B8-4B8C-836A-C4B401F6E6C3}" dt="2018-08-27T18:49:27.049" v="15" actId="2696"/>
        <pc:sldMkLst>
          <pc:docMk/>
          <pc:sldMk cId="4252619422" sldId="396"/>
        </pc:sldMkLst>
      </pc:sldChg>
      <pc:sldChg chg="del">
        <pc:chgData name="Becky Mann" userId="eb467d60-cff5-406f-b4ef-6c0aacb48478" providerId="ADAL" clId="{FC0027CB-26B8-4B8C-836A-C4B401F6E6C3}" dt="2018-08-27T18:49:27.068" v="16" actId="2696"/>
        <pc:sldMkLst>
          <pc:docMk/>
          <pc:sldMk cId="218590653" sldId="397"/>
        </pc:sldMkLst>
      </pc:sldChg>
      <pc:sldChg chg="del">
        <pc:chgData name="Becky Mann" userId="eb467d60-cff5-406f-b4ef-6c0aacb48478" providerId="ADAL" clId="{FC0027CB-26B8-4B8C-836A-C4B401F6E6C3}" dt="2018-08-27T18:49:27.080" v="17" actId="2696"/>
        <pc:sldMkLst>
          <pc:docMk/>
          <pc:sldMk cId="3952487807" sldId="398"/>
        </pc:sldMkLst>
      </pc:sldChg>
      <pc:sldChg chg="del">
        <pc:chgData name="Becky Mann" userId="eb467d60-cff5-406f-b4ef-6c0aacb48478" providerId="ADAL" clId="{FC0027CB-26B8-4B8C-836A-C4B401F6E6C3}" dt="2018-08-27T18:49:27.096" v="18" actId="2696"/>
        <pc:sldMkLst>
          <pc:docMk/>
          <pc:sldMk cId="1426532044" sldId="399"/>
        </pc:sldMkLst>
      </pc:sldChg>
      <pc:sldChg chg="del">
        <pc:chgData name="Becky Mann" userId="eb467d60-cff5-406f-b4ef-6c0aacb48478" providerId="ADAL" clId="{FC0027CB-26B8-4B8C-836A-C4B401F6E6C3}" dt="2018-08-27T18:49:27.109" v="19" actId="2696"/>
        <pc:sldMkLst>
          <pc:docMk/>
          <pc:sldMk cId="1493777223" sldId="400"/>
        </pc:sldMkLst>
      </pc:sldChg>
      <pc:sldChg chg="del">
        <pc:chgData name="Becky Mann" userId="eb467d60-cff5-406f-b4ef-6c0aacb48478" providerId="ADAL" clId="{FC0027CB-26B8-4B8C-836A-C4B401F6E6C3}" dt="2018-08-27T18:49:27.188" v="24" actId="2696"/>
        <pc:sldMkLst>
          <pc:docMk/>
          <pc:sldMk cId="2133058261" sldId="401"/>
        </pc:sldMkLst>
      </pc:sldChg>
      <pc:sldChg chg="del">
        <pc:chgData name="Becky Mann" userId="eb467d60-cff5-406f-b4ef-6c0aacb48478" providerId="ADAL" clId="{FC0027CB-26B8-4B8C-836A-C4B401F6E6C3}" dt="2018-08-27T18:49:27.199" v="25" actId="2696"/>
        <pc:sldMkLst>
          <pc:docMk/>
          <pc:sldMk cId="549680128" sldId="402"/>
        </pc:sldMkLst>
      </pc:sldChg>
      <pc:sldChg chg="del">
        <pc:chgData name="Becky Mann" userId="eb467d60-cff5-406f-b4ef-6c0aacb48478" providerId="ADAL" clId="{FC0027CB-26B8-4B8C-836A-C4B401F6E6C3}" dt="2018-08-27T18:49:27.212" v="26" actId="2696"/>
        <pc:sldMkLst>
          <pc:docMk/>
          <pc:sldMk cId="1052748168" sldId="403"/>
        </pc:sldMkLst>
      </pc:sldChg>
      <pc:sldChg chg="del">
        <pc:chgData name="Becky Mann" userId="eb467d60-cff5-406f-b4ef-6c0aacb48478" providerId="ADAL" clId="{FC0027CB-26B8-4B8C-836A-C4B401F6E6C3}" dt="2018-08-27T18:49:27.226" v="27" actId="2696"/>
        <pc:sldMkLst>
          <pc:docMk/>
          <pc:sldMk cId="1528606139" sldId="404"/>
        </pc:sldMkLst>
      </pc:sldChg>
      <pc:sldChg chg="del">
        <pc:chgData name="Becky Mann" userId="eb467d60-cff5-406f-b4ef-6c0aacb48478" providerId="ADAL" clId="{FC0027CB-26B8-4B8C-836A-C4B401F6E6C3}" dt="2018-08-27T18:49:27.239" v="28" actId="2696"/>
        <pc:sldMkLst>
          <pc:docMk/>
          <pc:sldMk cId="2725679034" sldId="405"/>
        </pc:sldMkLst>
      </pc:sldChg>
      <pc:sldChg chg="del">
        <pc:chgData name="Becky Mann" userId="eb467d60-cff5-406f-b4ef-6c0aacb48478" providerId="ADAL" clId="{FC0027CB-26B8-4B8C-836A-C4B401F6E6C3}" dt="2018-08-27T18:49:27.249" v="29" actId="2696"/>
        <pc:sldMkLst>
          <pc:docMk/>
          <pc:sldMk cId="1676435428" sldId="406"/>
        </pc:sldMkLst>
      </pc:sldChg>
      <pc:sldChg chg="del">
        <pc:chgData name="Becky Mann" userId="eb467d60-cff5-406f-b4ef-6c0aacb48478" providerId="ADAL" clId="{FC0027CB-26B8-4B8C-836A-C4B401F6E6C3}" dt="2018-08-27T18:49:27.260" v="30" actId="2696"/>
        <pc:sldMkLst>
          <pc:docMk/>
          <pc:sldMk cId="1588431064" sldId="407"/>
        </pc:sldMkLst>
      </pc:sldChg>
      <pc:sldChg chg="del">
        <pc:chgData name="Becky Mann" userId="eb467d60-cff5-406f-b4ef-6c0aacb48478" providerId="ADAL" clId="{FC0027CB-26B8-4B8C-836A-C4B401F6E6C3}" dt="2018-08-27T18:49:27.271" v="31" actId="2696"/>
        <pc:sldMkLst>
          <pc:docMk/>
          <pc:sldMk cId="213056216" sldId="408"/>
        </pc:sldMkLst>
      </pc:sldChg>
      <pc:sldChg chg="del">
        <pc:chgData name="Becky Mann" userId="eb467d60-cff5-406f-b4ef-6c0aacb48478" providerId="ADAL" clId="{FC0027CB-26B8-4B8C-836A-C4B401F6E6C3}" dt="2018-08-27T18:49:27.283" v="32" actId="2696"/>
        <pc:sldMkLst>
          <pc:docMk/>
          <pc:sldMk cId="2165304213" sldId="409"/>
        </pc:sldMkLst>
      </pc:sldChg>
      <pc:sldChg chg="del">
        <pc:chgData name="Becky Mann" userId="eb467d60-cff5-406f-b4ef-6c0aacb48478" providerId="ADAL" clId="{FC0027CB-26B8-4B8C-836A-C4B401F6E6C3}" dt="2018-08-27T18:49:27.295" v="33" actId="2696"/>
        <pc:sldMkLst>
          <pc:docMk/>
          <pc:sldMk cId="1333485679" sldId="410"/>
        </pc:sldMkLst>
      </pc:sldChg>
      <pc:sldChg chg="del">
        <pc:chgData name="Becky Mann" userId="eb467d60-cff5-406f-b4ef-6c0aacb48478" providerId="ADAL" clId="{FC0027CB-26B8-4B8C-836A-C4B401F6E6C3}" dt="2018-08-27T18:49:27.306" v="34" actId="2696"/>
        <pc:sldMkLst>
          <pc:docMk/>
          <pc:sldMk cId="1966783635" sldId="411"/>
        </pc:sldMkLst>
      </pc:sldChg>
      <pc:sldChg chg="del">
        <pc:chgData name="Becky Mann" userId="eb467d60-cff5-406f-b4ef-6c0aacb48478" providerId="ADAL" clId="{FC0027CB-26B8-4B8C-836A-C4B401F6E6C3}" dt="2018-08-27T18:49:27.315" v="35" actId="2696"/>
        <pc:sldMkLst>
          <pc:docMk/>
          <pc:sldMk cId="2439636304" sldId="412"/>
        </pc:sldMkLst>
      </pc:sldChg>
      <pc:sldChg chg="del">
        <pc:chgData name="Becky Mann" userId="eb467d60-cff5-406f-b4ef-6c0aacb48478" providerId="ADAL" clId="{FC0027CB-26B8-4B8C-836A-C4B401F6E6C3}" dt="2018-08-27T18:49:27.327" v="36" actId="2696"/>
        <pc:sldMkLst>
          <pc:docMk/>
          <pc:sldMk cId="3067068883" sldId="413"/>
        </pc:sldMkLst>
      </pc:sldChg>
      <pc:sldChg chg="del">
        <pc:chgData name="Becky Mann" userId="eb467d60-cff5-406f-b4ef-6c0aacb48478" providerId="ADAL" clId="{FC0027CB-26B8-4B8C-836A-C4B401F6E6C3}" dt="2018-08-27T18:49:27.338" v="37" actId="2696"/>
        <pc:sldMkLst>
          <pc:docMk/>
          <pc:sldMk cId="3735779870" sldId="414"/>
        </pc:sldMkLst>
      </pc:sldChg>
      <pc:sldChg chg="del">
        <pc:chgData name="Becky Mann" userId="eb467d60-cff5-406f-b4ef-6c0aacb48478" providerId="ADAL" clId="{FC0027CB-26B8-4B8C-836A-C4B401F6E6C3}" dt="2018-08-27T18:49:27.346" v="38" actId="2696"/>
        <pc:sldMkLst>
          <pc:docMk/>
          <pc:sldMk cId="3840062188" sldId="415"/>
        </pc:sldMkLst>
      </pc:sldChg>
      <pc:sldChg chg="del">
        <pc:chgData name="Becky Mann" userId="eb467d60-cff5-406f-b4ef-6c0aacb48478" providerId="ADAL" clId="{FC0027CB-26B8-4B8C-836A-C4B401F6E6C3}" dt="2018-08-27T18:49:27.354" v="39" actId="2696"/>
        <pc:sldMkLst>
          <pc:docMk/>
          <pc:sldMk cId="2231767421" sldId="416"/>
        </pc:sldMkLst>
      </pc:sldChg>
      <pc:sldChg chg="del">
        <pc:chgData name="Becky Mann" userId="eb467d60-cff5-406f-b4ef-6c0aacb48478" providerId="ADAL" clId="{FC0027CB-26B8-4B8C-836A-C4B401F6E6C3}" dt="2018-08-27T18:49:27.362" v="40" actId="2696"/>
        <pc:sldMkLst>
          <pc:docMk/>
          <pc:sldMk cId="1173372153" sldId="417"/>
        </pc:sldMkLst>
      </pc:sldChg>
      <pc:sldChg chg="del">
        <pc:chgData name="Becky Mann" userId="eb467d60-cff5-406f-b4ef-6c0aacb48478" providerId="ADAL" clId="{FC0027CB-26B8-4B8C-836A-C4B401F6E6C3}" dt="2018-08-27T18:49:27.371" v="41" actId="2696"/>
        <pc:sldMkLst>
          <pc:docMk/>
          <pc:sldMk cId="4252594330" sldId="418"/>
        </pc:sldMkLst>
      </pc:sldChg>
      <pc:sldChg chg="del">
        <pc:chgData name="Becky Mann" userId="eb467d60-cff5-406f-b4ef-6c0aacb48478" providerId="ADAL" clId="{FC0027CB-26B8-4B8C-836A-C4B401F6E6C3}" dt="2018-08-27T18:49:27.412" v="46" actId="2696"/>
        <pc:sldMkLst>
          <pc:docMk/>
          <pc:sldMk cId="897927216" sldId="419"/>
        </pc:sldMkLst>
      </pc:sldChg>
      <pc:sldChg chg="del">
        <pc:chgData name="Becky Mann" userId="eb467d60-cff5-406f-b4ef-6c0aacb48478" providerId="ADAL" clId="{FC0027CB-26B8-4B8C-836A-C4B401F6E6C3}" dt="2018-08-27T18:49:27.420" v="47" actId="2696"/>
        <pc:sldMkLst>
          <pc:docMk/>
          <pc:sldMk cId="1709576801" sldId="420"/>
        </pc:sldMkLst>
      </pc:sldChg>
      <pc:sldChg chg="del">
        <pc:chgData name="Becky Mann" userId="eb467d60-cff5-406f-b4ef-6c0aacb48478" providerId="ADAL" clId="{FC0027CB-26B8-4B8C-836A-C4B401F6E6C3}" dt="2018-08-27T18:49:27.426" v="48" actId="2696"/>
        <pc:sldMkLst>
          <pc:docMk/>
          <pc:sldMk cId="532547650" sldId="421"/>
        </pc:sldMkLst>
      </pc:sldChg>
      <pc:sldChg chg="del">
        <pc:chgData name="Becky Mann" userId="eb467d60-cff5-406f-b4ef-6c0aacb48478" providerId="ADAL" clId="{FC0027CB-26B8-4B8C-836A-C4B401F6E6C3}" dt="2018-08-27T18:49:27.433" v="49" actId="2696"/>
        <pc:sldMkLst>
          <pc:docMk/>
          <pc:sldMk cId="1648694189" sldId="422"/>
        </pc:sldMkLst>
      </pc:sldChg>
      <pc:sldChg chg="del">
        <pc:chgData name="Becky Mann" userId="eb467d60-cff5-406f-b4ef-6c0aacb48478" providerId="ADAL" clId="{FC0027CB-26B8-4B8C-836A-C4B401F6E6C3}" dt="2018-08-27T18:49:27.442" v="50" actId="2696"/>
        <pc:sldMkLst>
          <pc:docMk/>
          <pc:sldMk cId="3187844877" sldId="423"/>
        </pc:sldMkLst>
      </pc:sldChg>
      <pc:sldChg chg="del">
        <pc:chgData name="Becky Mann" userId="eb467d60-cff5-406f-b4ef-6c0aacb48478" providerId="ADAL" clId="{FC0027CB-26B8-4B8C-836A-C4B401F6E6C3}" dt="2018-08-27T18:49:27.452" v="51" actId="2696"/>
        <pc:sldMkLst>
          <pc:docMk/>
          <pc:sldMk cId="2489896878" sldId="424"/>
        </pc:sldMkLst>
      </pc:sldChg>
      <pc:sldChg chg="del">
        <pc:chgData name="Becky Mann" userId="eb467d60-cff5-406f-b4ef-6c0aacb48478" providerId="ADAL" clId="{FC0027CB-26B8-4B8C-836A-C4B401F6E6C3}" dt="2018-08-27T18:49:27.458" v="52" actId="2696"/>
        <pc:sldMkLst>
          <pc:docMk/>
          <pc:sldMk cId="592691565" sldId="425"/>
        </pc:sldMkLst>
      </pc:sldChg>
      <pc:sldChg chg="del">
        <pc:chgData name="Becky Mann" userId="eb467d60-cff5-406f-b4ef-6c0aacb48478" providerId="ADAL" clId="{FC0027CB-26B8-4B8C-836A-C4B401F6E6C3}" dt="2018-08-27T18:49:27.464" v="53" actId="2696"/>
        <pc:sldMkLst>
          <pc:docMk/>
          <pc:sldMk cId="1198362573" sldId="426"/>
        </pc:sldMkLst>
      </pc:sldChg>
      <pc:sldChg chg="del">
        <pc:chgData name="Becky Mann" userId="eb467d60-cff5-406f-b4ef-6c0aacb48478" providerId="ADAL" clId="{FC0027CB-26B8-4B8C-836A-C4B401F6E6C3}" dt="2018-08-27T18:49:27.473" v="54" actId="2696"/>
        <pc:sldMkLst>
          <pc:docMk/>
          <pc:sldMk cId="2846104994" sldId="427"/>
        </pc:sldMkLst>
      </pc:sldChg>
      <pc:sldChg chg="del">
        <pc:chgData name="Becky Mann" userId="eb467d60-cff5-406f-b4ef-6c0aacb48478" providerId="ADAL" clId="{FC0027CB-26B8-4B8C-836A-C4B401F6E6C3}" dt="2018-08-27T18:49:27.479" v="55" actId="2696"/>
        <pc:sldMkLst>
          <pc:docMk/>
          <pc:sldMk cId="1522275279" sldId="428"/>
        </pc:sldMkLst>
      </pc:sldChg>
      <pc:sldChg chg="del">
        <pc:chgData name="Becky Mann" userId="eb467d60-cff5-406f-b4ef-6c0aacb48478" providerId="ADAL" clId="{FC0027CB-26B8-4B8C-836A-C4B401F6E6C3}" dt="2018-08-27T18:49:27.488" v="56" actId="2696"/>
        <pc:sldMkLst>
          <pc:docMk/>
          <pc:sldMk cId="1386971099" sldId="429"/>
        </pc:sldMkLst>
      </pc:sldChg>
      <pc:sldChg chg="del">
        <pc:chgData name="Becky Mann" userId="eb467d60-cff5-406f-b4ef-6c0aacb48478" providerId="ADAL" clId="{FC0027CB-26B8-4B8C-836A-C4B401F6E6C3}" dt="2018-08-27T18:49:27.509" v="57" actId="2696"/>
        <pc:sldMkLst>
          <pc:docMk/>
          <pc:sldMk cId="3168881064" sldId="430"/>
        </pc:sldMkLst>
      </pc:sldChg>
      <pc:sldChg chg="del">
        <pc:chgData name="Becky Mann" userId="eb467d60-cff5-406f-b4ef-6c0aacb48478" providerId="ADAL" clId="{FC0027CB-26B8-4B8C-836A-C4B401F6E6C3}" dt="2018-08-27T18:49:27.514" v="58" actId="2696"/>
        <pc:sldMkLst>
          <pc:docMk/>
          <pc:sldMk cId="2814655718" sldId="431"/>
        </pc:sldMkLst>
      </pc:sldChg>
      <pc:sldChg chg="del">
        <pc:chgData name="Becky Mann" userId="eb467d60-cff5-406f-b4ef-6c0aacb48478" providerId="ADAL" clId="{FC0027CB-26B8-4B8C-836A-C4B401F6E6C3}" dt="2018-08-27T18:49:27.521" v="59" actId="2696"/>
        <pc:sldMkLst>
          <pc:docMk/>
          <pc:sldMk cId="2986897129" sldId="432"/>
        </pc:sldMkLst>
      </pc:sldChg>
      <pc:sldChg chg="del">
        <pc:chgData name="Becky Mann" userId="eb467d60-cff5-406f-b4ef-6c0aacb48478" providerId="ADAL" clId="{FC0027CB-26B8-4B8C-836A-C4B401F6E6C3}" dt="2018-08-27T18:49:27.526" v="60" actId="2696"/>
        <pc:sldMkLst>
          <pc:docMk/>
          <pc:sldMk cId="4093698988" sldId="433"/>
        </pc:sldMkLst>
      </pc:sldChg>
      <pc:sldChg chg="del">
        <pc:chgData name="Becky Mann" userId="eb467d60-cff5-406f-b4ef-6c0aacb48478" providerId="ADAL" clId="{FC0027CB-26B8-4B8C-836A-C4B401F6E6C3}" dt="2018-08-27T18:49:27.535" v="61" actId="2696"/>
        <pc:sldMkLst>
          <pc:docMk/>
          <pc:sldMk cId="1313515646" sldId="434"/>
        </pc:sldMkLst>
      </pc:sldChg>
      <pc:sldChg chg="del">
        <pc:chgData name="Becky Mann" userId="eb467d60-cff5-406f-b4ef-6c0aacb48478" providerId="ADAL" clId="{FC0027CB-26B8-4B8C-836A-C4B401F6E6C3}" dt="2018-08-27T18:49:27.542" v="62" actId="2696"/>
        <pc:sldMkLst>
          <pc:docMk/>
          <pc:sldMk cId="3549605217" sldId="435"/>
        </pc:sldMkLst>
      </pc:sldChg>
      <pc:sldChg chg="del">
        <pc:chgData name="Becky Mann" userId="eb467d60-cff5-406f-b4ef-6c0aacb48478" providerId="ADAL" clId="{FC0027CB-26B8-4B8C-836A-C4B401F6E6C3}" dt="2018-08-27T18:49:27.549" v="63" actId="2696"/>
        <pc:sldMkLst>
          <pc:docMk/>
          <pc:sldMk cId="2443768446" sldId="436"/>
        </pc:sldMkLst>
      </pc:sldChg>
      <pc:sldChg chg="del">
        <pc:chgData name="Becky Mann" userId="eb467d60-cff5-406f-b4ef-6c0aacb48478" providerId="ADAL" clId="{FC0027CB-26B8-4B8C-836A-C4B401F6E6C3}" dt="2018-08-27T18:49:27.556" v="64" actId="2696"/>
        <pc:sldMkLst>
          <pc:docMk/>
          <pc:sldMk cId="1314275521" sldId="437"/>
        </pc:sldMkLst>
      </pc:sldChg>
      <pc:sldChg chg="del">
        <pc:chgData name="Becky Mann" userId="eb467d60-cff5-406f-b4ef-6c0aacb48478" providerId="ADAL" clId="{FC0027CB-26B8-4B8C-836A-C4B401F6E6C3}" dt="2018-08-27T18:49:27.589" v="69" actId="2696"/>
        <pc:sldMkLst>
          <pc:docMk/>
          <pc:sldMk cId="2264035688" sldId="438"/>
        </pc:sldMkLst>
      </pc:sldChg>
      <pc:sldChg chg="del">
        <pc:chgData name="Becky Mann" userId="eb467d60-cff5-406f-b4ef-6c0aacb48478" providerId="ADAL" clId="{FC0027CB-26B8-4B8C-836A-C4B401F6E6C3}" dt="2018-08-27T18:49:27.601" v="70" actId="2696"/>
        <pc:sldMkLst>
          <pc:docMk/>
          <pc:sldMk cId="2575336051" sldId="439"/>
        </pc:sldMkLst>
      </pc:sldChg>
      <pc:sldChg chg="del">
        <pc:chgData name="Becky Mann" userId="eb467d60-cff5-406f-b4ef-6c0aacb48478" providerId="ADAL" clId="{FC0027CB-26B8-4B8C-836A-C4B401F6E6C3}" dt="2018-08-27T18:49:27.607" v="71" actId="2696"/>
        <pc:sldMkLst>
          <pc:docMk/>
          <pc:sldMk cId="3671239402" sldId="440"/>
        </pc:sldMkLst>
      </pc:sldChg>
      <pc:sldChg chg="del">
        <pc:chgData name="Becky Mann" userId="eb467d60-cff5-406f-b4ef-6c0aacb48478" providerId="ADAL" clId="{FC0027CB-26B8-4B8C-836A-C4B401F6E6C3}" dt="2018-08-27T18:49:27.613" v="72" actId="2696"/>
        <pc:sldMkLst>
          <pc:docMk/>
          <pc:sldMk cId="2991938536" sldId="441"/>
        </pc:sldMkLst>
      </pc:sldChg>
      <pc:sldChg chg="del">
        <pc:chgData name="Becky Mann" userId="eb467d60-cff5-406f-b4ef-6c0aacb48478" providerId="ADAL" clId="{FC0027CB-26B8-4B8C-836A-C4B401F6E6C3}" dt="2018-08-27T18:49:27.622" v="74" actId="2696"/>
        <pc:sldMkLst>
          <pc:docMk/>
          <pc:sldMk cId="3535044267" sldId="442"/>
        </pc:sldMkLst>
      </pc:sldChg>
      <pc:sldChg chg="del">
        <pc:chgData name="Becky Mann" userId="eb467d60-cff5-406f-b4ef-6c0aacb48478" providerId="ADAL" clId="{FC0027CB-26B8-4B8C-836A-C4B401F6E6C3}" dt="2018-08-27T18:49:27.640" v="76" actId="2696"/>
        <pc:sldMkLst>
          <pc:docMk/>
          <pc:sldMk cId="208215056" sldId="443"/>
        </pc:sldMkLst>
      </pc:sldChg>
      <pc:sldChg chg="del">
        <pc:chgData name="Becky Mann" userId="eb467d60-cff5-406f-b4ef-6c0aacb48478" providerId="ADAL" clId="{FC0027CB-26B8-4B8C-836A-C4B401F6E6C3}" dt="2018-08-27T18:49:27.618" v="73" actId="2696"/>
        <pc:sldMkLst>
          <pc:docMk/>
          <pc:sldMk cId="1442046283" sldId="444"/>
        </pc:sldMkLst>
      </pc:sldChg>
      <pc:sldChg chg="del">
        <pc:chgData name="Becky Mann" userId="eb467d60-cff5-406f-b4ef-6c0aacb48478" providerId="ADAL" clId="{FC0027CB-26B8-4B8C-836A-C4B401F6E6C3}" dt="2018-08-27T18:49:27.634" v="75" actId="2696"/>
        <pc:sldMkLst>
          <pc:docMk/>
          <pc:sldMk cId="2357951715" sldId="445"/>
        </pc:sldMkLst>
      </pc:sldChg>
      <pc:sldChg chg="del">
        <pc:chgData name="Becky Mann" userId="eb467d60-cff5-406f-b4ef-6c0aacb48478" providerId="ADAL" clId="{FC0027CB-26B8-4B8C-836A-C4B401F6E6C3}" dt="2018-08-27T18:49:26.821" v="1" actId="2696"/>
        <pc:sldMkLst>
          <pc:docMk/>
          <pc:sldMk cId="3436260003" sldId="624"/>
        </pc:sldMkLst>
      </pc:sldChg>
      <pc:sldChg chg="del">
        <pc:chgData name="Becky Mann" userId="eb467d60-cff5-406f-b4ef-6c0aacb48478" providerId="ADAL" clId="{FC0027CB-26B8-4B8C-836A-C4B401F6E6C3}" dt="2018-08-27T18:49:27.156" v="22" actId="2696"/>
        <pc:sldMkLst>
          <pc:docMk/>
          <pc:sldMk cId="2974889286" sldId="625"/>
        </pc:sldMkLst>
      </pc:sldChg>
      <pc:sldChg chg="del">
        <pc:chgData name="Becky Mann" userId="eb467d60-cff5-406f-b4ef-6c0aacb48478" providerId="ADAL" clId="{FC0027CB-26B8-4B8C-836A-C4B401F6E6C3}" dt="2018-08-27T18:49:27.396" v="44" actId="2696"/>
        <pc:sldMkLst>
          <pc:docMk/>
          <pc:sldMk cId="584374151" sldId="626"/>
        </pc:sldMkLst>
      </pc:sldChg>
      <pc:sldChg chg="del">
        <pc:chgData name="Becky Mann" userId="eb467d60-cff5-406f-b4ef-6c0aacb48478" providerId="ADAL" clId="{FC0027CB-26B8-4B8C-836A-C4B401F6E6C3}" dt="2018-08-27T18:49:27.573" v="67" actId="2696"/>
        <pc:sldMkLst>
          <pc:docMk/>
          <pc:sldMk cId="1555028205" sldId="627"/>
        </pc:sldMkLst>
      </pc:sldChg>
      <pc:sldChg chg="del">
        <pc:chgData name="Becky Mann" userId="eb467d60-cff5-406f-b4ef-6c0aacb48478" providerId="ADAL" clId="{FC0027CB-26B8-4B8C-836A-C4B401F6E6C3}" dt="2018-08-27T18:49:26.838" v="2" actId="2696"/>
        <pc:sldMkLst>
          <pc:docMk/>
          <pc:sldMk cId="2018336127" sldId="663"/>
        </pc:sldMkLst>
      </pc:sldChg>
      <pc:sldChg chg="del">
        <pc:chgData name="Becky Mann" userId="eb467d60-cff5-406f-b4ef-6c0aacb48478" providerId="ADAL" clId="{FC0027CB-26B8-4B8C-836A-C4B401F6E6C3}" dt="2018-08-27T18:49:27.123" v="20" actId="2696"/>
        <pc:sldMkLst>
          <pc:docMk/>
          <pc:sldMk cId="3472656769" sldId="664"/>
        </pc:sldMkLst>
      </pc:sldChg>
      <pc:sldChg chg="del">
        <pc:chgData name="Becky Mann" userId="eb467d60-cff5-406f-b4ef-6c0aacb48478" providerId="ADAL" clId="{FC0027CB-26B8-4B8C-836A-C4B401F6E6C3}" dt="2018-08-27T18:49:27.140" v="21" actId="2696"/>
        <pc:sldMkLst>
          <pc:docMk/>
          <pc:sldMk cId="2381982159" sldId="665"/>
        </pc:sldMkLst>
      </pc:sldChg>
      <pc:sldChg chg="del">
        <pc:chgData name="Becky Mann" userId="eb467d60-cff5-406f-b4ef-6c0aacb48478" providerId="ADAL" clId="{FC0027CB-26B8-4B8C-836A-C4B401F6E6C3}" dt="2018-08-27T18:49:27.172" v="23" actId="2696"/>
        <pc:sldMkLst>
          <pc:docMk/>
          <pc:sldMk cId="3534510425" sldId="666"/>
        </pc:sldMkLst>
      </pc:sldChg>
      <pc:sldChg chg="del">
        <pc:chgData name="Becky Mann" userId="eb467d60-cff5-406f-b4ef-6c0aacb48478" providerId="ADAL" clId="{FC0027CB-26B8-4B8C-836A-C4B401F6E6C3}" dt="2018-08-27T18:49:27.380" v="42" actId="2696"/>
        <pc:sldMkLst>
          <pc:docMk/>
          <pc:sldMk cId="2568965229" sldId="667"/>
        </pc:sldMkLst>
      </pc:sldChg>
      <pc:sldChg chg="del">
        <pc:chgData name="Becky Mann" userId="eb467d60-cff5-406f-b4ef-6c0aacb48478" providerId="ADAL" clId="{FC0027CB-26B8-4B8C-836A-C4B401F6E6C3}" dt="2018-08-27T18:49:27.389" v="43" actId="2696"/>
        <pc:sldMkLst>
          <pc:docMk/>
          <pc:sldMk cId="118357221" sldId="668"/>
        </pc:sldMkLst>
      </pc:sldChg>
      <pc:sldChg chg="del">
        <pc:chgData name="Becky Mann" userId="eb467d60-cff5-406f-b4ef-6c0aacb48478" providerId="ADAL" clId="{FC0027CB-26B8-4B8C-836A-C4B401F6E6C3}" dt="2018-08-27T18:49:27.405" v="45" actId="2696"/>
        <pc:sldMkLst>
          <pc:docMk/>
          <pc:sldMk cId="3648689289" sldId="669"/>
        </pc:sldMkLst>
      </pc:sldChg>
      <pc:sldChg chg="del">
        <pc:chgData name="Becky Mann" userId="eb467d60-cff5-406f-b4ef-6c0aacb48478" providerId="ADAL" clId="{FC0027CB-26B8-4B8C-836A-C4B401F6E6C3}" dt="2018-08-27T18:49:27.562" v="65" actId="2696"/>
        <pc:sldMkLst>
          <pc:docMk/>
          <pc:sldMk cId="2286170175" sldId="670"/>
        </pc:sldMkLst>
      </pc:sldChg>
      <pc:sldChg chg="del">
        <pc:chgData name="Becky Mann" userId="eb467d60-cff5-406f-b4ef-6c0aacb48478" providerId="ADAL" clId="{FC0027CB-26B8-4B8C-836A-C4B401F6E6C3}" dt="2018-08-27T18:49:27.569" v="66" actId="2696"/>
        <pc:sldMkLst>
          <pc:docMk/>
          <pc:sldMk cId="1886997656" sldId="671"/>
        </pc:sldMkLst>
      </pc:sldChg>
      <pc:sldChg chg="del">
        <pc:chgData name="Becky Mann" userId="eb467d60-cff5-406f-b4ef-6c0aacb48478" providerId="ADAL" clId="{FC0027CB-26B8-4B8C-836A-C4B401F6E6C3}" dt="2018-08-27T18:49:27.585" v="68" actId="2696"/>
        <pc:sldMkLst>
          <pc:docMk/>
          <pc:sldMk cId="2850725148" sldId="672"/>
        </pc:sldMkLst>
      </pc:sldChg>
      <pc:sldChg chg="del">
        <pc:chgData name="Becky Mann" userId="eb467d60-cff5-406f-b4ef-6c0aacb48478" providerId="ADAL" clId="{FC0027CB-26B8-4B8C-836A-C4B401F6E6C3}" dt="2018-08-27T18:49:27.646" v="77" actId="2696"/>
        <pc:sldMkLst>
          <pc:docMk/>
          <pc:sldMk cId="366356145" sldId="673"/>
        </pc:sldMkLst>
      </pc:sldChg>
      <pc:sldChg chg="del">
        <pc:chgData name="Becky Mann" userId="eb467d60-cff5-406f-b4ef-6c0aacb48478" providerId="ADAL" clId="{FC0027CB-26B8-4B8C-836A-C4B401F6E6C3}" dt="2018-08-27T18:49:26.806" v="0" actId="2696"/>
        <pc:sldMkLst>
          <pc:docMk/>
          <pc:sldMk cId="4153455212" sldId="67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2921846F-8FE5-460F-948A-73B337EDA193}"/>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FAADBC39-8907-4470-869B-4A44F4371A2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647311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2921846F-8FE5-460F-948A-73B337EDA193}"/>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FAADBC39-8907-4470-869B-4A44F4371A2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072831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5A8B3853-0B94-411D-A2BC-5C965CDA171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BE571C01-D98B-4B3E-ADD1-EF4D39F1D4A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844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5522C6DA-423D-4510-B5E1-F5F0A056F6C9}"/>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10CCB5F5-E289-4D88-B762-EDC991F6EBC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022398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8E48604F-A0DC-4EE2-BEDF-7F2DEFCA3D53}"/>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A9860F29-ACD0-48D8-9E24-1D235A3EFDE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985322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88F5CA4F-1463-4159-B721-16B974AAE439}"/>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DF100EBD-1C8B-40AE-AB42-6DBB8C7B26A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0840811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In Windows, you can access data via letter-labeled "drives." Do these correspond exactly to physical disks?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Not necessarily in the case of hard disks, which can be configured with multiple partitions, each of which can be assigned a drive letter. Optical drives and flash memory cards cannot be partitioned however.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file system must the partition that Windows files are installed on use?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NTFS.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default installation folders contain system and application files that should not normally be deleted or modified manually?</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'Windows' and 'Program Files' folders.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file path to the Documents folder for a user named "David," assuming Windows is installed to a hard disk with a single partition using the default settings?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C:\Users\David\Documents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How is a Windows library different from a folder?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library acts as a virtual folder by displaying the contents of multiple folders, which could be located on different drives.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If you have made changes to a file and want to keep both the original file and the modified version, what command should you use?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Save As.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Why should you be more careful about deleting files from a USB flash drive than from the main hard drive?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files will not be recycled so there is no possibility of retrieving them if you change your mind (at least, not without using specialist data recovery software).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view options could you use to show files of a particular type sorted by date?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Group the files by file type then sort by date.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kind of data would you expect to find in a file with a TIFF extension?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This is an image file format.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 zip file?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file archive containing other files in a compressed format.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36044809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3 / Unit 5 / Using File Systems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758005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EDA99-28E4-4AD7-A85D-21BCB5EC18C0}"/>
              </a:ext>
            </a:extLst>
          </p:cNvPr>
          <p:cNvSpPr>
            <a:spLocks noGrp="1"/>
          </p:cNvSpPr>
          <p:nvPr>
            <p:ph type="title"/>
          </p:nvPr>
        </p:nvSpPr>
        <p:spPr/>
        <p:txBody>
          <a:bodyPr/>
          <a:lstStyle/>
          <a:p>
            <a:r>
              <a:rPr lang="en-US" dirty="0"/>
              <a:t>File Explorer</a:t>
            </a:r>
          </a:p>
        </p:txBody>
      </p:sp>
      <p:sp>
        <p:nvSpPr>
          <p:cNvPr id="4" name="Content Placeholder 3">
            <a:extLst>
              <a:ext uri="{FF2B5EF4-FFF2-40B4-BE49-F238E27FC236}">
                <a16:creationId xmlns:a16="http://schemas.microsoft.com/office/drawing/2014/main" id="{5EF1D33B-F629-4DF8-9503-A1823243B2C1}"/>
              </a:ext>
            </a:extLst>
          </p:cNvPr>
          <p:cNvSpPr>
            <a:spLocks noGrp="1"/>
          </p:cNvSpPr>
          <p:nvPr>
            <p:ph sz="half" idx="2"/>
          </p:nvPr>
        </p:nvSpPr>
        <p:spPr/>
        <p:txBody>
          <a:bodyPr>
            <a:normAutofit fontScale="70000" lnSpcReduction="20000"/>
          </a:bodyPr>
          <a:lstStyle/>
          <a:p>
            <a:r>
              <a:rPr lang="en-US" dirty="0"/>
              <a:t>Windows Explorer or just “Explorer”</a:t>
            </a:r>
          </a:p>
          <a:p>
            <a:r>
              <a:rPr lang="en-US" dirty="0"/>
              <a:t>Navigation pane</a:t>
            </a:r>
          </a:p>
          <a:p>
            <a:r>
              <a:rPr lang="en-US" dirty="0"/>
              <a:t>Quick Access and Desktop</a:t>
            </a:r>
          </a:p>
          <a:p>
            <a:pPr lvl="1"/>
            <a:r>
              <a:rPr lang="en-US" dirty="0"/>
              <a:t>OneDrive</a:t>
            </a:r>
          </a:p>
          <a:p>
            <a:pPr lvl="1"/>
            <a:r>
              <a:rPr lang="en-US" dirty="0"/>
              <a:t>User account</a:t>
            </a:r>
          </a:p>
          <a:p>
            <a:pPr lvl="1"/>
            <a:r>
              <a:rPr lang="en-US" dirty="0"/>
              <a:t>This PC</a:t>
            </a:r>
          </a:p>
          <a:p>
            <a:pPr lvl="1"/>
            <a:r>
              <a:rPr lang="en-US" dirty="0"/>
              <a:t>Libraries</a:t>
            </a:r>
          </a:p>
          <a:p>
            <a:pPr lvl="1"/>
            <a:r>
              <a:rPr lang="en-US" dirty="0"/>
              <a:t>Network</a:t>
            </a:r>
          </a:p>
          <a:p>
            <a:pPr lvl="1"/>
            <a:r>
              <a:rPr lang="en-US" dirty="0"/>
              <a:t>Control Panel</a:t>
            </a:r>
          </a:p>
          <a:p>
            <a:pPr lvl="1"/>
            <a:r>
              <a:rPr lang="en-US" dirty="0"/>
              <a:t>Recycle Bin</a:t>
            </a:r>
          </a:p>
        </p:txBody>
      </p:sp>
      <p:pic>
        <p:nvPicPr>
          <p:cNvPr id="7" name="Content Placeholder 6">
            <a:extLst>
              <a:ext uri="{FF2B5EF4-FFF2-40B4-BE49-F238E27FC236}">
                <a16:creationId xmlns:a16="http://schemas.microsoft.com/office/drawing/2014/main" id="{AC67B64D-257A-4CA4-A516-D537C5F8ADC1}"/>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663875" y="1927447"/>
            <a:ext cx="2800000" cy="3552381"/>
          </a:xfrm>
          <a:prstGeom prst="rect">
            <a:avLst/>
          </a:prstGeom>
          <a:noFill/>
          <a:ln>
            <a:noFill/>
          </a:ln>
        </p:spPr>
      </p:pic>
      <p:sp>
        <p:nvSpPr>
          <p:cNvPr id="3" name="Footer Placeholder 2">
            <a:extLst>
              <a:ext uri="{FF2B5EF4-FFF2-40B4-BE49-F238E27FC236}">
                <a16:creationId xmlns:a16="http://schemas.microsoft.com/office/drawing/2014/main" id="{0F0286F2-0301-4C2E-8C34-F0C2C1251F8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08D138D-D84C-49A4-8441-ACE18090139B}"/>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4246034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01825-A2BF-464F-B63A-71F775BE6AB1}"/>
              </a:ext>
            </a:extLst>
          </p:cNvPr>
          <p:cNvSpPr>
            <a:spLocks noGrp="1"/>
          </p:cNvSpPr>
          <p:nvPr>
            <p:ph type="title"/>
          </p:nvPr>
        </p:nvSpPr>
        <p:spPr/>
        <p:txBody>
          <a:bodyPr/>
          <a:lstStyle/>
          <a:p>
            <a:r>
              <a:rPr lang="en-US" dirty="0"/>
              <a:t>User Profiles and Libraries</a:t>
            </a:r>
          </a:p>
        </p:txBody>
      </p:sp>
      <p:sp>
        <p:nvSpPr>
          <p:cNvPr id="3" name="Content Placeholder 2">
            <a:extLst>
              <a:ext uri="{FF2B5EF4-FFF2-40B4-BE49-F238E27FC236}">
                <a16:creationId xmlns:a16="http://schemas.microsoft.com/office/drawing/2014/main" id="{529B4ECF-3C94-4A68-A7E6-EB5C09970644}"/>
              </a:ext>
            </a:extLst>
          </p:cNvPr>
          <p:cNvSpPr>
            <a:spLocks noGrp="1"/>
          </p:cNvSpPr>
          <p:nvPr>
            <p:ph sz="half" idx="1"/>
          </p:nvPr>
        </p:nvSpPr>
        <p:spPr/>
        <p:txBody>
          <a:bodyPr/>
          <a:lstStyle/>
          <a:p>
            <a:r>
              <a:rPr lang="cy-GB" dirty="0"/>
              <a:t>Profile subfolders (Documents, Pictures...)</a:t>
            </a:r>
          </a:p>
          <a:p>
            <a:r>
              <a:rPr lang="cy-GB" dirty="0"/>
              <a:t>Public profile</a:t>
            </a:r>
          </a:p>
          <a:p>
            <a:r>
              <a:rPr lang="cy-GB" dirty="0"/>
              <a:t>Libraries</a:t>
            </a:r>
            <a:endParaRPr lang="en-US" dirty="0"/>
          </a:p>
        </p:txBody>
      </p:sp>
      <p:pic>
        <p:nvPicPr>
          <p:cNvPr id="9" name="Content Placeholder 8">
            <a:extLst>
              <a:ext uri="{FF2B5EF4-FFF2-40B4-BE49-F238E27FC236}">
                <a16:creationId xmlns:a16="http://schemas.microsoft.com/office/drawing/2014/main" id="{74EC53E2-CBB9-4265-AE26-4E9D9E5F7787}"/>
              </a:ext>
            </a:extLst>
          </p:cNvPr>
          <p:cNvPicPr>
            <a:picLocks noGrp="1"/>
          </p:cNvPicPr>
          <p:nvPr>
            <p:ph sz="quarter" idx="12"/>
          </p:nvPr>
        </p:nvPicPr>
        <p:blipFill>
          <a:blip r:embed="rId2"/>
          <a:stretch>
            <a:fillRect/>
          </a:stretch>
        </p:blipFill>
        <p:spPr>
          <a:xfrm>
            <a:off x="6109409" y="912178"/>
            <a:ext cx="3619500" cy="1876425"/>
          </a:xfrm>
          <a:prstGeom prst="rect">
            <a:avLst/>
          </a:prstGeom>
        </p:spPr>
      </p:pic>
      <p:pic>
        <p:nvPicPr>
          <p:cNvPr id="8" name="Content Placeholder 7">
            <a:extLst>
              <a:ext uri="{FF2B5EF4-FFF2-40B4-BE49-F238E27FC236}">
                <a16:creationId xmlns:a16="http://schemas.microsoft.com/office/drawing/2014/main" id="{5C0E1DC8-D230-4D8C-8701-295982CF6177}"/>
              </a:ext>
            </a:extLst>
          </p:cNvPr>
          <p:cNvPicPr>
            <a:picLocks noGrp="1"/>
          </p:cNvPicPr>
          <p:nvPr>
            <p:ph sz="quarter" idx="13"/>
          </p:nvPr>
        </p:nvPicPr>
        <p:blipFill>
          <a:blip r:embed="rId3"/>
          <a:stretch>
            <a:fillRect/>
          </a:stretch>
        </p:blipFill>
        <p:spPr>
          <a:xfrm>
            <a:off x="8945796" y="1471982"/>
            <a:ext cx="3154764" cy="4188356"/>
          </a:xfrm>
          <a:prstGeom prst="rect">
            <a:avLst/>
          </a:prstGeom>
        </p:spPr>
      </p:pic>
      <p:sp>
        <p:nvSpPr>
          <p:cNvPr id="4" name="Footer Placeholder 3">
            <a:extLst>
              <a:ext uri="{FF2B5EF4-FFF2-40B4-BE49-F238E27FC236}">
                <a16:creationId xmlns:a16="http://schemas.microsoft.com/office/drawing/2014/main" id="{7F7E9705-ED03-4F63-9443-5C0C7C04276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3E88C2C0-A45C-4598-A13E-39A6A5585885}"/>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709521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Name must be unique at same level</a:t>
            </a:r>
          </a:p>
          <a:p>
            <a:r>
              <a:rPr lang="en-US" dirty="0"/>
              <a:t>Disallowed characters: \ / : * ? " &lt; &gt; |</a:t>
            </a:r>
          </a:p>
          <a:p>
            <a:r>
              <a:rPr lang="en-US" dirty="0"/>
              <a:t>Full path cannot usually exceed 260 characters</a:t>
            </a:r>
          </a:p>
          <a:p>
            <a:r>
              <a:rPr lang="en-US" dirty="0"/>
              <a:t>Case aware but not case sensitive (in Windows)</a:t>
            </a:r>
          </a:p>
        </p:txBody>
      </p:sp>
      <p:sp>
        <p:nvSpPr>
          <p:cNvPr id="3" name="Title 2"/>
          <p:cNvSpPr>
            <a:spLocks noGrp="1"/>
          </p:cNvSpPr>
          <p:nvPr>
            <p:ph type="title"/>
          </p:nvPr>
        </p:nvSpPr>
        <p:spPr/>
        <p:txBody>
          <a:bodyPr/>
          <a:lstStyle/>
          <a:p>
            <a:r>
              <a:rPr lang="en-US"/>
              <a:t>Creating a Folder</a:t>
            </a:r>
            <a:endParaRPr lang="en-US" dirty="0"/>
          </a:p>
        </p:txBody>
      </p:sp>
      <p:sp>
        <p:nvSpPr>
          <p:cNvPr id="4" name="Footer Placeholder 3">
            <a:extLst>
              <a:ext uri="{FF2B5EF4-FFF2-40B4-BE49-F238E27FC236}">
                <a16:creationId xmlns:a16="http://schemas.microsoft.com/office/drawing/2014/main" id="{96EE3039-8E3B-4CB1-99CC-A16F21AE890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1497EED-2ACD-49D8-99DA-610F223132F7}"/>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3699961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F69CB7-AED8-4CBE-9E1F-52AEF44C15BA}"/>
              </a:ext>
            </a:extLst>
          </p:cNvPr>
          <p:cNvSpPr>
            <a:spLocks noGrp="1"/>
          </p:cNvSpPr>
          <p:nvPr>
            <p:ph idx="1"/>
          </p:nvPr>
        </p:nvSpPr>
        <p:spPr/>
        <p:txBody>
          <a:bodyPr>
            <a:normAutofit fontScale="92500" lnSpcReduction="20000"/>
          </a:bodyPr>
          <a:lstStyle/>
          <a:p>
            <a:r>
              <a:rPr lang="en-US" dirty="0"/>
              <a:t>Containers for data written to disk</a:t>
            </a:r>
          </a:p>
          <a:p>
            <a:pPr lvl="1"/>
            <a:r>
              <a:rPr lang="en-US" dirty="0"/>
              <a:t>Binary files</a:t>
            </a:r>
          </a:p>
          <a:p>
            <a:pPr lvl="1"/>
            <a:r>
              <a:rPr lang="en-US" dirty="0"/>
              <a:t>Text files</a:t>
            </a:r>
          </a:p>
          <a:p>
            <a:r>
              <a:rPr lang="en-US" dirty="0"/>
              <a:t>File types and extensions</a:t>
            </a:r>
          </a:p>
          <a:p>
            <a:pPr lvl="1"/>
            <a:r>
              <a:rPr lang="en-US" dirty="0"/>
              <a:t>Similar naming rules to folders</a:t>
            </a:r>
          </a:p>
          <a:p>
            <a:pPr lvl="1"/>
            <a:r>
              <a:rPr lang="en-US" dirty="0"/>
              <a:t>Last part of file name (following final period) is an extension</a:t>
            </a:r>
          </a:p>
          <a:p>
            <a:pPr lvl="1"/>
            <a:r>
              <a:rPr lang="en-US" dirty="0"/>
              <a:t>Extension shows file type</a:t>
            </a:r>
          </a:p>
          <a:p>
            <a:pPr lvl="1"/>
            <a:r>
              <a:rPr lang="en-US" dirty="0"/>
              <a:t>Applications can be associated with different actions for file types (Open, Edit, Print, ...)</a:t>
            </a:r>
          </a:p>
        </p:txBody>
      </p:sp>
      <p:sp>
        <p:nvSpPr>
          <p:cNvPr id="3" name="Title 2">
            <a:extLst>
              <a:ext uri="{FF2B5EF4-FFF2-40B4-BE49-F238E27FC236}">
                <a16:creationId xmlns:a16="http://schemas.microsoft.com/office/drawing/2014/main" id="{DAEDB84D-9227-4634-B644-B9DD5661DF0B}"/>
              </a:ext>
            </a:extLst>
          </p:cNvPr>
          <p:cNvSpPr>
            <a:spLocks noGrp="1"/>
          </p:cNvSpPr>
          <p:nvPr>
            <p:ph type="title"/>
          </p:nvPr>
        </p:nvSpPr>
        <p:spPr/>
        <p:txBody>
          <a:bodyPr/>
          <a:lstStyle/>
          <a:p>
            <a:r>
              <a:rPr lang="en-US" dirty="0"/>
              <a:t>Files</a:t>
            </a:r>
          </a:p>
        </p:txBody>
      </p:sp>
      <p:sp>
        <p:nvSpPr>
          <p:cNvPr id="4" name="Footer Placeholder 3">
            <a:extLst>
              <a:ext uri="{FF2B5EF4-FFF2-40B4-BE49-F238E27FC236}">
                <a16:creationId xmlns:a16="http://schemas.microsoft.com/office/drawing/2014/main" id="{E6BF3C70-E8BD-4B32-9E82-E0406CCC74B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B465CC2-912E-4E93-B628-F9AE809EB6EE}"/>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39189916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C17CB9-038E-4BCE-B8A3-CC2075740938}"/>
              </a:ext>
            </a:extLst>
          </p:cNvPr>
          <p:cNvSpPr>
            <a:spLocks noGrp="1"/>
          </p:cNvSpPr>
          <p:nvPr>
            <p:ph type="title"/>
          </p:nvPr>
        </p:nvSpPr>
        <p:spPr/>
        <p:txBody>
          <a:bodyPr/>
          <a:lstStyle/>
          <a:p>
            <a:r>
              <a:rPr lang="en-US" dirty="0"/>
              <a:t>Creating and Opening Files</a:t>
            </a:r>
          </a:p>
        </p:txBody>
      </p:sp>
      <p:sp>
        <p:nvSpPr>
          <p:cNvPr id="7" name="Content Placeholder 6">
            <a:extLst>
              <a:ext uri="{FF2B5EF4-FFF2-40B4-BE49-F238E27FC236}">
                <a16:creationId xmlns:a16="http://schemas.microsoft.com/office/drawing/2014/main" id="{5D973F47-CE12-49C2-BB2C-1685194E8E83}"/>
              </a:ext>
            </a:extLst>
          </p:cNvPr>
          <p:cNvSpPr>
            <a:spLocks noGrp="1"/>
          </p:cNvSpPr>
          <p:nvPr>
            <p:ph sz="half" idx="2"/>
          </p:nvPr>
        </p:nvSpPr>
        <p:spPr/>
        <p:txBody>
          <a:bodyPr/>
          <a:lstStyle/>
          <a:p>
            <a:r>
              <a:rPr lang="en-US" dirty="0"/>
              <a:t>Save/Save As command</a:t>
            </a:r>
          </a:p>
          <a:p>
            <a:r>
              <a:rPr lang="en-US" dirty="0"/>
              <a:t>Right-click &gt; New</a:t>
            </a:r>
          </a:p>
          <a:p>
            <a:r>
              <a:rPr lang="en-US" dirty="0"/>
              <a:t>Open/Open With</a:t>
            </a:r>
          </a:p>
        </p:txBody>
      </p:sp>
      <p:pic>
        <p:nvPicPr>
          <p:cNvPr id="8" name="Content Placeholder 7" descr="Save As dialog. Screenshot used with permission from Microsoft.">
            <a:extLst>
              <a:ext uri="{FF2B5EF4-FFF2-40B4-BE49-F238E27FC236}">
                <a16:creationId xmlns:a16="http://schemas.microsoft.com/office/drawing/2014/main" id="{E8940F79-3B86-465F-B991-42F64095FC09}"/>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2075" y="1915264"/>
            <a:ext cx="5943600" cy="3576746"/>
          </a:xfrm>
          <a:prstGeom prst="rect">
            <a:avLst/>
          </a:prstGeom>
          <a:noFill/>
          <a:ln>
            <a:noFill/>
          </a:ln>
        </p:spPr>
      </p:pic>
      <p:sp>
        <p:nvSpPr>
          <p:cNvPr id="2" name="Footer Placeholder 1">
            <a:extLst>
              <a:ext uri="{FF2B5EF4-FFF2-40B4-BE49-F238E27FC236}">
                <a16:creationId xmlns:a16="http://schemas.microsoft.com/office/drawing/2014/main" id="{6D36FB0E-6DC4-45B7-90A3-12611355AAD7}"/>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C1B0E5F6-BF54-40B7-9170-E68BE1C069EA}"/>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1154319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36409-212E-4819-9D12-E0920B70F626}"/>
              </a:ext>
            </a:extLst>
          </p:cNvPr>
          <p:cNvSpPr>
            <a:spLocks noGrp="1"/>
          </p:cNvSpPr>
          <p:nvPr>
            <p:ph type="title"/>
          </p:nvPr>
        </p:nvSpPr>
        <p:spPr/>
        <p:txBody>
          <a:bodyPr/>
          <a:lstStyle/>
          <a:p>
            <a:r>
              <a:rPr lang="en-US" dirty="0"/>
              <a:t>File Explorer Options</a:t>
            </a:r>
          </a:p>
        </p:txBody>
      </p:sp>
      <p:sp>
        <p:nvSpPr>
          <p:cNvPr id="3" name="Content Placeholder 2">
            <a:extLst>
              <a:ext uri="{FF2B5EF4-FFF2-40B4-BE49-F238E27FC236}">
                <a16:creationId xmlns:a16="http://schemas.microsoft.com/office/drawing/2014/main" id="{CA26A026-65AE-4EDD-8425-8767A1EF82F0}"/>
              </a:ext>
            </a:extLst>
          </p:cNvPr>
          <p:cNvSpPr>
            <a:spLocks noGrp="1"/>
          </p:cNvSpPr>
          <p:nvPr>
            <p:ph sz="half" idx="1"/>
          </p:nvPr>
        </p:nvSpPr>
        <p:spPr/>
        <p:txBody>
          <a:bodyPr/>
          <a:lstStyle/>
          <a:p>
            <a:r>
              <a:rPr lang="en-US" dirty="0"/>
              <a:t>General</a:t>
            </a:r>
          </a:p>
          <a:p>
            <a:pPr lvl="1"/>
            <a:r>
              <a:rPr lang="en-US" dirty="0"/>
              <a:t>Explorer behavior</a:t>
            </a:r>
          </a:p>
          <a:p>
            <a:r>
              <a:rPr lang="en-US" dirty="0"/>
              <a:t>View</a:t>
            </a:r>
          </a:p>
          <a:p>
            <a:pPr lvl="1"/>
            <a:r>
              <a:rPr lang="en-US" dirty="0"/>
              <a:t>Show/hide extensions</a:t>
            </a:r>
          </a:p>
          <a:p>
            <a:pPr lvl="1"/>
            <a:r>
              <a:rPr lang="en-US" dirty="0"/>
              <a:t>Show/hide system files</a:t>
            </a:r>
          </a:p>
          <a:p>
            <a:pPr lvl="1"/>
            <a:r>
              <a:rPr lang="en-US" dirty="0"/>
              <a:t>...</a:t>
            </a:r>
          </a:p>
        </p:txBody>
      </p:sp>
      <p:pic>
        <p:nvPicPr>
          <p:cNvPr id="7" name="Content Placeholder 6" descr="Folder Options dialog—View settings tab. Screenshot used with permission from Microsoft.">
            <a:extLst>
              <a:ext uri="{FF2B5EF4-FFF2-40B4-BE49-F238E27FC236}">
                <a16:creationId xmlns:a16="http://schemas.microsoft.com/office/drawing/2014/main" id="{3BEB30D1-493B-4714-9AA0-8FDD11AF4C75}"/>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277328" y="1441733"/>
            <a:ext cx="3638095" cy="4523809"/>
          </a:xfrm>
          <a:prstGeom prst="rect">
            <a:avLst/>
          </a:prstGeom>
          <a:noFill/>
          <a:ln>
            <a:noFill/>
          </a:ln>
        </p:spPr>
      </p:pic>
      <p:sp>
        <p:nvSpPr>
          <p:cNvPr id="4" name="Footer Placeholder 3">
            <a:extLst>
              <a:ext uri="{FF2B5EF4-FFF2-40B4-BE49-F238E27FC236}">
                <a16:creationId xmlns:a16="http://schemas.microsoft.com/office/drawing/2014/main" id="{8D73C0CE-DA54-4D02-B89A-C5D8BE1940B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2C290F6-14C3-4C25-8F16-27427E48DD0E}"/>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11288428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67BFD-D751-4908-B29D-9118901A8FD0}"/>
              </a:ext>
            </a:extLst>
          </p:cNvPr>
          <p:cNvSpPr>
            <a:spLocks noGrp="1"/>
          </p:cNvSpPr>
          <p:nvPr>
            <p:ph type="title"/>
          </p:nvPr>
        </p:nvSpPr>
        <p:spPr/>
        <p:txBody>
          <a:bodyPr>
            <a:noAutofit/>
          </a:bodyPr>
          <a:lstStyle/>
          <a:p>
            <a:r>
              <a:rPr lang="en-US" sz="4800" dirty="0"/>
              <a:t>Renaming, Copying, and Moving Files and Folders</a:t>
            </a:r>
          </a:p>
        </p:txBody>
      </p:sp>
      <p:sp>
        <p:nvSpPr>
          <p:cNvPr id="4" name="Content Placeholder 3">
            <a:extLst>
              <a:ext uri="{FF2B5EF4-FFF2-40B4-BE49-F238E27FC236}">
                <a16:creationId xmlns:a16="http://schemas.microsoft.com/office/drawing/2014/main" id="{00337D2E-9BBC-4BE1-BFF8-8E37511C52E1}"/>
              </a:ext>
            </a:extLst>
          </p:cNvPr>
          <p:cNvSpPr>
            <a:spLocks noGrp="1"/>
          </p:cNvSpPr>
          <p:nvPr>
            <p:ph sz="half" idx="2"/>
          </p:nvPr>
        </p:nvSpPr>
        <p:spPr/>
        <p:txBody>
          <a:bodyPr>
            <a:normAutofit fontScale="92500"/>
          </a:bodyPr>
          <a:lstStyle/>
          <a:p>
            <a:r>
              <a:rPr lang="en-US" dirty="0"/>
              <a:t>Rename any file—do not change the extension (unless you mean to do so)</a:t>
            </a:r>
          </a:p>
          <a:p>
            <a:r>
              <a:rPr lang="en-US" dirty="0"/>
              <a:t>Copy and move methods</a:t>
            </a:r>
          </a:p>
          <a:p>
            <a:r>
              <a:rPr lang="en-US" dirty="0"/>
              <a:t>Resolving existing file conflicts</a:t>
            </a:r>
          </a:p>
        </p:txBody>
      </p:sp>
      <p:pic>
        <p:nvPicPr>
          <p:cNvPr id="7" name="Content Placeholder 6" descr="Replace or Skip Files confirmation dialog. Screenshot used with permission from Microsoft.">
            <a:extLst>
              <a:ext uri="{FF2B5EF4-FFF2-40B4-BE49-F238E27FC236}">
                <a16:creationId xmlns:a16="http://schemas.microsoft.com/office/drawing/2014/main" id="{AE20B870-5A7D-4C53-B886-2E37BA2CB3CD}"/>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25780" y="2346494"/>
            <a:ext cx="4276190" cy="2714286"/>
          </a:xfrm>
          <a:prstGeom prst="rect">
            <a:avLst/>
          </a:prstGeom>
          <a:noFill/>
          <a:ln>
            <a:noFill/>
          </a:ln>
        </p:spPr>
      </p:pic>
      <p:sp>
        <p:nvSpPr>
          <p:cNvPr id="3" name="Footer Placeholder 2">
            <a:extLst>
              <a:ext uri="{FF2B5EF4-FFF2-40B4-BE49-F238E27FC236}">
                <a16:creationId xmlns:a16="http://schemas.microsoft.com/office/drawing/2014/main" id="{38B3501D-6E6A-46A3-AE24-EDECB689038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1B16037-EFCE-4F6C-B1D6-EE9298C4CC04}"/>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7132562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036374-4D85-498E-9CC2-BD82B25B6835}"/>
              </a:ext>
            </a:extLst>
          </p:cNvPr>
          <p:cNvSpPr>
            <a:spLocks noGrp="1"/>
          </p:cNvSpPr>
          <p:nvPr>
            <p:ph type="title"/>
          </p:nvPr>
        </p:nvSpPr>
        <p:spPr/>
        <p:txBody>
          <a:bodyPr/>
          <a:lstStyle/>
          <a:p>
            <a:r>
              <a:rPr lang="en-US" dirty="0"/>
              <a:t>Deleting Files and the Recycle Bin</a:t>
            </a:r>
          </a:p>
        </p:txBody>
      </p:sp>
      <p:sp>
        <p:nvSpPr>
          <p:cNvPr id="3" name="Content Placeholder 2">
            <a:extLst>
              <a:ext uri="{FF2B5EF4-FFF2-40B4-BE49-F238E27FC236}">
                <a16:creationId xmlns:a16="http://schemas.microsoft.com/office/drawing/2014/main" id="{5EF70926-3E32-4930-B1A4-170C273E09F5}"/>
              </a:ext>
            </a:extLst>
          </p:cNvPr>
          <p:cNvSpPr>
            <a:spLocks noGrp="1"/>
          </p:cNvSpPr>
          <p:nvPr>
            <p:ph sz="half" idx="1"/>
          </p:nvPr>
        </p:nvSpPr>
        <p:spPr/>
        <p:txBody>
          <a:bodyPr>
            <a:normAutofit fontScale="70000" lnSpcReduction="20000"/>
          </a:bodyPr>
          <a:lstStyle/>
          <a:p>
            <a:r>
              <a:rPr lang="en-US" dirty="0"/>
              <a:t>Deleted files are normally kept in the Recycle Bin</a:t>
            </a:r>
          </a:p>
          <a:p>
            <a:r>
              <a:rPr lang="en-US" dirty="0"/>
              <a:t>Recovering files and emptying Recycle Bin</a:t>
            </a:r>
          </a:p>
          <a:p>
            <a:r>
              <a:rPr lang="en-US" dirty="0"/>
              <a:t>Recycle Bin properties</a:t>
            </a:r>
          </a:p>
          <a:p>
            <a:r>
              <a:rPr lang="en-US" dirty="0"/>
              <a:t>Erase a file using </a:t>
            </a:r>
            <a:r>
              <a:rPr lang="en-US" dirty="0" err="1"/>
              <a:t>SHIFT+Delete</a:t>
            </a:r>
            <a:endParaRPr lang="en-US" dirty="0"/>
          </a:p>
          <a:p>
            <a:r>
              <a:rPr lang="en-US" dirty="0"/>
              <a:t>No recycling for flash drives or network shares (though server administrator might be able to recover)</a:t>
            </a:r>
          </a:p>
        </p:txBody>
      </p:sp>
      <p:pic>
        <p:nvPicPr>
          <p:cNvPr id="8" name="Content Placeholder 7">
            <a:extLst>
              <a:ext uri="{FF2B5EF4-FFF2-40B4-BE49-F238E27FC236}">
                <a16:creationId xmlns:a16="http://schemas.microsoft.com/office/drawing/2014/main" id="{4C3CDCE1-8341-4A4A-84DC-455A025DD9BA}"/>
              </a:ext>
            </a:extLst>
          </p:cNvPr>
          <p:cNvPicPr>
            <a:picLocks noGrp="1"/>
          </p:cNvPicPr>
          <p:nvPr>
            <p:ph sz="quarter" idx="12"/>
          </p:nvPr>
        </p:nvPicPr>
        <p:blipFill>
          <a:blip r:embed="rId2"/>
          <a:stretch>
            <a:fillRect/>
          </a:stretch>
        </p:blipFill>
        <p:spPr>
          <a:xfrm>
            <a:off x="6790969" y="914400"/>
            <a:ext cx="4613987" cy="2743200"/>
          </a:xfrm>
          <a:prstGeom prst="rect">
            <a:avLst/>
          </a:prstGeom>
        </p:spPr>
      </p:pic>
      <p:pic>
        <p:nvPicPr>
          <p:cNvPr id="9" name="Content Placeholder 8">
            <a:extLst>
              <a:ext uri="{FF2B5EF4-FFF2-40B4-BE49-F238E27FC236}">
                <a16:creationId xmlns:a16="http://schemas.microsoft.com/office/drawing/2014/main" id="{230FDE30-90CC-4353-8848-90706702E241}"/>
              </a:ext>
            </a:extLst>
          </p:cNvPr>
          <p:cNvPicPr>
            <a:picLocks noGrp="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7914349" y="3749675"/>
            <a:ext cx="2367228" cy="2743200"/>
          </a:xfrm>
          <a:prstGeom prst="rect">
            <a:avLst/>
          </a:prstGeom>
          <a:noFill/>
          <a:ln>
            <a:noFill/>
          </a:ln>
        </p:spPr>
      </p:pic>
      <p:sp>
        <p:nvSpPr>
          <p:cNvPr id="4" name="Footer Placeholder 3">
            <a:extLst>
              <a:ext uri="{FF2B5EF4-FFF2-40B4-BE49-F238E27FC236}">
                <a16:creationId xmlns:a16="http://schemas.microsoft.com/office/drawing/2014/main" id="{B78FAE50-DEB0-493C-9147-83DF2637EA9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29CFD0C-01DC-4A6B-B5BB-C4A8E52398E2}"/>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39127976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EE4EBC8-CC93-4B79-8EB6-D1BE1DC2E39F}"/>
              </a:ext>
            </a:extLst>
          </p:cNvPr>
          <p:cNvSpPr>
            <a:spLocks noGrp="1"/>
          </p:cNvSpPr>
          <p:nvPr>
            <p:ph idx="1"/>
          </p:nvPr>
        </p:nvSpPr>
        <p:spPr/>
        <p:txBody>
          <a:bodyPr/>
          <a:lstStyle/>
          <a:p>
            <a:r>
              <a:rPr lang="en-US" dirty="0"/>
              <a:t>Click-and-drag/</a:t>
            </a:r>
            <a:r>
              <a:rPr lang="en-US" dirty="0" err="1"/>
              <a:t>SHIFT+click</a:t>
            </a:r>
            <a:endParaRPr lang="en-US" dirty="0"/>
          </a:p>
          <a:p>
            <a:r>
              <a:rPr lang="en-US" dirty="0" err="1"/>
              <a:t>CTRL+click</a:t>
            </a:r>
            <a:endParaRPr lang="en-US" dirty="0"/>
          </a:p>
          <a:p>
            <a:r>
              <a:rPr lang="en-US" dirty="0"/>
              <a:t>SHIFT+ARROW select</a:t>
            </a:r>
          </a:p>
          <a:p>
            <a:r>
              <a:rPr lang="en-US" dirty="0"/>
              <a:t>CTRL+ARROW+SPACEBAR select</a:t>
            </a:r>
          </a:p>
        </p:txBody>
      </p:sp>
      <p:sp>
        <p:nvSpPr>
          <p:cNvPr id="3" name="Title 2">
            <a:extLst>
              <a:ext uri="{FF2B5EF4-FFF2-40B4-BE49-F238E27FC236}">
                <a16:creationId xmlns:a16="http://schemas.microsoft.com/office/drawing/2014/main" id="{B83EABD5-E6D3-464B-8150-7EB65AB01AB8}"/>
              </a:ext>
            </a:extLst>
          </p:cNvPr>
          <p:cNvSpPr>
            <a:spLocks noGrp="1"/>
          </p:cNvSpPr>
          <p:nvPr>
            <p:ph type="title"/>
          </p:nvPr>
        </p:nvSpPr>
        <p:spPr/>
        <p:txBody>
          <a:bodyPr/>
          <a:lstStyle/>
          <a:p>
            <a:r>
              <a:rPr lang="en-US" dirty="0"/>
              <a:t>Selecting Multiple Files and Folders</a:t>
            </a:r>
          </a:p>
        </p:txBody>
      </p:sp>
      <p:sp>
        <p:nvSpPr>
          <p:cNvPr id="4" name="Footer Placeholder 3">
            <a:extLst>
              <a:ext uri="{FF2B5EF4-FFF2-40B4-BE49-F238E27FC236}">
                <a16:creationId xmlns:a16="http://schemas.microsoft.com/office/drawing/2014/main" id="{24CD895A-A604-4C79-8334-F335F2A4261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28103E4-C6C6-4672-ACDF-2A563B1E82FE}"/>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2836695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9DFC3BD-67F2-4F0B-9949-2B527C35FCC8}"/>
              </a:ext>
            </a:extLst>
          </p:cNvPr>
          <p:cNvPicPr>
            <a:picLocks noGrp="1" noChangeAspect="1"/>
          </p:cNvPicPr>
          <p:nvPr>
            <p:ph idx="1"/>
          </p:nvPr>
        </p:nvPicPr>
        <p:blipFill>
          <a:blip r:embed="rId2"/>
          <a:stretch>
            <a:fillRect/>
          </a:stretch>
        </p:blipFill>
        <p:spPr>
          <a:xfrm>
            <a:off x="1648523" y="1609055"/>
            <a:ext cx="8864791" cy="4189164"/>
          </a:xfrm>
          <a:prstGeom prst="rect">
            <a:avLst/>
          </a:prstGeom>
        </p:spPr>
      </p:pic>
      <p:sp>
        <p:nvSpPr>
          <p:cNvPr id="3" name="Title 2">
            <a:extLst>
              <a:ext uri="{FF2B5EF4-FFF2-40B4-BE49-F238E27FC236}">
                <a16:creationId xmlns:a16="http://schemas.microsoft.com/office/drawing/2014/main" id="{3B0BCFE6-722F-475A-9D9B-DCA3E6AC990D}"/>
              </a:ext>
            </a:extLst>
          </p:cNvPr>
          <p:cNvSpPr>
            <a:spLocks noGrp="1"/>
          </p:cNvSpPr>
          <p:nvPr>
            <p:ph type="title"/>
          </p:nvPr>
        </p:nvSpPr>
        <p:spPr/>
        <p:txBody>
          <a:bodyPr/>
          <a:lstStyle/>
          <a:p>
            <a:r>
              <a:rPr lang="en-US" dirty="0"/>
              <a:t>File Attributes</a:t>
            </a:r>
          </a:p>
        </p:txBody>
      </p:sp>
      <p:sp>
        <p:nvSpPr>
          <p:cNvPr id="2" name="Footer Placeholder 1">
            <a:extLst>
              <a:ext uri="{FF2B5EF4-FFF2-40B4-BE49-F238E27FC236}">
                <a16:creationId xmlns:a16="http://schemas.microsoft.com/office/drawing/2014/main" id="{7E9A546A-1E9C-4F67-9139-FE479753E9B1}"/>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65F6E38-244D-481B-90FC-585B7111DFBE}"/>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4140056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67AB59-07EE-4EA5-A47B-6376E9326E3A}"/>
              </a:ext>
            </a:extLst>
          </p:cNvPr>
          <p:cNvSpPr>
            <a:spLocks noGrp="1"/>
          </p:cNvSpPr>
          <p:nvPr>
            <p:ph idx="1"/>
          </p:nvPr>
        </p:nvSpPr>
        <p:spPr/>
        <p:txBody>
          <a:bodyPr>
            <a:normAutofit fontScale="85000" lnSpcReduction="20000"/>
          </a:bodyPr>
          <a:lstStyle/>
          <a:p>
            <a:r>
              <a:rPr lang="en-US" dirty="0"/>
              <a:t>Describe the properties of file systems and select an appropriate file system for a given OS and usage</a:t>
            </a:r>
          </a:p>
          <a:p>
            <a:r>
              <a:rPr lang="en-US" dirty="0"/>
              <a:t>Use a file manager to create, open, move/copy, and delete files and folders/directories</a:t>
            </a:r>
          </a:p>
          <a:p>
            <a:r>
              <a:rPr lang="en-US" dirty="0"/>
              <a:t>Use search tools and view options to locate files quickly</a:t>
            </a:r>
          </a:p>
        </p:txBody>
      </p:sp>
      <p:sp>
        <p:nvSpPr>
          <p:cNvPr id="3" name="Footer Placeholder 2">
            <a:extLst>
              <a:ext uri="{FF2B5EF4-FFF2-40B4-BE49-F238E27FC236}">
                <a16:creationId xmlns:a16="http://schemas.microsoft.com/office/drawing/2014/main" id="{6E374DAF-A26F-4A7B-A0C6-FD7BF68A3811}"/>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691FF6CC-2A52-4404-B995-3427299A969A}"/>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13095625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F92339D-CD24-43C9-A15A-97613315E3BD}"/>
              </a:ext>
            </a:extLst>
          </p:cNvPr>
          <p:cNvSpPr>
            <a:spLocks noGrp="1"/>
          </p:cNvSpPr>
          <p:nvPr>
            <p:ph type="title"/>
          </p:nvPr>
        </p:nvSpPr>
        <p:spPr/>
        <p:txBody>
          <a:bodyPr/>
          <a:lstStyle/>
          <a:p>
            <a:r>
              <a:rPr lang="en-US" dirty="0"/>
              <a:t>File Properties Dialog</a:t>
            </a:r>
          </a:p>
        </p:txBody>
      </p:sp>
      <p:pic>
        <p:nvPicPr>
          <p:cNvPr id="6" name="Content Placeholder 5" descr="Properties dialog for a folder. Screenshot used with permission from Microsoft.">
            <a:extLst>
              <a:ext uri="{FF2B5EF4-FFF2-40B4-BE49-F238E27FC236}">
                <a16:creationId xmlns:a16="http://schemas.microsoft.com/office/drawing/2014/main" id="{0ACEAF51-CF3A-4A2D-B7A3-21454CA0BD29}"/>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352347" y="1327447"/>
            <a:ext cx="3457143" cy="4752381"/>
          </a:xfrm>
          <a:prstGeom prst="rect">
            <a:avLst/>
          </a:prstGeom>
          <a:noFill/>
          <a:ln>
            <a:noFill/>
          </a:ln>
        </p:spPr>
      </p:pic>
      <p:sp>
        <p:nvSpPr>
          <p:cNvPr id="2" name="Footer Placeholder 1">
            <a:extLst>
              <a:ext uri="{FF2B5EF4-FFF2-40B4-BE49-F238E27FC236}">
                <a16:creationId xmlns:a16="http://schemas.microsoft.com/office/drawing/2014/main" id="{F2FC534C-72D0-4722-B0CE-24CE34764A5D}"/>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9981597-056F-4ED3-817D-2897889BF139}"/>
              </a:ext>
            </a:extLst>
          </p:cNvPr>
          <p:cNvSpPr>
            <a:spLocks noGrp="1"/>
          </p:cNvSpPr>
          <p:nvPr>
            <p:ph type="sldNum" sz="quarter" idx="4"/>
          </p:nvPr>
        </p:nvSpPr>
        <p:spPr/>
        <p:txBody>
          <a:bodyPr/>
          <a:lstStyle/>
          <a:p>
            <a:fld id="{5356F478-C559-429F-9426-6D8D07B5A7AD}" type="slidenum">
              <a:rPr lang="en-US" smtClean="0"/>
              <a:pPr/>
              <a:t>20</a:t>
            </a:fld>
            <a:endParaRPr lang="en-US" dirty="0"/>
          </a:p>
        </p:txBody>
      </p:sp>
    </p:spTree>
    <p:extLst>
      <p:ext uri="{BB962C8B-B14F-4D97-AF65-F5344CB8AC3E}">
        <p14:creationId xmlns:p14="http://schemas.microsoft.com/office/powerpoint/2010/main" val="1145592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C5D1F-3C7B-46CB-9DC2-FE0AF42A65D2}"/>
              </a:ext>
            </a:extLst>
          </p:cNvPr>
          <p:cNvSpPr>
            <a:spLocks noGrp="1"/>
          </p:cNvSpPr>
          <p:nvPr>
            <p:ph type="title"/>
          </p:nvPr>
        </p:nvSpPr>
        <p:spPr/>
        <p:txBody>
          <a:bodyPr/>
          <a:lstStyle/>
          <a:p>
            <a:r>
              <a:rPr lang="en-US" dirty="0"/>
              <a:t>Folder and File Permissions</a:t>
            </a:r>
          </a:p>
        </p:txBody>
      </p:sp>
      <p:sp>
        <p:nvSpPr>
          <p:cNvPr id="4" name="Content Placeholder 3">
            <a:extLst>
              <a:ext uri="{FF2B5EF4-FFF2-40B4-BE49-F238E27FC236}">
                <a16:creationId xmlns:a16="http://schemas.microsoft.com/office/drawing/2014/main" id="{8386B878-DD60-4C07-9E56-CE7FA5685B08}"/>
              </a:ext>
            </a:extLst>
          </p:cNvPr>
          <p:cNvSpPr>
            <a:spLocks noGrp="1"/>
          </p:cNvSpPr>
          <p:nvPr>
            <p:ph sz="half" idx="2"/>
          </p:nvPr>
        </p:nvSpPr>
        <p:spPr/>
        <p:txBody>
          <a:bodyPr>
            <a:normAutofit fontScale="77500" lnSpcReduction="20000"/>
          </a:bodyPr>
          <a:lstStyle/>
          <a:p>
            <a:r>
              <a:rPr lang="en-US" dirty="0"/>
              <a:t>Access Denied error message</a:t>
            </a:r>
          </a:p>
          <a:p>
            <a:r>
              <a:rPr lang="en-US" dirty="0"/>
              <a:t>Configure NTFS permissions on Security tab</a:t>
            </a:r>
          </a:p>
          <a:p>
            <a:r>
              <a:rPr lang="en-US" dirty="0"/>
              <a:t>Add/select account then configure permissions level</a:t>
            </a:r>
          </a:p>
          <a:p>
            <a:pPr lvl="1"/>
            <a:r>
              <a:rPr lang="en-US" dirty="0"/>
              <a:t>Full control</a:t>
            </a:r>
          </a:p>
          <a:p>
            <a:pPr lvl="1"/>
            <a:r>
              <a:rPr lang="en-US" dirty="0"/>
              <a:t>Modify</a:t>
            </a:r>
          </a:p>
          <a:p>
            <a:pPr lvl="1"/>
            <a:r>
              <a:rPr lang="en-US" dirty="0"/>
              <a:t>Read/list/execute</a:t>
            </a:r>
          </a:p>
          <a:p>
            <a:pPr lvl="1"/>
            <a:r>
              <a:rPr lang="en-US" dirty="0"/>
              <a:t>Write</a:t>
            </a:r>
          </a:p>
          <a:p>
            <a:pPr lvl="1"/>
            <a:endParaRPr lang="en-US" dirty="0"/>
          </a:p>
        </p:txBody>
      </p:sp>
      <p:pic>
        <p:nvPicPr>
          <p:cNvPr id="7" name="Content Placeholder 6" descr="Viewing permissions for a folder object. Screenshot used with permission from Microsoft.">
            <a:extLst>
              <a:ext uri="{FF2B5EF4-FFF2-40B4-BE49-F238E27FC236}">
                <a16:creationId xmlns:a16="http://schemas.microsoft.com/office/drawing/2014/main" id="{C6FAA370-3D1A-4166-A104-CAB6F7EC81CB}"/>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335303" y="1327447"/>
            <a:ext cx="3457143" cy="4752381"/>
          </a:xfrm>
          <a:prstGeom prst="rect">
            <a:avLst/>
          </a:prstGeom>
          <a:noFill/>
          <a:ln>
            <a:noFill/>
          </a:ln>
        </p:spPr>
      </p:pic>
      <p:sp>
        <p:nvSpPr>
          <p:cNvPr id="3" name="Footer Placeholder 2">
            <a:extLst>
              <a:ext uri="{FF2B5EF4-FFF2-40B4-BE49-F238E27FC236}">
                <a16:creationId xmlns:a16="http://schemas.microsoft.com/office/drawing/2014/main" id="{BDAB7296-1336-48E6-ADE7-F86D7E073ED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BFFF68F-3D25-496C-9E7E-7E79E40D97F5}"/>
              </a:ext>
            </a:extLst>
          </p:cNvPr>
          <p:cNvSpPr>
            <a:spLocks noGrp="1"/>
          </p:cNvSpPr>
          <p:nvPr>
            <p:ph type="sldNum" sz="quarter" idx="4"/>
          </p:nvPr>
        </p:nvSpPr>
        <p:spPr/>
        <p:txBody>
          <a:bodyPr/>
          <a:lstStyle/>
          <a:p>
            <a:fld id="{5356F478-C559-429F-9426-6D8D07B5A7AD}" type="slidenum">
              <a:rPr lang="en-US" smtClean="0"/>
              <a:pPr/>
              <a:t>21</a:t>
            </a:fld>
            <a:endParaRPr lang="en-US" dirty="0"/>
          </a:p>
        </p:txBody>
      </p:sp>
    </p:spTree>
    <p:extLst>
      <p:ext uri="{BB962C8B-B14F-4D97-AF65-F5344CB8AC3E}">
        <p14:creationId xmlns:p14="http://schemas.microsoft.com/office/powerpoint/2010/main" val="20311738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Searching for Folders and Files</a:t>
            </a:r>
          </a:p>
        </p:txBody>
      </p:sp>
      <p:sp>
        <p:nvSpPr>
          <p:cNvPr id="18" name="Content Placeholder 17">
            <a:extLst>
              <a:ext uri="{FF2B5EF4-FFF2-40B4-BE49-F238E27FC236}">
                <a16:creationId xmlns:a16="http://schemas.microsoft.com/office/drawing/2014/main" id="{0A7037E2-AEA6-471F-95C2-2D0158B90BDB}"/>
              </a:ext>
            </a:extLst>
          </p:cNvPr>
          <p:cNvSpPr>
            <a:spLocks noGrp="1"/>
          </p:cNvSpPr>
          <p:nvPr>
            <p:ph sz="half" idx="1"/>
          </p:nvPr>
        </p:nvSpPr>
        <p:spPr/>
        <p:txBody>
          <a:bodyPr>
            <a:normAutofit fontScale="92500"/>
          </a:bodyPr>
          <a:lstStyle/>
          <a:p>
            <a:r>
              <a:rPr lang="en-US" dirty="0"/>
              <a:t>Instant Search</a:t>
            </a:r>
          </a:p>
          <a:p>
            <a:r>
              <a:rPr lang="cy-GB" dirty="0"/>
              <a:t>Matches </a:t>
            </a:r>
            <a:r>
              <a:rPr lang="en-US" dirty="0"/>
              <a:t>files, programs, apps, messages, and web pages </a:t>
            </a:r>
          </a:p>
          <a:p>
            <a:r>
              <a:rPr lang="cy-GB" dirty="0"/>
              <a:t>Press START</a:t>
            </a:r>
          </a:p>
          <a:p>
            <a:r>
              <a:rPr lang="cy-GB" dirty="0"/>
              <a:t>Use Cortana</a:t>
            </a:r>
          </a:p>
          <a:p>
            <a:endParaRPr lang="en-US" dirty="0"/>
          </a:p>
        </p:txBody>
      </p:sp>
      <p:pic>
        <p:nvPicPr>
          <p:cNvPr id="20" name="Content Placeholder 16" descr="Cortana">
            <a:extLst>
              <a:ext uri="{FF2B5EF4-FFF2-40B4-BE49-F238E27FC236}">
                <a16:creationId xmlns:a16="http://schemas.microsoft.com/office/drawing/2014/main" id="{AADACCEB-830F-4A9A-BC71-25DAE3FDF35C}"/>
              </a:ext>
            </a:extLst>
          </p:cNvPr>
          <p:cNvPicPr>
            <a:picLocks noGrp="1"/>
          </p:cNvPicPr>
          <p:nvPr>
            <p:ph sz="half" idx="2"/>
          </p:nvPr>
        </p:nvPicPr>
        <p:blipFill>
          <a:blip r:embed="rId3"/>
          <a:stretch>
            <a:fillRect/>
          </a:stretch>
        </p:blipFill>
        <p:spPr>
          <a:xfrm>
            <a:off x="7438700" y="914400"/>
            <a:ext cx="3315351" cy="5578475"/>
          </a:xfrm>
          <a:prstGeom prst="rect">
            <a:avLst/>
          </a:prstGeom>
        </p:spPr>
      </p:pic>
      <p:sp>
        <p:nvSpPr>
          <p:cNvPr id="3" name="Footer Placeholder 2">
            <a:extLst>
              <a:ext uri="{FF2B5EF4-FFF2-40B4-BE49-F238E27FC236}">
                <a16:creationId xmlns:a16="http://schemas.microsoft.com/office/drawing/2014/main" id="{4AB6B913-80DA-4CA3-AD03-CCC2B513549F}"/>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606F1383-8240-4DC0-936F-ACC5C5543BB6}"/>
              </a:ext>
            </a:extLst>
          </p:cNvPr>
          <p:cNvSpPr>
            <a:spLocks noGrp="1"/>
          </p:cNvSpPr>
          <p:nvPr>
            <p:ph type="sldNum" sz="quarter" idx="4"/>
          </p:nvPr>
        </p:nvSpPr>
        <p:spPr/>
        <p:txBody>
          <a:bodyPr/>
          <a:lstStyle/>
          <a:p>
            <a:fld id="{5356F478-C559-429F-9426-6D8D07B5A7AD}" type="slidenum">
              <a:rPr lang="en-US" smtClean="0"/>
              <a:pPr/>
              <a:t>22</a:t>
            </a:fld>
            <a:endParaRPr lang="en-US" dirty="0"/>
          </a:p>
        </p:txBody>
      </p:sp>
    </p:spTree>
    <p:extLst>
      <p:ext uri="{BB962C8B-B14F-4D97-AF65-F5344CB8AC3E}">
        <p14:creationId xmlns:p14="http://schemas.microsoft.com/office/powerpoint/2010/main" val="22859703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8923C-3D16-4C09-A412-7B2073DC1241}"/>
              </a:ext>
            </a:extLst>
          </p:cNvPr>
          <p:cNvSpPr>
            <a:spLocks noGrp="1"/>
          </p:cNvSpPr>
          <p:nvPr>
            <p:ph type="title"/>
          </p:nvPr>
        </p:nvSpPr>
        <p:spPr/>
        <p:txBody>
          <a:bodyPr/>
          <a:lstStyle/>
          <a:p>
            <a:r>
              <a:rPr lang="en-US" dirty="0"/>
              <a:t>File Explorer Search</a:t>
            </a:r>
          </a:p>
        </p:txBody>
      </p:sp>
      <p:sp>
        <p:nvSpPr>
          <p:cNvPr id="9" name="Content Placeholder 8">
            <a:extLst>
              <a:ext uri="{FF2B5EF4-FFF2-40B4-BE49-F238E27FC236}">
                <a16:creationId xmlns:a16="http://schemas.microsoft.com/office/drawing/2014/main" id="{97C588A2-2F28-4862-BE77-92E3E901BFE1}"/>
              </a:ext>
            </a:extLst>
          </p:cNvPr>
          <p:cNvSpPr>
            <a:spLocks noGrp="1"/>
          </p:cNvSpPr>
          <p:nvPr>
            <p:ph sz="half" idx="1"/>
          </p:nvPr>
        </p:nvSpPr>
        <p:spPr/>
        <p:txBody>
          <a:bodyPr/>
          <a:lstStyle/>
          <a:p>
            <a:r>
              <a:rPr lang="cy-GB" dirty="0"/>
              <a:t>File name</a:t>
            </a:r>
          </a:p>
          <a:p>
            <a:r>
              <a:rPr lang="cy-GB" dirty="0"/>
              <a:t>File contents</a:t>
            </a:r>
          </a:p>
          <a:p>
            <a:r>
              <a:rPr lang="cy-GB" dirty="0"/>
              <a:t>By file size / date</a:t>
            </a:r>
            <a:endParaRPr lang="en-US" dirty="0"/>
          </a:p>
          <a:p>
            <a:endParaRPr lang="en-US" dirty="0"/>
          </a:p>
        </p:txBody>
      </p:sp>
      <p:pic>
        <p:nvPicPr>
          <p:cNvPr id="13" name="Content Placeholder 12" descr="Performing a file search. Screenshot used with permission from Microsoft.">
            <a:extLst>
              <a:ext uri="{FF2B5EF4-FFF2-40B4-BE49-F238E27FC236}">
                <a16:creationId xmlns:a16="http://schemas.microsoft.com/office/drawing/2014/main" id="{A91A51F5-E320-43F6-9FA7-820184FC5907}"/>
              </a:ext>
            </a:extLst>
          </p:cNvPr>
          <p:cNvPicPr>
            <a:picLocks noGrp="1"/>
          </p:cNvPicPr>
          <p:nvPr>
            <p:ph sz="quarter" idx="12"/>
          </p:nvPr>
        </p:nvPicPr>
        <p:blipFill>
          <a:blip r:embed="rId2">
            <a:extLst>
              <a:ext uri="{28A0092B-C50C-407E-A947-70E740481C1C}">
                <a14:useLocalDpi xmlns:a14="http://schemas.microsoft.com/office/drawing/2010/main" val="0"/>
              </a:ext>
            </a:extLst>
          </a:blip>
          <a:srcRect/>
          <a:stretch>
            <a:fillRect/>
          </a:stretch>
        </p:blipFill>
        <p:spPr bwMode="auto">
          <a:xfrm>
            <a:off x="677940" y="914400"/>
            <a:ext cx="4771869" cy="2743200"/>
          </a:xfrm>
          <a:prstGeom prst="rect">
            <a:avLst/>
          </a:prstGeom>
          <a:noFill/>
          <a:ln>
            <a:noFill/>
          </a:ln>
        </p:spPr>
      </p:pic>
      <p:pic>
        <p:nvPicPr>
          <p:cNvPr id="14" name="Content Placeholder 13" descr="Search filter options. Screenshot used with permission from Microsoft.">
            <a:extLst>
              <a:ext uri="{FF2B5EF4-FFF2-40B4-BE49-F238E27FC236}">
                <a16:creationId xmlns:a16="http://schemas.microsoft.com/office/drawing/2014/main" id="{56DA97D7-F110-4205-8F8D-1FAF90F4E6F2}"/>
              </a:ext>
            </a:extLst>
          </p:cNvPr>
          <p:cNvPicPr>
            <a:picLocks noGrp="1"/>
          </p:cNvPicPr>
          <p:nvPr>
            <p:ph sz="quarter" idx="13"/>
          </p:nvPr>
        </p:nvPicPr>
        <p:blipFill>
          <a:blip r:embed="rId3">
            <a:extLst>
              <a:ext uri="{28A0092B-C50C-407E-A947-70E740481C1C}">
                <a14:useLocalDpi xmlns:a14="http://schemas.microsoft.com/office/drawing/2010/main" val="0"/>
              </a:ext>
            </a:extLst>
          </a:blip>
          <a:srcRect/>
          <a:stretch>
            <a:fillRect/>
          </a:stretch>
        </p:blipFill>
        <p:spPr bwMode="auto">
          <a:xfrm>
            <a:off x="677940" y="3749675"/>
            <a:ext cx="4771869" cy="2743200"/>
          </a:xfrm>
          <a:prstGeom prst="rect">
            <a:avLst/>
          </a:prstGeom>
          <a:noFill/>
          <a:ln>
            <a:noFill/>
          </a:ln>
        </p:spPr>
      </p:pic>
      <p:sp>
        <p:nvSpPr>
          <p:cNvPr id="3" name="Footer Placeholder 2">
            <a:extLst>
              <a:ext uri="{FF2B5EF4-FFF2-40B4-BE49-F238E27FC236}">
                <a16:creationId xmlns:a16="http://schemas.microsoft.com/office/drawing/2014/main" id="{0FDF047C-9BB9-4B73-A739-3044E7668F5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8CD8873B-BFEE-46F0-BCFD-D8CCCA13B4E5}"/>
              </a:ext>
            </a:extLst>
          </p:cNvPr>
          <p:cNvSpPr>
            <a:spLocks noGrp="1"/>
          </p:cNvSpPr>
          <p:nvPr>
            <p:ph type="sldNum" sz="quarter" idx="4"/>
          </p:nvPr>
        </p:nvSpPr>
        <p:spPr/>
        <p:txBody>
          <a:bodyPr/>
          <a:lstStyle/>
          <a:p>
            <a:fld id="{5356F478-C559-429F-9426-6D8D07B5A7AD}" type="slidenum">
              <a:rPr lang="en-US" smtClean="0"/>
              <a:pPr/>
              <a:t>23</a:t>
            </a:fld>
            <a:endParaRPr lang="en-US" dirty="0"/>
          </a:p>
        </p:txBody>
      </p:sp>
    </p:spTree>
    <p:extLst>
      <p:ext uri="{BB962C8B-B14F-4D97-AF65-F5344CB8AC3E}">
        <p14:creationId xmlns:p14="http://schemas.microsoft.com/office/powerpoint/2010/main" val="12951202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View, Group, and Filter Options</a:t>
            </a:r>
          </a:p>
        </p:txBody>
      </p:sp>
      <p:sp>
        <p:nvSpPr>
          <p:cNvPr id="13" name="Content Placeholder 12">
            <a:extLst>
              <a:ext uri="{FF2B5EF4-FFF2-40B4-BE49-F238E27FC236}">
                <a16:creationId xmlns:a16="http://schemas.microsoft.com/office/drawing/2014/main" id="{D7FB8964-1ADA-4ABB-9320-9FA886B58D9E}"/>
              </a:ext>
            </a:extLst>
          </p:cNvPr>
          <p:cNvSpPr>
            <a:spLocks noGrp="1"/>
          </p:cNvSpPr>
          <p:nvPr>
            <p:ph sz="half" idx="1"/>
          </p:nvPr>
        </p:nvSpPr>
        <p:spPr/>
        <p:txBody>
          <a:bodyPr/>
          <a:lstStyle/>
          <a:p>
            <a:r>
              <a:rPr lang="cy-GB" dirty="0"/>
              <a:t>Details view – sort by column headers</a:t>
            </a:r>
          </a:p>
          <a:p>
            <a:r>
              <a:rPr lang="en-US" dirty="0"/>
              <a:t>Group </a:t>
            </a:r>
          </a:p>
          <a:p>
            <a:r>
              <a:rPr lang="en-US" dirty="0"/>
              <a:t>Filter </a:t>
            </a:r>
          </a:p>
          <a:p>
            <a:r>
              <a:rPr lang="cy-GB" dirty="0"/>
              <a:t>Arrange By</a:t>
            </a:r>
            <a:endParaRPr lang="en-US" dirty="0"/>
          </a:p>
        </p:txBody>
      </p:sp>
      <p:pic>
        <p:nvPicPr>
          <p:cNvPr id="7" name="Content Placeholder 6" descr="Applying view options to group and sort search results. Screenshot used with permission from Microsoft.">
            <a:extLst>
              <a:ext uri="{FF2B5EF4-FFF2-40B4-BE49-F238E27FC236}">
                <a16:creationId xmlns:a16="http://schemas.microsoft.com/office/drawing/2014/main" id="{B99C2310-D807-483F-A3A7-075E88C4B07D}"/>
              </a:ext>
            </a:extLst>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26163" y="1996154"/>
            <a:ext cx="5940425" cy="3414966"/>
          </a:xfrm>
          <a:prstGeom prst="rect">
            <a:avLst/>
          </a:prstGeom>
          <a:noFill/>
          <a:ln>
            <a:noFill/>
          </a:ln>
        </p:spPr>
      </p:pic>
      <p:sp>
        <p:nvSpPr>
          <p:cNvPr id="2" name="Footer Placeholder 1">
            <a:extLst>
              <a:ext uri="{FF2B5EF4-FFF2-40B4-BE49-F238E27FC236}">
                <a16:creationId xmlns:a16="http://schemas.microsoft.com/office/drawing/2014/main" id="{EC4179E0-43FA-4DFD-A429-EE9CB4C3308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0C90320C-1450-4E81-BE14-5A6961F46D37}"/>
              </a:ext>
            </a:extLst>
          </p:cNvPr>
          <p:cNvSpPr>
            <a:spLocks noGrp="1"/>
          </p:cNvSpPr>
          <p:nvPr>
            <p:ph type="sldNum" sz="quarter" idx="4"/>
          </p:nvPr>
        </p:nvSpPr>
        <p:spPr/>
        <p:txBody>
          <a:bodyPr/>
          <a:lstStyle/>
          <a:p>
            <a:fld id="{5356F478-C559-429F-9426-6D8D07B5A7AD}" type="slidenum">
              <a:rPr lang="en-US" smtClean="0"/>
              <a:pPr/>
              <a:t>24</a:t>
            </a:fld>
            <a:endParaRPr lang="en-US" dirty="0"/>
          </a:p>
        </p:txBody>
      </p:sp>
    </p:spTree>
    <p:extLst>
      <p:ext uri="{BB962C8B-B14F-4D97-AF65-F5344CB8AC3E}">
        <p14:creationId xmlns:p14="http://schemas.microsoft.com/office/powerpoint/2010/main" val="38557037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7C016B-BB20-4A94-839E-C1E758883F99}"/>
              </a:ext>
            </a:extLst>
          </p:cNvPr>
          <p:cNvSpPr>
            <a:spLocks noGrp="1"/>
          </p:cNvSpPr>
          <p:nvPr>
            <p:ph idx="1"/>
          </p:nvPr>
        </p:nvSpPr>
        <p:spPr/>
        <p:txBody>
          <a:bodyPr>
            <a:normAutofit fontScale="55000" lnSpcReduction="20000"/>
          </a:bodyPr>
          <a:lstStyle/>
          <a:p>
            <a:r>
              <a:rPr lang="en-US" dirty="0"/>
              <a:t>Word processing software</a:t>
            </a:r>
          </a:p>
          <a:p>
            <a:pPr lvl="1"/>
            <a:r>
              <a:rPr lang="en-US" dirty="0"/>
              <a:t>txt—a text-only file with no "binary" file information linking the file to a particular software application</a:t>
            </a:r>
          </a:p>
          <a:p>
            <a:pPr lvl="1"/>
            <a:r>
              <a:rPr lang="en-US" dirty="0"/>
              <a:t>rtf—Rich Text Format </a:t>
            </a:r>
          </a:p>
          <a:p>
            <a:pPr lvl="1"/>
            <a:r>
              <a:rPr lang="en-US" dirty="0" err="1"/>
              <a:t>odf</a:t>
            </a:r>
            <a:r>
              <a:rPr lang="en-US" dirty="0"/>
              <a:t>—the Open Document Format </a:t>
            </a:r>
          </a:p>
          <a:p>
            <a:pPr lvl="1"/>
            <a:r>
              <a:rPr lang="en-US" dirty="0"/>
              <a:t>doc/</a:t>
            </a:r>
            <a:r>
              <a:rPr lang="en-US" dirty="0" err="1"/>
              <a:t>docx</a:t>
            </a:r>
            <a:r>
              <a:rPr lang="en-US" dirty="0"/>
              <a:t>—this format is the one used by Microsoft Word</a:t>
            </a:r>
          </a:p>
          <a:p>
            <a:r>
              <a:rPr lang="en-US" dirty="0"/>
              <a:t>Spreadsheet software</a:t>
            </a:r>
          </a:p>
          <a:p>
            <a:pPr lvl="1"/>
            <a:r>
              <a:rPr lang="en-US" dirty="0" err="1"/>
              <a:t>xls</a:t>
            </a:r>
            <a:r>
              <a:rPr lang="en-US" dirty="0"/>
              <a:t>/</a:t>
            </a:r>
            <a:r>
              <a:rPr lang="en-US" dirty="0" err="1"/>
              <a:t>xlsx</a:t>
            </a:r>
            <a:r>
              <a:rPr lang="en-US" dirty="0"/>
              <a:t> for Microsoft Excel</a:t>
            </a:r>
          </a:p>
          <a:p>
            <a:r>
              <a:rPr lang="en-US" dirty="0"/>
              <a:t>Presentation software</a:t>
            </a:r>
          </a:p>
          <a:p>
            <a:pPr lvl="1"/>
            <a:r>
              <a:rPr lang="en-US" dirty="0"/>
              <a:t>ppt/pptx for Microsoft PowerPoint</a:t>
            </a:r>
          </a:p>
          <a:p>
            <a:r>
              <a:rPr lang="en-US" dirty="0"/>
              <a:t>PDF viewers and creators</a:t>
            </a:r>
          </a:p>
          <a:p>
            <a:pPr lvl="1"/>
            <a:r>
              <a:rPr lang="en-US" dirty="0"/>
              <a:t>Portable Document Format (PDF)</a:t>
            </a:r>
          </a:p>
          <a:p>
            <a:pPr lvl="1"/>
            <a:r>
              <a:rPr lang="en-US" dirty="0"/>
              <a:t>“Final” format for document distribution (printed or online)</a:t>
            </a:r>
          </a:p>
        </p:txBody>
      </p:sp>
      <p:sp>
        <p:nvSpPr>
          <p:cNvPr id="3" name="Title 2">
            <a:extLst>
              <a:ext uri="{FF2B5EF4-FFF2-40B4-BE49-F238E27FC236}">
                <a16:creationId xmlns:a16="http://schemas.microsoft.com/office/drawing/2014/main" id="{75E946C4-901B-4D5F-9423-5BD770AE7D6E}"/>
              </a:ext>
            </a:extLst>
          </p:cNvPr>
          <p:cNvSpPr>
            <a:spLocks noGrp="1"/>
          </p:cNvSpPr>
          <p:nvPr>
            <p:ph type="title"/>
          </p:nvPr>
        </p:nvSpPr>
        <p:spPr/>
        <p:txBody>
          <a:bodyPr/>
          <a:lstStyle/>
          <a:p>
            <a:r>
              <a:rPr lang="en-US" dirty="0"/>
              <a:t>File Types and Extensions</a:t>
            </a:r>
          </a:p>
        </p:txBody>
      </p:sp>
      <p:sp>
        <p:nvSpPr>
          <p:cNvPr id="4" name="Footer Placeholder 3">
            <a:extLst>
              <a:ext uri="{FF2B5EF4-FFF2-40B4-BE49-F238E27FC236}">
                <a16:creationId xmlns:a16="http://schemas.microsoft.com/office/drawing/2014/main" id="{6754630A-021E-410B-8213-CFA5B78E1CE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7DEC074-817B-46CE-AC4A-E980444FBEBC}"/>
              </a:ext>
            </a:extLst>
          </p:cNvPr>
          <p:cNvSpPr>
            <a:spLocks noGrp="1"/>
          </p:cNvSpPr>
          <p:nvPr>
            <p:ph type="sldNum" sz="quarter" idx="4"/>
          </p:nvPr>
        </p:nvSpPr>
        <p:spPr/>
        <p:txBody>
          <a:bodyPr/>
          <a:lstStyle/>
          <a:p>
            <a:fld id="{5356F478-C559-429F-9426-6D8D07B5A7AD}" type="slidenum">
              <a:rPr lang="en-US" smtClean="0"/>
              <a:pPr/>
              <a:t>25</a:t>
            </a:fld>
            <a:endParaRPr lang="en-US" dirty="0"/>
          </a:p>
        </p:txBody>
      </p:sp>
    </p:spTree>
    <p:extLst>
      <p:ext uri="{BB962C8B-B14F-4D97-AF65-F5344CB8AC3E}">
        <p14:creationId xmlns:p14="http://schemas.microsoft.com/office/powerpoint/2010/main" val="19448661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7C016B-BB20-4A94-839E-C1E758883F99}"/>
              </a:ext>
            </a:extLst>
          </p:cNvPr>
          <p:cNvSpPr>
            <a:spLocks noGrp="1"/>
          </p:cNvSpPr>
          <p:nvPr>
            <p:ph idx="1"/>
          </p:nvPr>
        </p:nvSpPr>
        <p:spPr/>
        <p:txBody>
          <a:bodyPr>
            <a:normAutofit fontScale="77500" lnSpcReduction="20000"/>
          </a:bodyPr>
          <a:lstStyle/>
          <a:p>
            <a:r>
              <a:rPr lang="en-US" dirty="0"/>
              <a:t>jpg/jpeg (Joint Pictures Expert Group)—this lossy compression format is the most widely used for photographic pictures</a:t>
            </a:r>
          </a:p>
          <a:p>
            <a:r>
              <a:rPr lang="en-US" dirty="0"/>
              <a:t>gif (Graphics Interchange Format)—this is an old lossless compression format</a:t>
            </a:r>
          </a:p>
          <a:p>
            <a:r>
              <a:rPr lang="en-US" dirty="0"/>
              <a:t>tiff (Tagged Image File Format)—this is a popular format for exchanging images between editing applications</a:t>
            </a:r>
          </a:p>
          <a:p>
            <a:r>
              <a:rPr lang="en-US" dirty="0" err="1"/>
              <a:t>png</a:t>
            </a:r>
            <a:r>
              <a:rPr lang="en-US" dirty="0"/>
              <a:t> (Portable Network Graphics)—this is a full-color (24-bit) lossless format designed to replace GIF</a:t>
            </a:r>
          </a:p>
          <a:p>
            <a:r>
              <a:rPr lang="en-US" dirty="0"/>
              <a:t>bmp—this is a Windows-only lossless format</a:t>
            </a:r>
          </a:p>
          <a:p>
            <a:pPr lvl="1"/>
            <a:endParaRPr lang="en-US" dirty="0"/>
          </a:p>
        </p:txBody>
      </p:sp>
      <p:sp>
        <p:nvSpPr>
          <p:cNvPr id="3" name="Title 2">
            <a:extLst>
              <a:ext uri="{FF2B5EF4-FFF2-40B4-BE49-F238E27FC236}">
                <a16:creationId xmlns:a16="http://schemas.microsoft.com/office/drawing/2014/main" id="{75E946C4-901B-4D5F-9423-5BD770AE7D6E}"/>
              </a:ext>
            </a:extLst>
          </p:cNvPr>
          <p:cNvSpPr>
            <a:spLocks noGrp="1"/>
          </p:cNvSpPr>
          <p:nvPr>
            <p:ph type="title"/>
          </p:nvPr>
        </p:nvSpPr>
        <p:spPr/>
        <p:txBody>
          <a:bodyPr/>
          <a:lstStyle/>
          <a:p>
            <a:r>
              <a:rPr lang="en-US" dirty="0"/>
              <a:t>Image File Types</a:t>
            </a:r>
          </a:p>
        </p:txBody>
      </p:sp>
      <p:sp>
        <p:nvSpPr>
          <p:cNvPr id="4" name="Footer Placeholder 3">
            <a:extLst>
              <a:ext uri="{FF2B5EF4-FFF2-40B4-BE49-F238E27FC236}">
                <a16:creationId xmlns:a16="http://schemas.microsoft.com/office/drawing/2014/main" id="{DBAB663D-1C29-4294-93DC-1F698B01D59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4E668BF-9F7B-4900-A258-2E4412B5F199}"/>
              </a:ext>
            </a:extLst>
          </p:cNvPr>
          <p:cNvSpPr>
            <a:spLocks noGrp="1"/>
          </p:cNvSpPr>
          <p:nvPr>
            <p:ph type="sldNum" sz="quarter" idx="4"/>
          </p:nvPr>
        </p:nvSpPr>
        <p:spPr/>
        <p:txBody>
          <a:bodyPr/>
          <a:lstStyle/>
          <a:p>
            <a:fld id="{5356F478-C559-429F-9426-6D8D07B5A7AD}" type="slidenum">
              <a:rPr lang="en-US" smtClean="0"/>
              <a:pPr/>
              <a:t>26</a:t>
            </a:fld>
            <a:endParaRPr lang="en-US" dirty="0"/>
          </a:p>
        </p:txBody>
      </p:sp>
    </p:spTree>
    <p:extLst>
      <p:ext uri="{BB962C8B-B14F-4D97-AF65-F5344CB8AC3E}">
        <p14:creationId xmlns:p14="http://schemas.microsoft.com/office/powerpoint/2010/main" val="38316381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01A0E3-6697-4AE2-8D2A-D19B8A7515AA}"/>
              </a:ext>
            </a:extLst>
          </p:cNvPr>
          <p:cNvSpPr>
            <a:spLocks noGrp="1"/>
          </p:cNvSpPr>
          <p:nvPr>
            <p:ph idx="1"/>
          </p:nvPr>
        </p:nvSpPr>
        <p:spPr/>
        <p:txBody>
          <a:bodyPr>
            <a:normAutofit fontScale="85000" lnSpcReduction="20000"/>
          </a:bodyPr>
          <a:lstStyle/>
          <a:p>
            <a:r>
              <a:rPr lang="en-US" dirty="0"/>
              <a:t>mpg—this is an early MPEG (Motion Pictures Expert Group) standard for video files with lossy compression</a:t>
            </a:r>
          </a:p>
          <a:p>
            <a:r>
              <a:rPr lang="en-US" dirty="0"/>
              <a:t>mp4—the MPEG-4 standard audio/video file format</a:t>
            </a:r>
          </a:p>
          <a:p>
            <a:r>
              <a:rPr lang="en-US" dirty="0" err="1"/>
              <a:t>flv</a:t>
            </a:r>
            <a:r>
              <a:rPr lang="en-US" dirty="0"/>
              <a:t>—another container file format designed to deliver Flash Video</a:t>
            </a:r>
          </a:p>
          <a:p>
            <a:r>
              <a:rPr lang="en-US" dirty="0" err="1"/>
              <a:t>wmv</a:t>
            </a:r>
            <a:r>
              <a:rPr lang="en-US" dirty="0"/>
              <a:t> (Windows Media Video)—a video container file format developed by Microsoft</a:t>
            </a:r>
          </a:p>
          <a:p>
            <a:r>
              <a:rPr lang="en-US" dirty="0" err="1"/>
              <a:t>avi</a:t>
            </a:r>
            <a:r>
              <a:rPr lang="en-US" dirty="0"/>
              <a:t>—a legacy Windows-only video format</a:t>
            </a:r>
          </a:p>
          <a:p>
            <a:endParaRPr lang="en-US" dirty="0"/>
          </a:p>
        </p:txBody>
      </p:sp>
      <p:sp>
        <p:nvSpPr>
          <p:cNvPr id="3" name="Title 2">
            <a:extLst>
              <a:ext uri="{FF2B5EF4-FFF2-40B4-BE49-F238E27FC236}">
                <a16:creationId xmlns:a16="http://schemas.microsoft.com/office/drawing/2014/main" id="{A7D611EA-C3E2-4221-A493-88C815207D33}"/>
              </a:ext>
            </a:extLst>
          </p:cNvPr>
          <p:cNvSpPr>
            <a:spLocks noGrp="1"/>
          </p:cNvSpPr>
          <p:nvPr>
            <p:ph type="title"/>
          </p:nvPr>
        </p:nvSpPr>
        <p:spPr/>
        <p:txBody>
          <a:bodyPr/>
          <a:lstStyle/>
          <a:p>
            <a:r>
              <a:rPr lang="en-US" dirty="0"/>
              <a:t>Video File Types</a:t>
            </a:r>
          </a:p>
        </p:txBody>
      </p:sp>
      <p:sp>
        <p:nvSpPr>
          <p:cNvPr id="4" name="Footer Placeholder 3">
            <a:extLst>
              <a:ext uri="{FF2B5EF4-FFF2-40B4-BE49-F238E27FC236}">
                <a16:creationId xmlns:a16="http://schemas.microsoft.com/office/drawing/2014/main" id="{706B44B9-288F-4E2E-876F-535282975B4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9E688B7-7F66-4AD9-AE8D-946E995EB9EC}"/>
              </a:ext>
            </a:extLst>
          </p:cNvPr>
          <p:cNvSpPr>
            <a:spLocks noGrp="1"/>
          </p:cNvSpPr>
          <p:nvPr>
            <p:ph type="sldNum" sz="quarter" idx="4"/>
          </p:nvPr>
        </p:nvSpPr>
        <p:spPr/>
        <p:txBody>
          <a:bodyPr/>
          <a:lstStyle/>
          <a:p>
            <a:fld id="{5356F478-C559-429F-9426-6D8D07B5A7AD}" type="slidenum">
              <a:rPr lang="en-US" smtClean="0"/>
              <a:pPr/>
              <a:t>27</a:t>
            </a:fld>
            <a:endParaRPr lang="en-US" dirty="0"/>
          </a:p>
        </p:txBody>
      </p:sp>
    </p:spTree>
    <p:extLst>
      <p:ext uri="{BB962C8B-B14F-4D97-AF65-F5344CB8AC3E}">
        <p14:creationId xmlns:p14="http://schemas.microsoft.com/office/powerpoint/2010/main" val="1270311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5AE94A-9700-4195-8FA9-5B389531C92B}"/>
              </a:ext>
            </a:extLst>
          </p:cNvPr>
          <p:cNvSpPr>
            <a:spLocks noGrp="1"/>
          </p:cNvSpPr>
          <p:nvPr>
            <p:ph idx="1"/>
          </p:nvPr>
        </p:nvSpPr>
        <p:spPr/>
        <p:txBody>
          <a:bodyPr>
            <a:normAutofit fontScale="70000" lnSpcReduction="20000"/>
          </a:bodyPr>
          <a:lstStyle/>
          <a:p>
            <a:r>
              <a:rPr lang="en-US" dirty="0"/>
              <a:t>mp3—developed from MPEG, this remains one of the most popular formats for distributing music </a:t>
            </a:r>
          </a:p>
          <a:p>
            <a:r>
              <a:rPr lang="en-US" dirty="0" err="1"/>
              <a:t>aac</a:t>
            </a:r>
            <a:r>
              <a:rPr lang="en-US" dirty="0"/>
              <a:t> (Advanced Audio Coding)—developed from MPEG as a successor to mp3</a:t>
            </a:r>
          </a:p>
          <a:p>
            <a:r>
              <a:rPr lang="en-US" dirty="0"/>
              <a:t>m4a—this is an audio-only file format deriving from the MPEG-4 standards track</a:t>
            </a:r>
          </a:p>
          <a:p>
            <a:r>
              <a:rPr lang="en-US" dirty="0" err="1"/>
              <a:t>flac</a:t>
            </a:r>
            <a:r>
              <a:rPr lang="en-US" dirty="0"/>
              <a:t> (Free Lossless Audio Codec)—as the name suggests, this format achieves file size compression without discarding audio data</a:t>
            </a:r>
          </a:p>
          <a:p>
            <a:r>
              <a:rPr lang="en-US" dirty="0"/>
              <a:t>wav—this is an early Windows audio file format</a:t>
            </a:r>
          </a:p>
        </p:txBody>
      </p:sp>
      <p:sp>
        <p:nvSpPr>
          <p:cNvPr id="3" name="Title 2">
            <a:extLst>
              <a:ext uri="{FF2B5EF4-FFF2-40B4-BE49-F238E27FC236}">
                <a16:creationId xmlns:a16="http://schemas.microsoft.com/office/drawing/2014/main" id="{F5ECFE9D-445E-4CD6-AABE-DE987E701D26}"/>
              </a:ext>
            </a:extLst>
          </p:cNvPr>
          <p:cNvSpPr>
            <a:spLocks noGrp="1"/>
          </p:cNvSpPr>
          <p:nvPr>
            <p:ph type="title"/>
          </p:nvPr>
        </p:nvSpPr>
        <p:spPr/>
        <p:txBody>
          <a:bodyPr/>
          <a:lstStyle/>
          <a:p>
            <a:r>
              <a:rPr lang="en-US" dirty="0"/>
              <a:t>Audio File Types</a:t>
            </a:r>
          </a:p>
        </p:txBody>
      </p:sp>
      <p:sp>
        <p:nvSpPr>
          <p:cNvPr id="4" name="Footer Placeholder 3">
            <a:extLst>
              <a:ext uri="{FF2B5EF4-FFF2-40B4-BE49-F238E27FC236}">
                <a16:creationId xmlns:a16="http://schemas.microsoft.com/office/drawing/2014/main" id="{03480E31-A7B6-4389-ADF7-FA3CD7D708B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3A23CBB8-D8CA-41F9-8DEF-32FF6214E5FB}"/>
              </a:ext>
            </a:extLst>
          </p:cNvPr>
          <p:cNvSpPr>
            <a:spLocks noGrp="1"/>
          </p:cNvSpPr>
          <p:nvPr>
            <p:ph type="sldNum" sz="quarter" idx="4"/>
          </p:nvPr>
        </p:nvSpPr>
        <p:spPr/>
        <p:txBody>
          <a:bodyPr/>
          <a:lstStyle/>
          <a:p>
            <a:fld id="{5356F478-C559-429F-9426-6D8D07B5A7AD}" type="slidenum">
              <a:rPr lang="en-US" smtClean="0"/>
              <a:pPr/>
              <a:t>28</a:t>
            </a:fld>
            <a:endParaRPr lang="en-US" dirty="0"/>
          </a:p>
        </p:txBody>
      </p:sp>
    </p:spTree>
    <p:extLst>
      <p:ext uri="{BB962C8B-B14F-4D97-AF65-F5344CB8AC3E}">
        <p14:creationId xmlns:p14="http://schemas.microsoft.com/office/powerpoint/2010/main" val="31967731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41C038-5038-4519-9942-FCD9CA856D94}"/>
              </a:ext>
            </a:extLst>
          </p:cNvPr>
          <p:cNvSpPr>
            <a:spLocks noGrp="1"/>
          </p:cNvSpPr>
          <p:nvPr>
            <p:ph idx="1"/>
          </p:nvPr>
        </p:nvSpPr>
        <p:spPr/>
        <p:txBody>
          <a:bodyPr>
            <a:normAutofit fontScale="92500" lnSpcReduction="20000"/>
          </a:bodyPr>
          <a:lstStyle/>
          <a:p>
            <a:r>
              <a:rPr lang="en-US" dirty="0"/>
              <a:t>exe—this is the basic type of program file in Windows</a:t>
            </a:r>
          </a:p>
          <a:p>
            <a:r>
              <a:rPr lang="en-US" dirty="0" err="1"/>
              <a:t>msi</a:t>
            </a:r>
            <a:r>
              <a:rPr lang="en-US" dirty="0"/>
              <a:t>—this is a Windows Installer file used to install and uninstall software applications under Windows</a:t>
            </a:r>
          </a:p>
          <a:p>
            <a:r>
              <a:rPr lang="en-US" dirty="0"/>
              <a:t>app—this is the equivalent of an exe file for macOS</a:t>
            </a:r>
          </a:p>
          <a:p>
            <a:r>
              <a:rPr lang="en-US" dirty="0"/>
              <a:t>bat/cmd/vbs/js/ps1—contains a sequence of commands either from the operating system's command interpreter or from a scripting language supported by the OS</a:t>
            </a:r>
          </a:p>
          <a:p>
            <a:endParaRPr lang="en-US" dirty="0"/>
          </a:p>
        </p:txBody>
      </p:sp>
      <p:sp>
        <p:nvSpPr>
          <p:cNvPr id="3" name="Title 2">
            <a:extLst>
              <a:ext uri="{FF2B5EF4-FFF2-40B4-BE49-F238E27FC236}">
                <a16:creationId xmlns:a16="http://schemas.microsoft.com/office/drawing/2014/main" id="{1E5EEFBD-E293-4619-9FFE-00933602AF23}"/>
              </a:ext>
            </a:extLst>
          </p:cNvPr>
          <p:cNvSpPr>
            <a:spLocks noGrp="1"/>
          </p:cNvSpPr>
          <p:nvPr>
            <p:ph type="title"/>
          </p:nvPr>
        </p:nvSpPr>
        <p:spPr/>
        <p:txBody>
          <a:bodyPr/>
          <a:lstStyle/>
          <a:p>
            <a:r>
              <a:rPr lang="en-US" dirty="0"/>
              <a:t>Executable Files</a:t>
            </a:r>
          </a:p>
        </p:txBody>
      </p:sp>
      <p:sp>
        <p:nvSpPr>
          <p:cNvPr id="4" name="Footer Placeholder 3">
            <a:extLst>
              <a:ext uri="{FF2B5EF4-FFF2-40B4-BE49-F238E27FC236}">
                <a16:creationId xmlns:a16="http://schemas.microsoft.com/office/drawing/2014/main" id="{3099B71D-67D4-451B-83CF-31DFC1F4B25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7EEEA3D-E1D6-4C44-8EB6-29F37CC48E1A}"/>
              </a:ext>
            </a:extLst>
          </p:cNvPr>
          <p:cNvSpPr>
            <a:spLocks noGrp="1"/>
          </p:cNvSpPr>
          <p:nvPr>
            <p:ph type="sldNum" sz="quarter" idx="4"/>
          </p:nvPr>
        </p:nvSpPr>
        <p:spPr/>
        <p:txBody>
          <a:bodyPr/>
          <a:lstStyle/>
          <a:p>
            <a:fld id="{5356F478-C559-429F-9426-6D8D07B5A7AD}" type="slidenum">
              <a:rPr lang="en-US" smtClean="0"/>
              <a:pPr/>
              <a:t>29</a:t>
            </a:fld>
            <a:endParaRPr lang="en-US" dirty="0"/>
          </a:p>
        </p:txBody>
      </p:sp>
    </p:spTree>
    <p:extLst>
      <p:ext uri="{BB962C8B-B14F-4D97-AF65-F5344CB8AC3E}">
        <p14:creationId xmlns:p14="http://schemas.microsoft.com/office/powerpoint/2010/main" val="1784819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a:bodyPr>
          <a:lstStyle/>
          <a:p>
            <a:r>
              <a:rPr lang="en-US" dirty="0"/>
              <a:t>Physical disks and drives</a:t>
            </a:r>
          </a:p>
          <a:p>
            <a:r>
              <a:rPr lang="en-US" dirty="0"/>
              <a:t>Hard disk partitions</a:t>
            </a:r>
          </a:p>
          <a:p>
            <a:pPr lvl="1"/>
            <a:r>
              <a:rPr lang="en-US" dirty="0"/>
              <a:t>Divide into logically separate storage areas</a:t>
            </a:r>
          </a:p>
          <a:p>
            <a:pPr lvl="1"/>
            <a:r>
              <a:rPr lang="en-US" dirty="0"/>
              <a:t>Each partition can have different file system</a:t>
            </a:r>
          </a:p>
          <a:p>
            <a:pPr lvl="1"/>
            <a:r>
              <a:rPr lang="en-US" dirty="0"/>
              <a:t>Must be at least one partition</a:t>
            </a:r>
          </a:p>
          <a:p>
            <a:pPr lvl="1"/>
            <a:r>
              <a:rPr lang="en-US" dirty="0"/>
              <a:t>Active/system partition</a:t>
            </a:r>
          </a:p>
          <a:p>
            <a:pPr marL="0" indent="0">
              <a:buNone/>
            </a:pPr>
            <a:endParaRPr lang="en-US" dirty="0"/>
          </a:p>
        </p:txBody>
      </p:sp>
      <p:sp>
        <p:nvSpPr>
          <p:cNvPr id="3" name="Title 2"/>
          <p:cNvSpPr>
            <a:spLocks noGrp="1"/>
          </p:cNvSpPr>
          <p:nvPr>
            <p:ph type="title"/>
          </p:nvPr>
        </p:nvSpPr>
        <p:spPr/>
        <p:txBody>
          <a:bodyPr/>
          <a:lstStyle/>
          <a:p>
            <a:r>
              <a:rPr lang="en-US"/>
              <a:t>Managing the File System</a:t>
            </a:r>
            <a:endParaRPr lang="en-US" dirty="0"/>
          </a:p>
        </p:txBody>
      </p:sp>
      <p:sp>
        <p:nvSpPr>
          <p:cNvPr id="2" name="Footer Placeholder 1">
            <a:extLst>
              <a:ext uri="{FF2B5EF4-FFF2-40B4-BE49-F238E27FC236}">
                <a16:creationId xmlns:a16="http://schemas.microsoft.com/office/drawing/2014/main" id="{A7740C40-9866-4881-84A2-04FD450BA88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E99E2456-35B5-494A-9CD7-E4DD1B7E71E3}"/>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35338828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6A275522-1430-420E-8CC8-78851C9BB5CB}"/>
              </a:ext>
            </a:extLst>
          </p:cNvPr>
          <p:cNvSpPr>
            <a:spLocks noGrp="1"/>
          </p:cNvSpPr>
          <p:nvPr>
            <p:ph idx="1"/>
          </p:nvPr>
        </p:nvSpPr>
        <p:spPr/>
        <p:txBody>
          <a:bodyPr>
            <a:normAutofit fontScale="47500" lnSpcReduction="20000"/>
          </a:bodyPr>
          <a:lstStyle/>
          <a:p>
            <a:r>
              <a:rPr lang="en-US" dirty="0"/>
              <a:t>zip—this format was developed for the PKZIP utility but is now supported "natively" by Windows, Mac OS X, and Linux</a:t>
            </a:r>
          </a:p>
          <a:p>
            <a:r>
              <a:rPr lang="en-US" dirty="0"/>
              <a:t>tar—this was originally a UNIX format for writing to magnetic tape (tape archive) but is still used with gzip compression (</a:t>
            </a:r>
            <a:r>
              <a:rPr lang="en-US" dirty="0" err="1"/>
              <a:t>tgz</a:t>
            </a:r>
            <a:r>
              <a:rPr lang="en-US" dirty="0"/>
              <a:t> or .tar.gz) as a compressed file format for UNIX, Linux, and macOS</a:t>
            </a:r>
          </a:p>
          <a:p>
            <a:r>
              <a:rPr lang="en-US" dirty="0" err="1"/>
              <a:t>rar</a:t>
            </a:r>
            <a:r>
              <a:rPr lang="en-US" dirty="0"/>
              <a:t>—this proprietary format is used by the WinRAR compression program</a:t>
            </a:r>
          </a:p>
          <a:p>
            <a:r>
              <a:rPr lang="en-US" dirty="0"/>
              <a:t>7z—this type of archive is created and opened using the open-source 7-Zip compression utility</a:t>
            </a:r>
          </a:p>
          <a:p>
            <a:r>
              <a:rPr lang="en-US" dirty="0" err="1"/>
              <a:t>gz</a:t>
            </a:r>
            <a:r>
              <a:rPr lang="en-US" dirty="0"/>
              <a:t>—this type of archive is created and opened by the gzip utility, freely available for UNIX and Linux computers</a:t>
            </a:r>
          </a:p>
          <a:p>
            <a:r>
              <a:rPr lang="en-US" dirty="0" err="1"/>
              <a:t>iso</a:t>
            </a:r>
            <a:r>
              <a:rPr lang="en-US" dirty="0"/>
              <a:t>—this is a file in one of the formats used by optical media. The main formats are ISO 9660 (used by CDs) and UDF (used by DVDs and Blu-Ray Discs). </a:t>
            </a:r>
          </a:p>
          <a:p>
            <a:r>
              <a:rPr lang="en-US" dirty="0" err="1"/>
              <a:t>vhd</a:t>
            </a:r>
            <a:r>
              <a:rPr lang="en-US" dirty="0"/>
              <a:t>/</a:t>
            </a:r>
            <a:r>
              <a:rPr lang="en-US" dirty="0" err="1"/>
              <a:t>vmdk</a:t>
            </a:r>
            <a:r>
              <a:rPr lang="en-US" dirty="0"/>
              <a:t>—these are disk image file formats used with Microsoft Hyper-V and VMware virtual machines </a:t>
            </a:r>
          </a:p>
          <a:p>
            <a:r>
              <a:rPr lang="en-US" dirty="0"/>
              <a:t>dmg—this is a disk image file format used by Apple macOS</a:t>
            </a:r>
          </a:p>
          <a:p>
            <a:endParaRPr lang="en-US" dirty="0"/>
          </a:p>
        </p:txBody>
      </p:sp>
      <p:sp>
        <p:nvSpPr>
          <p:cNvPr id="2" name="Title 1">
            <a:extLst>
              <a:ext uri="{FF2B5EF4-FFF2-40B4-BE49-F238E27FC236}">
                <a16:creationId xmlns:a16="http://schemas.microsoft.com/office/drawing/2014/main" id="{5A51CC96-2EA3-4EAE-8F83-C749FB8910C7}"/>
              </a:ext>
            </a:extLst>
          </p:cNvPr>
          <p:cNvSpPr>
            <a:spLocks noGrp="1"/>
          </p:cNvSpPr>
          <p:nvPr>
            <p:ph type="title"/>
          </p:nvPr>
        </p:nvSpPr>
        <p:spPr/>
        <p:txBody>
          <a:bodyPr/>
          <a:lstStyle/>
          <a:p>
            <a:r>
              <a:rPr lang="en-US" dirty="0"/>
              <a:t>Compression Formats</a:t>
            </a:r>
          </a:p>
        </p:txBody>
      </p:sp>
      <p:sp>
        <p:nvSpPr>
          <p:cNvPr id="3" name="Footer Placeholder 2">
            <a:extLst>
              <a:ext uri="{FF2B5EF4-FFF2-40B4-BE49-F238E27FC236}">
                <a16:creationId xmlns:a16="http://schemas.microsoft.com/office/drawing/2014/main" id="{21EC6583-9BC0-4012-A10D-1711E7D5B1A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94707D6-5ECB-4583-9D85-967C63038C59}"/>
              </a:ext>
            </a:extLst>
          </p:cNvPr>
          <p:cNvSpPr>
            <a:spLocks noGrp="1"/>
          </p:cNvSpPr>
          <p:nvPr>
            <p:ph type="sldNum" sz="quarter" idx="4"/>
          </p:nvPr>
        </p:nvSpPr>
        <p:spPr/>
        <p:txBody>
          <a:bodyPr/>
          <a:lstStyle/>
          <a:p>
            <a:fld id="{5356F478-C559-429F-9426-6D8D07B5A7AD}" type="slidenum">
              <a:rPr lang="en-US" smtClean="0"/>
              <a:pPr/>
              <a:t>30</a:t>
            </a:fld>
            <a:endParaRPr lang="en-US" dirty="0"/>
          </a:p>
        </p:txBody>
      </p:sp>
    </p:spTree>
    <p:extLst>
      <p:ext uri="{BB962C8B-B14F-4D97-AF65-F5344CB8AC3E}">
        <p14:creationId xmlns:p14="http://schemas.microsoft.com/office/powerpoint/2010/main" val="12418020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1AF9F9-E927-4B5C-99ED-0E930458C2A6}"/>
              </a:ext>
            </a:extLst>
          </p:cNvPr>
          <p:cNvSpPr>
            <a:spLocks noGrp="1"/>
          </p:cNvSpPr>
          <p:nvPr>
            <p:ph idx="1"/>
          </p:nvPr>
        </p:nvSpPr>
        <p:spPr/>
        <p:txBody>
          <a:bodyPr>
            <a:normAutofit fontScale="70000" lnSpcReduction="20000"/>
          </a:bodyPr>
          <a:lstStyle/>
          <a:p>
            <a:r>
              <a:rPr lang="en-US" dirty="0"/>
              <a:t>Describe the properties of file systems and select an appropriate file system for a given OS and usage</a:t>
            </a:r>
          </a:p>
          <a:p>
            <a:r>
              <a:rPr lang="en-US" dirty="0"/>
              <a:t>Use a file manager to create, open, move/copy, and delete files and folders/directories</a:t>
            </a:r>
          </a:p>
          <a:p>
            <a:r>
              <a:rPr lang="en-US" dirty="0"/>
              <a:t>Use search tools and view options to locate files quickly</a:t>
            </a:r>
          </a:p>
        </p:txBody>
      </p:sp>
      <p:sp>
        <p:nvSpPr>
          <p:cNvPr id="3" name="Footer Placeholder 2">
            <a:extLst>
              <a:ext uri="{FF2B5EF4-FFF2-40B4-BE49-F238E27FC236}">
                <a16:creationId xmlns:a16="http://schemas.microsoft.com/office/drawing/2014/main" id="{B49CEEDE-AC7A-4265-B3D5-3FE174459BA6}"/>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8A864E7-F92F-48DF-A36A-24D75266192B}"/>
              </a:ext>
            </a:extLst>
          </p:cNvPr>
          <p:cNvSpPr>
            <a:spLocks noGrp="1"/>
          </p:cNvSpPr>
          <p:nvPr>
            <p:ph type="sldNum" sz="quarter" idx="4"/>
          </p:nvPr>
        </p:nvSpPr>
        <p:spPr/>
        <p:txBody>
          <a:bodyPr/>
          <a:lstStyle/>
          <a:p>
            <a:fld id="{5356F478-C559-429F-9426-6D8D07B5A7AD}" type="slidenum">
              <a:rPr lang="en-US" smtClean="0"/>
              <a:pPr/>
              <a:t>31</a:t>
            </a:fld>
            <a:endParaRPr lang="en-US" dirty="0"/>
          </a:p>
        </p:txBody>
      </p:sp>
    </p:spTree>
    <p:extLst>
      <p:ext uri="{BB962C8B-B14F-4D97-AF65-F5344CB8AC3E}">
        <p14:creationId xmlns:p14="http://schemas.microsoft.com/office/powerpoint/2010/main" val="3656723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98BA0AE-7519-4DD7-9BA4-79253CE0DCDD}"/>
              </a:ext>
            </a:extLst>
          </p:cNvPr>
          <p:cNvSpPr>
            <a:spLocks noGrp="1"/>
          </p:cNvSpPr>
          <p:nvPr>
            <p:ph idx="1"/>
          </p:nvPr>
        </p:nvSpPr>
        <p:spPr/>
        <p:txBody>
          <a:bodyPr/>
          <a:lstStyle/>
          <a:p>
            <a:r>
              <a:rPr lang="en-US" dirty="0"/>
              <a:t>Lab 16 / Using File Explorer</a:t>
            </a:r>
          </a:p>
        </p:txBody>
      </p:sp>
      <p:sp>
        <p:nvSpPr>
          <p:cNvPr id="3" name="Footer Placeholder 2">
            <a:extLst>
              <a:ext uri="{FF2B5EF4-FFF2-40B4-BE49-F238E27FC236}">
                <a16:creationId xmlns:a16="http://schemas.microsoft.com/office/drawing/2014/main" id="{2CB8F569-2184-46C7-9A31-4B46EFD55A68}"/>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25EC32C6-E22B-4C38-9614-E30793EBB1CE}"/>
              </a:ext>
            </a:extLst>
          </p:cNvPr>
          <p:cNvSpPr>
            <a:spLocks noGrp="1"/>
          </p:cNvSpPr>
          <p:nvPr>
            <p:ph type="sldNum" sz="quarter" idx="4"/>
          </p:nvPr>
        </p:nvSpPr>
        <p:spPr/>
        <p:txBody>
          <a:bodyPr/>
          <a:lstStyle/>
          <a:p>
            <a:fld id="{5356F478-C559-429F-9426-6D8D07B5A7AD}" type="slidenum">
              <a:rPr lang="en-US" smtClean="0"/>
              <a:pPr/>
              <a:t>32</a:t>
            </a:fld>
            <a:endParaRPr lang="en-US" dirty="0"/>
          </a:p>
        </p:txBody>
      </p:sp>
    </p:spTree>
    <p:extLst>
      <p:ext uri="{BB962C8B-B14F-4D97-AF65-F5344CB8AC3E}">
        <p14:creationId xmlns:p14="http://schemas.microsoft.com/office/powerpoint/2010/main" val="4110962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Windows Drives</a:t>
            </a:r>
          </a:p>
        </p:txBody>
      </p:sp>
      <p:sp>
        <p:nvSpPr>
          <p:cNvPr id="6" name="Content Placeholder 5"/>
          <p:cNvSpPr>
            <a:spLocks noGrp="1"/>
          </p:cNvSpPr>
          <p:nvPr>
            <p:ph sz="half" idx="2"/>
          </p:nvPr>
        </p:nvSpPr>
        <p:spPr/>
        <p:txBody>
          <a:bodyPr>
            <a:normAutofit fontScale="92500" lnSpcReduction="10000"/>
          </a:bodyPr>
          <a:lstStyle/>
          <a:p>
            <a:r>
              <a:rPr lang="en-US" dirty="0"/>
              <a:t>Logical partitions, optical drives, and other removable drives can be assigned separate drive letters</a:t>
            </a:r>
          </a:p>
          <a:p>
            <a:r>
              <a:rPr lang="en-US" dirty="0"/>
              <a:t>Boot drive (usually “C:”) contains the Windows system files</a:t>
            </a:r>
          </a:p>
          <a:p>
            <a:endParaRPr lang="en-US" dirty="0"/>
          </a:p>
        </p:txBody>
      </p:sp>
      <p:pic>
        <p:nvPicPr>
          <p:cNvPr id="10" name="Content Placeholder 9">
            <a:extLst>
              <a:ext uri="{FF2B5EF4-FFF2-40B4-BE49-F238E27FC236}">
                <a16:creationId xmlns:a16="http://schemas.microsoft.com/office/drawing/2014/main" id="{21BAEF6A-08E5-436A-A36D-2A704D7D7378}"/>
              </a:ext>
            </a:extLst>
          </p:cNvPr>
          <p:cNvPicPr>
            <a:picLocks noGrp="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663875" y="1094113"/>
            <a:ext cx="2800000" cy="5219048"/>
          </a:xfrm>
          <a:prstGeom prst="rect">
            <a:avLst/>
          </a:prstGeom>
          <a:noFill/>
          <a:ln>
            <a:noFill/>
          </a:ln>
        </p:spPr>
      </p:pic>
      <p:sp>
        <p:nvSpPr>
          <p:cNvPr id="2" name="Footer Placeholder 1">
            <a:extLst>
              <a:ext uri="{FF2B5EF4-FFF2-40B4-BE49-F238E27FC236}">
                <a16:creationId xmlns:a16="http://schemas.microsoft.com/office/drawing/2014/main" id="{12F5FB05-9806-4F52-8BE3-C8F8946B1FAB}"/>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656F9E5A-A541-4B1A-843A-B1EB3883CDA1}"/>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2936844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55000" lnSpcReduction="20000"/>
          </a:bodyPr>
          <a:lstStyle/>
          <a:p>
            <a:r>
              <a:rPr lang="en-US" dirty="0"/>
              <a:t>Partition must be formatted with a file system before the OS can use it</a:t>
            </a:r>
          </a:p>
          <a:p>
            <a:r>
              <a:rPr lang="en-US" dirty="0"/>
              <a:t>File system determines compatibility with different operating systems</a:t>
            </a:r>
          </a:p>
          <a:p>
            <a:pPr lvl="1"/>
            <a:r>
              <a:rPr lang="en-US" dirty="0"/>
              <a:t>FAT (File Allocation Table)</a:t>
            </a:r>
            <a:endParaRPr lang="en-GB" dirty="0"/>
          </a:p>
          <a:p>
            <a:pPr lvl="1"/>
            <a:r>
              <a:rPr lang="en-US" dirty="0"/>
              <a:t>NTFS (New Technology File System) </a:t>
            </a:r>
          </a:p>
          <a:p>
            <a:r>
              <a:rPr lang="en-US" dirty="0"/>
              <a:t>Windows must be installed to an NTFS partition</a:t>
            </a:r>
            <a:endParaRPr lang="en-GB" dirty="0"/>
          </a:p>
          <a:p>
            <a:r>
              <a:rPr lang="en-US" dirty="0"/>
              <a:t>Optical drives</a:t>
            </a:r>
          </a:p>
          <a:p>
            <a:pPr lvl="1"/>
            <a:r>
              <a:rPr lang="en-US" dirty="0"/>
              <a:t>Universal Disk Format (UDF)</a:t>
            </a:r>
          </a:p>
          <a:p>
            <a:pPr lvl="1"/>
            <a:r>
              <a:rPr lang="en-US" dirty="0"/>
              <a:t>ISO 9660/CDFS</a:t>
            </a:r>
          </a:p>
          <a:p>
            <a:r>
              <a:rPr lang="en-US" dirty="0"/>
              <a:t>Linux and Mac file systems</a:t>
            </a:r>
          </a:p>
          <a:p>
            <a:pPr lvl="1"/>
            <a:r>
              <a:rPr lang="en-US" dirty="0"/>
              <a:t>ext3 and ext4</a:t>
            </a:r>
          </a:p>
          <a:p>
            <a:pPr lvl="1"/>
            <a:r>
              <a:rPr lang="en-US" dirty="0"/>
              <a:t>Hierarchical File System (HFS+) and Apple File System (APFS)</a:t>
            </a:r>
            <a:endParaRPr lang="en-GB" dirty="0"/>
          </a:p>
          <a:p>
            <a:endParaRPr lang="en-US" dirty="0"/>
          </a:p>
        </p:txBody>
      </p:sp>
      <p:sp>
        <p:nvSpPr>
          <p:cNvPr id="2" name="Title 1"/>
          <p:cNvSpPr>
            <a:spLocks noGrp="1"/>
          </p:cNvSpPr>
          <p:nvPr>
            <p:ph type="title"/>
          </p:nvPr>
        </p:nvSpPr>
        <p:spPr/>
        <p:txBody>
          <a:bodyPr/>
          <a:lstStyle/>
          <a:p>
            <a:r>
              <a:rPr lang="en-US"/>
              <a:t>File Systems</a:t>
            </a:r>
            <a:endParaRPr lang="en-US" dirty="0"/>
          </a:p>
        </p:txBody>
      </p:sp>
      <p:sp>
        <p:nvSpPr>
          <p:cNvPr id="3" name="Footer Placeholder 2">
            <a:extLst>
              <a:ext uri="{FF2B5EF4-FFF2-40B4-BE49-F238E27FC236}">
                <a16:creationId xmlns:a16="http://schemas.microsoft.com/office/drawing/2014/main" id="{33F4DFFB-AB36-4C9A-B89C-A77097DEC40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17E4FBF-4DC8-42C7-929D-996E995BDD6C}"/>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2256716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F4A9D7-6484-4C2C-9546-35B1C461D3CB}"/>
              </a:ext>
            </a:extLst>
          </p:cNvPr>
          <p:cNvSpPr>
            <a:spLocks noGrp="1"/>
          </p:cNvSpPr>
          <p:nvPr>
            <p:ph type="title"/>
          </p:nvPr>
        </p:nvSpPr>
        <p:spPr/>
        <p:txBody>
          <a:bodyPr/>
          <a:lstStyle/>
          <a:p>
            <a:r>
              <a:rPr lang="en-US" dirty="0"/>
              <a:t>File System Features</a:t>
            </a:r>
          </a:p>
        </p:txBody>
      </p:sp>
      <p:sp>
        <p:nvSpPr>
          <p:cNvPr id="2" name="Content Placeholder 1">
            <a:extLst>
              <a:ext uri="{FF2B5EF4-FFF2-40B4-BE49-F238E27FC236}">
                <a16:creationId xmlns:a16="http://schemas.microsoft.com/office/drawing/2014/main" id="{D2E60221-46B8-4D0E-85F1-74C0E635BAF2}"/>
              </a:ext>
            </a:extLst>
          </p:cNvPr>
          <p:cNvSpPr>
            <a:spLocks noGrp="1"/>
          </p:cNvSpPr>
          <p:nvPr>
            <p:ph sz="half" idx="1"/>
          </p:nvPr>
        </p:nvSpPr>
        <p:spPr/>
        <p:txBody>
          <a:bodyPr>
            <a:normAutofit lnSpcReduction="10000"/>
          </a:bodyPr>
          <a:lstStyle/>
          <a:p>
            <a:r>
              <a:rPr lang="en-US" dirty="0"/>
              <a:t>Compression</a:t>
            </a:r>
          </a:p>
          <a:p>
            <a:r>
              <a:rPr lang="en-US" dirty="0"/>
              <a:t>Encryption</a:t>
            </a:r>
          </a:p>
          <a:p>
            <a:r>
              <a:rPr lang="en-US" dirty="0"/>
              <a:t>Permissions</a:t>
            </a:r>
          </a:p>
          <a:p>
            <a:r>
              <a:rPr lang="en-US" dirty="0"/>
              <a:t>Journaling</a:t>
            </a:r>
          </a:p>
          <a:p>
            <a:r>
              <a:rPr lang="en-US" dirty="0"/>
              <a:t>Limitations</a:t>
            </a:r>
          </a:p>
          <a:p>
            <a:r>
              <a:rPr lang="en-US" dirty="0"/>
              <a:t>Naming rules</a:t>
            </a:r>
          </a:p>
        </p:txBody>
      </p:sp>
      <p:pic>
        <p:nvPicPr>
          <p:cNvPr id="7" name="Content Placeholder 6">
            <a:extLst>
              <a:ext uri="{FF2B5EF4-FFF2-40B4-BE49-F238E27FC236}">
                <a16:creationId xmlns:a16="http://schemas.microsoft.com/office/drawing/2014/main" id="{E8F1B0BA-3FF1-417D-8171-AF4BF99B7306}"/>
              </a:ext>
            </a:extLst>
          </p:cNvPr>
          <p:cNvPicPr>
            <a:picLocks noGrp="1" noChangeAspect="1"/>
          </p:cNvPicPr>
          <p:nvPr>
            <p:ph sz="half" idx="2"/>
          </p:nvPr>
        </p:nvPicPr>
        <p:blipFill>
          <a:blip r:embed="rId2"/>
          <a:stretch>
            <a:fillRect/>
          </a:stretch>
        </p:blipFill>
        <p:spPr>
          <a:xfrm>
            <a:off x="6126163" y="2211185"/>
            <a:ext cx="5940425" cy="2984904"/>
          </a:xfrm>
          <a:prstGeom prst="rect">
            <a:avLst/>
          </a:prstGeom>
        </p:spPr>
      </p:pic>
      <p:sp>
        <p:nvSpPr>
          <p:cNvPr id="4" name="Footer Placeholder 3">
            <a:extLst>
              <a:ext uri="{FF2B5EF4-FFF2-40B4-BE49-F238E27FC236}">
                <a16:creationId xmlns:a16="http://schemas.microsoft.com/office/drawing/2014/main" id="{BD5FF49C-0679-4EDA-A092-E0BCD331A45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68D71E0-105D-4DBA-9EA9-F22D5FBC65E2}"/>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13573630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244AF2-F3FF-466B-9451-52E2D90DA3F8}"/>
              </a:ext>
            </a:extLst>
          </p:cNvPr>
          <p:cNvSpPr>
            <a:spLocks noGrp="1"/>
          </p:cNvSpPr>
          <p:nvPr>
            <p:ph idx="1"/>
          </p:nvPr>
        </p:nvSpPr>
        <p:spPr/>
        <p:txBody>
          <a:bodyPr>
            <a:normAutofit fontScale="77500" lnSpcReduction="20000"/>
          </a:bodyPr>
          <a:lstStyle/>
          <a:p>
            <a:r>
              <a:rPr lang="en-US" dirty="0"/>
              <a:t>While drives store files, folders can be used to organize those files</a:t>
            </a:r>
          </a:p>
          <a:p>
            <a:r>
              <a:rPr lang="en-US" dirty="0"/>
              <a:t>Create distinct logical areas with different security privileges</a:t>
            </a:r>
          </a:p>
          <a:p>
            <a:pPr lvl="1"/>
            <a:r>
              <a:rPr lang="en-US" dirty="0"/>
              <a:t>Separate OS and application files from user data</a:t>
            </a:r>
          </a:p>
          <a:p>
            <a:pPr lvl="1"/>
            <a:r>
              <a:rPr lang="en-US" dirty="0"/>
              <a:t>Separate user data belonging to different accounts</a:t>
            </a:r>
          </a:p>
          <a:p>
            <a:r>
              <a:rPr lang="en-US" dirty="0"/>
              <a:t>Partition root folder</a:t>
            </a:r>
          </a:p>
          <a:p>
            <a:r>
              <a:rPr lang="en-US" dirty="0"/>
              <a:t>Subfolders and file paths</a:t>
            </a:r>
          </a:p>
          <a:p>
            <a:pPr lvl="1"/>
            <a:r>
              <a:rPr lang="en-US" dirty="0"/>
              <a:t>C:\</a:t>
            </a:r>
          </a:p>
          <a:p>
            <a:pPr lvl="1"/>
            <a:r>
              <a:rPr lang="en-US" dirty="0"/>
              <a:t>C:\Windows</a:t>
            </a:r>
          </a:p>
          <a:p>
            <a:pPr lvl="1"/>
            <a:r>
              <a:rPr lang="en-US" dirty="0"/>
              <a:t>C:\Windows\System32\</a:t>
            </a:r>
          </a:p>
          <a:p>
            <a:endParaRPr lang="en-US" dirty="0"/>
          </a:p>
        </p:txBody>
      </p:sp>
      <p:sp>
        <p:nvSpPr>
          <p:cNvPr id="3" name="Title 2">
            <a:extLst>
              <a:ext uri="{FF2B5EF4-FFF2-40B4-BE49-F238E27FC236}">
                <a16:creationId xmlns:a16="http://schemas.microsoft.com/office/drawing/2014/main" id="{FC2BF6B9-C7E4-4886-AEFA-2A73F6790993}"/>
              </a:ext>
            </a:extLst>
          </p:cNvPr>
          <p:cNvSpPr>
            <a:spLocks noGrp="1"/>
          </p:cNvSpPr>
          <p:nvPr>
            <p:ph type="title"/>
          </p:nvPr>
        </p:nvSpPr>
        <p:spPr/>
        <p:txBody>
          <a:bodyPr/>
          <a:lstStyle/>
          <a:p>
            <a:r>
              <a:rPr lang="en-US" dirty="0"/>
              <a:t>Folders</a:t>
            </a:r>
          </a:p>
        </p:txBody>
      </p:sp>
      <p:sp>
        <p:nvSpPr>
          <p:cNvPr id="4" name="Footer Placeholder 3">
            <a:extLst>
              <a:ext uri="{FF2B5EF4-FFF2-40B4-BE49-F238E27FC236}">
                <a16:creationId xmlns:a16="http://schemas.microsoft.com/office/drawing/2014/main" id="{36A7FF99-DA90-4777-81BA-22F9E1A8027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0D9ED18-5381-467E-B69E-72D06DCFBF50}"/>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2691113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4B3B02-F876-4B80-9796-8ADAB36C3371}"/>
              </a:ext>
            </a:extLst>
          </p:cNvPr>
          <p:cNvSpPr>
            <a:spLocks noGrp="1"/>
          </p:cNvSpPr>
          <p:nvPr>
            <p:ph idx="1"/>
          </p:nvPr>
        </p:nvSpPr>
        <p:spPr/>
        <p:txBody>
          <a:bodyPr>
            <a:normAutofit fontScale="85000" lnSpcReduction="10000"/>
          </a:bodyPr>
          <a:lstStyle/>
          <a:p>
            <a:r>
              <a:rPr lang="en-US" dirty="0"/>
              <a:t>Windows</a:t>
            </a:r>
          </a:p>
          <a:p>
            <a:pPr lvl="1"/>
            <a:r>
              <a:rPr lang="en-US" dirty="0"/>
              <a:t>The "system root," containing drivers, logs, add-in applications, system and Registry files (notably the System32 subfolder), and so on</a:t>
            </a:r>
          </a:p>
          <a:p>
            <a:pPr lvl="1"/>
            <a:r>
              <a:rPr lang="en-US" dirty="0"/>
              <a:t>System32 contains most of the applications and utilities used to manage and configure Windows</a:t>
            </a:r>
          </a:p>
          <a:p>
            <a:r>
              <a:rPr lang="en-US" dirty="0"/>
              <a:t>Program Files</a:t>
            </a:r>
          </a:p>
          <a:p>
            <a:pPr lvl="1"/>
            <a:r>
              <a:rPr lang="en-US" dirty="0"/>
              <a:t>Subfolders for installed applications software</a:t>
            </a:r>
          </a:p>
          <a:p>
            <a:r>
              <a:rPr lang="en-US" dirty="0"/>
              <a:t>Users</a:t>
            </a:r>
          </a:p>
          <a:p>
            <a:pPr lvl="1"/>
            <a:r>
              <a:rPr lang="en-US" dirty="0"/>
              <a:t>Storage for users' profile settings and data</a:t>
            </a:r>
          </a:p>
        </p:txBody>
      </p:sp>
      <p:sp>
        <p:nvSpPr>
          <p:cNvPr id="3" name="Title 2">
            <a:extLst>
              <a:ext uri="{FF2B5EF4-FFF2-40B4-BE49-F238E27FC236}">
                <a16:creationId xmlns:a16="http://schemas.microsoft.com/office/drawing/2014/main" id="{737E5477-3C5E-44E1-9612-A2BD078A5F5E}"/>
              </a:ext>
            </a:extLst>
          </p:cNvPr>
          <p:cNvSpPr>
            <a:spLocks noGrp="1"/>
          </p:cNvSpPr>
          <p:nvPr>
            <p:ph type="title"/>
          </p:nvPr>
        </p:nvSpPr>
        <p:spPr/>
        <p:txBody>
          <a:bodyPr/>
          <a:lstStyle/>
          <a:p>
            <a:r>
              <a:rPr lang="en-US" dirty="0"/>
              <a:t>Windows System Folders</a:t>
            </a:r>
          </a:p>
        </p:txBody>
      </p:sp>
      <p:sp>
        <p:nvSpPr>
          <p:cNvPr id="4" name="Footer Placeholder 3">
            <a:extLst>
              <a:ext uri="{FF2B5EF4-FFF2-40B4-BE49-F238E27FC236}">
                <a16:creationId xmlns:a16="http://schemas.microsoft.com/office/drawing/2014/main" id="{2F6C1174-F7FE-4431-8488-8E168E447AD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944795D-C5E4-4C20-82D4-F581CA8F5FDF}"/>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1369526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11CEC52-6128-45F0-90D5-6190069A681B}"/>
              </a:ext>
            </a:extLst>
          </p:cNvPr>
          <p:cNvSpPr>
            <a:spLocks noGrp="1"/>
          </p:cNvSpPr>
          <p:nvPr>
            <p:ph idx="1"/>
          </p:nvPr>
        </p:nvSpPr>
        <p:spPr/>
        <p:txBody>
          <a:bodyPr/>
          <a:lstStyle/>
          <a:p>
            <a:r>
              <a:rPr lang="en-US" dirty="0"/>
              <a:t>“Folders” is Windows-specific terminology—Linux refers to “Directories”</a:t>
            </a:r>
          </a:p>
          <a:p>
            <a:r>
              <a:rPr lang="en-US" dirty="0"/>
              <a:t>Root folder and delimiter is forward slash /</a:t>
            </a:r>
          </a:p>
          <a:p>
            <a:r>
              <a:rPr lang="en-US" dirty="0"/>
              <a:t>No “drives”—different storage devices are mounted within the root file system</a:t>
            </a:r>
          </a:p>
        </p:txBody>
      </p:sp>
      <p:sp>
        <p:nvSpPr>
          <p:cNvPr id="3" name="Title 2">
            <a:extLst>
              <a:ext uri="{FF2B5EF4-FFF2-40B4-BE49-F238E27FC236}">
                <a16:creationId xmlns:a16="http://schemas.microsoft.com/office/drawing/2014/main" id="{41EE363D-7E9F-4497-9FA3-D4D135F8DF30}"/>
              </a:ext>
            </a:extLst>
          </p:cNvPr>
          <p:cNvSpPr>
            <a:spLocks noGrp="1"/>
          </p:cNvSpPr>
          <p:nvPr>
            <p:ph type="title"/>
          </p:nvPr>
        </p:nvSpPr>
        <p:spPr/>
        <p:txBody>
          <a:bodyPr/>
          <a:lstStyle/>
          <a:p>
            <a:r>
              <a:rPr lang="en-US" dirty="0"/>
              <a:t>Linux Directories</a:t>
            </a:r>
          </a:p>
        </p:txBody>
      </p:sp>
      <p:sp>
        <p:nvSpPr>
          <p:cNvPr id="4" name="Footer Placeholder 3">
            <a:extLst>
              <a:ext uri="{FF2B5EF4-FFF2-40B4-BE49-F238E27FC236}">
                <a16:creationId xmlns:a16="http://schemas.microsoft.com/office/drawing/2014/main" id="{15E25FE5-619C-4D09-9863-A8DB3F30079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6CEED7A-DD96-4C72-9668-873B1751F496}"/>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858274029"/>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CE6F92-100D-4D19-A0E6-9FAB10882386}">
  <ds:schemaRefs>
    <ds:schemaRef ds:uri="315eb565-7267-4a95-9087-2f433ded3c8b"/>
    <ds:schemaRef ds:uri="http://purl.org/dc/elements/1.1/"/>
    <ds:schemaRef ds:uri="95a46270-66ec-4bdf-aabc-d78887d51418"/>
    <ds:schemaRef ds:uri="http://schemas.openxmlformats.org/package/2006/metadata/core-properties"/>
    <ds:schemaRef ds:uri="http://schemas.microsoft.com/office/2006/metadata/properties"/>
    <ds:schemaRef ds:uri="http://schemas.microsoft.com/office/infopath/2007/PartnerControls"/>
    <ds:schemaRef ds:uri="http://purl.org/dc/dcmitype/"/>
    <ds:schemaRef ds:uri="http://schemas.microsoft.com/office/2006/documentManagement/types"/>
    <ds:schemaRef ds:uri="http://www.w3.org/XML/1998/namespace"/>
    <ds:schemaRef ds:uri="http://purl.org/dc/terms/"/>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1546</TotalTime>
  <Words>1511</Words>
  <Application>Microsoft Office PowerPoint</Application>
  <PresentationFormat>Widescreen</PresentationFormat>
  <Paragraphs>256</Paragraphs>
  <Slides>32</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Managing the File System</vt:lpstr>
      <vt:lpstr>Windows Drives</vt:lpstr>
      <vt:lpstr>File Systems</vt:lpstr>
      <vt:lpstr>File System Features</vt:lpstr>
      <vt:lpstr>Folders</vt:lpstr>
      <vt:lpstr>Windows System Folders</vt:lpstr>
      <vt:lpstr>Linux Directories</vt:lpstr>
      <vt:lpstr>File Explorer</vt:lpstr>
      <vt:lpstr>User Profiles and Libraries</vt:lpstr>
      <vt:lpstr>Creating a Folder</vt:lpstr>
      <vt:lpstr>Files</vt:lpstr>
      <vt:lpstr>Creating and Opening Files</vt:lpstr>
      <vt:lpstr>File Explorer Options</vt:lpstr>
      <vt:lpstr>Renaming, Copying, and Moving Files and Folders</vt:lpstr>
      <vt:lpstr>Deleting Files and the Recycle Bin</vt:lpstr>
      <vt:lpstr>Selecting Multiple Files and Folders</vt:lpstr>
      <vt:lpstr>File Attributes</vt:lpstr>
      <vt:lpstr>File Properties Dialog</vt:lpstr>
      <vt:lpstr>Folder and File Permissions</vt:lpstr>
      <vt:lpstr>Searching for Folders and Files</vt:lpstr>
      <vt:lpstr>File Explorer Search</vt:lpstr>
      <vt:lpstr>View, Group, and Filter Options</vt:lpstr>
      <vt:lpstr>File Types and Extensions</vt:lpstr>
      <vt:lpstr>Image File Types</vt:lpstr>
      <vt:lpstr>Video File Types</vt:lpstr>
      <vt:lpstr>Audio File Types</vt:lpstr>
      <vt:lpstr>Executable Files</vt:lpstr>
      <vt:lpstr>Compression Formats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2018-08-27T18:49:31Z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