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27"/>
  </p:notesMasterIdLst>
  <p:handoutMasterIdLst>
    <p:handoutMasterId r:id="rId28"/>
  </p:handoutMasterIdLst>
  <p:sldIdLst>
    <p:sldId id="629" r:id="rId5"/>
    <p:sldId id="678" r:id="rId6"/>
    <p:sldId id="474" r:id="rId7"/>
    <p:sldId id="475" r:id="rId8"/>
    <p:sldId id="476" r:id="rId9"/>
    <p:sldId id="477" r:id="rId10"/>
    <p:sldId id="478" r:id="rId11"/>
    <p:sldId id="479" r:id="rId12"/>
    <p:sldId id="480" r:id="rId13"/>
    <p:sldId id="481" r:id="rId14"/>
    <p:sldId id="482" r:id="rId15"/>
    <p:sldId id="483" r:id="rId16"/>
    <p:sldId id="484" r:id="rId17"/>
    <p:sldId id="485" r:id="rId18"/>
    <p:sldId id="486" r:id="rId19"/>
    <p:sldId id="487" r:id="rId20"/>
    <p:sldId id="488" r:id="rId21"/>
    <p:sldId id="489" r:id="rId22"/>
    <p:sldId id="490" r:id="rId23"/>
    <p:sldId id="491" r:id="rId24"/>
    <p:sldId id="492" r:id="rId25"/>
    <p:sldId id="67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54E8D2B-69F0-418F-8E33-350D74311F17}" v="412" dt="2018-08-27T18:46:41.72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4" autoAdjust="0"/>
    <p:restoredTop sz="91757" autoAdjust="0"/>
  </p:normalViewPr>
  <p:slideViewPr>
    <p:cSldViewPr snapToGrid="0">
      <p:cViewPr varScale="1">
        <p:scale>
          <a:sx n="105" d="100"/>
          <a:sy n="105" d="100"/>
        </p:scale>
        <p:origin x="834" y="10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66" d="100"/>
          <a:sy n="66" d="100"/>
        </p:scale>
        <p:origin x="3252" y="7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cky Mann" userId="eb467d60-cff5-406f-b4ef-6c0aacb48478" providerId="ADAL" clId="{454E8D2B-69F0-418F-8E33-350D74311F17}"/>
    <pc:docChg chg="delSld">
      <pc:chgData name="Becky Mann" userId="eb467d60-cff5-406f-b4ef-6c0aacb48478" providerId="ADAL" clId="{454E8D2B-69F0-418F-8E33-350D74311F17}" dt="2018-08-27T18:46:41.724" v="411" actId="2696"/>
      <pc:docMkLst>
        <pc:docMk/>
      </pc:docMkLst>
      <pc:sldChg chg="del">
        <pc:chgData name="Becky Mann" userId="eb467d60-cff5-406f-b4ef-6c0aacb48478" providerId="ADAL" clId="{454E8D2B-69F0-418F-8E33-350D74311F17}" dt="2018-08-27T18:45:42.768" v="0" actId="2696"/>
        <pc:sldMkLst>
          <pc:docMk/>
          <pc:sldMk cId="2954615745" sldId="256"/>
        </pc:sldMkLst>
      </pc:sldChg>
      <pc:sldChg chg="del">
        <pc:chgData name="Becky Mann" userId="eb467d60-cff5-406f-b4ef-6c0aacb48478" providerId="ADAL" clId="{454E8D2B-69F0-418F-8E33-350D74311F17}" dt="2018-08-27T18:45:43.132" v="7" actId="2696"/>
        <pc:sldMkLst>
          <pc:docMk/>
          <pc:sldMk cId="4197403627" sldId="257"/>
        </pc:sldMkLst>
      </pc:sldChg>
      <pc:sldChg chg="del">
        <pc:chgData name="Becky Mann" userId="eb467d60-cff5-406f-b4ef-6c0aacb48478" providerId="ADAL" clId="{454E8D2B-69F0-418F-8E33-350D74311F17}" dt="2018-08-27T18:45:43.170" v="8" actId="2696"/>
        <pc:sldMkLst>
          <pc:docMk/>
          <pc:sldMk cId="1267779789" sldId="258"/>
        </pc:sldMkLst>
      </pc:sldChg>
      <pc:sldChg chg="del">
        <pc:chgData name="Becky Mann" userId="eb467d60-cff5-406f-b4ef-6c0aacb48478" providerId="ADAL" clId="{454E8D2B-69F0-418F-8E33-350D74311F17}" dt="2018-08-27T18:45:43.217" v="9" actId="2696"/>
        <pc:sldMkLst>
          <pc:docMk/>
          <pc:sldMk cId="40316118" sldId="259"/>
        </pc:sldMkLst>
      </pc:sldChg>
      <pc:sldChg chg="del">
        <pc:chgData name="Becky Mann" userId="eb467d60-cff5-406f-b4ef-6c0aacb48478" providerId="ADAL" clId="{454E8D2B-69F0-418F-8E33-350D74311F17}" dt="2018-08-27T18:45:43.256" v="10" actId="2696"/>
        <pc:sldMkLst>
          <pc:docMk/>
          <pc:sldMk cId="62975364" sldId="260"/>
        </pc:sldMkLst>
      </pc:sldChg>
      <pc:sldChg chg="del">
        <pc:chgData name="Becky Mann" userId="eb467d60-cff5-406f-b4ef-6c0aacb48478" providerId="ADAL" clId="{454E8D2B-69F0-418F-8E33-350D74311F17}" dt="2018-08-27T18:45:43.295" v="11" actId="2696"/>
        <pc:sldMkLst>
          <pc:docMk/>
          <pc:sldMk cId="109588566" sldId="261"/>
        </pc:sldMkLst>
      </pc:sldChg>
      <pc:sldChg chg="del">
        <pc:chgData name="Becky Mann" userId="eb467d60-cff5-406f-b4ef-6c0aacb48478" providerId="ADAL" clId="{454E8D2B-69F0-418F-8E33-350D74311F17}" dt="2018-08-27T18:45:43.331" v="12" actId="2696"/>
        <pc:sldMkLst>
          <pc:docMk/>
          <pc:sldMk cId="3468803574" sldId="262"/>
        </pc:sldMkLst>
      </pc:sldChg>
      <pc:sldChg chg="del">
        <pc:chgData name="Becky Mann" userId="eb467d60-cff5-406f-b4ef-6c0aacb48478" providerId="ADAL" clId="{454E8D2B-69F0-418F-8E33-350D74311F17}" dt="2018-08-27T18:45:43.368" v="13" actId="2696"/>
        <pc:sldMkLst>
          <pc:docMk/>
          <pc:sldMk cId="2167698675" sldId="263"/>
        </pc:sldMkLst>
      </pc:sldChg>
      <pc:sldChg chg="del">
        <pc:chgData name="Becky Mann" userId="eb467d60-cff5-406f-b4ef-6c0aacb48478" providerId="ADAL" clId="{454E8D2B-69F0-418F-8E33-350D74311F17}" dt="2018-08-27T18:45:43.404" v="14" actId="2696"/>
        <pc:sldMkLst>
          <pc:docMk/>
          <pc:sldMk cId="1514780162" sldId="264"/>
        </pc:sldMkLst>
      </pc:sldChg>
      <pc:sldChg chg="del">
        <pc:chgData name="Becky Mann" userId="eb467d60-cff5-406f-b4ef-6c0aacb48478" providerId="ADAL" clId="{454E8D2B-69F0-418F-8E33-350D74311F17}" dt="2018-08-27T18:45:43.448" v="15" actId="2696"/>
        <pc:sldMkLst>
          <pc:docMk/>
          <pc:sldMk cId="37822517" sldId="265"/>
        </pc:sldMkLst>
      </pc:sldChg>
      <pc:sldChg chg="del">
        <pc:chgData name="Becky Mann" userId="eb467d60-cff5-406f-b4ef-6c0aacb48478" providerId="ADAL" clId="{454E8D2B-69F0-418F-8E33-350D74311F17}" dt="2018-08-27T18:45:43.485" v="16" actId="2696"/>
        <pc:sldMkLst>
          <pc:docMk/>
          <pc:sldMk cId="1983189717" sldId="266"/>
        </pc:sldMkLst>
      </pc:sldChg>
      <pc:sldChg chg="del">
        <pc:chgData name="Becky Mann" userId="eb467d60-cff5-406f-b4ef-6c0aacb48478" providerId="ADAL" clId="{454E8D2B-69F0-418F-8E33-350D74311F17}" dt="2018-08-27T18:45:43.573" v="18" actId="2696"/>
        <pc:sldMkLst>
          <pc:docMk/>
          <pc:sldMk cId="4268122013" sldId="267"/>
        </pc:sldMkLst>
      </pc:sldChg>
      <pc:sldChg chg="del">
        <pc:chgData name="Becky Mann" userId="eb467d60-cff5-406f-b4ef-6c0aacb48478" providerId="ADAL" clId="{454E8D2B-69F0-418F-8E33-350D74311F17}" dt="2018-08-27T18:45:43.526" v="17" actId="2696"/>
        <pc:sldMkLst>
          <pc:docMk/>
          <pc:sldMk cId="2025341685" sldId="268"/>
        </pc:sldMkLst>
      </pc:sldChg>
      <pc:sldChg chg="del">
        <pc:chgData name="Becky Mann" userId="eb467d60-cff5-406f-b4ef-6c0aacb48478" providerId="ADAL" clId="{454E8D2B-69F0-418F-8E33-350D74311F17}" dt="2018-08-27T18:45:43.733" v="22" actId="2696"/>
        <pc:sldMkLst>
          <pc:docMk/>
          <pc:sldMk cId="1997103243" sldId="269"/>
        </pc:sldMkLst>
      </pc:sldChg>
      <pc:sldChg chg="del">
        <pc:chgData name="Becky Mann" userId="eb467d60-cff5-406f-b4ef-6c0aacb48478" providerId="ADAL" clId="{454E8D2B-69F0-418F-8E33-350D74311F17}" dt="2018-08-27T18:45:43.769" v="23" actId="2696"/>
        <pc:sldMkLst>
          <pc:docMk/>
          <pc:sldMk cId="2413815532" sldId="270"/>
        </pc:sldMkLst>
      </pc:sldChg>
      <pc:sldChg chg="del">
        <pc:chgData name="Becky Mann" userId="eb467d60-cff5-406f-b4ef-6c0aacb48478" providerId="ADAL" clId="{454E8D2B-69F0-418F-8E33-350D74311F17}" dt="2018-08-27T18:45:43.805" v="24" actId="2696"/>
        <pc:sldMkLst>
          <pc:docMk/>
          <pc:sldMk cId="1786541496" sldId="271"/>
        </pc:sldMkLst>
      </pc:sldChg>
      <pc:sldChg chg="del">
        <pc:chgData name="Becky Mann" userId="eb467d60-cff5-406f-b4ef-6c0aacb48478" providerId="ADAL" clId="{454E8D2B-69F0-418F-8E33-350D74311F17}" dt="2018-08-27T18:45:43.839" v="25" actId="2696"/>
        <pc:sldMkLst>
          <pc:docMk/>
          <pc:sldMk cId="726756780" sldId="272"/>
        </pc:sldMkLst>
      </pc:sldChg>
      <pc:sldChg chg="del">
        <pc:chgData name="Becky Mann" userId="eb467d60-cff5-406f-b4ef-6c0aacb48478" providerId="ADAL" clId="{454E8D2B-69F0-418F-8E33-350D74311F17}" dt="2018-08-27T18:45:43.886" v="26" actId="2696"/>
        <pc:sldMkLst>
          <pc:docMk/>
          <pc:sldMk cId="1412433513" sldId="273"/>
        </pc:sldMkLst>
      </pc:sldChg>
      <pc:sldChg chg="del">
        <pc:chgData name="Becky Mann" userId="eb467d60-cff5-406f-b4ef-6c0aacb48478" providerId="ADAL" clId="{454E8D2B-69F0-418F-8E33-350D74311F17}" dt="2018-08-27T18:45:44.111" v="32" actId="2696"/>
        <pc:sldMkLst>
          <pc:docMk/>
          <pc:sldMk cId="4054746119" sldId="274"/>
        </pc:sldMkLst>
      </pc:sldChg>
      <pc:sldChg chg="del">
        <pc:chgData name="Becky Mann" userId="eb467d60-cff5-406f-b4ef-6c0aacb48478" providerId="ADAL" clId="{454E8D2B-69F0-418F-8E33-350D74311F17}" dt="2018-08-27T18:45:43.922" v="27" actId="2696"/>
        <pc:sldMkLst>
          <pc:docMk/>
          <pc:sldMk cId="2028040962" sldId="276"/>
        </pc:sldMkLst>
      </pc:sldChg>
      <pc:sldChg chg="del">
        <pc:chgData name="Becky Mann" userId="eb467d60-cff5-406f-b4ef-6c0aacb48478" providerId="ADAL" clId="{454E8D2B-69F0-418F-8E33-350D74311F17}" dt="2018-08-27T18:45:43.959" v="28" actId="2696"/>
        <pc:sldMkLst>
          <pc:docMk/>
          <pc:sldMk cId="3284215811" sldId="277"/>
        </pc:sldMkLst>
      </pc:sldChg>
      <pc:sldChg chg="del">
        <pc:chgData name="Becky Mann" userId="eb467d60-cff5-406f-b4ef-6c0aacb48478" providerId="ADAL" clId="{454E8D2B-69F0-418F-8E33-350D74311F17}" dt="2018-08-27T18:45:43.997" v="29" actId="2696"/>
        <pc:sldMkLst>
          <pc:docMk/>
          <pc:sldMk cId="754331333" sldId="278"/>
        </pc:sldMkLst>
      </pc:sldChg>
      <pc:sldChg chg="del">
        <pc:chgData name="Becky Mann" userId="eb467d60-cff5-406f-b4ef-6c0aacb48478" providerId="ADAL" clId="{454E8D2B-69F0-418F-8E33-350D74311F17}" dt="2018-08-27T18:45:44.044" v="30" actId="2696"/>
        <pc:sldMkLst>
          <pc:docMk/>
          <pc:sldMk cId="892344327" sldId="279"/>
        </pc:sldMkLst>
      </pc:sldChg>
      <pc:sldChg chg="del">
        <pc:chgData name="Becky Mann" userId="eb467d60-cff5-406f-b4ef-6c0aacb48478" providerId="ADAL" clId="{454E8D2B-69F0-418F-8E33-350D74311F17}" dt="2018-08-27T18:45:44.079" v="31" actId="2696"/>
        <pc:sldMkLst>
          <pc:docMk/>
          <pc:sldMk cId="79725647" sldId="280"/>
        </pc:sldMkLst>
      </pc:sldChg>
      <pc:sldChg chg="del">
        <pc:chgData name="Becky Mann" userId="eb467d60-cff5-406f-b4ef-6c0aacb48478" providerId="ADAL" clId="{454E8D2B-69F0-418F-8E33-350D74311F17}" dt="2018-08-27T18:45:44.153" v="33" actId="2696"/>
        <pc:sldMkLst>
          <pc:docMk/>
          <pc:sldMk cId="260371550" sldId="281"/>
        </pc:sldMkLst>
      </pc:sldChg>
      <pc:sldChg chg="del">
        <pc:chgData name="Becky Mann" userId="eb467d60-cff5-406f-b4ef-6c0aacb48478" providerId="ADAL" clId="{454E8D2B-69F0-418F-8E33-350D74311F17}" dt="2018-08-27T18:45:44.341" v="38" actId="2696"/>
        <pc:sldMkLst>
          <pc:docMk/>
          <pc:sldMk cId="412278223" sldId="282"/>
        </pc:sldMkLst>
      </pc:sldChg>
      <pc:sldChg chg="del">
        <pc:chgData name="Becky Mann" userId="eb467d60-cff5-406f-b4ef-6c0aacb48478" providerId="ADAL" clId="{454E8D2B-69F0-418F-8E33-350D74311F17}" dt="2018-08-27T18:45:44.391" v="39" actId="2696"/>
        <pc:sldMkLst>
          <pc:docMk/>
          <pc:sldMk cId="3130637292" sldId="283"/>
        </pc:sldMkLst>
      </pc:sldChg>
      <pc:sldChg chg="del">
        <pc:chgData name="Becky Mann" userId="eb467d60-cff5-406f-b4ef-6c0aacb48478" providerId="ADAL" clId="{454E8D2B-69F0-418F-8E33-350D74311F17}" dt="2018-08-27T18:45:44.630" v="45" actId="2696"/>
        <pc:sldMkLst>
          <pc:docMk/>
          <pc:sldMk cId="3053382788" sldId="284"/>
        </pc:sldMkLst>
      </pc:sldChg>
      <pc:sldChg chg="del">
        <pc:chgData name="Becky Mann" userId="eb467d60-cff5-406f-b4ef-6c0aacb48478" providerId="ADAL" clId="{454E8D2B-69F0-418F-8E33-350D74311F17}" dt="2018-08-27T18:45:44.736" v="48" actId="2696"/>
        <pc:sldMkLst>
          <pc:docMk/>
          <pc:sldMk cId="1503132178" sldId="285"/>
        </pc:sldMkLst>
      </pc:sldChg>
      <pc:sldChg chg="del">
        <pc:chgData name="Becky Mann" userId="eb467d60-cff5-406f-b4ef-6c0aacb48478" providerId="ADAL" clId="{454E8D2B-69F0-418F-8E33-350D74311F17}" dt="2018-08-27T18:45:44.820" v="50" actId="2696"/>
        <pc:sldMkLst>
          <pc:docMk/>
          <pc:sldMk cId="3587480872" sldId="286"/>
        </pc:sldMkLst>
      </pc:sldChg>
      <pc:sldChg chg="del">
        <pc:chgData name="Becky Mann" userId="eb467d60-cff5-406f-b4ef-6c0aacb48478" providerId="ADAL" clId="{454E8D2B-69F0-418F-8E33-350D74311F17}" dt="2018-08-27T18:45:44.431" v="40" actId="2696"/>
        <pc:sldMkLst>
          <pc:docMk/>
          <pc:sldMk cId="1660169838" sldId="287"/>
        </pc:sldMkLst>
      </pc:sldChg>
      <pc:sldChg chg="del">
        <pc:chgData name="Becky Mann" userId="eb467d60-cff5-406f-b4ef-6c0aacb48478" providerId="ADAL" clId="{454E8D2B-69F0-418F-8E33-350D74311F17}" dt="2018-08-27T18:45:44.468" v="41" actId="2696"/>
        <pc:sldMkLst>
          <pc:docMk/>
          <pc:sldMk cId="918966387" sldId="288"/>
        </pc:sldMkLst>
      </pc:sldChg>
      <pc:sldChg chg="del">
        <pc:chgData name="Becky Mann" userId="eb467d60-cff5-406f-b4ef-6c0aacb48478" providerId="ADAL" clId="{454E8D2B-69F0-418F-8E33-350D74311F17}" dt="2018-08-27T18:45:44.515" v="42" actId="2696"/>
        <pc:sldMkLst>
          <pc:docMk/>
          <pc:sldMk cId="799314670" sldId="289"/>
        </pc:sldMkLst>
      </pc:sldChg>
      <pc:sldChg chg="del">
        <pc:chgData name="Becky Mann" userId="eb467d60-cff5-406f-b4ef-6c0aacb48478" providerId="ADAL" clId="{454E8D2B-69F0-418F-8E33-350D74311F17}" dt="2018-08-27T18:45:44.550" v="43" actId="2696"/>
        <pc:sldMkLst>
          <pc:docMk/>
          <pc:sldMk cId="881311548" sldId="290"/>
        </pc:sldMkLst>
      </pc:sldChg>
      <pc:sldChg chg="del">
        <pc:chgData name="Becky Mann" userId="eb467d60-cff5-406f-b4ef-6c0aacb48478" providerId="ADAL" clId="{454E8D2B-69F0-418F-8E33-350D74311F17}" dt="2018-08-27T18:45:44.593" v="44" actId="2696"/>
        <pc:sldMkLst>
          <pc:docMk/>
          <pc:sldMk cId="579877271" sldId="291"/>
        </pc:sldMkLst>
      </pc:sldChg>
      <pc:sldChg chg="del">
        <pc:chgData name="Becky Mann" userId="eb467d60-cff5-406f-b4ef-6c0aacb48478" providerId="ADAL" clId="{454E8D2B-69F0-418F-8E33-350D74311F17}" dt="2018-08-27T18:45:44.667" v="46" actId="2696"/>
        <pc:sldMkLst>
          <pc:docMk/>
          <pc:sldMk cId="1924830922" sldId="292"/>
        </pc:sldMkLst>
      </pc:sldChg>
      <pc:sldChg chg="del">
        <pc:chgData name="Becky Mann" userId="eb467d60-cff5-406f-b4ef-6c0aacb48478" providerId="ADAL" clId="{454E8D2B-69F0-418F-8E33-350D74311F17}" dt="2018-08-27T18:45:44.701" v="47" actId="2696"/>
        <pc:sldMkLst>
          <pc:docMk/>
          <pc:sldMk cId="2559492309" sldId="293"/>
        </pc:sldMkLst>
      </pc:sldChg>
      <pc:sldChg chg="del">
        <pc:chgData name="Becky Mann" userId="eb467d60-cff5-406f-b4ef-6c0aacb48478" providerId="ADAL" clId="{454E8D2B-69F0-418F-8E33-350D74311F17}" dt="2018-08-27T18:45:44.783" v="49" actId="2696"/>
        <pc:sldMkLst>
          <pc:docMk/>
          <pc:sldMk cId="3842237735" sldId="294"/>
        </pc:sldMkLst>
      </pc:sldChg>
      <pc:sldChg chg="del">
        <pc:chgData name="Becky Mann" userId="eb467d60-cff5-406f-b4ef-6c0aacb48478" providerId="ADAL" clId="{454E8D2B-69F0-418F-8E33-350D74311F17}" dt="2018-08-27T18:45:44.856" v="51" actId="2696"/>
        <pc:sldMkLst>
          <pc:docMk/>
          <pc:sldMk cId="2909590545" sldId="295"/>
        </pc:sldMkLst>
      </pc:sldChg>
      <pc:sldChg chg="del">
        <pc:chgData name="Becky Mann" userId="eb467d60-cff5-406f-b4ef-6c0aacb48478" providerId="ADAL" clId="{454E8D2B-69F0-418F-8E33-350D74311F17}" dt="2018-08-27T18:45:44.888" v="52" actId="2696"/>
        <pc:sldMkLst>
          <pc:docMk/>
          <pc:sldMk cId="2190060406" sldId="296"/>
        </pc:sldMkLst>
      </pc:sldChg>
      <pc:sldChg chg="del">
        <pc:chgData name="Becky Mann" userId="eb467d60-cff5-406f-b4ef-6c0aacb48478" providerId="ADAL" clId="{454E8D2B-69F0-418F-8E33-350D74311F17}" dt="2018-08-27T18:45:44.958" v="54" actId="2696"/>
        <pc:sldMkLst>
          <pc:docMk/>
          <pc:sldMk cId="961067235" sldId="297"/>
        </pc:sldMkLst>
      </pc:sldChg>
      <pc:sldChg chg="del">
        <pc:chgData name="Becky Mann" userId="eb467d60-cff5-406f-b4ef-6c0aacb48478" providerId="ADAL" clId="{454E8D2B-69F0-418F-8E33-350D74311F17}" dt="2018-08-27T18:45:44.923" v="53" actId="2696"/>
        <pc:sldMkLst>
          <pc:docMk/>
          <pc:sldMk cId="895886636" sldId="298"/>
        </pc:sldMkLst>
      </pc:sldChg>
      <pc:sldChg chg="del">
        <pc:chgData name="Becky Mann" userId="eb467d60-cff5-406f-b4ef-6c0aacb48478" providerId="ADAL" clId="{454E8D2B-69F0-418F-8E33-350D74311F17}" dt="2018-08-27T18:45:44.992" v="55" actId="2696"/>
        <pc:sldMkLst>
          <pc:docMk/>
          <pc:sldMk cId="2247129780" sldId="299"/>
        </pc:sldMkLst>
      </pc:sldChg>
      <pc:sldChg chg="del">
        <pc:chgData name="Becky Mann" userId="eb467d60-cff5-406f-b4ef-6c0aacb48478" providerId="ADAL" clId="{454E8D2B-69F0-418F-8E33-350D74311F17}" dt="2018-08-27T18:45:45.073" v="57" actId="2696"/>
        <pc:sldMkLst>
          <pc:docMk/>
          <pc:sldMk cId="3069629363" sldId="300"/>
        </pc:sldMkLst>
      </pc:sldChg>
      <pc:sldChg chg="del">
        <pc:chgData name="Becky Mann" userId="eb467d60-cff5-406f-b4ef-6c0aacb48478" providerId="ADAL" clId="{454E8D2B-69F0-418F-8E33-350D74311F17}" dt="2018-08-27T18:45:45.156" v="59" actId="2696"/>
        <pc:sldMkLst>
          <pc:docMk/>
          <pc:sldMk cId="4040821978" sldId="301"/>
        </pc:sldMkLst>
      </pc:sldChg>
      <pc:sldChg chg="del">
        <pc:chgData name="Becky Mann" userId="eb467d60-cff5-406f-b4ef-6c0aacb48478" providerId="ADAL" clId="{454E8D2B-69F0-418F-8E33-350D74311F17}" dt="2018-08-27T18:45:45.031" v="56" actId="2696"/>
        <pc:sldMkLst>
          <pc:docMk/>
          <pc:sldMk cId="1888799458" sldId="302"/>
        </pc:sldMkLst>
      </pc:sldChg>
      <pc:sldChg chg="del">
        <pc:chgData name="Becky Mann" userId="eb467d60-cff5-406f-b4ef-6c0aacb48478" providerId="ADAL" clId="{454E8D2B-69F0-418F-8E33-350D74311F17}" dt="2018-08-27T18:45:45.106" v="58" actId="2696"/>
        <pc:sldMkLst>
          <pc:docMk/>
          <pc:sldMk cId="969377059" sldId="303"/>
        </pc:sldMkLst>
      </pc:sldChg>
      <pc:sldChg chg="del">
        <pc:chgData name="Becky Mann" userId="eb467d60-cff5-406f-b4ef-6c0aacb48478" providerId="ADAL" clId="{454E8D2B-69F0-418F-8E33-350D74311F17}" dt="2018-08-27T18:45:45.333" v="64" actId="2696"/>
        <pc:sldMkLst>
          <pc:docMk/>
          <pc:sldMk cId="1393459374" sldId="304"/>
        </pc:sldMkLst>
      </pc:sldChg>
      <pc:sldChg chg="del">
        <pc:chgData name="Becky Mann" userId="eb467d60-cff5-406f-b4ef-6c0aacb48478" providerId="ADAL" clId="{454E8D2B-69F0-418F-8E33-350D74311F17}" dt="2018-08-27T18:45:45.368" v="65" actId="2696"/>
        <pc:sldMkLst>
          <pc:docMk/>
          <pc:sldMk cId="3817468511" sldId="305"/>
        </pc:sldMkLst>
      </pc:sldChg>
      <pc:sldChg chg="del">
        <pc:chgData name="Becky Mann" userId="eb467d60-cff5-406f-b4ef-6c0aacb48478" providerId="ADAL" clId="{454E8D2B-69F0-418F-8E33-350D74311F17}" dt="2018-08-27T18:45:45.403" v="66" actId="2696"/>
        <pc:sldMkLst>
          <pc:docMk/>
          <pc:sldMk cId="2461872318" sldId="306"/>
        </pc:sldMkLst>
      </pc:sldChg>
      <pc:sldChg chg="del">
        <pc:chgData name="Becky Mann" userId="eb467d60-cff5-406f-b4ef-6c0aacb48478" providerId="ADAL" clId="{454E8D2B-69F0-418F-8E33-350D74311F17}" dt="2018-08-27T18:45:45.442" v="67" actId="2696"/>
        <pc:sldMkLst>
          <pc:docMk/>
          <pc:sldMk cId="3293897136" sldId="307"/>
        </pc:sldMkLst>
      </pc:sldChg>
      <pc:sldChg chg="del">
        <pc:chgData name="Becky Mann" userId="eb467d60-cff5-406f-b4ef-6c0aacb48478" providerId="ADAL" clId="{454E8D2B-69F0-418F-8E33-350D74311F17}" dt="2018-08-27T18:45:45.486" v="68" actId="2696"/>
        <pc:sldMkLst>
          <pc:docMk/>
          <pc:sldMk cId="2758380305" sldId="308"/>
        </pc:sldMkLst>
      </pc:sldChg>
      <pc:sldChg chg="del">
        <pc:chgData name="Becky Mann" userId="eb467d60-cff5-406f-b4ef-6c0aacb48478" providerId="ADAL" clId="{454E8D2B-69F0-418F-8E33-350D74311F17}" dt="2018-08-27T18:45:45.523" v="69" actId="2696"/>
        <pc:sldMkLst>
          <pc:docMk/>
          <pc:sldMk cId="3953896286" sldId="309"/>
        </pc:sldMkLst>
      </pc:sldChg>
      <pc:sldChg chg="del">
        <pc:chgData name="Becky Mann" userId="eb467d60-cff5-406f-b4ef-6c0aacb48478" providerId="ADAL" clId="{454E8D2B-69F0-418F-8E33-350D74311F17}" dt="2018-08-27T18:45:45.565" v="70" actId="2696"/>
        <pc:sldMkLst>
          <pc:docMk/>
          <pc:sldMk cId="3598803477" sldId="310"/>
        </pc:sldMkLst>
      </pc:sldChg>
      <pc:sldChg chg="del">
        <pc:chgData name="Becky Mann" userId="eb467d60-cff5-406f-b4ef-6c0aacb48478" providerId="ADAL" clId="{454E8D2B-69F0-418F-8E33-350D74311F17}" dt="2018-08-27T18:45:45.608" v="71" actId="2696"/>
        <pc:sldMkLst>
          <pc:docMk/>
          <pc:sldMk cId="1419938255" sldId="311"/>
        </pc:sldMkLst>
      </pc:sldChg>
      <pc:sldChg chg="del">
        <pc:chgData name="Becky Mann" userId="eb467d60-cff5-406f-b4ef-6c0aacb48478" providerId="ADAL" clId="{454E8D2B-69F0-418F-8E33-350D74311F17}" dt="2018-08-27T18:45:45.653" v="72" actId="2696"/>
        <pc:sldMkLst>
          <pc:docMk/>
          <pc:sldMk cId="787659407" sldId="312"/>
        </pc:sldMkLst>
      </pc:sldChg>
      <pc:sldChg chg="del">
        <pc:chgData name="Becky Mann" userId="eb467d60-cff5-406f-b4ef-6c0aacb48478" providerId="ADAL" clId="{454E8D2B-69F0-418F-8E33-350D74311F17}" dt="2018-08-27T18:45:45.746" v="74" actId="2696"/>
        <pc:sldMkLst>
          <pc:docMk/>
          <pc:sldMk cId="2265798758" sldId="313"/>
        </pc:sldMkLst>
      </pc:sldChg>
      <pc:sldChg chg="del">
        <pc:chgData name="Becky Mann" userId="eb467d60-cff5-406f-b4ef-6c0aacb48478" providerId="ADAL" clId="{454E8D2B-69F0-418F-8E33-350D74311F17}" dt="2018-08-27T18:45:45.787" v="75" actId="2696"/>
        <pc:sldMkLst>
          <pc:docMk/>
          <pc:sldMk cId="4200973317" sldId="314"/>
        </pc:sldMkLst>
      </pc:sldChg>
      <pc:sldChg chg="del">
        <pc:chgData name="Becky Mann" userId="eb467d60-cff5-406f-b4ef-6c0aacb48478" providerId="ADAL" clId="{454E8D2B-69F0-418F-8E33-350D74311F17}" dt="2018-08-27T18:45:45.706" v="73" actId="2696"/>
        <pc:sldMkLst>
          <pc:docMk/>
          <pc:sldMk cId="3283004789" sldId="315"/>
        </pc:sldMkLst>
      </pc:sldChg>
      <pc:sldChg chg="del">
        <pc:chgData name="Becky Mann" userId="eb467d60-cff5-406f-b4ef-6c0aacb48478" providerId="ADAL" clId="{454E8D2B-69F0-418F-8E33-350D74311F17}" dt="2018-08-27T18:45:45.973" v="80" actId="2696"/>
        <pc:sldMkLst>
          <pc:docMk/>
          <pc:sldMk cId="2024201776" sldId="316"/>
        </pc:sldMkLst>
      </pc:sldChg>
      <pc:sldChg chg="del">
        <pc:chgData name="Becky Mann" userId="eb467d60-cff5-406f-b4ef-6c0aacb48478" providerId="ADAL" clId="{454E8D2B-69F0-418F-8E33-350D74311F17}" dt="2018-08-27T18:45:46.167" v="85" actId="2696"/>
        <pc:sldMkLst>
          <pc:docMk/>
          <pc:sldMk cId="2250176408" sldId="317"/>
        </pc:sldMkLst>
      </pc:sldChg>
      <pc:sldChg chg="del">
        <pc:chgData name="Becky Mann" userId="eb467d60-cff5-406f-b4ef-6c0aacb48478" providerId="ADAL" clId="{454E8D2B-69F0-418F-8E33-350D74311F17}" dt="2018-08-27T18:45:46.205" v="86" actId="2696"/>
        <pc:sldMkLst>
          <pc:docMk/>
          <pc:sldMk cId="1498360641" sldId="318"/>
        </pc:sldMkLst>
      </pc:sldChg>
      <pc:sldChg chg="del">
        <pc:chgData name="Becky Mann" userId="eb467d60-cff5-406f-b4ef-6c0aacb48478" providerId="ADAL" clId="{454E8D2B-69F0-418F-8E33-350D74311F17}" dt="2018-08-27T18:45:46.252" v="87" actId="2696"/>
        <pc:sldMkLst>
          <pc:docMk/>
          <pc:sldMk cId="2115053894" sldId="319"/>
        </pc:sldMkLst>
      </pc:sldChg>
      <pc:sldChg chg="del">
        <pc:chgData name="Becky Mann" userId="eb467d60-cff5-406f-b4ef-6c0aacb48478" providerId="ADAL" clId="{454E8D2B-69F0-418F-8E33-350D74311F17}" dt="2018-08-27T18:45:46.291" v="88" actId="2696"/>
        <pc:sldMkLst>
          <pc:docMk/>
          <pc:sldMk cId="274512618" sldId="320"/>
        </pc:sldMkLst>
      </pc:sldChg>
      <pc:sldChg chg="del">
        <pc:chgData name="Becky Mann" userId="eb467d60-cff5-406f-b4ef-6c0aacb48478" providerId="ADAL" clId="{454E8D2B-69F0-418F-8E33-350D74311F17}" dt="2018-08-27T18:45:46.343" v="89" actId="2696"/>
        <pc:sldMkLst>
          <pc:docMk/>
          <pc:sldMk cId="2592657017" sldId="321"/>
        </pc:sldMkLst>
      </pc:sldChg>
      <pc:sldChg chg="del">
        <pc:chgData name="Becky Mann" userId="eb467d60-cff5-406f-b4ef-6c0aacb48478" providerId="ADAL" clId="{454E8D2B-69F0-418F-8E33-350D74311F17}" dt="2018-08-27T18:45:46.007" v="81" actId="2696"/>
        <pc:sldMkLst>
          <pc:docMk/>
          <pc:sldMk cId="3514270331" sldId="322"/>
        </pc:sldMkLst>
      </pc:sldChg>
      <pc:sldChg chg="del">
        <pc:chgData name="Becky Mann" userId="eb467d60-cff5-406f-b4ef-6c0aacb48478" providerId="ADAL" clId="{454E8D2B-69F0-418F-8E33-350D74311F17}" dt="2018-08-27T18:45:46.040" v="82" actId="2696"/>
        <pc:sldMkLst>
          <pc:docMk/>
          <pc:sldMk cId="510086316" sldId="323"/>
        </pc:sldMkLst>
      </pc:sldChg>
      <pc:sldChg chg="del">
        <pc:chgData name="Becky Mann" userId="eb467d60-cff5-406f-b4ef-6c0aacb48478" providerId="ADAL" clId="{454E8D2B-69F0-418F-8E33-350D74311F17}" dt="2018-08-27T18:45:46.086" v="83" actId="2696"/>
        <pc:sldMkLst>
          <pc:docMk/>
          <pc:sldMk cId="2011447127" sldId="324"/>
        </pc:sldMkLst>
      </pc:sldChg>
      <pc:sldChg chg="del">
        <pc:chgData name="Becky Mann" userId="eb467d60-cff5-406f-b4ef-6c0aacb48478" providerId="ADAL" clId="{454E8D2B-69F0-418F-8E33-350D74311F17}" dt="2018-08-27T18:45:46.130" v="84" actId="2696"/>
        <pc:sldMkLst>
          <pc:docMk/>
          <pc:sldMk cId="3995542301" sldId="325"/>
        </pc:sldMkLst>
      </pc:sldChg>
      <pc:sldChg chg="del">
        <pc:chgData name="Becky Mann" userId="eb467d60-cff5-406f-b4ef-6c0aacb48478" providerId="ADAL" clId="{454E8D2B-69F0-418F-8E33-350D74311F17}" dt="2018-08-27T18:45:46.552" v="94" actId="2696"/>
        <pc:sldMkLst>
          <pc:docMk/>
          <pc:sldMk cId="2530393652" sldId="326"/>
        </pc:sldMkLst>
      </pc:sldChg>
      <pc:sldChg chg="del">
        <pc:chgData name="Becky Mann" userId="eb467d60-cff5-406f-b4ef-6c0aacb48478" providerId="ADAL" clId="{454E8D2B-69F0-418F-8E33-350D74311F17}" dt="2018-08-27T18:45:46.599" v="95" actId="2696"/>
        <pc:sldMkLst>
          <pc:docMk/>
          <pc:sldMk cId="387205813" sldId="327"/>
        </pc:sldMkLst>
      </pc:sldChg>
      <pc:sldChg chg="del">
        <pc:chgData name="Becky Mann" userId="eb467d60-cff5-406f-b4ef-6c0aacb48478" providerId="ADAL" clId="{454E8D2B-69F0-418F-8E33-350D74311F17}" dt="2018-08-27T18:45:46.650" v="96" actId="2696"/>
        <pc:sldMkLst>
          <pc:docMk/>
          <pc:sldMk cId="3566580247" sldId="328"/>
        </pc:sldMkLst>
      </pc:sldChg>
      <pc:sldChg chg="del">
        <pc:chgData name="Becky Mann" userId="eb467d60-cff5-406f-b4ef-6c0aacb48478" providerId="ADAL" clId="{454E8D2B-69F0-418F-8E33-350D74311F17}" dt="2018-08-27T18:45:46.692" v="97" actId="2696"/>
        <pc:sldMkLst>
          <pc:docMk/>
          <pc:sldMk cId="272891693" sldId="329"/>
        </pc:sldMkLst>
      </pc:sldChg>
      <pc:sldChg chg="del">
        <pc:chgData name="Becky Mann" userId="eb467d60-cff5-406f-b4ef-6c0aacb48478" providerId="ADAL" clId="{454E8D2B-69F0-418F-8E33-350D74311F17}" dt="2018-08-27T18:45:46.733" v="98" actId="2696"/>
        <pc:sldMkLst>
          <pc:docMk/>
          <pc:sldMk cId="2684256607" sldId="330"/>
        </pc:sldMkLst>
      </pc:sldChg>
      <pc:sldChg chg="del">
        <pc:chgData name="Becky Mann" userId="eb467d60-cff5-406f-b4ef-6c0aacb48478" providerId="ADAL" clId="{454E8D2B-69F0-418F-8E33-350D74311F17}" dt="2018-08-27T18:45:46.771" v="99" actId="2696"/>
        <pc:sldMkLst>
          <pc:docMk/>
          <pc:sldMk cId="1022537552" sldId="331"/>
        </pc:sldMkLst>
      </pc:sldChg>
      <pc:sldChg chg="del">
        <pc:chgData name="Becky Mann" userId="eb467d60-cff5-406f-b4ef-6c0aacb48478" providerId="ADAL" clId="{454E8D2B-69F0-418F-8E33-350D74311F17}" dt="2018-08-27T18:45:46.821" v="100" actId="2696"/>
        <pc:sldMkLst>
          <pc:docMk/>
          <pc:sldMk cId="1346577054" sldId="332"/>
        </pc:sldMkLst>
      </pc:sldChg>
      <pc:sldChg chg="del">
        <pc:chgData name="Becky Mann" userId="eb467d60-cff5-406f-b4ef-6c0aacb48478" providerId="ADAL" clId="{454E8D2B-69F0-418F-8E33-350D74311F17}" dt="2018-08-27T18:45:46.866" v="101" actId="2696"/>
        <pc:sldMkLst>
          <pc:docMk/>
          <pc:sldMk cId="3191637485" sldId="333"/>
        </pc:sldMkLst>
      </pc:sldChg>
      <pc:sldChg chg="del">
        <pc:chgData name="Becky Mann" userId="eb467d60-cff5-406f-b4ef-6c0aacb48478" providerId="ADAL" clId="{454E8D2B-69F0-418F-8E33-350D74311F17}" dt="2018-08-27T18:45:46.907" v="102" actId="2696"/>
        <pc:sldMkLst>
          <pc:docMk/>
          <pc:sldMk cId="514820736" sldId="334"/>
        </pc:sldMkLst>
      </pc:sldChg>
      <pc:sldChg chg="del">
        <pc:chgData name="Becky Mann" userId="eb467d60-cff5-406f-b4ef-6c0aacb48478" providerId="ADAL" clId="{454E8D2B-69F0-418F-8E33-350D74311F17}" dt="2018-08-27T18:45:46.939" v="103" actId="2696"/>
        <pc:sldMkLst>
          <pc:docMk/>
          <pc:sldMk cId="2924405351" sldId="335"/>
        </pc:sldMkLst>
      </pc:sldChg>
      <pc:sldChg chg="del">
        <pc:chgData name="Becky Mann" userId="eb467d60-cff5-406f-b4ef-6c0aacb48478" providerId="ADAL" clId="{454E8D2B-69F0-418F-8E33-350D74311F17}" dt="2018-08-27T18:45:46.969" v="104" actId="2696"/>
        <pc:sldMkLst>
          <pc:docMk/>
          <pc:sldMk cId="526028123" sldId="336"/>
        </pc:sldMkLst>
      </pc:sldChg>
      <pc:sldChg chg="del">
        <pc:chgData name="Becky Mann" userId="eb467d60-cff5-406f-b4ef-6c0aacb48478" providerId="ADAL" clId="{454E8D2B-69F0-418F-8E33-350D74311F17}" dt="2018-08-27T18:45:47.007" v="105" actId="2696"/>
        <pc:sldMkLst>
          <pc:docMk/>
          <pc:sldMk cId="1140511554" sldId="337"/>
        </pc:sldMkLst>
      </pc:sldChg>
      <pc:sldChg chg="del">
        <pc:chgData name="Becky Mann" userId="eb467d60-cff5-406f-b4ef-6c0aacb48478" providerId="ADAL" clId="{454E8D2B-69F0-418F-8E33-350D74311F17}" dt="2018-08-27T18:45:47.039" v="106" actId="2696"/>
        <pc:sldMkLst>
          <pc:docMk/>
          <pc:sldMk cId="3508098653" sldId="338"/>
        </pc:sldMkLst>
      </pc:sldChg>
      <pc:sldChg chg="del">
        <pc:chgData name="Becky Mann" userId="eb467d60-cff5-406f-b4ef-6c0aacb48478" providerId="ADAL" clId="{454E8D2B-69F0-418F-8E33-350D74311F17}" dt="2018-08-27T18:45:47.081" v="107" actId="2696"/>
        <pc:sldMkLst>
          <pc:docMk/>
          <pc:sldMk cId="553365934" sldId="339"/>
        </pc:sldMkLst>
      </pc:sldChg>
      <pc:sldChg chg="del">
        <pc:chgData name="Becky Mann" userId="eb467d60-cff5-406f-b4ef-6c0aacb48478" providerId="ADAL" clId="{454E8D2B-69F0-418F-8E33-350D74311F17}" dt="2018-08-27T18:45:47.209" v="111" actId="2696"/>
        <pc:sldMkLst>
          <pc:docMk/>
          <pc:sldMk cId="3557020749" sldId="340"/>
        </pc:sldMkLst>
      </pc:sldChg>
      <pc:sldChg chg="del">
        <pc:chgData name="Becky Mann" userId="eb467d60-cff5-406f-b4ef-6c0aacb48478" providerId="ADAL" clId="{454E8D2B-69F0-418F-8E33-350D74311F17}" dt="2018-08-27T18:45:47.320" v="114" actId="2696"/>
        <pc:sldMkLst>
          <pc:docMk/>
          <pc:sldMk cId="636068235" sldId="341"/>
        </pc:sldMkLst>
      </pc:sldChg>
      <pc:sldChg chg="del">
        <pc:chgData name="Becky Mann" userId="eb467d60-cff5-406f-b4ef-6c0aacb48478" providerId="ADAL" clId="{454E8D2B-69F0-418F-8E33-350D74311F17}" dt="2018-08-27T18:45:47.249" v="112" actId="2696"/>
        <pc:sldMkLst>
          <pc:docMk/>
          <pc:sldMk cId="2302058372" sldId="342"/>
        </pc:sldMkLst>
      </pc:sldChg>
      <pc:sldChg chg="del">
        <pc:chgData name="Becky Mann" userId="eb467d60-cff5-406f-b4ef-6c0aacb48478" providerId="ADAL" clId="{454E8D2B-69F0-418F-8E33-350D74311F17}" dt="2018-08-27T18:45:47.285" v="113" actId="2696"/>
        <pc:sldMkLst>
          <pc:docMk/>
          <pc:sldMk cId="2072826259" sldId="343"/>
        </pc:sldMkLst>
      </pc:sldChg>
      <pc:sldChg chg="del">
        <pc:chgData name="Becky Mann" userId="eb467d60-cff5-406f-b4ef-6c0aacb48478" providerId="ADAL" clId="{454E8D2B-69F0-418F-8E33-350D74311F17}" dt="2018-08-27T18:45:47.354" v="115" actId="2696"/>
        <pc:sldMkLst>
          <pc:docMk/>
          <pc:sldMk cId="1293916110" sldId="344"/>
        </pc:sldMkLst>
      </pc:sldChg>
      <pc:sldChg chg="del">
        <pc:chgData name="Becky Mann" userId="eb467d60-cff5-406f-b4ef-6c0aacb48478" providerId="ADAL" clId="{454E8D2B-69F0-418F-8E33-350D74311F17}" dt="2018-08-27T18:45:47.393" v="116" actId="2696"/>
        <pc:sldMkLst>
          <pc:docMk/>
          <pc:sldMk cId="4202763388" sldId="345"/>
        </pc:sldMkLst>
      </pc:sldChg>
      <pc:sldChg chg="del">
        <pc:chgData name="Becky Mann" userId="eb467d60-cff5-406f-b4ef-6c0aacb48478" providerId="ADAL" clId="{454E8D2B-69F0-418F-8E33-350D74311F17}" dt="2018-08-27T18:45:47.436" v="117" actId="2696"/>
        <pc:sldMkLst>
          <pc:docMk/>
          <pc:sldMk cId="1880378309" sldId="346"/>
        </pc:sldMkLst>
      </pc:sldChg>
      <pc:sldChg chg="del">
        <pc:chgData name="Becky Mann" userId="eb467d60-cff5-406f-b4ef-6c0aacb48478" providerId="ADAL" clId="{454E8D2B-69F0-418F-8E33-350D74311F17}" dt="2018-08-27T18:45:47.470" v="118" actId="2696"/>
        <pc:sldMkLst>
          <pc:docMk/>
          <pc:sldMk cId="4207711224" sldId="347"/>
        </pc:sldMkLst>
      </pc:sldChg>
      <pc:sldChg chg="del">
        <pc:chgData name="Becky Mann" userId="eb467d60-cff5-406f-b4ef-6c0aacb48478" providerId="ADAL" clId="{454E8D2B-69F0-418F-8E33-350D74311F17}" dt="2018-08-27T18:45:47.505" v="119" actId="2696"/>
        <pc:sldMkLst>
          <pc:docMk/>
          <pc:sldMk cId="3142416897" sldId="348"/>
        </pc:sldMkLst>
      </pc:sldChg>
      <pc:sldChg chg="del">
        <pc:chgData name="Becky Mann" userId="eb467d60-cff5-406f-b4ef-6c0aacb48478" providerId="ADAL" clId="{454E8D2B-69F0-418F-8E33-350D74311F17}" dt="2018-08-27T18:45:47.541" v="120" actId="2696"/>
        <pc:sldMkLst>
          <pc:docMk/>
          <pc:sldMk cId="2005166254" sldId="349"/>
        </pc:sldMkLst>
      </pc:sldChg>
      <pc:sldChg chg="del">
        <pc:chgData name="Becky Mann" userId="eb467d60-cff5-406f-b4ef-6c0aacb48478" providerId="ADAL" clId="{454E8D2B-69F0-418F-8E33-350D74311F17}" dt="2018-08-27T18:45:47.617" v="122" actId="2696"/>
        <pc:sldMkLst>
          <pc:docMk/>
          <pc:sldMk cId="1078622178" sldId="350"/>
        </pc:sldMkLst>
      </pc:sldChg>
      <pc:sldChg chg="del">
        <pc:chgData name="Becky Mann" userId="eb467d60-cff5-406f-b4ef-6c0aacb48478" providerId="ADAL" clId="{454E8D2B-69F0-418F-8E33-350D74311F17}" dt="2018-08-27T18:45:47.579" v="121" actId="2696"/>
        <pc:sldMkLst>
          <pc:docMk/>
          <pc:sldMk cId="1917257423" sldId="352"/>
        </pc:sldMkLst>
      </pc:sldChg>
      <pc:sldChg chg="del">
        <pc:chgData name="Becky Mann" userId="eb467d60-cff5-406f-b4ef-6c0aacb48478" providerId="ADAL" clId="{454E8D2B-69F0-418F-8E33-350D74311F17}" dt="2018-08-27T18:45:47.654" v="123" actId="2696"/>
        <pc:sldMkLst>
          <pc:docMk/>
          <pc:sldMk cId="3942378505" sldId="353"/>
        </pc:sldMkLst>
      </pc:sldChg>
      <pc:sldChg chg="del">
        <pc:chgData name="Becky Mann" userId="eb467d60-cff5-406f-b4ef-6c0aacb48478" providerId="ADAL" clId="{454E8D2B-69F0-418F-8E33-350D74311F17}" dt="2018-08-27T18:45:47.795" v="128" actId="2696"/>
        <pc:sldMkLst>
          <pc:docMk/>
          <pc:sldMk cId="2017100274" sldId="354"/>
        </pc:sldMkLst>
      </pc:sldChg>
      <pc:sldChg chg="del">
        <pc:chgData name="Becky Mann" userId="eb467d60-cff5-406f-b4ef-6c0aacb48478" providerId="ADAL" clId="{454E8D2B-69F0-418F-8E33-350D74311F17}" dt="2018-08-27T18:45:47.821" v="129" actId="2696"/>
        <pc:sldMkLst>
          <pc:docMk/>
          <pc:sldMk cId="2404341671" sldId="355"/>
        </pc:sldMkLst>
      </pc:sldChg>
      <pc:sldChg chg="del">
        <pc:chgData name="Becky Mann" userId="eb467d60-cff5-406f-b4ef-6c0aacb48478" providerId="ADAL" clId="{454E8D2B-69F0-418F-8E33-350D74311F17}" dt="2018-08-27T18:45:47.852" v="130" actId="2696"/>
        <pc:sldMkLst>
          <pc:docMk/>
          <pc:sldMk cId="1912542930" sldId="356"/>
        </pc:sldMkLst>
      </pc:sldChg>
      <pc:sldChg chg="del">
        <pc:chgData name="Becky Mann" userId="eb467d60-cff5-406f-b4ef-6c0aacb48478" providerId="ADAL" clId="{454E8D2B-69F0-418F-8E33-350D74311F17}" dt="2018-08-27T18:45:47.881" v="131" actId="2696"/>
        <pc:sldMkLst>
          <pc:docMk/>
          <pc:sldMk cId="3471589889" sldId="357"/>
        </pc:sldMkLst>
      </pc:sldChg>
      <pc:sldChg chg="del">
        <pc:chgData name="Becky Mann" userId="eb467d60-cff5-406f-b4ef-6c0aacb48478" providerId="ADAL" clId="{454E8D2B-69F0-418F-8E33-350D74311F17}" dt="2018-08-27T18:45:47.918" v="132" actId="2696"/>
        <pc:sldMkLst>
          <pc:docMk/>
          <pc:sldMk cId="646177477" sldId="358"/>
        </pc:sldMkLst>
      </pc:sldChg>
      <pc:sldChg chg="del">
        <pc:chgData name="Becky Mann" userId="eb467d60-cff5-406f-b4ef-6c0aacb48478" providerId="ADAL" clId="{454E8D2B-69F0-418F-8E33-350D74311F17}" dt="2018-08-27T18:45:47.951" v="133" actId="2696"/>
        <pc:sldMkLst>
          <pc:docMk/>
          <pc:sldMk cId="1174526308" sldId="359"/>
        </pc:sldMkLst>
      </pc:sldChg>
      <pc:sldChg chg="del">
        <pc:chgData name="Becky Mann" userId="eb467d60-cff5-406f-b4ef-6c0aacb48478" providerId="ADAL" clId="{454E8D2B-69F0-418F-8E33-350D74311F17}" dt="2018-08-27T18:45:47.985" v="134" actId="2696"/>
        <pc:sldMkLst>
          <pc:docMk/>
          <pc:sldMk cId="733403810" sldId="360"/>
        </pc:sldMkLst>
      </pc:sldChg>
      <pc:sldChg chg="del">
        <pc:chgData name="Becky Mann" userId="eb467d60-cff5-406f-b4ef-6c0aacb48478" providerId="ADAL" clId="{454E8D2B-69F0-418F-8E33-350D74311F17}" dt="2018-08-27T18:45:48.014" v="135" actId="2696"/>
        <pc:sldMkLst>
          <pc:docMk/>
          <pc:sldMk cId="2909486730" sldId="361"/>
        </pc:sldMkLst>
      </pc:sldChg>
      <pc:sldChg chg="del">
        <pc:chgData name="Becky Mann" userId="eb467d60-cff5-406f-b4ef-6c0aacb48478" providerId="ADAL" clId="{454E8D2B-69F0-418F-8E33-350D74311F17}" dt="2018-08-27T18:45:48.049" v="136" actId="2696"/>
        <pc:sldMkLst>
          <pc:docMk/>
          <pc:sldMk cId="1743209285" sldId="362"/>
        </pc:sldMkLst>
      </pc:sldChg>
      <pc:sldChg chg="del">
        <pc:chgData name="Becky Mann" userId="eb467d60-cff5-406f-b4ef-6c0aacb48478" providerId="ADAL" clId="{454E8D2B-69F0-418F-8E33-350D74311F17}" dt="2018-08-27T18:45:48.085" v="137" actId="2696"/>
        <pc:sldMkLst>
          <pc:docMk/>
          <pc:sldMk cId="306591123" sldId="363"/>
        </pc:sldMkLst>
      </pc:sldChg>
      <pc:sldChg chg="del">
        <pc:chgData name="Becky Mann" userId="eb467d60-cff5-406f-b4ef-6c0aacb48478" providerId="ADAL" clId="{454E8D2B-69F0-418F-8E33-350D74311F17}" dt="2018-08-27T18:45:48.119" v="138" actId="2696"/>
        <pc:sldMkLst>
          <pc:docMk/>
          <pc:sldMk cId="1277440044" sldId="364"/>
        </pc:sldMkLst>
      </pc:sldChg>
      <pc:sldChg chg="del">
        <pc:chgData name="Becky Mann" userId="eb467d60-cff5-406f-b4ef-6c0aacb48478" providerId="ADAL" clId="{454E8D2B-69F0-418F-8E33-350D74311F17}" dt="2018-08-27T18:45:48.145" v="139" actId="2696"/>
        <pc:sldMkLst>
          <pc:docMk/>
          <pc:sldMk cId="599626265" sldId="365"/>
        </pc:sldMkLst>
      </pc:sldChg>
      <pc:sldChg chg="del">
        <pc:chgData name="Becky Mann" userId="eb467d60-cff5-406f-b4ef-6c0aacb48478" providerId="ADAL" clId="{454E8D2B-69F0-418F-8E33-350D74311F17}" dt="2018-08-27T18:45:48.183" v="140" actId="2696"/>
        <pc:sldMkLst>
          <pc:docMk/>
          <pc:sldMk cId="4187363631" sldId="366"/>
        </pc:sldMkLst>
      </pc:sldChg>
      <pc:sldChg chg="del">
        <pc:chgData name="Becky Mann" userId="eb467d60-cff5-406f-b4ef-6c0aacb48478" providerId="ADAL" clId="{454E8D2B-69F0-418F-8E33-350D74311F17}" dt="2018-08-27T18:45:48.234" v="141" actId="2696"/>
        <pc:sldMkLst>
          <pc:docMk/>
          <pc:sldMk cId="2832143717" sldId="367"/>
        </pc:sldMkLst>
      </pc:sldChg>
      <pc:sldChg chg="del">
        <pc:chgData name="Becky Mann" userId="eb467d60-cff5-406f-b4ef-6c0aacb48478" providerId="ADAL" clId="{454E8D2B-69F0-418F-8E33-350D74311F17}" dt="2018-08-27T18:45:48.265" v="142" actId="2696"/>
        <pc:sldMkLst>
          <pc:docMk/>
          <pc:sldMk cId="147050791" sldId="368"/>
        </pc:sldMkLst>
      </pc:sldChg>
      <pc:sldChg chg="del">
        <pc:chgData name="Becky Mann" userId="eb467d60-cff5-406f-b4ef-6c0aacb48478" providerId="ADAL" clId="{454E8D2B-69F0-418F-8E33-350D74311F17}" dt="2018-08-27T18:45:48.306" v="143" actId="2696"/>
        <pc:sldMkLst>
          <pc:docMk/>
          <pc:sldMk cId="1093469834" sldId="369"/>
        </pc:sldMkLst>
      </pc:sldChg>
      <pc:sldChg chg="del">
        <pc:chgData name="Becky Mann" userId="eb467d60-cff5-406f-b4ef-6c0aacb48478" providerId="ADAL" clId="{454E8D2B-69F0-418F-8E33-350D74311F17}" dt="2018-08-27T18:45:48.456" v="148" actId="2696"/>
        <pc:sldMkLst>
          <pc:docMk/>
          <pc:sldMk cId="810676959" sldId="370"/>
        </pc:sldMkLst>
      </pc:sldChg>
      <pc:sldChg chg="del">
        <pc:chgData name="Becky Mann" userId="eb467d60-cff5-406f-b4ef-6c0aacb48478" providerId="ADAL" clId="{454E8D2B-69F0-418F-8E33-350D74311F17}" dt="2018-08-27T18:45:48.486" v="149" actId="2696"/>
        <pc:sldMkLst>
          <pc:docMk/>
          <pc:sldMk cId="124110649" sldId="371"/>
        </pc:sldMkLst>
      </pc:sldChg>
      <pc:sldChg chg="del">
        <pc:chgData name="Becky Mann" userId="eb467d60-cff5-406f-b4ef-6c0aacb48478" providerId="ADAL" clId="{454E8D2B-69F0-418F-8E33-350D74311F17}" dt="2018-08-27T18:45:48.517" v="150" actId="2696"/>
        <pc:sldMkLst>
          <pc:docMk/>
          <pc:sldMk cId="4232753847" sldId="372"/>
        </pc:sldMkLst>
      </pc:sldChg>
      <pc:sldChg chg="del">
        <pc:chgData name="Becky Mann" userId="eb467d60-cff5-406f-b4ef-6c0aacb48478" providerId="ADAL" clId="{454E8D2B-69F0-418F-8E33-350D74311F17}" dt="2018-08-27T18:45:48.542" v="151" actId="2696"/>
        <pc:sldMkLst>
          <pc:docMk/>
          <pc:sldMk cId="2746464866" sldId="373"/>
        </pc:sldMkLst>
      </pc:sldChg>
      <pc:sldChg chg="del">
        <pc:chgData name="Becky Mann" userId="eb467d60-cff5-406f-b4ef-6c0aacb48478" providerId="ADAL" clId="{454E8D2B-69F0-418F-8E33-350D74311F17}" dt="2018-08-27T18:45:48.576" v="152" actId="2696"/>
        <pc:sldMkLst>
          <pc:docMk/>
          <pc:sldMk cId="2786000207" sldId="374"/>
        </pc:sldMkLst>
      </pc:sldChg>
      <pc:sldChg chg="del">
        <pc:chgData name="Becky Mann" userId="eb467d60-cff5-406f-b4ef-6c0aacb48478" providerId="ADAL" clId="{454E8D2B-69F0-418F-8E33-350D74311F17}" dt="2018-08-27T18:45:48.608" v="153" actId="2696"/>
        <pc:sldMkLst>
          <pc:docMk/>
          <pc:sldMk cId="1183842657" sldId="375"/>
        </pc:sldMkLst>
      </pc:sldChg>
      <pc:sldChg chg="del">
        <pc:chgData name="Becky Mann" userId="eb467d60-cff5-406f-b4ef-6c0aacb48478" providerId="ADAL" clId="{454E8D2B-69F0-418F-8E33-350D74311F17}" dt="2018-08-27T18:45:48.640" v="154" actId="2696"/>
        <pc:sldMkLst>
          <pc:docMk/>
          <pc:sldMk cId="1786481513" sldId="376"/>
        </pc:sldMkLst>
      </pc:sldChg>
      <pc:sldChg chg="del">
        <pc:chgData name="Becky Mann" userId="eb467d60-cff5-406f-b4ef-6c0aacb48478" providerId="ADAL" clId="{454E8D2B-69F0-418F-8E33-350D74311F17}" dt="2018-08-27T18:45:48.669" v="155" actId="2696"/>
        <pc:sldMkLst>
          <pc:docMk/>
          <pc:sldMk cId="458366570" sldId="377"/>
        </pc:sldMkLst>
      </pc:sldChg>
      <pc:sldChg chg="del">
        <pc:chgData name="Becky Mann" userId="eb467d60-cff5-406f-b4ef-6c0aacb48478" providerId="ADAL" clId="{454E8D2B-69F0-418F-8E33-350D74311F17}" dt="2018-08-27T18:45:48.695" v="156" actId="2696"/>
        <pc:sldMkLst>
          <pc:docMk/>
          <pc:sldMk cId="1142040272" sldId="378"/>
        </pc:sldMkLst>
      </pc:sldChg>
      <pc:sldChg chg="del">
        <pc:chgData name="Becky Mann" userId="eb467d60-cff5-406f-b4ef-6c0aacb48478" providerId="ADAL" clId="{454E8D2B-69F0-418F-8E33-350D74311F17}" dt="2018-08-27T18:45:48.729" v="157" actId="2696"/>
        <pc:sldMkLst>
          <pc:docMk/>
          <pc:sldMk cId="1067749395" sldId="379"/>
        </pc:sldMkLst>
      </pc:sldChg>
      <pc:sldChg chg="del">
        <pc:chgData name="Becky Mann" userId="eb467d60-cff5-406f-b4ef-6c0aacb48478" providerId="ADAL" clId="{454E8D2B-69F0-418F-8E33-350D74311F17}" dt="2018-08-27T18:45:48.759" v="158" actId="2696"/>
        <pc:sldMkLst>
          <pc:docMk/>
          <pc:sldMk cId="156482934" sldId="380"/>
        </pc:sldMkLst>
      </pc:sldChg>
      <pc:sldChg chg="del">
        <pc:chgData name="Becky Mann" userId="eb467d60-cff5-406f-b4ef-6c0aacb48478" providerId="ADAL" clId="{454E8D2B-69F0-418F-8E33-350D74311F17}" dt="2018-08-27T18:45:48.797" v="159" actId="2696"/>
        <pc:sldMkLst>
          <pc:docMk/>
          <pc:sldMk cId="779547280" sldId="381"/>
        </pc:sldMkLst>
      </pc:sldChg>
      <pc:sldChg chg="del">
        <pc:chgData name="Becky Mann" userId="eb467d60-cff5-406f-b4ef-6c0aacb48478" providerId="ADAL" clId="{454E8D2B-69F0-418F-8E33-350D74311F17}" dt="2018-08-27T18:45:48.842" v="160" actId="2696"/>
        <pc:sldMkLst>
          <pc:docMk/>
          <pc:sldMk cId="4075920877" sldId="382"/>
        </pc:sldMkLst>
      </pc:sldChg>
      <pc:sldChg chg="del">
        <pc:chgData name="Becky Mann" userId="eb467d60-cff5-406f-b4ef-6c0aacb48478" providerId="ADAL" clId="{454E8D2B-69F0-418F-8E33-350D74311F17}" dt="2018-08-27T18:45:48.989" v="165" actId="2696"/>
        <pc:sldMkLst>
          <pc:docMk/>
          <pc:sldMk cId="100985728" sldId="383"/>
        </pc:sldMkLst>
      </pc:sldChg>
      <pc:sldChg chg="del">
        <pc:chgData name="Becky Mann" userId="eb467d60-cff5-406f-b4ef-6c0aacb48478" providerId="ADAL" clId="{454E8D2B-69F0-418F-8E33-350D74311F17}" dt="2018-08-27T18:45:49.096" v="166" actId="2696"/>
        <pc:sldMkLst>
          <pc:docMk/>
          <pc:sldMk cId="2414047224" sldId="384"/>
        </pc:sldMkLst>
      </pc:sldChg>
      <pc:sldChg chg="del">
        <pc:chgData name="Becky Mann" userId="eb467d60-cff5-406f-b4ef-6c0aacb48478" providerId="ADAL" clId="{454E8D2B-69F0-418F-8E33-350D74311F17}" dt="2018-08-27T18:45:49.123" v="167" actId="2696"/>
        <pc:sldMkLst>
          <pc:docMk/>
          <pc:sldMk cId="403897518" sldId="385"/>
        </pc:sldMkLst>
      </pc:sldChg>
      <pc:sldChg chg="del">
        <pc:chgData name="Becky Mann" userId="eb467d60-cff5-406f-b4ef-6c0aacb48478" providerId="ADAL" clId="{454E8D2B-69F0-418F-8E33-350D74311F17}" dt="2018-08-27T18:45:49.151" v="168" actId="2696"/>
        <pc:sldMkLst>
          <pc:docMk/>
          <pc:sldMk cId="3839513269" sldId="386"/>
        </pc:sldMkLst>
      </pc:sldChg>
      <pc:sldChg chg="del">
        <pc:chgData name="Becky Mann" userId="eb467d60-cff5-406f-b4ef-6c0aacb48478" providerId="ADAL" clId="{454E8D2B-69F0-418F-8E33-350D74311F17}" dt="2018-08-27T18:45:49.247" v="171" actId="2696"/>
        <pc:sldMkLst>
          <pc:docMk/>
          <pc:sldMk cId="580810785" sldId="387"/>
        </pc:sldMkLst>
      </pc:sldChg>
      <pc:sldChg chg="del">
        <pc:chgData name="Becky Mann" userId="eb467d60-cff5-406f-b4ef-6c0aacb48478" providerId="ADAL" clId="{454E8D2B-69F0-418F-8E33-350D74311F17}" dt="2018-08-27T18:45:49.176" v="169" actId="2696"/>
        <pc:sldMkLst>
          <pc:docMk/>
          <pc:sldMk cId="3276670665" sldId="388"/>
        </pc:sldMkLst>
      </pc:sldChg>
      <pc:sldChg chg="del">
        <pc:chgData name="Becky Mann" userId="eb467d60-cff5-406f-b4ef-6c0aacb48478" providerId="ADAL" clId="{454E8D2B-69F0-418F-8E33-350D74311F17}" dt="2018-08-27T18:45:49.206" v="170" actId="2696"/>
        <pc:sldMkLst>
          <pc:docMk/>
          <pc:sldMk cId="1526239067" sldId="389"/>
        </pc:sldMkLst>
      </pc:sldChg>
      <pc:sldChg chg="del">
        <pc:chgData name="Becky Mann" userId="eb467d60-cff5-406f-b4ef-6c0aacb48478" providerId="ADAL" clId="{454E8D2B-69F0-418F-8E33-350D74311F17}" dt="2018-08-27T18:45:49.272" v="172" actId="2696"/>
        <pc:sldMkLst>
          <pc:docMk/>
          <pc:sldMk cId="1668048944" sldId="390"/>
        </pc:sldMkLst>
      </pc:sldChg>
      <pc:sldChg chg="del">
        <pc:chgData name="Becky Mann" userId="eb467d60-cff5-406f-b4ef-6c0aacb48478" providerId="ADAL" clId="{454E8D2B-69F0-418F-8E33-350D74311F17}" dt="2018-08-27T18:45:49.297" v="173" actId="2696"/>
        <pc:sldMkLst>
          <pc:docMk/>
          <pc:sldMk cId="3069969971" sldId="391"/>
        </pc:sldMkLst>
      </pc:sldChg>
      <pc:sldChg chg="del">
        <pc:chgData name="Becky Mann" userId="eb467d60-cff5-406f-b4ef-6c0aacb48478" providerId="ADAL" clId="{454E8D2B-69F0-418F-8E33-350D74311F17}" dt="2018-08-27T18:45:49.325" v="174" actId="2696"/>
        <pc:sldMkLst>
          <pc:docMk/>
          <pc:sldMk cId="3666778671" sldId="392"/>
        </pc:sldMkLst>
      </pc:sldChg>
      <pc:sldChg chg="del">
        <pc:chgData name="Becky Mann" userId="eb467d60-cff5-406f-b4ef-6c0aacb48478" providerId="ADAL" clId="{454E8D2B-69F0-418F-8E33-350D74311F17}" dt="2018-08-27T18:45:49.347" v="175" actId="2696"/>
        <pc:sldMkLst>
          <pc:docMk/>
          <pc:sldMk cId="653740224" sldId="394"/>
        </pc:sldMkLst>
      </pc:sldChg>
      <pc:sldChg chg="del">
        <pc:chgData name="Becky Mann" userId="eb467d60-cff5-406f-b4ef-6c0aacb48478" providerId="ADAL" clId="{454E8D2B-69F0-418F-8E33-350D74311F17}" dt="2018-08-27T18:45:49.411" v="176" actId="2696"/>
        <pc:sldMkLst>
          <pc:docMk/>
          <pc:sldMk cId="3811986630" sldId="395"/>
        </pc:sldMkLst>
      </pc:sldChg>
      <pc:sldChg chg="del">
        <pc:chgData name="Becky Mann" userId="eb467d60-cff5-406f-b4ef-6c0aacb48478" providerId="ADAL" clId="{454E8D2B-69F0-418F-8E33-350D74311F17}" dt="2018-08-27T18:45:49.577" v="177" actId="2696"/>
        <pc:sldMkLst>
          <pc:docMk/>
          <pc:sldMk cId="4252619422" sldId="396"/>
        </pc:sldMkLst>
      </pc:sldChg>
      <pc:sldChg chg="del">
        <pc:chgData name="Becky Mann" userId="eb467d60-cff5-406f-b4ef-6c0aacb48478" providerId="ADAL" clId="{454E8D2B-69F0-418F-8E33-350D74311F17}" dt="2018-08-27T18:45:49.603" v="178" actId="2696"/>
        <pc:sldMkLst>
          <pc:docMk/>
          <pc:sldMk cId="218590653" sldId="397"/>
        </pc:sldMkLst>
      </pc:sldChg>
      <pc:sldChg chg="del">
        <pc:chgData name="Becky Mann" userId="eb467d60-cff5-406f-b4ef-6c0aacb48478" providerId="ADAL" clId="{454E8D2B-69F0-418F-8E33-350D74311F17}" dt="2018-08-27T18:45:49.636" v="179" actId="2696"/>
        <pc:sldMkLst>
          <pc:docMk/>
          <pc:sldMk cId="3952487807" sldId="398"/>
        </pc:sldMkLst>
      </pc:sldChg>
      <pc:sldChg chg="del">
        <pc:chgData name="Becky Mann" userId="eb467d60-cff5-406f-b4ef-6c0aacb48478" providerId="ADAL" clId="{454E8D2B-69F0-418F-8E33-350D74311F17}" dt="2018-08-27T18:45:49.662" v="180" actId="2696"/>
        <pc:sldMkLst>
          <pc:docMk/>
          <pc:sldMk cId="1426532044" sldId="399"/>
        </pc:sldMkLst>
      </pc:sldChg>
      <pc:sldChg chg="del">
        <pc:chgData name="Becky Mann" userId="eb467d60-cff5-406f-b4ef-6c0aacb48478" providerId="ADAL" clId="{454E8D2B-69F0-418F-8E33-350D74311F17}" dt="2018-08-27T18:45:49.696" v="181" actId="2696"/>
        <pc:sldMkLst>
          <pc:docMk/>
          <pc:sldMk cId="1493777223" sldId="400"/>
        </pc:sldMkLst>
      </pc:sldChg>
      <pc:sldChg chg="del">
        <pc:chgData name="Becky Mann" userId="eb467d60-cff5-406f-b4ef-6c0aacb48478" providerId="ADAL" clId="{454E8D2B-69F0-418F-8E33-350D74311F17}" dt="2018-08-27T18:45:49.917" v="186" actId="2696"/>
        <pc:sldMkLst>
          <pc:docMk/>
          <pc:sldMk cId="2133058261" sldId="401"/>
        </pc:sldMkLst>
      </pc:sldChg>
      <pc:sldChg chg="del">
        <pc:chgData name="Becky Mann" userId="eb467d60-cff5-406f-b4ef-6c0aacb48478" providerId="ADAL" clId="{454E8D2B-69F0-418F-8E33-350D74311F17}" dt="2018-08-27T18:45:49.954" v="187" actId="2696"/>
        <pc:sldMkLst>
          <pc:docMk/>
          <pc:sldMk cId="549680128" sldId="402"/>
        </pc:sldMkLst>
      </pc:sldChg>
      <pc:sldChg chg="del">
        <pc:chgData name="Becky Mann" userId="eb467d60-cff5-406f-b4ef-6c0aacb48478" providerId="ADAL" clId="{454E8D2B-69F0-418F-8E33-350D74311F17}" dt="2018-08-27T18:45:49.979" v="188" actId="2696"/>
        <pc:sldMkLst>
          <pc:docMk/>
          <pc:sldMk cId="1052748168" sldId="403"/>
        </pc:sldMkLst>
      </pc:sldChg>
      <pc:sldChg chg="del">
        <pc:chgData name="Becky Mann" userId="eb467d60-cff5-406f-b4ef-6c0aacb48478" providerId="ADAL" clId="{454E8D2B-69F0-418F-8E33-350D74311F17}" dt="2018-08-27T18:45:50.017" v="189" actId="2696"/>
        <pc:sldMkLst>
          <pc:docMk/>
          <pc:sldMk cId="1528606139" sldId="404"/>
        </pc:sldMkLst>
      </pc:sldChg>
      <pc:sldChg chg="del">
        <pc:chgData name="Becky Mann" userId="eb467d60-cff5-406f-b4ef-6c0aacb48478" providerId="ADAL" clId="{454E8D2B-69F0-418F-8E33-350D74311F17}" dt="2018-08-27T18:45:50.103" v="190" actId="2696"/>
        <pc:sldMkLst>
          <pc:docMk/>
          <pc:sldMk cId="2725679034" sldId="405"/>
        </pc:sldMkLst>
      </pc:sldChg>
      <pc:sldChg chg="del">
        <pc:chgData name="Becky Mann" userId="eb467d60-cff5-406f-b4ef-6c0aacb48478" providerId="ADAL" clId="{454E8D2B-69F0-418F-8E33-350D74311F17}" dt="2018-08-27T18:45:50.190" v="191" actId="2696"/>
        <pc:sldMkLst>
          <pc:docMk/>
          <pc:sldMk cId="1676435428" sldId="406"/>
        </pc:sldMkLst>
      </pc:sldChg>
      <pc:sldChg chg="del">
        <pc:chgData name="Becky Mann" userId="eb467d60-cff5-406f-b4ef-6c0aacb48478" providerId="ADAL" clId="{454E8D2B-69F0-418F-8E33-350D74311F17}" dt="2018-08-27T18:45:50.234" v="192" actId="2696"/>
        <pc:sldMkLst>
          <pc:docMk/>
          <pc:sldMk cId="1588431064" sldId="407"/>
        </pc:sldMkLst>
      </pc:sldChg>
      <pc:sldChg chg="del">
        <pc:chgData name="Becky Mann" userId="eb467d60-cff5-406f-b4ef-6c0aacb48478" providerId="ADAL" clId="{454E8D2B-69F0-418F-8E33-350D74311F17}" dt="2018-08-27T18:45:50.259" v="193" actId="2696"/>
        <pc:sldMkLst>
          <pc:docMk/>
          <pc:sldMk cId="213056216" sldId="408"/>
        </pc:sldMkLst>
      </pc:sldChg>
      <pc:sldChg chg="del">
        <pc:chgData name="Becky Mann" userId="eb467d60-cff5-406f-b4ef-6c0aacb48478" providerId="ADAL" clId="{454E8D2B-69F0-418F-8E33-350D74311F17}" dt="2018-08-27T18:45:50.284" v="194" actId="2696"/>
        <pc:sldMkLst>
          <pc:docMk/>
          <pc:sldMk cId="2165304213" sldId="409"/>
        </pc:sldMkLst>
      </pc:sldChg>
      <pc:sldChg chg="del">
        <pc:chgData name="Becky Mann" userId="eb467d60-cff5-406f-b4ef-6c0aacb48478" providerId="ADAL" clId="{454E8D2B-69F0-418F-8E33-350D74311F17}" dt="2018-08-27T18:45:50.311" v="195" actId="2696"/>
        <pc:sldMkLst>
          <pc:docMk/>
          <pc:sldMk cId="1333485679" sldId="410"/>
        </pc:sldMkLst>
      </pc:sldChg>
      <pc:sldChg chg="del">
        <pc:chgData name="Becky Mann" userId="eb467d60-cff5-406f-b4ef-6c0aacb48478" providerId="ADAL" clId="{454E8D2B-69F0-418F-8E33-350D74311F17}" dt="2018-08-27T18:45:50.338" v="196" actId="2696"/>
        <pc:sldMkLst>
          <pc:docMk/>
          <pc:sldMk cId="1966783635" sldId="411"/>
        </pc:sldMkLst>
      </pc:sldChg>
      <pc:sldChg chg="del">
        <pc:chgData name="Becky Mann" userId="eb467d60-cff5-406f-b4ef-6c0aacb48478" providerId="ADAL" clId="{454E8D2B-69F0-418F-8E33-350D74311F17}" dt="2018-08-27T18:45:50.358" v="197" actId="2696"/>
        <pc:sldMkLst>
          <pc:docMk/>
          <pc:sldMk cId="2439636304" sldId="412"/>
        </pc:sldMkLst>
      </pc:sldChg>
      <pc:sldChg chg="del">
        <pc:chgData name="Becky Mann" userId="eb467d60-cff5-406f-b4ef-6c0aacb48478" providerId="ADAL" clId="{454E8D2B-69F0-418F-8E33-350D74311F17}" dt="2018-08-27T18:45:50.389" v="198" actId="2696"/>
        <pc:sldMkLst>
          <pc:docMk/>
          <pc:sldMk cId="3067068883" sldId="413"/>
        </pc:sldMkLst>
      </pc:sldChg>
      <pc:sldChg chg="del">
        <pc:chgData name="Becky Mann" userId="eb467d60-cff5-406f-b4ef-6c0aacb48478" providerId="ADAL" clId="{454E8D2B-69F0-418F-8E33-350D74311F17}" dt="2018-08-27T18:45:50.412" v="199" actId="2696"/>
        <pc:sldMkLst>
          <pc:docMk/>
          <pc:sldMk cId="3735779870" sldId="414"/>
        </pc:sldMkLst>
      </pc:sldChg>
      <pc:sldChg chg="del">
        <pc:chgData name="Becky Mann" userId="eb467d60-cff5-406f-b4ef-6c0aacb48478" providerId="ADAL" clId="{454E8D2B-69F0-418F-8E33-350D74311F17}" dt="2018-08-27T18:45:50.439" v="200" actId="2696"/>
        <pc:sldMkLst>
          <pc:docMk/>
          <pc:sldMk cId="3840062188" sldId="415"/>
        </pc:sldMkLst>
      </pc:sldChg>
      <pc:sldChg chg="del">
        <pc:chgData name="Becky Mann" userId="eb467d60-cff5-406f-b4ef-6c0aacb48478" providerId="ADAL" clId="{454E8D2B-69F0-418F-8E33-350D74311F17}" dt="2018-08-27T18:45:50.464" v="201" actId="2696"/>
        <pc:sldMkLst>
          <pc:docMk/>
          <pc:sldMk cId="2231767421" sldId="416"/>
        </pc:sldMkLst>
      </pc:sldChg>
      <pc:sldChg chg="del">
        <pc:chgData name="Becky Mann" userId="eb467d60-cff5-406f-b4ef-6c0aacb48478" providerId="ADAL" clId="{454E8D2B-69F0-418F-8E33-350D74311F17}" dt="2018-08-27T18:45:50.489" v="202" actId="2696"/>
        <pc:sldMkLst>
          <pc:docMk/>
          <pc:sldMk cId="1173372153" sldId="417"/>
        </pc:sldMkLst>
      </pc:sldChg>
      <pc:sldChg chg="del">
        <pc:chgData name="Becky Mann" userId="eb467d60-cff5-406f-b4ef-6c0aacb48478" providerId="ADAL" clId="{454E8D2B-69F0-418F-8E33-350D74311F17}" dt="2018-08-27T18:45:50.521" v="203" actId="2696"/>
        <pc:sldMkLst>
          <pc:docMk/>
          <pc:sldMk cId="4252594330" sldId="418"/>
        </pc:sldMkLst>
      </pc:sldChg>
      <pc:sldChg chg="del">
        <pc:chgData name="Becky Mann" userId="eb467d60-cff5-406f-b4ef-6c0aacb48478" providerId="ADAL" clId="{454E8D2B-69F0-418F-8E33-350D74311F17}" dt="2018-08-27T18:45:50.668" v="208" actId="2696"/>
        <pc:sldMkLst>
          <pc:docMk/>
          <pc:sldMk cId="897927216" sldId="419"/>
        </pc:sldMkLst>
      </pc:sldChg>
      <pc:sldChg chg="del">
        <pc:chgData name="Becky Mann" userId="eb467d60-cff5-406f-b4ef-6c0aacb48478" providerId="ADAL" clId="{454E8D2B-69F0-418F-8E33-350D74311F17}" dt="2018-08-27T18:45:50.701" v="209" actId="2696"/>
        <pc:sldMkLst>
          <pc:docMk/>
          <pc:sldMk cId="1709576801" sldId="420"/>
        </pc:sldMkLst>
      </pc:sldChg>
      <pc:sldChg chg="del">
        <pc:chgData name="Becky Mann" userId="eb467d60-cff5-406f-b4ef-6c0aacb48478" providerId="ADAL" clId="{454E8D2B-69F0-418F-8E33-350D74311F17}" dt="2018-08-27T18:45:50.724" v="210" actId="2696"/>
        <pc:sldMkLst>
          <pc:docMk/>
          <pc:sldMk cId="532547650" sldId="421"/>
        </pc:sldMkLst>
      </pc:sldChg>
      <pc:sldChg chg="del">
        <pc:chgData name="Becky Mann" userId="eb467d60-cff5-406f-b4ef-6c0aacb48478" providerId="ADAL" clId="{454E8D2B-69F0-418F-8E33-350D74311F17}" dt="2018-08-27T18:45:50.755" v="211" actId="2696"/>
        <pc:sldMkLst>
          <pc:docMk/>
          <pc:sldMk cId="1648694189" sldId="422"/>
        </pc:sldMkLst>
      </pc:sldChg>
      <pc:sldChg chg="del">
        <pc:chgData name="Becky Mann" userId="eb467d60-cff5-406f-b4ef-6c0aacb48478" providerId="ADAL" clId="{454E8D2B-69F0-418F-8E33-350D74311F17}" dt="2018-08-27T18:45:50.780" v="212" actId="2696"/>
        <pc:sldMkLst>
          <pc:docMk/>
          <pc:sldMk cId="3187844877" sldId="423"/>
        </pc:sldMkLst>
      </pc:sldChg>
      <pc:sldChg chg="del">
        <pc:chgData name="Becky Mann" userId="eb467d60-cff5-406f-b4ef-6c0aacb48478" providerId="ADAL" clId="{454E8D2B-69F0-418F-8E33-350D74311F17}" dt="2018-08-27T18:45:50.801" v="213" actId="2696"/>
        <pc:sldMkLst>
          <pc:docMk/>
          <pc:sldMk cId="2489896878" sldId="424"/>
        </pc:sldMkLst>
      </pc:sldChg>
      <pc:sldChg chg="del">
        <pc:chgData name="Becky Mann" userId="eb467d60-cff5-406f-b4ef-6c0aacb48478" providerId="ADAL" clId="{454E8D2B-69F0-418F-8E33-350D74311F17}" dt="2018-08-27T18:45:50.824" v="214" actId="2696"/>
        <pc:sldMkLst>
          <pc:docMk/>
          <pc:sldMk cId="592691565" sldId="425"/>
        </pc:sldMkLst>
      </pc:sldChg>
      <pc:sldChg chg="del">
        <pc:chgData name="Becky Mann" userId="eb467d60-cff5-406f-b4ef-6c0aacb48478" providerId="ADAL" clId="{454E8D2B-69F0-418F-8E33-350D74311F17}" dt="2018-08-27T18:45:50.845" v="215" actId="2696"/>
        <pc:sldMkLst>
          <pc:docMk/>
          <pc:sldMk cId="1198362573" sldId="426"/>
        </pc:sldMkLst>
      </pc:sldChg>
      <pc:sldChg chg="del">
        <pc:chgData name="Becky Mann" userId="eb467d60-cff5-406f-b4ef-6c0aacb48478" providerId="ADAL" clId="{454E8D2B-69F0-418F-8E33-350D74311F17}" dt="2018-08-27T18:45:50.870" v="216" actId="2696"/>
        <pc:sldMkLst>
          <pc:docMk/>
          <pc:sldMk cId="2846104994" sldId="427"/>
        </pc:sldMkLst>
      </pc:sldChg>
      <pc:sldChg chg="del">
        <pc:chgData name="Becky Mann" userId="eb467d60-cff5-406f-b4ef-6c0aacb48478" providerId="ADAL" clId="{454E8D2B-69F0-418F-8E33-350D74311F17}" dt="2018-08-27T18:45:50.899" v="217" actId="2696"/>
        <pc:sldMkLst>
          <pc:docMk/>
          <pc:sldMk cId="1522275279" sldId="428"/>
        </pc:sldMkLst>
      </pc:sldChg>
      <pc:sldChg chg="del">
        <pc:chgData name="Becky Mann" userId="eb467d60-cff5-406f-b4ef-6c0aacb48478" providerId="ADAL" clId="{454E8D2B-69F0-418F-8E33-350D74311F17}" dt="2018-08-27T18:45:50.930" v="218" actId="2696"/>
        <pc:sldMkLst>
          <pc:docMk/>
          <pc:sldMk cId="1386971099" sldId="429"/>
        </pc:sldMkLst>
      </pc:sldChg>
      <pc:sldChg chg="del">
        <pc:chgData name="Becky Mann" userId="eb467d60-cff5-406f-b4ef-6c0aacb48478" providerId="ADAL" clId="{454E8D2B-69F0-418F-8E33-350D74311F17}" dt="2018-08-27T18:45:51.030" v="219" actId="2696"/>
        <pc:sldMkLst>
          <pc:docMk/>
          <pc:sldMk cId="3168881064" sldId="430"/>
        </pc:sldMkLst>
      </pc:sldChg>
      <pc:sldChg chg="del">
        <pc:chgData name="Becky Mann" userId="eb467d60-cff5-406f-b4ef-6c0aacb48478" providerId="ADAL" clId="{454E8D2B-69F0-418F-8E33-350D74311F17}" dt="2018-08-27T18:45:51.091" v="220" actId="2696"/>
        <pc:sldMkLst>
          <pc:docMk/>
          <pc:sldMk cId="2814655718" sldId="431"/>
        </pc:sldMkLst>
      </pc:sldChg>
      <pc:sldChg chg="del">
        <pc:chgData name="Becky Mann" userId="eb467d60-cff5-406f-b4ef-6c0aacb48478" providerId="ADAL" clId="{454E8D2B-69F0-418F-8E33-350D74311F17}" dt="2018-08-27T18:45:51.126" v="221" actId="2696"/>
        <pc:sldMkLst>
          <pc:docMk/>
          <pc:sldMk cId="2986897129" sldId="432"/>
        </pc:sldMkLst>
      </pc:sldChg>
      <pc:sldChg chg="del">
        <pc:chgData name="Becky Mann" userId="eb467d60-cff5-406f-b4ef-6c0aacb48478" providerId="ADAL" clId="{454E8D2B-69F0-418F-8E33-350D74311F17}" dt="2018-08-27T18:45:51.156" v="222" actId="2696"/>
        <pc:sldMkLst>
          <pc:docMk/>
          <pc:sldMk cId="4093698988" sldId="433"/>
        </pc:sldMkLst>
      </pc:sldChg>
      <pc:sldChg chg="del">
        <pc:chgData name="Becky Mann" userId="eb467d60-cff5-406f-b4ef-6c0aacb48478" providerId="ADAL" clId="{454E8D2B-69F0-418F-8E33-350D74311F17}" dt="2018-08-27T18:45:51.177" v="223" actId="2696"/>
        <pc:sldMkLst>
          <pc:docMk/>
          <pc:sldMk cId="1313515646" sldId="434"/>
        </pc:sldMkLst>
      </pc:sldChg>
      <pc:sldChg chg="del">
        <pc:chgData name="Becky Mann" userId="eb467d60-cff5-406f-b4ef-6c0aacb48478" providerId="ADAL" clId="{454E8D2B-69F0-418F-8E33-350D74311F17}" dt="2018-08-27T18:45:51.203" v="224" actId="2696"/>
        <pc:sldMkLst>
          <pc:docMk/>
          <pc:sldMk cId="3549605217" sldId="435"/>
        </pc:sldMkLst>
      </pc:sldChg>
      <pc:sldChg chg="del">
        <pc:chgData name="Becky Mann" userId="eb467d60-cff5-406f-b4ef-6c0aacb48478" providerId="ADAL" clId="{454E8D2B-69F0-418F-8E33-350D74311F17}" dt="2018-08-27T18:45:51.227" v="225" actId="2696"/>
        <pc:sldMkLst>
          <pc:docMk/>
          <pc:sldMk cId="2443768446" sldId="436"/>
        </pc:sldMkLst>
      </pc:sldChg>
      <pc:sldChg chg="del">
        <pc:chgData name="Becky Mann" userId="eb467d60-cff5-406f-b4ef-6c0aacb48478" providerId="ADAL" clId="{454E8D2B-69F0-418F-8E33-350D74311F17}" dt="2018-08-27T18:45:51.269" v="226" actId="2696"/>
        <pc:sldMkLst>
          <pc:docMk/>
          <pc:sldMk cId="1314275521" sldId="437"/>
        </pc:sldMkLst>
      </pc:sldChg>
      <pc:sldChg chg="del">
        <pc:chgData name="Becky Mann" userId="eb467d60-cff5-406f-b4ef-6c0aacb48478" providerId="ADAL" clId="{454E8D2B-69F0-418F-8E33-350D74311F17}" dt="2018-08-27T18:45:51.540" v="231" actId="2696"/>
        <pc:sldMkLst>
          <pc:docMk/>
          <pc:sldMk cId="2264035688" sldId="438"/>
        </pc:sldMkLst>
      </pc:sldChg>
      <pc:sldChg chg="del">
        <pc:chgData name="Becky Mann" userId="eb467d60-cff5-406f-b4ef-6c0aacb48478" providerId="ADAL" clId="{454E8D2B-69F0-418F-8E33-350D74311F17}" dt="2018-08-27T18:45:51.625" v="232" actId="2696"/>
        <pc:sldMkLst>
          <pc:docMk/>
          <pc:sldMk cId="2575336051" sldId="439"/>
        </pc:sldMkLst>
      </pc:sldChg>
      <pc:sldChg chg="del">
        <pc:chgData name="Becky Mann" userId="eb467d60-cff5-406f-b4ef-6c0aacb48478" providerId="ADAL" clId="{454E8D2B-69F0-418F-8E33-350D74311F17}" dt="2018-08-27T18:45:51.644" v="233" actId="2696"/>
        <pc:sldMkLst>
          <pc:docMk/>
          <pc:sldMk cId="3671239402" sldId="440"/>
        </pc:sldMkLst>
      </pc:sldChg>
      <pc:sldChg chg="del">
        <pc:chgData name="Becky Mann" userId="eb467d60-cff5-406f-b4ef-6c0aacb48478" providerId="ADAL" clId="{454E8D2B-69F0-418F-8E33-350D74311F17}" dt="2018-08-27T18:45:51.669" v="234" actId="2696"/>
        <pc:sldMkLst>
          <pc:docMk/>
          <pc:sldMk cId="2991938536" sldId="441"/>
        </pc:sldMkLst>
      </pc:sldChg>
      <pc:sldChg chg="del">
        <pc:chgData name="Becky Mann" userId="eb467d60-cff5-406f-b4ef-6c0aacb48478" providerId="ADAL" clId="{454E8D2B-69F0-418F-8E33-350D74311F17}" dt="2018-08-27T18:45:51.713" v="236" actId="2696"/>
        <pc:sldMkLst>
          <pc:docMk/>
          <pc:sldMk cId="3535044267" sldId="442"/>
        </pc:sldMkLst>
      </pc:sldChg>
      <pc:sldChg chg="del">
        <pc:chgData name="Becky Mann" userId="eb467d60-cff5-406f-b4ef-6c0aacb48478" providerId="ADAL" clId="{454E8D2B-69F0-418F-8E33-350D74311F17}" dt="2018-08-27T18:45:51.775" v="238" actId="2696"/>
        <pc:sldMkLst>
          <pc:docMk/>
          <pc:sldMk cId="208215056" sldId="443"/>
        </pc:sldMkLst>
      </pc:sldChg>
      <pc:sldChg chg="del">
        <pc:chgData name="Becky Mann" userId="eb467d60-cff5-406f-b4ef-6c0aacb48478" providerId="ADAL" clId="{454E8D2B-69F0-418F-8E33-350D74311F17}" dt="2018-08-27T18:45:51.693" v="235" actId="2696"/>
        <pc:sldMkLst>
          <pc:docMk/>
          <pc:sldMk cId="1442046283" sldId="444"/>
        </pc:sldMkLst>
      </pc:sldChg>
      <pc:sldChg chg="del">
        <pc:chgData name="Becky Mann" userId="eb467d60-cff5-406f-b4ef-6c0aacb48478" providerId="ADAL" clId="{454E8D2B-69F0-418F-8E33-350D74311F17}" dt="2018-08-27T18:45:51.742" v="237" actId="2696"/>
        <pc:sldMkLst>
          <pc:docMk/>
          <pc:sldMk cId="2357951715" sldId="445"/>
        </pc:sldMkLst>
      </pc:sldChg>
      <pc:sldChg chg="del">
        <pc:chgData name="Becky Mann" userId="eb467d60-cff5-406f-b4ef-6c0aacb48478" providerId="ADAL" clId="{454E8D2B-69F0-418F-8E33-350D74311F17}" dt="2018-08-27T18:45:51.886" v="243" actId="2696"/>
        <pc:sldMkLst>
          <pc:docMk/>
          <pc:sldMk cId="3533882879" sldId="446"/>
        </pc:sldMkLst>
      </pc:sldChg>
      <pc:sldChg chg="del">
        <pc:chgData name="Becky Mann" userId="eb467d60-cff5-406f-b4ef-6c0aacb48478" providerId="ADAL" clId="{454E8D2B-69F0-418F-8E33-350D74311F17}" dt="2018-08-27T18:45:51.912" v="244" actId="2696"/>
        <pc:sldMkLst>
          <pc:docMk/>
          <pc:sldMk cId="2936844462" sldId="447"/>
        </pc:sldMkLst>
      </pc:sldChg>
      <pc:sldChg chg="del">
        <pc:chgData name="Becky Mann" userId="eb467d60-cff5-406f-b4ef-6c0aacb48478" providerId="ADAL" clId="{454E8D2B-69F0-418F-8E33-350D74311F17}" dt="2018-08-27T18:45:51.934" v="245" actId="2696"/>
        <pc:sldMkLst>
          <pc:docMk/>
          <pc:sldMk cId="2256716733" sldId="448"/>
        </pc:sldMkLst>
      </pc:sldChg>
      <pc:sldChg chg="del">
        <pc:chgData name="Becky Mann" userId="eb467d60-cff5-406f-b4ef-6c0aacb48478" providerId="ADAL" clId="{454E8D2B-69F0-418F-8E33-350D74311F17}" dt="2018-08-27T18:45:51.960" v="246" actId="2696"/>
        <pc:sldMkLst>
          <pc:docMk/>
          <pc:sldMk cId="1357363056" sldId="449"/>
        </pc:sldMkLst>
      </pc:sldChg>
      <pc:sldChg chg="del">
        <pc:chgData name="Becky Mann" userId="eb467d60-cff5-406f-b4ef-6c0aacb48478" providerId="ADAL" clId="{454E8D2B-69F0-418F-8E33-350D74311F17}" dt="2018-08-27T18:45:51.981" v="247" actId="2696"/>
        <pc:sldMkLst>
          <pc:docMk/>
          <pc:sldMk cId="2691113848" sldId="450"/>
        </pc:sldMkLst>
      </pc:sldChg>
      <pc:sldChg chg="del">
        <pc:chgData name="Becky Mann" userId="eb467d60-cff5-406f-b4ef-6c0aacb48478" providerId="ADAL" clId="{454E8D2B-69F0-418F-8E33-350D74311F17}" dt="2018-08-27T18:45:52.001" v="248" actId="2696"/>
        <pc:sldMkLst>
          <pc:docMk/>
          <pc:sldMk cId="136952686" sldId="451"/>
        </pc:sldMkLst>
      </pc:sldChg>
      <pc:sldChg chg="del">
        <pc:chgData name="Becky Mann" userId="eb467d60-cff5-406f-b4ef-6c0aacb48478" providerId="ADAL" clId="{454E8D2B-69F0-418F-8E33-350D74311F17}" dt="2018-08-27T18:45:52.024" v="249" actId="2696"/>
        <pc:sldMkLst>
          <pc:docMk/>
          <pc:sldMk cId="858274029" sldId="452"/>
        </pc:sldMkLst>
      </pc:sldChg>
      <pc:sldChg chg="del">
        <pc:chgData name="Becky Mann" userId="eb467d60-cff5-406f-b4ef-6c0aacb48478" providerId="ADAL" clId="{454E8D2B-69F0-418F-8E33-350D74311F17}" dt="2018-08-27T18:45:52.045" v="250" actId="2696"/>
        <pc:sldMkLst>
          <pc:docMk/>
          <pc:sldMk cId="4246034305" sldId="453"/>
        </pc:sldMkLst>
      </pc:sldChg>
      <pc:sldChg chg="del">
        <pc:chgData name="Becky Mann" userId="eb467d60-cff5-406f-b4ef-6c0aacb48478" providerId="ADAL" clId="{454E8D2B-69F0-418F-8E33-350D74311F17}" dt="2018-08-27T18:45:52.065" v="251" actId="2696"/>
        <pc:sldMkLst>
          <pc:docMk/>
          <pc:sldMk cId="709521275" sldId="454"/>
        </pc:sldMkLst>
      </pc:sldChg>
      <pc:sldChg chg="del">
        <pc:chgData name="Becky Mann" userId="eb467d60-cff5-406f-b4ef-6c0aacb48478" providerId="ADAL" clId="{454E8D2B-69F0-418F-8E33-350D74311F17}" dt="2018-08-27T18:45:52.087" v="252" actId="2696"/>
        <pc:sldMkLst>
          <pc:docMk/>
          <pc:sldMk cId="3699961638" sldId="455"/>
        </pc:sldMkLst>
      </pc:sldChg>
      <pc:sldChg chg="del">
        <pc:chgData name="Becky Mann" userId="eb467d60-cff5-406f-b4ef-6c0aacb48478" providerId="ADAL" clId="{454E8D2B-69F0-418F-8E33-350D74311F17}" dt="2018-08-27T18:45:52.105" v="253" actId="2696"/>
        <pc:sldMkLst>
          <pc:docMk/>
          <pc:sldMk cId="3918991660" sldId="456"/>
        </pc:sldMkLst>
      </pc:sldChg>
      <pc:sldChg chg="del">
        <pc:chgData name="Becky Mann" userId="eb467d60-cff5-406f-b4ef-6c0aacb48478" providerId="ADAL" clId="{454E8D2B-69F0-418F-8E33-350D74311F17}" dt="2018-08-27T18:45:52.126" v="254" actId="2696"/>
        <pc:sldMkLst>
          <pc:docMk/>
          <pc:sldMk cId="1154319984" sldId="457"/>
        </pc:sldMkLst>
      </pc:sldChg>
      <pc:sldChg chg="del">
        <pc:chgData name="Becky Mann" userId="eb467d60-cff5-406f-b4ef-6c0aacb48478" providerId="ADAL" clId="{454E8D2B-69F0-418F-8E33-350D74311F17}" dt="2018-08-27T18:45:52.147" v="255" actId="2696"/>
        <pc:sldMkLst>
          <pc:docMk/>
          <pc:sldMk cId="1128842868" sldId="458"/>
        </pc:sldMkLst>
      </pc:sldChg>
      <pc:sldChg chg="del">
        <pc:chgData name="Becky Mann" userId="eb467d60-cff5-406f-b4ef-6c0aacb48478" providerId="ADAL" clId="{454E8D2B-69F0-418F-8E33-350D74311F17}" dt="2018-08-27T18:45:52.172" v="256" actId="2696"/>
        <pc:sldMkLst>
          <pc:docMk/>
          <pc:sldMk cId="713256289" sldId="459"/>
        </pc:sldMkLst>
      </pc:sldChg>
      <pc:sldChg chg="del">
        <pc:chgData name="Becky Mann" userId="eb467d60-cff5-406f-b4ef-6c0aacb48478" providerId="ADAL" clId="{454E8D2B-69F0-418F-8E33-350D74311F17}" dt="2018-08-27T18:45:52.191" v="257" actId="2696"/>
        <pc:sldMkLst>
          <pc:docMk/>
          <pc:sldMk cId="3912797666" sldId="460"/>
        </pc:sldMkLst>
      </pc:sldChg>
      <pc:sldChg chg="del">
        <pc:chgData name="Becky Mann" userId="eb467d60-cff5-406f-b4ef-6c0aacb48478" providerId="ADAL" clId="{454E8D2B-69F0-418F-8E33-350D74311F17}" dt="2018-08-27T18:45:52.207" v="258" actId="2696"/>
        <pc:sldMkLst>
          <pc:docMk/>
          <pc:sldMk cId="2836695612" sldId="461"/>
        </pc:sldMkLst>
      </pc:sldChg>
      <pc:sldChg chg="del">
        <pc:chgData name="Becky Mann" userId="eb467d60-cff5-406f-b4ef-6c0aacb48478" providerId="ADAL" clId="{454E8D2B-69F0-418F-8E33-350D74311F17}" dt="2018-08-27T18:45:52.225" v="259" actId="2696"/>
        <pc:sldMkLst>
          <pc:docMk/>
          <pc:sldMk cId="4140056944" sldId="462"/>
        </pc:sldMkLst>
      </pc:sldChg>
      <pc:sldChg chg="del">
        <pc:chgData name="Becky Mann" userId="eb467d60-cff5-406f-b4ef-6c0aacb48478" providerId="ADAL" clId="{454E8D2B-69F0-418F-8E33-350D74311F17}" dt="2018-08-27T18:45:52.248" v="260" actId="2696"/>
        <pc:sldMkLst>
          <pc:docMk/>
          <pc:sldMk cId="1145592817" sldId="463"/>
        </pc:sldMkLst>
      </pc:sldChg>
      <pc:sldChg chg="del">
        <pc:chgData name="Becky Mann" userId="eb467d60-cff5-406f-b4ef-6c0aacb48478" providerId="ADAL" clId="{454E8D2B-69F0-418F-8E33-350D74311F17}" dt="2018-08-27T18:45:52.267" v="261" actId="2696"/>
        <pc:sldMkLst>
          <pc:docMk/>
          <pc:sldMk cId="2031173857" sldId="464"/>
        </pc:sldMkLst>
      </pc:sldChg>
      <pc:sldChg chg="del">
        <pc:chgData name="Becky Mann" userId="eb467d60-cff5-406f-b4ef-6c0aacb48478" providerId="ADAL" clId="{454E8D2B-69F0-418F-8E33-350D74311F17}" dt="2018-08-27T18:45:52.288" v="262" actId="2696"/>
        <pc:sldMkLst>
          <pc:docMk/>
          <pc:sldMk cId="2285970345" sldId="465"/>
        </pc:sldMkLst>
      </pc:sldChg>
      <pc:sldChg chg="del">
        <pc:chgData name="Becky Mann" userId="eb467d60-cff5-406f-b4ef-6c0aacb48478" providerId="ADAL" clId="{454E8D2B-69F0-418F-8E33-350D74311F17}" dt="2018-08-27T18:45:52.307" v="263" actId="2696"/>
        <pc:sldMkLst>
          <pc:docMk/>
          <pc:sldMk cId="1295120282" sldId="466"/>
        </pc:sldMkLst>
      </pc:sldChg>
      <pc:sldChg chg="del">
        <pc:chgData name="Becky Mann" userId="eb467d60-cff5-406f-b4ef-6c0aacb48478" providerId="ADAL" clId="{454E8D2B-69F0-418F-8E33-350D74311F17}" dt="2018-08-27T18:45:52.330" v="264" actId="2696"/>
        <pc:sldMkLst>
          <pc:docMk/>
          <pc:sldMk cId="3855703774" sldId="467"/>
        </pc:sldMkLst>
      </pc:sldChg>
      <pc:sldChg chg="del">
        <pc:chgData name="Becky Mann" userId="eb467d60-cff5-406f-b4ef-6c0aacb48478" providerId="ADAL" clId="{454E8D2B-69F0-418F-8E33-350D74311F17}" dt="2018-08-27T18:45:52.354" v="265" actId="2696"/>
        <pc:sldMkLst>
          <pc:docMk/>
          <pc:sldMk cId="1944866170" sldId="468"/>
        </pc:sldMkLst>
      </pc:sldChg>
      <pc:sldChg chg="del">
        <pc:chgData name="Becky Mann" userId="eb467d60-cff5-406f-b4ef-6c0aacb48478" providerId="ADAL" clId="{454E8D2B-69F0-418F-8E33-350D74311F17}" dt="2018-08-27T18:45:52.378" v="266" actId="2696"/>
        <pc:sldMkLst>
          <pc:docMk/>
          <pc:sldMk cId="3831638108" sldId="469"/>
        </pc:sldMkLst>
      </pc:sldChg>
      <pc:sldChg chg="del">
        <pc:chgData name="Becky Mann" userId="eb467d60-cff5-406f-b4ef-6c0aacb48478" providerId="ADAL" clId="{454E8D2B-69F0-418F-8E33-350D74311F17}" dt="2018-08-27T18:45:52.427" v="268" actId="2696"/>
        <pc:sldMkLst>
          <pc:docMk/>
          <pc:sldMk cId="3196773131" sldId="470"/>
        </pc:sldMkLst>
      </pc:sldChg>
      <pc:sldChg chg="del">
        <pc:chgData name="Becky Mann" userId="eb467d60-cff5-406f-b4ef-6c0aacb48478" providerId="ADAL" clId="{454E8D2B-69F0-418F-8E33-350D74311F17}" dt="2018-08-27T18:45:52.403" v="267" actId="2696"/>
        <pc:sldMkLst>
          <pc:docMk/>
          <pc:sldMk cId="127031184" sldId="471"/>
        </pc:sldMkLst>
      </pc:sldChg>
      <pc:sldChg chg="del">
        <pc:chgData name="Becky Mann" userId="eb467d60-cff5-406f-b4ef-6c0aacb48478" providerId="ADAL" clId="{454E8D2B-69F0-418F-8E33-350D74311F17}" dt="2018-08-27T18:45:52.454" v="269" actId="2696"/>
        <pc:sldMkLst>
          <pc:docMk/>
          <pc:sldMk cId="1784819412" sldId="472"/>
        </pc:sldMkLst>
      </pc:sldChg>
      <pc:sldChg chg="del">
        <pc:chgData name="Becky Mann" userId="eb467d60-cff5-406f-b4ef-6c0aacb48478" providerId="ADAL" clId="{454E8D2B-69F0-418F-8E33-350D74311F17}" dt="2018-08-27T18:45:52.483" v="270" actId="2696"/>
        <pc:sldMkLst>
          <pc:docMk/>
          <pc:sldMk cId="1241802022" sldId="473"/>
        </pc:sldMkLst>
      </pc:sldChg>
      <pc:sldChg chg="del">
        <pc:chgData name="Becky Mann" userId="eb467d60-cff5-406f-b4ef-6c0aacb48478" providerId="ADAL" clId="{454E8D2B-69F0-418F-8E33-350D74311F17}" dt="2018-08-27T18:46:39.213" v="275" actId="2696"/>
        <pc:sldMkLst>
          <pc:docMk/>
          <pc:sldMk cId="204465847" sldId="493"/>
        </pc:sldMkLst>
      </pc:sldChg>
      <pc:sldChg chg="del">
        <pc:chgData name="Becky Mann" userId="eb467d60-cff5-406f-b4ef-6c0aacb48478" providerId="ADAL" clId="{454E8D2B-69F0-418F-8E33-350D74311F17}" dt="2018-08-27T18:46:39.236" v="276" actId="2696"/>
        <pc:sldMkLst>
          <pc:docMk/>
          <pc:sldMk cId="4237198164" sldId="494"/>
        </pc:sldMkLst>
      </pc:sldChg>
      <pc:sldChg chg="del">
        <pc:chgData name="Becky Mann" userId="eb467d60-cff5-406f-b4ef-6c0aacb48478" providerId="ADAL" clId="{454E8D2B-69F0-418F-8E33-350D74311F17}" dt="2018-08-27T18:46:39.258" v="277" actId="2696"/>
        <pc:sldMkLst>
          <pc:docMk/>
          <pc:sldMk cId="3159714360" sldId="495"/>
        </pc:sldMkLst>
      </pc:sldChg>
      <pc:sldChg chg="del">
        <pc:chgData name="Becky Mann" userId="eb467d60-cff5-406f-b4ef-6c0aacb48478" providerId="ADAL" clId="{454E8D2B-69F0-418F-8E33-350D74311F17}" dt="2018-08-27T18:46:39.285" v="278" actId="2696"/>
        <pc:sldMkLst>
          <pc:docMk/>
          <pc:sldMk cId="3967510596" sldId="496"/>
        </pc:sldMkLst>
      </pc:sldChg>
      <pc:sldChg chg="del">
        <pc:chgData name="Becky Mann" userId="eb467d60-cff5-406f-b4ef-6c0aacb48478" providerId="ADAL" clId="{454E8D2B-69F0-418F-8E33-350D74311F17}" dt="2018-08-27T18:46:39.305" v="279" actId="2696"/>
        <pc:sldMkLst>
          <pc:docMk/>
          <pc:sldMk cId="3797542897" sldId="497"/>
        </pc:sldMkLst>
      </pc:sldChg>
      <pc:sldChg chg="del">
        <pc:chgData name="Becky Mann" userId="eb467d60-cff5-406f-b4ef-6c0aacb48478" providerId="ADAL" clId="{454E8D2B-69F0-418F-8E33-350D74311F17}" dt="2018-08-27T18:46:39.336" v="280" actId="2696"/>
        <pc:sldMkLst>
          <pc:docMk/>
          <pc:sldMk cId="3712757183" sldId="498"/>
        </pc:sldMkLst>
      </pc:sldChg>
      <pc:sldChg chg="del">
        <pc:chgData name="Becky Mann" userId="eb467d60-cff5-406f-b4ef-6c0aacb48478" providerId="ADAL" clId="{454E8D2B-69F0-418F-8E33-350D74311F17}" dt="2018-08-27T18:46:39.367" v="281" actId="2696"/>
        <pc:sldMkLst>
          <pc:docMk/>
          <pc:sldMk cId="4101949616" sldId="499"/>
        </pc:sldMkLst>
      </pc:sldChg>
      <pc:sldChg chg="del">
        <pc:chgData name="Becky Mann" userId="eb467d60-cff5-406f-b4ef-6c0aacb48478" providerId="ADAL" clId="{454E8D2B-69F0-418F-8E33-350D74311F17}" dt="2018-08-27T18:46:39.392" v="282" actId="2696"/>
        <pc:sldMkLst>
          <pc:docMk/>
          <pc:sldMk cId="4061827286" sldId="500"/>
        </pc:sldMkLst>
      </pc:sldChg>
      <pc:sldChg chg="del">
        <pc:chgData name="Becky Mann" userId="eb467d60-cff5-406f-b4ef-6c0aacb48478" providerId="ADAL" clId="{454E8D2B-69F0-418F-8E33-350D74311F17}" dt="2018-08-27T18:46:39.461" v="285" actId="2696"/>
        <pc:sldMkLst>
          <pc:docMk/>
          <pc:sldMk cId="3379546663" sldId="501"/>
        </pc:sldMkLst>
      </pc:sldChg>
      <pc:sldChg chg="del">
        <pc:chgData name="Becky Mann" userId="eb467d60-cff5-406f-b4ef-6c0aacb48478" providerId="ADAL" clId="{454E8D2B-69F0-418F-8E33-350D74311F17}" dt="2018-08-27T18:46:39.413" v="283" actId="2696"/>
        <pc:sldMkLst>
          <pc:docMk/>
          <pc:sldMk cId="2623537405" sldId="502"/>
        </pc:sldMkLst>
      </pc:sldChg>
      <pc:sldChg chg="del">
        <pc:chgData name="Becky Mann" userId="eb467d60-cff5-406f-b4ef-6c0aacb48478" providerId="ADAL" clId="{454E8D2B-69F0-418F-8E33-350D74311F17}" dt="2018-08-27T18:46:39.438" v="284" actId="2696"/>
        <pc:sldMkLst>
          <pc:docMk/>
          <pc:sldMk cId="4278913183" sldId="503"/>
        </pc:sldMkLst>
      </pc:sldChg>
      <pc:sldChg chg="del">
        <pc:chgData name="Becky Mann" userId="eb467d60-cff5-406f-b4ef-6c0aacb48478" providerId="ADAL" clId="{454E8D2B-69F0-418F-8E33-350D74311F17}" dt="2018-08-27T18:46:39.484" v="286" actId="2696"/>
        <pc:sldMkLst>
          <pc:docMk/>
          <pc:sldMk cId="1037445255" sldId="504"/>
        </pc:sldMkLst>
      </pc:sldChg>
      <pc:sldChg chg="del">
        <pc:chgData name="Becky Mann" userId="eb467d60-cff5-406f-b4ef-6c0aacb48478" providerId="ADAL" clId="{454E8D2B-69F0-418F-8E33-350D74311F17}" dt="2018-08-27T18:46:39.504" v="287" actId="2696"/>
        <pc:sldMkLst>
          <pc:docMk/>
          <pc:sldMk cId="3759023037" sldId="505"/>
        </pc:sldMkLst>
      </pc:sldChg>
      <pc:sldChg chg="del">
        <pc:chgData name="Becky Mann" userId="eb467d60-cff5-406f-b4ef-6c0aacb48478" providerId="ADAL" clId="{454E8D2B-69F0-418F-8E33-350D74311F17}" dt="2018-08-27T18:46:39.530" v="288" actId="2696"/>
        <pc:sldMkLst>
          <pc:docMk/>
          <pc:sldMk cId="2519412587" sldId="506"/>
        </pc:sldMkLst>
      </pc:sldChg>
      <pc:sldChg chg="del">
        <pc:chgData name="Becky Mann" userId="eb467d60-cff5-406f-b4ef-6c0aacb48478" providerId="ADAL" clId="{454E8D2B-69F0-418F-8E33-350D74311F17}" dt="2018-08-27T18:46:39.563" v="289" actId="2696"/>
        <pc:sldMkLst>
          <pc:docMk/>
          <pc:sldMk cId="1262668843" sldId="507"/>
        </pc:sldMkLst>
      </pc:sldChg>
      <pc:sldChg chg="del">
        <pc:chgData name="Becky Mann" userId="eb467d60-cff5-406f-b4ef-6c0aacb48478" providerId="ADAL" clId="{454E8D2B-69F0-418F-8E33-350D74311F17}" dt="2018-08-27T18:46:39.674" v="294" actId="2696"/>
        <pc:sldMkLst>
          <pc:docMk/>
          <pc:sldMk cId="3654400113" sldId="508"/>
        </pc:sldMkLst>
      </pc:sldChg>
      <pc:sldChg chg="del">
        <pc:chgData name="Becky Mann" userId="eb467d60-cff5-406f-b4ef-6c0aacb48478" providerId="ADAL" clId="{454E8D2B-69F0-418F-8E33-350D74311F17}" dt="2018-08-27T18:46:39.696" v="295" actId="2696"/>
        <pc:sldMkLst>
          <pc:docMk/>
          <pc:sldMk cId="3130529180" sldId="509"/>
        </pc:sldMkLst>
      </pc:sldChg>
      <pc:sldChg chg="del">
        <pc:chgData name="Becky Mann" userId="eb467d60-cff5-406f-b4ef-6c0aacb48478" providerId="ADAL" clId="{454E8D2B-69F0-418F-8E33-350D74311F17}" dt="2018-08-27T18:46:39.719" v="296" actId="2696"/>
        <pc:sldMkLst>
          <pc:docMk/>
          <pc:sldMk cId="1697893354" sldId="510"/>
        </pc:sldMkLst>
      </pc:sldChg>
      <pc:sldChg chg="del">
        <pc:chgData name="Becky Mann" userId="eb467d60-cff5-406f-b4ef-6c0aacb48478" providerId="ADAL" clId="{454E8D2B-69F0-418F-8E33-350D74311F17}" dt="2018-08-27T18:46:39.740" v="297" actId="2696"/>
        <pc:sldMkLst>
          <pc:docMk/>
          <pc:sldMk cId="1435089043" sldId="511"/>
        </pc:sldMkLst>
      </pc:sldChg>
      <pc:sldChg chg="del">
        <pc:chgData name="Becky Mann" userId="eb467d60-cff5-406f-b4ef-6c0aacb48478" providerId="ADAL" clId="{454E8D2B-69F0-418F-8E33-350D74311F17}" dt="2018-08-27T18:46:39.759" v="298" actId="2696"/>
        <pc:sldMkLst>
          <pc:docMk/>
          <pc:sldMk cId="2406797494" sldId="512"/>
        </pc:sldMkLst>
      </pc:sldChg>
      <pc:sldChg chg="del">
        <pc:chgData name="Becky Mann" userId="eb467d60-cff5-406f-b4ef-6c0aacb48478" providerId="ADAL" clId="{454E8D2B-69F0-418F-8E33-350D74311F17}" dt="2018-08-27T18:46:39.779" v="299" actId="2696"/>
        <pc:sldMkLst>
          <pc:docMk/>
          <pc:sldMk cId="103622628" sldId="513"/>
        </pc:sldMkLst>
      </pc:sldChg>
      <pc:sldChg chg="del">
        <pc:chgData name="Becky Mann" userId="eb467d60-cff5-406f-b4ef-6c0aacb48478" providerId="ADAL" clId="{454E8D2B-69F0-418F-8E33-350D74311F17}" dt="2018-08-27T18:46:39.802" v="300" actId="2696"/>
        <pc:sldMkLst>
          <pc:docMk/>
          <pc:sldMk cId="988958487" sldId="514"/>
        </pc:sldMkLst>
      </pc:sldChg>
      <pc:sldChg chg="del">
        <pc:chgData name="Becky Mann" userId="eb467d60-cff5-406f-b4ef-6c0aacb48478" providerId="ADAL" clId="{454E8D2B-69F0-418F-8E33-350D74311F17}" dt="2018-08-27T18:46:39.824" v="301" actId="2696"/>
        <pc:sldMkLst>
          <pc:docMk/>
          <pc:sldMk cId="1290232234" sldId="515"/>
        </pc:sldMkLst>
      </pc:sldChg>
      <pc:sldChg chg="del">
        <pc:chgData name="Becky Mann" userId="eb467d60-cff5-406f-b4ef-6c0aacb48478" providerId="ADAL" clId="{454E8D2B-69F0-418F-8E33-350D74311F17}" dt="2018-08-27T18:46:39.844" v="302" actId="2696"/>
        <pc:sldMkLst>
          <pc:docMk/>
          <pc:sldMk cId="962312863" sldId="516"/>
        </pc:sldMkLst>
      </pc:sldChg>
      <pc:sldChg chg="del">
        <pc:chgData name="Becky Mann" userId="eb467d60-cff5-406f-b4ef-6c0aacb48478" providerId="ADAL" clId="{454E8D2B-69F0-418F-8E33-350D74311F17}" dt="2018-08-27T18:46:39.865" v="303" actId="2696"/>
        <pc:sldMkLst>
          <pc:docMk/>
          <pc:sldMk cId="1631589415" sldId="517"/>
        </pc:sldMkLst>
      </pc:sldChg>
      <pc:sldChg chg="del">
        <pc:chgData name="Becky Mann" userId="eb467d60-cff5-406f-b4ef-6c0aacb48478" providerId="ADAL" clId="{454E8D2B-69F0-418F-8E33-350D74311F17}" dt="2018-08-27T18:46:39.888" v="304" actId="2696"/>
        <pc:sldMkLst>
          <pc:docMk/>
          <pc:sldMk cId="4129374036" sldId="518"/>
        </pc:sldMkLst>
      </pc:sldChg>
      <pc:sldChg chg="del">
        <pc:chgData name="Becky Mann" userId="eb467d60-cff5-406f-b4ef-6c0aacb48478" providerId="ADAL" clId="{454E8D2B-69F0-418F-8E33-350D74311F17}" dt="2018-08-27T18:46:39.910" v="305" actId="2696"/>
        <pc:sldMkLst>
          <pc:docMk/>
          <pc:sldMk cId="3954134097" sldId="519"/>
        </pc:sldMkLst>
      </pc:sldChg>
      <pc:sldChg chg="del">
        <pc:chgData name="Becky Mann" userId="eb467d60-cff5-406f-b4ef-6c0aacb48478" providerId="ADAL" clId="{454E8D2B-69F0-418F-8E33-350D74311F17}" dt="2018-08-27T18:46:39.928" v="306" actId="2696"/>
        <pc:sldMkLst>
          <pc:docMk/>
          <pc:sldMk cId="3299103745" sldId="520"/>
        </pc:sldMkLst>
      </pc:sldChg>
      <pc:sldChg chg="del">
        <pc:chgData name="Becky Mann" userId="eb467d60-cff5-406f-b4ef-6c0aacb48478" providerId="ADAL" clId="{454E8D2B-69F0-418F-8E33-350D74311F17}" dt="2018-08-27T18:46:39.976" v="308" actId="2696"/>
        <pc:sldMkLst>
          <pc:docMk/>
          <pc:sldMk cId="3059455279" sldId="521"/>
        </pc:sldMkLst>
      </pc:sldChg>
      <pc:sldChg chg="del">
        <pc:chgData name="Becky Mann" userId="eb467d60-cff5-406f-b4ef-6c0aacb48478" providerId="ADAL" clId="{454E8D2B-69F0-418F-8E33-350D74311F17}" dt="2018-08-27T18:46:40.006" v="309" actId="2696"/>
        <pc:sldMkLst>
          <pc:docMk/>
          <pc:sldMk cId="93249487" sldId="522"/>
        </pc:sldMkLst>
      </pc:sldChg>
      <pc:sldChg chg="del">
        <pc:chgData name="Becky Mann" userId="eb467d60-cff5-406f-b4ef-6c0aacb48478" providerId="ADAL" clId="{454E8D2B-69F0-418F-8E33-350D74311F17}" dt="2018-08-27T18:46:39.952" v="307" actId="2696"/>
        <pc:sldMkLst>
          <pc:docMk/>
          <pc:sldMk cId="1074405918" sldId="523"/>
        </pc:sldMkLst>
      </pc:sldChg>
      <pc:sldChg chg="del">
        <pc:chgData name="Becky Mann" userId="eb467d60-cff5-406f-b4ef-6c0aacb48478" providerId="ADAL" clId="{454E8D2B-69F0-418F-8E33-350D74311F17}" dt="2018-08-27T18:46:40.105" v="314" actId="2696"/>
        <pc:sldMkLst>
          <pc:docMk/>
          <pc:sldMk cId="3787194476" sldId="524"/>
        </pc:sldMkLst>
      </pc:sldChg>
      <pc:sldChg chg="del">
        <pc:chgData name="Becky Mann" userId="eb467d60-cff5-406f-b4ef-6c0aacb48478" providerId="ADAL" clId="{454E8D2B-69F0-418F-8E33-350D74311F17}" dt="2018-08-27T18:46:40.128" v="315" actId="2696"/>
        <pc:sldMkLst>
          <pc:docMk/>
          <pc:sldMk cId="346260163" sldId="525"/>
        </pc:sldMkLst>
      </pc:sldChg>
      <pc:sldChg chg="del">
        <pc:chgData name="Becky Mann" userId="eb467d60-cff5-406f-b4ef-6c0aacb48478" providerId="ADAL" clId="{454E8D2B-69F0-418F-8E33-350D74311F17}" dt="2018-08-27T18:46:40.145" v="316" actId="2696"/>
        <pc:sldMkLst>
          <pc:docMk/>
          <pc:sldMk cId="36698480" sldId="526"/>
        </pc:sldMkLst>
      </pc:sldChg>
      <pc:sldChg chg="del">
        <pc:chgData name="Becky Mann" userId="eb467d60-cff5-406f-b4ef-6c0aacb48478" providerId="ADAL" clId="{454E8D2B-69F0-418F-8E33-350D74311F17}" dt="2018-08-27T18:46:40.162" v="317" actId="2696"/>
        <pc:sldMkLst>
          <pc:docMk/>
          <pc:sldMk cId="3013792632" sldId="527"/>
        </pc:sldMkLst>
      </pc:sldChg>
      <pc:sldChg chg="del">
        <pc:chgData name="Becky Mann" userId="eb467d60-cff5-406f-b4ef-6c0aacb48478" providerId="ADAL" clId="{454E8D2B-69F0-418F-8E33-350D74311F17}" dt="2018-08-27T18:46:40.181" v="318" actId="2696"/>
        <pc:sldMkLst>
          <pc:docMk/>
          <pc:sldMk cId="3968728569" sldId="528"/>
        </pc:sldMkLst>
      </pc:sldChg>
      <pc:sldChg chg="del">
        <pc:chgData name="Becky Mann" userId="eb467d60-cff5-406f-b4ef-6c0aacb48478" providerId="ADAL" clId="{454E8D2B-69F0-418F-8E33-350D74311F17}" dt="2018-08-27T18:46:40.197" v="319" actId="2696"/>
        <pc:sldMkLst>
          <pc:docMk/>
          <pc:sldMk cId="2218358883" sldId="529"/>
        </pc:sldMkLst>
      </pc:sldChg>
      <pc:sldChg chg="del">
        <pc:chgData name="Becky Mann" userId="eb467d60-cff5-406f-b4ef-6c0aacb48478" providerId="ADAL" clId="{454E8D2B-69F0-418F-8E33-350D74311F17}" dt="2018-08-27T18:46:40.212" v="320" actId="2696"/>
        <pc:sldMkLst>
          <pc:docMk/>
          <pc:sldMk cId="3866293513" sldId="530"/>
        </pc:sldMkLst>
      </pc:sldChg>
      <pc:sldChg chg="del">
        <pc:chgData name="Becky Mann" userId="eb467d60-cff5-406f-b4ef-6c0aacb48478" providerId="ADAL" clId="{454E8D2B-69F0-418F-8E33-350D74311F17}" dt="2018-08-27T18:46:40.235" v="321" actId="2696"/>
        <pc:sldMkLst>
          <pc:docMk/>
          <pc:sldMk cId="1512553497" sldId="531"/>
        </pc:sldMkLst>
      </pc:sldChg>
      <pc:sldChg chg="del">
        <pc:chgData name="Becky Mann" userId="eb467d60-cff5-406f-b4ef-6c0aacb48478" providerId="ADAL" clId="{454E8D2B-69F0-418F-8E33-350D74311F17}" dt="2018-08-27T18:46:40.255" v="322" actId="2696"/>
        <pc:sldMkLst>
          <pc:docMk/>
          <pc:sldMk cId="1042495792" sldId="532"/>
        </pc:sldMkLst>
      </pc:sldChg>
      <pc:sldChg chg="del">
        <pc:chgData name="Becky Mann" userId="eb467d60-cff5-406f-b4ef-6c0aacb48478" providerId="ADAL" clId="{454E8D2B-69F0-418F-8E33-350D74311F17}" dt="2018-08-27T18:46:40.290" v="324" actId="2696"/>
        <pc:sldMkLst>
          <pc:docMk/>
          <pc:sldMk cId="1737319653" sldId="533"/>
        </pc:sldMkLst>
      </pc:sldChg>
      <pc:sldChg chg="del">
        <pc:chgData name="Becky Mann" userId="eb467d60-cff5-406f-b4ef-6c0aacb48478" providerId="ADAL" clId="{454E8D2B-69F0-418F-8E33-350D74311F17}" dt="2018-08-27T18:46:40.307" v="325" actId="2696"/>
        <pc:sldMkLst>
          <pc:docMk/>
          <pc:sldMk cId="1474185117" sldId="534"/>
        </pc:sldMkLst>
      </pc:sldChg>
      <pc:sldChg chg="del">
        <pc:chgData name="Becky Mann" userId="eb467d60-cff5-406f-b4ef-6c0aacb48478" providerId="ADAL" clId="{454E8D2B-69F0-418F-8E33-350D74311F17}" dt="2018-08-27T18:46:40.327" v="326" actId="2696"/>
        <pc:sldMkLst>
          <pc:docMk/>
          <pc:sldMk cId="473399196" sldId="535"/>
        </pc:sldMkLst>
      </pc:sldChg>
      <pc:sldChg chg="del">
        <pc:chgData name="Becky Mann" userId="eb467d60-cff5-406f-b4ef-6c0aacb48478" providerId="ADAL" clId="{454E8D2B-69F0-418F-8E33-350D74311F17}" dt="2018-08-27T18:46:40.347" v="327" actId="2696"/>
        <pc:sldMkLst>
          <pc:docMk/>
          <pc:sldMk cId="3713860645" sldId="536"/>
        </pc:sldMkLst>
      </pc:sldChg>
      <pc:sldChg chg="del">
        <pc:chgData name="Becky Mann" userId="eb467d60-cff5-406f-b4ef-6c0aacb48478" providerId="ADAL" clId="{454E8D2B-69F0-418F-8E33-350D74311F17}" dt="2018-08-27T18:46:40.366" v="328" actId="2696"/>
        <pc:sldMkLst>
          <pc:docMk/>
          <pc:sldMk cId="2079711441" sldId="537"/>
        </pc:sldMkLst>
      </pc:sldChg>
      <pc:sldChg chg="del">
        <pc:chgData name="Becky Mann" userId="eb467d60-cff5-406f-b4ef-6c0aacb48478" providerId="ADAL" clId="{454E8D2B-69F0-418F-8E33-350D74311F17}" dt="2018-08-27T18:46:40.383" v="329" actId="2696"/>
        <pc:sldMkLst>
          <pc:docMk/>
          <pc:sldMk cId="818538074" sldId="538"/>
        </pc:sldMkLst>
      </pc:sldChg>
      <pc:sldChg chg="del">
        <pc:chgData name="Becky Mann" userId="eb467d60-cff5-406f-b4ef-6c0aacb48478" providerId="ADAL" clId="{454E8D2B-69F0-418F-8E33-350D74311F17}" dt="2018-08-27T18:46:40.404" v="330" actId="2696"/>
        <pc:sldMkLst>
          <pc:docMk/>
          <pc:sldMk cId="3598721495" sldId="539"/>
        </pc:sldMkLst>
      </pc:sldChg>
      <pc:sldChg chg="del">
        <pc:chgData name="Becky Mann" userId="eb467d60-cff5-406f-b4ef-6c0aacb48478" providerId="ADAL" clId="{454E8D2B-69F0-418F-8E33-350D74311F17}" dt="2018-08-27T18:46:40.422" v="331" actId="2696"/>
        <pc:sldMkLst>
          <pc:docMk/>
          <pc:sldMk cId="2332650786" sldId="540"/>
        </pc:sldMkLst>
      </pc:sldChg>
      <pc:sldChg chg="del">
        <pc:chgData name="Becky Mann" userId="eb467d60-cff5-406f-b4ef-6c0aacb48478" providerId="ADAL" clId="{454E8D2B-69F0-418F-8E33-350D74311F17}" dt="2018-08-27T18:46:40.443" v="332" actId="2696"/>
        <pc:sldMkLst>
          <pc:docMk/>
          <pc:sldMk cId="3826774726" sldId="541"/>
        </pc:sldMkLst>
      </pc:sldChg>
      <pc:sldChg chg="del">
        <pc:chgData name="Becky Mann" userId="eb467d60-cff5-406f-b4ef-6c0aacb48478" providerId="ADAL" clId="{454E8D2B-69F0-418F-8E33-350D74311F17}" dt="2018-08-27T18:46:40.463" v="333" actId="2696"/>
        <pc:sldMkLst>
          <pc:docMk/>
          <pc:sldMk cId="2978856742" sldId="542"/>
        </pc:sldMkLst>
      </pc:sldChg>
      <pc:sldChg chg="del">
        <pc:chgData name="Becky Mann" userId="eb467d60-cff5-406f-b4ef-6c0aacb48478" providerId="ADAL" clId="{454E8D2B-69F0-418F-8E33-350D74311F17}" dt="2018-08-27T18:46:40.493" v="334" actId="2696"/>
        <pc:sldMkLst>
          <pc:docMk/>
          <pc:sldMk cId="2890500830" sldId="543"/>
        </pc:sldMkLst>
      </pc:sldChg>
      <pc:sldChg chg="del">
        <pc:chgData name="Becky Mann" userId="eb467d60-cff5-406f-b4ef-6c0aacb48478" providerId="ADAL" clId="{454E8D2B-69F0-418F-8E33-350D74311F17}" dt="2018-08-27T18:46:40.273" v="323" actId="2696"/>
        <pc:sldMkLst>
          <pc:docMk/>
          <pc:sldMk cId="3502003805" sldId="544"/>
        </pc:sldMkLst>
      </pc:sldChg>
      <pc:sldChg chg="del">
        <pc:chgData name="Becky Mann" userId="eb467d60-cff5-406f-b4ef-6c0aacb48478" providerId="ADAL" clId="{454E8D2B-69F0-418F-8E33-350D74311F17}" dt="2018-08-27T18:46:40.590" v="339" actId="2696"/>
        <pc:sldMkLst>
          <pc:docMk/>
          <pc:sldMk cId="4057214376" sldId="545"/>
        </pc:sldMkLst>
      </pc:sldChg>
      <pc:sldChg chg="del">
        <pc:chgData name="Becky Mann" userId="eb467d60-cff5-406f-b4ef-6c0aacb48478" providerId="ADAL" clId="{454E8D2B-69F0-418F-8E33-350D74311F17}" dt="2018-08-27T18:46:40.610" v="340" actId="2696"/>
        <pc:sldMkLst>
          <pc:docMk/>
          <pc:sldMk cId="1753320419" sldId="546"/>
        </pc:sldMkLst>
      </pc:sldChg>
      <pc:sldChg chg="del">
        <pc:chgData name="Becky Mann" userId="eb467d60-cff5-406f-b4ef-6c0aacb48478" providerId="ADAL" clId="{454E8D2B-69F0-418F-8E33-350D74311F17}" dt="2018-08-27T18:46:40.648" v="342" actId="2696"/>
        <pc:sldMkLst>
          <pc:docMk/>
          <pc:sldMk cId="3885646038" sldId="547"/>
        </pc:sldMkLst>
      </pc:sldChg>
      <pc:sldChg chg="del">
        <pc:chgData name="Becky Mann" userId="eb467d60-cff5-406f-b4ef-6c0aacb48478" providerId="ADAL" clId="{454E8D2B-69F0-418F-8E33-350D74311F17}" dt="2018-08-27T18:46:40.670" v="343" actId="2696"/>
        <pc:sldMkLst>
          <pc:docMk/>
          <pc:sldMk cId="2131257287" sldId="548"/>
        </pc:sldMkLst>
      </pc:sldChg>
      <pc:sldChg chg="del">
        <pc:chgData name="Becky Mann" userId="eb467d60-cff5-406f-b4ef-6c0aacb48478" providerId="ADAL" clId="{454E8D2B-69F0-418F-8E33-350D74311F17}" dt="2018-08-27T18:46:40.689" v="344" actId="2696"/>
        <pc:sldMkLst>
          <pc:docMk/>
          <pc:sldMk cId="3105789096" sldId="550"/>
        </pc:sldMkLst>
      </pc:sldChg>
      <pc:sldChg chg="del">
        <pc:chgData name="Becky Mann" userId="eb467d60-cff5-406f-b4ef-6c0aacb48478" providerId="ADAL" clId="{454E8D2B-69F0-418F-8E33-350D74311F17}" dt="2018-08-27T18:46:40.706" v="345" actId="2696"/>
        <pc:sldMkLst>
          <pc:docMk/>
          <pc:sldMk cId="750674242" sldId="551"/>
        </pc:sldMkLst>
      </pc:sldChg>
      <pc:sldChg chg="del">
        <pc:chgData name="Becky Mann" userId="eb467d60-cff5-406f-b4ef-6c0aacb48478" providerId="ADAL" clId="{454E8D2B-69F0-418F-8E33-350D74311F17}" dt="2018-08-27T18:46:40.730" v="346" actId="2696"/>
        <pc:sldMkLst>
          <pc:docMk/>
          <pc:sldMk cId="4024969827" sldId="552"/>
        </pc:sldMkLst>
      </pc:sldChg>
      <pc:sldChg chg="del">
        <pc:chgData name="Becky Mann" userId="eb467d60-cff5-406f-b4ef-6c0aacb48478" providerId="ADAL" clId="{454E8D2B-69F0-418F-8E33-350D74311F17}" dt="2018-08-27T18:46:40.630" v="341" actId="2696"/>
        <pc:sldMkLst>
          <pc:docMk/>
          <pc:sldMk cId="2363219146" sldId="554"/>
        </pc:sldMkLst>
      </pc:sldChg>
      <pc:sldChg chg="del">
        <pc:chgData name="Becky Mann" userId="eb467d60-cff5-406f-b4ef-6c0aacb48478" providerId="ADAL" clId="{454E8D2B-69F0-418F-8E33-350D74311F17}" dt="2018-08-27T18:46:40.802" v="350" actId="2696"/>
        <pc:sldMkLst>
          <pc:docMk/>
          <pc:sldMk cId="3543754659" sldId="555"/>
        </pc:sldMkLst>
      </pc:sldChg>
      <pc:sldChg chg="del">
        <pc:chgData name="Becky Mann" userId="eb467d60-cff5-406f-b4ef-6c0aacb48478" providerId="ADAL" clId="{454E8D2B-69F0-418F-8E33-350D74311F17}" dt="2018-08-27T18:46:40.814" v="351" actId="2696"/>
        <pc:sldMkLst>
          <pc:docMk/>
          <pc:sldMk cId="1025735772" sldId="556"/>
        </pc:sldMkLst>
      </pc:sldChg>
      <pc:sldChg chg="del">
        <pc:chgData name="Becky Mann" userId="eb467d60-cff5-406f-b4ef-6c0aacb48478" providerId="ADAL" clId="{454E8D2B-69F0-418F-8E33-350D74311F17}" dt="2018-08-27T18:46:40.832" v="352" actId="2696"/>
        <pc:sldMkLst>
          <pc:docMk/>
          <pc:sldMk cId="3617238304" sldId="557"/>
        </pc:sldMkLst>
      </pc:sldChg>
      <pc:sldChg chg="del">
        <pc:chgData name="Becky Mann" userId="eb467d60-cff5-406f-b4ef-6c0aacb48478" providerId="ADAL" clId="{454E8D2B-69F0-418F-8E33-350D74311F17}" dt="2018-08-27T18:46:40.856" v="353" actId="2696"/>
        <pc:sldMkLst>
          <pc:docMk/>
          <pc:sldMk cId="2745311349" sldId="558"/>
        </pc:sldMkLst>
      </pc:sldChg>
      <pc:sldChg chg="del">
        <pc:chgData name="Becky Mann" userId="eb467d60-cff5-406f-b4ef-6c0aacb48478" providerId="ADAL" clId="{454E8D2B-69F0-418F-8E33-350D74311F17}" dt="2018-08-27T18:46:40.873" v="354" actId="2696"/>
        <pc:sldMkLst>
          <pc:docMk/>
          <pc:sldMk cId="3815516060" sldId="559"/>
        </pc:sldMkLst>
      </pc:sldChg>
      <pc:sldChg chg="del">
        <pc:chgData name="Becky Mann" userId="eb467d60-cff5-406f-b4ef-6c0aacb48478" providerId="ADAL" clId="{454E8D2B-69F0-418F-8E33-350D74311F17}" dt="2018-08-27T18:46:40.894" v="355" actId="2696"/>
        <pc:sldMkLst>
          <pc:docMk/>
          <pc:sldMk cId="1583705270" sldId="560"/>
        </pc:sldMkLst>
      </pc:sldChg>
      <pc:sldChg chg="del">
        <pc:chgData name="Becky Mann" userId="eb467d60-cff5-406f-b4ef-6c0aacb48478" providerId="ADAL" clId="{454E8D2B-69F0-418F-8E33-350D74311F17}" dt="2018-08-27T18:46:40.910" v="356" actId="2696"/>
        <pc:sldMkLst>
          <pc:docMk/>
          <pc:sldMk cId="3807033985" sldId="561"/>
        </pc:sldMkLst>
      </pc:sldChg>
      <pc:sldChg chg="del">
        <pc:chgData name="Becky Mann" userId="eb467d60-cff5-406f-b4ef-6c0aacb48478" providerId="ADAL" clId="{454E8D2B-69F0-418F-8E33-350D74311F17}" dt="2018-08-27T18:46:40.928" v="357" actId="2696"/>
        <pc:sldMkLst>
          <pc:docMk/>
          <pc:sldMk cId="1788481370" sldId="562"/>
        </pc:sldMkLst>
      </pc:sldChg>
      <pc:sldChg chg="del">
        <pc:chgData name="Becky Mann" userId="eb467d60-cff5-406f-b4ef-6c0aacb48478" providerId="ADAL" clId="{454E8D2B-69F0-418F-8E33-350D74311F17}" dt="2018-08-27T18:46:40.944" v="358" actId="2696"/>
        <pc:sldMkLst>
          <pc:docMk/>
          <pc:sldMk cId="3145322462" sldId="563"/>
        </pc:sldMkLst>
      </pc:sldChg>
      <pc:sldChg chg="del">
        <pc:chgData name="Becky Mann" userId="eb467d60-cff5-406f-b4ef-6c0aacb48478" providerId="ADAL" clId="{454E8D2B-69F0-418F-8E33-350D74311F17}" dt="2018-08-27T18:46:40.959" v="359" actId="2696"/>
        <pc:sldMkLst>
          <pc:docMk/>
          <pc:sldMk cId="3088550164" sldId="564"/>
        </pc:sldMkLst>
      </pc:sldChg>
      <pc:sldChg chg="del">
        <pc:chgData name="Becky Mann" userId="eb467d60-cff5-406f-b4ef-6c0aacb48478" providerId="ADAL" clId="{454E8D2B-69F0-418F-8E33-350D74311F17}" dt="2018-08-27T18:46:40.973" v="360" actId="2696"/>
        <pc:sldMkLst>
          <pc:docMk/>
          <pc:sldMk cId="443795149" sldId="565"/>
        </pc:sldMkLst>
      </pc:sldChg>
      <pc:sldChg chg="del">
        <pc:chgData name="Becky Mann" userId="eb467d60-cff5-406f-b4ef-6c0aacb48478" providerId="ADAL" clId="{454E8D2B-69F0-418F-8E33-350D74311F17}" dt="2018-08-27T18:46:40.988" v="361" actId="2696"/>
        <pc:sldMkLst>
          <pc:docMk/>
          <pc:sldMk cId="3452266985" sldId="566"/>
        </pc:sldMkLst>
      </pc:sldChg>
      <pc:sldChg chg="del">
        <pc:chgData name="Becky Mann" userId="eb467d60-cff5-406f-b4ef-6c0aacb48478" providerId="ADAL" clId="{454E8D2B-69F0-418F-8E33-350D74311F17}" dt="2018-08-27T18:46:41.004" v="362" actId="2696"/>
        <pc:sldMkLst>
          <pc:docMk/>
          <pc:sldMk cId="3823515898" sldId="567"/>
        </pc:sldMkLst>
      </pc:sldChg>
      <pc:sldChg chg="del">
        <pc:chgData name="Becky Mann" userId="eb467d60-cff5-406f-b4ef-6c0aacb48478" providerId="ADAL" clId="{454E8D2B-69F0-418F-8E33-350D74311F17}" dt="2018-08-27T18:46:41.020" v="363" actId="2696"/>
        <pc:sldMkLst>
          <pc:docMk/>
          <pc:sldMk cId="736258128" sldId="568"/>
        </pc:sldMkLst>
      </pc:sldChg>
      <pc:sldChg chg="del">
        <pc:chgData name="Becky Mann" userId="eb467d60-cff5-406f-b4ef-6c0aacb48478" providerId="ADAL" clId="{454E8D2B-69F0-418F-8E33-350D74311F17}" dt="2018-08-27T18:46:41.052" v="364" actId="2696"/>
        <pc:sldMkLst>
          <pc:docMk/>
          <pc:sldMk cId="661869210" sldId="569"/>
        </pc:sldMkLst>
      </pc:sldChg>
      <pc:sldChg chg="del">
        <pc:chgData name="Becky Mann" userId="eb467d60-cff5-406f-b4ef-6c0aacb48478" providerId="ADAL" clId="{454E8D2B-69F0-418F-8E33-350D74311F17}" dt="2018-08-27T18:46:41.116" v="368" actId="2696"/>
        <pc:sldMkLst>
          <pc:docMk/>
          <pc:sldMk cId="2334170116" sldId="570"/>
        </pc:sldMkLst>
      </pc:sldChg>
      <pc:sldChg chg="del">
        <pc:chgData name="Becky Mann" userId="eb467d60-cff5-406f-b4ef-6c0aacb48478" providerId="ADAL" clId="{454E8D2B-69F0-418F-8E33-350D74311F17}" dt="2018-08-27T18:46:41.128" v="369" actId="2696"/>
        <pc:sldMkLst>
          <pc:docMk/>
          <pc:sldMk cId="1085119561" sldId="571"/>
        </pc:sldMkLst>
      </pc:sldChg>
      <pc:sldChg chg="del">
        <pc:chgData name="Becky Mann" userId="eb467d60-cff5-406f-b4ef-6c0aacb48478" providerId="ADAL" clId="{454E8D2B-69F0-418F-8E33-350D74311F17}" dt="2018-08-27T18:46:41.145" v="370" actId="2696"/>
        <pc:sldMkLst>
          <pc:docMk/>
          <pc:sldMk cId="3080846928" sldId="572"/>
        </pc:sldMkLst>
      </pc:sldChg>
      <pc:sldChg chg="del">
        <pc:chgData name="Becky Mann" userId="eb467d60-cff5-406f-b4ef-6c0aacb48478" providerId="ADAL" clId="{454E8D2B-69F0-418F-8E33-350D74311F17}" dt="2018-08-27T18:46:41.163" v="371" actId="2696"/>
        <pc:sldMkLst>
          <pc:docMk/>
          <pc:sldMk cId="2236778954" sldId="573"/>
        </pc:sldMkLst>
      </pc:sldChg>
      <pc:sldChg chg="del">
        <pc:chgData name="Becky Mann" userId="eb467d60-cff5-406f-b4ef-6c0aacb48478" providerId="ADAL" clId="{454E8D2B-69F0-418F-8E33-350D74311F17}" dt="2018-08-27T18:46:41.179" v="372" actId="2696"/>
        <pc:sldMkLst>
          <pc:docMk/>
          <pc:sldMk cId="3576879668" sldId="574"/>
        </pc:sldMkLst>
      </pc:sldChg>
      <pc:sldChg chg="del">
        <pc:chgData name="Becky Mann" userId="eb467d60-cff5-406f-b4ef-6c0aacb48478" providerId="ADAL" clId="{454E8D2B-69F0-418F-8E33-350D74311F17}" dt="2018-08-27T18:46:41.194" v="373" actId="2696"/>
        <pc:sldMkLst>
          <pc:docMk/>
          <pc:sldMk cId="550186719" sldId="575"/>
        </pc:sldMkLst>
      </pc:sldChg>
      <pc:sldChg chg="del">
        <pc:chgData name="Becky Mann" userId="eb467d60-cff5-406f-b4ef-6c0aacb48478" providerId="ADAL" clId="{454E8D2B-69F0-418F-8E33-350D74311F17}" dt="2018-08-27T18:46:41.222" v="375" actId="2696"/>
        <pc:sldMkLst>
          <pc:docMk/>
          <pc:sldMk cId="3092518426" sldId="576"/>
        </pc:sldMkLst>
      </pc:sldChg>
      <pc:sldChg chg="del">
        <pc:chgData name="Becky Mann" userId="eb467d60-cff5-406f-b4ef-6c0aacb48478" providerId="ADAL" clId="{454E8D2B-69F0-418F-8E33-350D74311F17}" dt="2018-08-27T18:46:41.211" v="374" actId="2696"/>
        <pc:sldMkLst>
          <pc:docMk/>
          <pc:sldMk cId="223135800" sldId="577"/>
        </pc:sldMkLst>
      </pc:sldChg>
      <pc:sldChg chg="del">
        <pc:chgData name="Becky Mann" userId="eb467d60-cff5-406f-b4ef-6c0aacb48478" providerId="ADAL" clId="{454E8D2B-69F0-418F-8E33-350D74311F17}" dt="2018-08-27T18:46:41.237" v="376" actId="2696"/>
        <pc:sldMkLst>
          <pc:docMk/>
          <pc:sldMk cId="1739670915" sldId="578"/>
        </pc:sldMkLst>
      </pc:sldChg>
      <pc:sldChg chg="del">
        <pc:chgData name="Becky Mann" userId="eb467d60-cff5-406f-b4ef-6c0aacb48478" providerId="ADAL" clId="{454E8D2B-69F0-418F-8E33-350D74311F17}" dt="2018-08-27T18:46:41.249" v="377" actId="2696"/>
        <pc:sldMkLst>
          <pc:docMk/>
          <pc:sldMk cId="1882787359" sldId="579"/>
        </pc:sldMkLst>
      </pc:sldChg>
      <pc:sldChg chg="del">
        <pc:chgData name="Becky Mann" userId="eb467d60-cff5-406f-b4ef-6c0aacb48478" providerId="ADAL" clId="{454E8D2B-69F0-418F-8E33-350D74311F17}" dt="2018-08-27T18:46:41.263" v="378" actId="2696"/>
        <pc:sldMkLst>
          <pc:docMk/>
          <pc:sldMk cId="4093735455" sldId="580"/>
        </pc:sldMkLst>
      </pc:sldChg>
      <pc:sldChg chg="del">
        <pc:chgData name="Becky Mann" userId="eb467d60-cff5-406f-b4ef-6c0aacb48478" providerId="ADAL" clId="{454E8D2B-69F0-418F-8E33-350D74311F17}" dt="2018-08-27T18:46:41.279" v="379" actId="2696"/>
        <pc:sldMkLst>
          <pc:docMk/>
          <pc:sldMk cId="3014615291" sldId="581"/>
        </pc:sldMkLst>
      </pc:sldChg>
      <pc:sldChg chg="del">
        <pc:chgData name="Becky Mann" userId="eb467d60-cff5-406f-b4ef-6c0aacb48478" providerId="ADAL" clId="{454E8D2B-69F0-418F-8E33-350D74311F17}" dt="2018-08-27T18:46:41.292" v="380" actId="2696"/>
        <pc:sldMkLst>
          <pc:docMk/>
          <pc:sldMk cId="3019281150" sldId="582"/>
        </pc:sldMkLst>
      </pc:sldChg>
      <pc:sldChg chg="del">
        <pc:chgData name="Becky Mann" userId="eb467d60-cff5-406f-b4ef-6c0aacb48478" providerId="ADAL" clId="{454E8D2B-69F0-418F-8E33-350D74311F17}" dt="2018-08-27T18:46:41.304" v="381" actId="2696"/>
        <pc:sldMkLst>
          <pc:docMk/>
          <pc:sldMk cId="216707868" sldId="583"/>
        </pc:sldMkLst>
      </pc:sldChg>
      <pc:sldChg chg="del">
        <pc:chgData name="Becky Mann" userId="eb467d60-cff5-406f-b4ef-6c0aacb48478" providerId="ADAL" clId="{454E8D2B-69F0-418F-8E33-350D74311F17}" dt="2018-08-27T18:46:41.319" v="382" actId="2696"/>
        <pc:sldMkLst>
          <pc:docMk/>
          <pc:sldMk cId="3431849903" sldId="584"/>
        </pc:sldMkLst>
      </pc:sldChg>
      <pc:sldChg chg="del">
        <pc:chgData name="Becky Mann" userId="eb467d60-cff5-406f-b4ef-6c0aacb48478" providerId="ADAL" clId="{454E8D2B-69F0-418F-8E33-350D74311F17}" dt="2018-08-27T18:46:41.329" v="383" actId="2696"/>
        <pc:sldMkLst>
          <pc:docMk/>
          <pc:sldMk cId="3725557135" sldId="585"/>
        </pc:sldMkLst>
      </pc:sldChg>
      <pc:sldChg chg="del">
        <pc:chgData name="Becky Mann" userId="eb467d60-cff5-406f-b4ef-6c0aacb48478" providerId="ADAL" clId="{454E8D2B-69F0-418F-8E33-350D74311F17}" dt="2018-08-27T18:46:41.356" v="384" actId="2696"/>
        <pc:sldMkLst>
          <pc:docMk/>
          <pc:sldMk cId="1256322106" sldId="586"/>
        </pc:sldMkLst>
      </pc:sldChg>
      <pc:sldChg chg="del">
        <pc:chgData name="Becky Mann" userId="eb467d60-cff5-406f-b4ef-6c0aacb48478" providerId="ADAL" clId="{454E8D2B-69F0-418F-8E33-350D74311F17}" dt="2018-08-27T18:46:41.424" v="389" actId="2696"/>
        <pc:sldMkLst>
          <pc:docMk/>
          <pc:sldMk cId="1265938416" sldId="587"/>
        </pc:sldMkLst>
      </pc:sldChg>
      <pc:sldChg chg="del">
        <pc:chgData name="Becky Mann" userId="eb467d60-cff5-406f-b4ef-6c0aacb48478" providerId="ADAL" clId="{454E8D2B-69F0-418F-8E33-350D74311F17}" dt="2018-08-27T18:46:41.440" v="390" actId="2696"/>
        <pc:sldMkLst>
          <pc:docMk/>
          <pc:sldMk cId="871281373" sldId="588"/>
        </pc:sldMkLst>
      </pc:sldChg>
      <pc:sldChg chg="del">
        <pc:chgData name="Becky Mann" userId="eb467d60-cff5-406f-b4ef-6c0aacb48478" providerId="ADAL" clId="{454E8D2B-69F0-418F-8E33-350D74311F17}" dt="2018-08-27T18:46:41.455" v="391" actId="2696"/>
        <pc:sldMkLst>
          <pc:docMk/>
          <pc:sldMk cId="1884021772" sldId="589"/>
        </pc:sldMkLst>
      </pc:sldChg>
      <pc:sldChg chg="del">
        <pc:chgData name="Becky Mann" userId="eb467d60-cff5-406f-b4ef-6c0aacb48478" providerId="ADAL" clId="{454E8D2B-69F0-418F-8E33-350D74311F17}" dt="2018-08-27T18:46:41.469" v="392" actId="2696"/>
        <pc:sldMkLst>
          <pc:docMk/>
          <pc:sldMk cId="2990013500" sldId="590"/>
        </pc:sldMkLst>
      </pc:sldChg>
      <pc:sldChg chg="del">
        <pc:chgData name="Becky Mann" userId="eb467d60-cff5-406f-b4ef-6c0aacb48478" providerId="ADAL" clId="{454E8D2B-69F0-418F-8E33-350D74311F17}" dt="2018-08-27T18:46:41.480" v="393" actId="2696"/>
        <pc:sldMkLst>
          <pc:docMk/>
          <pc:sldMk cId="3969286673" sldId="591"/>
        </pc:sldMkLst>
      </pc:sldChg>
      <pc:sldChg chg="del">
        <pc:chgData name="Becky Mann" userId="eb467d60-cff5-406f-b4ef-6c0aacb48478" providerId="ADAL" clId="{454E8D2B-69F0-418F-8E33-350D74311F17}" dt="2018-08-27T18:46:41.493" v="394" actId="2696"/>
        <pc:sldMkLst>
          <pc:docMk/>
          <pc:sldMk cId="2236587113" sldId="592"/>
        </pc:sldMkLst>
      </pc:sldChg>
      <pc:sldChg chg="del">
        <pc:chgData name="Becky Mann" userId="eb467d60-cff5-406f-b4ef-6c0aacb48478" providerId="ADAL" clId="{454E8D2B-69F0-418F-8E33-350D74311F17}" dt="2018-08-27T18:46:41.506" v="395" actId="2696"/>
        <pc:sldMkLst>
          <pc:docMk/>
          <pc:sldMk cId="2279966888" sldId="593"/>
        </pc:sldMkLst>
      </pc:sldChg>
      <pc:sldChg chg="del">
        <pc:chgData name="Becky Mann" userId="eb467d60-cff5-406f-b4ef-6c0aacb48478" providerId="ADAL" clId="{454E8D2B-69F0-418F-8E33-350D74311F17}" dt="2018-08-27T18:46:41.521" v="396" actId="2696"/>
        <pc:sldMkLst>
          <pc:docMk/>
          <pc:sldMk cId="2659296749" sldId="594"/>
        </pc:sldMkLst>
      </pc:sldChg>
      <pc:sldChg chg="del">
        <pc:chgData name="Becky Mann" userId="eb467d60-cff5-406f-b4ef-6c0aacb48478" providerId="ADAL" clId="{454E8D2B-69F0-418F-8E33-350D74311F17}" dt="2018-08-27T18:46:41.533" v="397" actId="2696"/>
        <pc:sldMkLst>
          <pc:docMk/>
          <pc:sldMk cId="58236575" sldId="595"/>
        </pc:sldMkLst>
      </pc:sldChg>
      <pc:sldChg chg="del">
        <pc:chgData name="Becky Mann" userId="eb467d60-cff5-406f-b4ef-6c0aacb48478" providerId="ADAL" clId="{454E8D2B-69F0-418F-8E33-350D74311F17}" dt="2018-08-27T18:46:41.543" v="398" actId="2696"/>
        <pc:sldMkLst>
          <pc:docMk/>
          <pc:sldMk cId="53894518" sldId="596"/>
        </pc:sldMkLst>
      </pc:sldChg>
      <pc:sldChg chg="del">
        <pc:chgData name="Becky Mann" userId="eb467d60-cff5-406f-b4ef-6c0aacb48478" providerId="ADAL" clId="{454E8D2B-69F0-418F-8E33-350D74311F17}" dt="2018-08-27T18:46:41.554" v="399" actId="2696"/>
        <pc:sldMkLst>
          <pc:docMk/>
          <pc:sldMk cId="2792726639" sldId="597"/>
        </pc:sldMkLst>
      </pc:sldChg>
      <pc:sldChg chg="del">
        <pc:chgData name="Becky Mann" userId="eb467d60-cff5-406f-b4ef-6c0aacb48478" providerId="ADAL" clId="{454E8D2B-69F0-418F-8E33-350D74311F17}" dt="2018-08-27T18:46:41.566" v="400" actId="2696"/>
        <pc:sldMkLst>
          <pc:docMk/>
          <pc:sldMk cId="2906087377" sldId="598"/>
        </pc:sldMkLst>
      </pc:sldChg>
      <pc:sldChg chg="del">
        <pc:chgData name="Becky Mann" userId="eb467d60-cff5-406f-b4ef-6c0aacb48478" providerId="ADAL" clId="{454E8D2B-69F0-418F-8E33-350D74311F17}" dt="2018-08-27T18:46:41.580" v="401" actId="2696"/>
        <pc:sldMkLst>
          <pc:docMk/>
          <pc:sldMk cId="1421509271" sldId="599"/>
        </pc:sldMkLst>
      </pc:sldChg>
      <pc:sldChg chg="del">
        <pc:chgData name="Becky Mann" userId="eb467d60-cff5-406f-b4ef-6c0aacb48478" providerId="ADAL" clId="{454E8D2B-69F0-418F-8E33-350D74311F17}" dt="2018-08-27T18:46:41.595" v="402" actId="2696"/>
        <pc:sldMkLst>
          <pc:docMk/>
          <pc:sldMk cId="27104351" sldId="600"/>
        </pc:sldMkLst>
      </pc:sldChg>
      <pc:sldChg chg="del">
        <pc:chgData name="Becky Mann" userId="eb467d60-cff5-406f-b4ef-6c0aacb48478" providerId="ADAL" clId="{454E8D2B-69F0-418F-8E33-350D74311F17}" dt="2018-08-27T18:46:41.607" v="403" actId="2696"/>
        <pc:sldMkLst>
          <pc:docMk/>
          <pc:sldMk cId="3313057707" sldId="601"/>
        </pc:sldMkLst>
      </pc:sldChg>
      <pc:sldChg chg="del">
        <pc:chgData name="Becky Mann" userId="eb467d60-cff5-406f-b4ef-6c0aacb48478" providerId="ADAL" clId="{454E8D2B-69F0-418F-8E33-350D74311F17}" dt="2018-08-27T18:46:41.618" v="404" actId="2696"/>
        <pc:sldMkLst>
          <pc:docMk/>
          <pc:sldMk cId="904466951" sldId="603"/>
        </pc:sldMkLst>
      </pc:sldChg>
      <pc:sldChg chg="del">
        <pc:chgData name="Becky Mann" userId="eb467d60-cff5-406f-b4ef-6c0aacb48478" providerId="ADAL" clId="{454E8D2B-69F0-418F-8E33-350D74311F17}" dt="2018-08-27T18:46:41.630" v="405" actId="2696"/>
        <pc:sldMkLst>
          <pc:docMk/>
          <pc:sldMk cId="1277847762" sldId="604"/>
        </pc:sldMkLst>
      </pc:sldChg>
      <pc:sldChg chg="del">
        <pc:chgData name="Becky Mann" userId="eb467d60-cff5-406f-b4ef-6c0aacb48478" providerId="ADAL" clId="{454E8D2B-69F0-418F-8E33-350D74311F17}" dt="2018-08-27T18:46:41.645" v="406" actId="2696"/>
        <pc:sldMkLst>
          <pc:docMk/>
          <pc:sldMk cId="2700897376" sldId="605"/>
        </pc:sldMkLst>
      </pc:sldChg>
      <pc:sldChg chg="del">
        <pc:chgData name="Becky Mann" userId="eb467d60-cff5-406f-b4ef-6c0aacb48478" providerId="ADAL" clId="{454E8D2B-69F0-418F-8E33-350D74311F17}" dt="2018-08-27T18:46:41.656" v="407" actId="2696"/>
        <pc:sldMkLst>
          <pc:docMk/>
          <pc:sldMk cId="440110679" sldId="606"/>
        </pc:sldMkLst>
      </pc:sldChg>
      <pc:sldChg chg="del">
        <pc:chgData name="Becky Mann" userId="eb467d60-cff5-406f-b4ef-6c0aacb48478" providerId="ADAL" clId="{454E8D2B-69F0-418F-8E33-350D74311F17}" dt="2018-08-27T18:46:41.669" v="408" actId="2696"/>
        <pc:sldMkLst>
          <pc:docMk/>
          <pc:sldMk cId="3637385518" sldId="607"/>
        </pc:sldMkLst>
      </pc:sldChg>
      <pc:sldChg chg="del">
        <pc:chgData name="Becky Mann" userId="eb467d60-cff5-406f-b4ef-6c0aacb48478" providerId="ADAL" clId="{454E8D2B-69F0-418F-8E33-350D74311F17}" dt="2018-08-27T18:46:41.680" v="409" actId="2696"/>
        <pc:sldMkLst>
          <pc:docMk/>
          <pc:sldMk cId="3693572069" sldId="608"/>
        </pc:sldMkLst>
      </pc:sldChg>
      <pc:sldChg chg="del">
        <pc:chgData name="Becky Mann" userId="eb467d60-cff5-406f-b4ef-6c0aacb48478" providerId="ADAL" clId="{454E8D2B-69F0-418F-8E33-350D74311F17}" dt="2018-08-27T18:46:41.702" v="410" actId="2696"/>
        <pc:sldMkLst>
          <pc:docMk/>
          <pc:sldMk cId="3221856541" sldId="609"/>
        </pc:sldMkLst>
      </pc:sldChg>
      <pc:sldChg chg="del">
        <pc:chgData name="Becky Mann" userId="eb467d60-cff5-406f-b4ef-6c0aacb48478" providerId="ADAL" clId="{454E8D2B-69F0-418F-8E33-350D74311F17}" dt="2018-08-27T18:45:43.649" v="20" actId="2696"/>
        <pc:sldMkLst>
          <pc:docMk/>
          <pc:sldMk cId="2990496024" sldId="616"/>
        </pc:sldMkLst>
      </pc:sldChg>
      <pc:sldChg chg="del">
        <pc:chgData name="Becky Mann" userId="eb467d60-cff5-406f-b4ef-6c0aacb48478" providerId="ADAL" clId="{454E8D2B-69F0-418F-8E33-350D74311F17}" dt="2018-08-27T18:45:44.260" v="36" actId="2696"/>
        <pc:sldMkLst>
          <pc:docMk/>
          <pc:sldMk cId="664758064" sldId="617"/>
        </pc:sldMkLst>
      </pc:sldChg>
      <pc:sldChg chg="del">
        <pc:chgData name="Becky Mann" userId="eb467d60-cff5-406f-b4ef-6c0aacb48478" providerId="ADAL" clId="{454E8D2B-69F0-418F-8E33-350D74311F17}" dt="2018-08-27T18:45:45.260" v="62" actId="2696"/>
        <pc:sldMkLst>
          <pc:docMk/>
          <pc:sldMk cId="472640042" sldId="618"/>
        </pc:sldMkLst>
      </pc:sldChg>
      <pc:sldChg chg="del">
        <pc:chgData name="Becky Mann" userId="eb467d60-cff5-406f-b4ef-6c0aacb48478" providerId="ADAL" clId="{454E8D2B-69F0-418F-8E33-350D74311F17}" dt="2018-08-27T18:45:45.893" v="78" actId="2696"/>
        <pc:sldMkLst>
          <pc:docMk/>
          <pc:sldMk cId="2379548108" sldId="619"/>
        </pc:sldMkLst>
      </pc:sldChg>
      <pc:sldChg chg="del">
        <pc:chgData name="Becky Mann" userId="eb467d60-cff5-406f-b4ef-6c0aacb48478" providerId="ADAL" clId="{454E8D2B-69F0-418F-8E33-350D74311F17}" dt="2018-08-27T18:45:46.467" v="92" actId="2696"/>
        <pc:sldMkLst>
          <pc:docMk/>
          <pc:sldMk cId="1846803841" sldId="620"/>
        </pc:sldMkLst>
      </pc:sldChg>
      <pc:sldChg chg="del">
        <pc:chgData name="Becky Mann" userId="eb467d60-cff5-406f-b4ef-6c0aacb48478" providerId="ADAL" clId="{454E8D2B-69F0-418F-8E33-350D74311F17}" dt="2018-08-27T18:45:47.144" v="109" actId="2696"/>
        <pc:sldMkLst>
          <pc:docMk/>
          <pc:sldMk cId="2794724018" sldId="621"/>
        </pc:sldMkLst>
      </pc:sldChg>
      <pc:sldChg chg="del">
        <pc:chgData name="Becky Mann" userId="eb467d60-cff5-406f-b4ef-6c0aacb48478" providerId="ADAL" clId="{454E8D2B-69F0-418F-8E33-350D74311F17}" dt="2018-08-27T18:45:47.738" v="126" actId="2696"/>
        <pc:sldMkLst>
          <pc:docMk/>
          <pc:sldMk cId="59709307" sldId="622"/>
        </pc:sldMkLst>
      </pc:sldChg>
      <pc:sldChg chg="del">
        <pc:chgData name="Becky Mann" userId="eb467d60-cff5-406f-b4ef-6c0aacb48478" providerId="ADAL" clId="{454E8D2B-69F0-418F-8E33-350D74311F17}" dt="2018-08-27T18:45:48.393" v="146" actId="2696"/>
        <pc:sldMkLst>
          <pc:docMk/>
          <pc:sldMk cId="488428153" sldId="623"/>
        </pc:sldMkLst>
      </pc:sldChg>
      <pc:sldChg chg="del">
        <pc:chgData name="Becky Mann" userId="eb467d60-cff5-406f-b4ef-6c0aacb48478" providerId="ADAL" clId="{454E8D2B-69F0-418F-8E33-350D74311F17}" dt="2018-08-27T18:45:48.928" v="163" actId="2696"/>
        <pc:sldMkLst>
          <pc:docMk/>
          <pc:sldMk cId="3436260003" sldId="624"/>
        </pc:sldMkLst>
      </pc:sldChg>
      <pc:sldChg chg="del">
        <pc:chgData name="Becky Mann" userId="eb467d60-cff5-406f-b4ef-6c0aacb48478" providerId="ADAL" clId="{454E8D2B-69F0-418F-8E33-350D74311F17}" dt="2018-08-27T18:45:49.771" v="184" actId="2696"/>
        <pc:sldMkLst>
          <pc:docMk/>
          <pc:sldMk cId="2974889286" sldId="625"/>
        </pc:sldMkLst>
      </pc:sldChg>
      <pc:sldChg chg="del">
        <pc:chgData name="Becky Mann" userId="eb467d60-cff5-406f-b4ef-6c0aacb48478" providerId="ADAL" clId="{454E8D2B-69F0-418F-8E33-350D74311F17}" dt="2018-08-27T18:45:50.592" v="206" actId="2696"/>
        <pc:sldMkLst>
          <pc:docMk/>
          <pc:sldMk cId="584374151" sldId="626"/>
        </pc:sldMkLst>
      </pc:sldChg>
      <pc:sldChg chg="del">
        <pc:chgData name="Becky Mann" userId="eb467d60-cff5-406f-b4ef-6c0aacb48478" providerId="ADAL" clId="{454E8D2B-69F0-418F-8E33-350D74311F17}" dt="2018-08-27T18:45:51.338" v="229" actId="2696"/>
        <pc:sldMkLst>
          <pc:docMk/>
          <pc:sldMk cId="1555028205" sldId="627"/>
        </pc:sldMkLst>
      </pc:sldChg>
      <pc:sldChg chg="del">
        <pc:chgData name="Becky Mann" userId="eb467d60-cff5-406f-b4ef-6c0aacb48478" providerId="ADAL" clId="{454E8D2B-69F0-418F-8E33-350D74311F17}" dt="2018-08-27T18:45:51.843" v="241" actId="2696"/>
        <pc:sldMkLst>
          <pc:docMk/>
          <pc:sldMk cId="758005523" sldId="628"/>
        </pc:sldMkLst>
      </pc:sldChg>
      <pc:sldChg chg="del">
        <pc:chgData name="Becky Mann" userId="eb467d60-cff5-406f-b4ef-6c0aacb48478" providerId="ADAL" clId="{454E8D2B-69F0-418F-8E33-350D74311F17}" dt="2018-08-27T18:46:39.156" v="273" actId="2696"/>
        <pc:sldMkLst>
          <pc:docMk/>
          <pc:sldMk cId="3120876254" sldId="630"/>
        </pc:sldMkLst>
      </pc:sldChg>
      <pc:sldChg chg="del">
        <pc:chgData name="Becky Mann" userId="eb467d60-cff5-406f-b4ef-6c0aacb48478" providerId="ADAL" clId="{454E8D2B-69F0-418F-8E33-350D74311F17}" dt="2018-08-27T18:46:39.624" v="292" actId="2696"/>
        <pc:sldMkLst>
          <pc:docMk/>
          <pc:sldMk cId="2396218395" sldId="631"/>
        </pc:sldMkLst>
      </pc:sldChg>
      <pc:sldChg chg="del">
        <pc:chgData name="Becky Mann" userId="eb467d60-cff5-406f-b4ef-6c0aacb48478" providerId="ADAL" clId="{454E8D2B-69F0-418F-8E33-350D74311F17}" dt="2018-08-27T18:46:40.067" v="312" actId="2696"/>
        <pc:sldMkLst>
          <pc:docMk/>
          <pc:sldMk cId="850303076" sldId="632"/>
        </pc:sldMkLst>
      </pc:sldChg>
      <pc:sldChg chg="del">
        <pc:chgData name="Becky Mann" userId="eb467d60-cff5-406f-b4ef-6c0aacb48478" providerId="ADAL" clId="{454E8D2B-69F0-418F-8E33-350D74311F17}" dt="2018-08-27T18:46:40.551" v="337" actId="2696"/>
        <pc:sldMkLst>
          <pc:docMk/>
          <pc:sldMk cId="3387802632" sldId="633"/>
        </pc:sldMkLst>
      </pc:sldChg>
      <pc:sldChg chg="del">
        <pc:chgData name="Becky Mann" userId="eb467d60-cff5-406f-b4ef-6c0aacb48478" providerId="ADAL" clId="{454E8D2B-69F0-418F-8E33-350D74311F17}" dt="2018-08-27T18:46:40.771" v="348" actId="2696"/>
        <pc:sldMkLst>
          <pc:docMk/>
          <pc:sldMk cId="3705215571" sldId="634"/>
        </pc:sldMkLst>
      </pc:sldChg>
      <pc:sldChg chg="del">
        <pc:chgData name="Becky Mann" userId="eb467d60-cff5-406f-b4ef-6c0aacb48478" providerId="ADAL" clId="{454E8D2B-69F0-418F-8E33-350D74311F17}" dt="2018-08-27T18:46:41.080" v="366" actId="2696"/>
        <pc:sldMkLst>
          <pc:docMk/>
          <pc:sldMk cId="600938108" sldId="635"/>
        </pc:sldMkLst>
      </pc:sldChg>
      <pc:sldChg chg="del">
        <pc:chgData name="Becky Mann" userId="eb467d60-cff5-406f-b4ef-6c0aacb48478" providerId="ADAL" clId="{454E8D2B-69F0-418F-8E33-350D74311F17}" dt="2018-08-27T18:46:41.396" v="387" actId="2696"/>
        <pc:sldMkLst>
          <pc:docMk/>
          <pc:sldMk cId="12334850" sldId="636"/>
        </pc:sldMkLst>
      </pc:sldChg>
      <pc:sldChg chg="del">
        <pc:chgData name="Becky Mann" userId="eb467d60-cff5-406f-b4ef-6c0aacb48478" providerId="ADAL" clId="{454E8D2B-69F0-418F-8E33-350D74311F17}" dt="2018-08-27T18:45:43.093" v="6" actId="2696"/>
        <pc:sldMkLst>
          <pc:docMk/>
          <pc:sldMk cId="1634036377" sldId="638"/>
        </pc:sldMkLst>
      </pc:sldChg>
      <pc:sldChg chg="del">
        <pc:chgData name="Becky Mann" userId="eb467d60-cff5-406f-b4ef-6c0aacb48478" providerId="ADAL" clId="{454E8D2B-69F0-418F-8E33-350D74311F17}" dt="2018-08-27T18:45:43.609" v="19" actId="2696"/>
        <pc:sldMkLst>
          <pc:docMk/>
          <pc:sldMk cId="2024093079" sldId="639"/>
        </pc:sldMkLst>
      </pc:sldChg>
      <pc:sldChg chg="del">
        <pc:chgData name="Becky Mann" userId="eb467d60-cff5-406f-b4ef-6c0aacb48478" providerId="ADAL" clId="{454E8D2B-69F0-418F-8E33-350D74311F17}" dt="2018-08-27T18:45:43.694" v="21" actId="2696"/>
        <pc:sldMkLst>
          <pc:docMk/>
          <pc:sldMk cId="2517965188" sldId="640"/>
        </pc:sldMkLst>
      </pc:sldChg>
      <pc:sldChg chg="del">
        <pc:chgData name="Becky Mann" userId="eb467d60-cff5-406f-b4ef-6c0aacb48478" providerId="ADAL" clId="{454E8D2B-69F0-418F-8E33-350D74311F17}" dt="2018-08-27T18:45:44.187" v="34" actId="2696"/>
        <pc:sldMkLst>
          <pc:docMk/>
          <pc:sldMk cId="511777996" sldId="641"/>
        </pc:sldMkLst>
      </pc:sldChg>
      <pc:sldChg chg="del">
        <pc:chgData name="Becky Mann" userId="eb467d60-cff5-406f-b4ef-6c0aacb48478" providerId="ADAL" clId="{454E8D2B-69F0-418F-8E33-350D74311F17}" dt="2018-08-27T18:45:44.221" v="35" actId="2696"/>
        <pc:sldMkLst>
          <pc:docMk/>
          <pc:sldMk cId="3122133215" sldId="642"/>
        </pc:sldMkLst>
      </pc:sldChg>
      <pc:sldChg chg="del">
        <pc:chgData name="Becky Mann" userId="eb467d60-cff5-406f-b4ef-6c0aacb48478" providerId="ADAL" clId="{454E8D2B-69F0-418F-8E33-350D74311F17}" dt="2018-08-27T18:45:44.304" v="37" actId="2696"/>
        <pc:sldMkLst>
          <pc:docMk/>
          <pc:sldMk cId="269684172" sldId="643"/>
        </pc:sldMkLst>
      </pc:sldChg>
      <pc:sldChg chg="del">
        <pc:chgData name="Becky Mann" userId="eb467d60-cff5-406f-b4ef-6c0aacb48478" providerId="ADAL" clId="{454E8D2B-69F0-418F-8E33-350D74311F17}" dt="2018-08-27T18:45:45.190" v="60" actId="2696"/>
        <pc:sldMkLst>
          <pc:docMk/>
          <pc:sldMk cId="4081900043" sldId="644"/>
        </pc:sldMkLst>
      </pc:sldChg>
      <pc:sldChg chg="del">
        <pc:chgData name="Becky Mann" userId="eb467d60-cff5-406f-b4ef-6c0aacb48478" providerId="ADAL" clId="{454E8D2B-69F0-418F-8E33-350D74311F17}" dt="2018-08-27T18:45:45.224" v="61" actId="2696"/>
        <pc:sldMkLst>
          <pc:docMk/>
          <pc:sldMk cId="3282433047" sldId="645"/>
        </pc:sldMkLst>
      </pc:sldChg>
      <pc:sldChg chg="del">
        <pc:chgData name="Becky Mann" userId="eb467d60-cff5-406f-b4ef-6c0aacb48478" providerId="ADAL" clId="{454E8D2B-69F0-418F-8E33-350D74311F17}" dt="2018-08-27T18:45:45.297" v="63" actId="2696"/>
        <pc:sldMkLst>
          <pc:docMk/>
          <pc:sldMk cId="186546100" sldId="646"/>
        </pc:sldMkLst>
      </pc:sldChg>
      <pc:sldChg chg="del">
        <pc:chgData name="Becky Mann" userId="eb467d60-cff5-406f-b4ef-6c0aacb48478" providerId="ADAL" clId="{454E8D2B-69F0-418F-8E33-350D74311F17}" dt="2018-08-27T18:45:45.826" v="76" actId="2696"/>
        <pc:sldMkLst>
          <pc:docMk/>
          <pc:sldMk cId="3917002783" sldId="647"/>
        </pc:sldMkLst>
      </pc:sldChg>
      <pc:sldChg chg="del">
        <pc:chgData name="Becky Mann" userId="eb467d60-cff5-406f-b4ef-6c0aacb48478" providerId="ADAL" clId="{454E8D2B-69F0-418F-8E33-350D74311F17}" dt="2018-08-27T18:45:45.862" v="77" actId="2696"/>
        <pc:sldMkLst>
          <pc:docMk/>
          <pc:sldMk cId="1995203425" sldId="648"/>
        </pc:sldMkLst>
      </pc:sldChg>
      <pc:sldChg chg="del">
        <pc:chgData name="Becky Mann" userId="eb467d60-cff5-406f-b4ef-6c0aacb48478" providerId="ADAL" clId="{454E8D2B-69F0-418F-8E33-350D74311F17}" dt="2018-08-27T18:45:45.929" v="79" actId="2696"/>
        <pc:sldMkLst>
          <pc:docMk/>
          <pc:sldMk cId="2305945338" sldId="649"/>
        </pc:sldMkLst>
      </pc:sldChg>
      <pc:sldChg chg="del">
        <pc:chgData name="Becky Mann" userId="eb467d60-cff5-406f-b4ef-6c0aacb48478" providerId="ADAL" clId="{454E8D2B-69F0-418F-8E33-350D74311F17}" dt="2018-08-27T18:45:46.385" v="90" actId="2696"/>
        <pc:sldMkLst>
          <pc:docMk/>
          <pc:sldMk cId="1539231536" sldId="650"/>
        </pc:sldMkLst>
      </pc:sldChg>
      <pc:sldChg chg="del">
        <pc:chgData name="Becky Mann" userId="eb467d60-cff5-406f-b4ef-6c0aacb48478" providerId="ADAL" clId="{454E8D2B-69F0-418F-8E33-350D74311F17}" dt="2018-08-27T18:45:46.425" v="91" actId="2696"/>
        <pc:sldMkLst>
          <pc:docMk/>
          <pc:sldMk cId="1577475519" sldId="651"/>
        </pc:sldMkLst>
      </pc:sldChg>
      <pc:sldChg chg="del">
        <pc:chgData name="Becky Mann" userId="eb467d60-cff5-406f-b4ef-6c0aacb48478" providerId="ADAL" clId="{454E8D2B-69F0-418F-8E33-350D74311F17}" dt="2018-08-27T18:45:46.509" v="93" actId="2696"/>
        <pc:sldMkLst>
          <pc:docMk/>
          <pc:sldMk cId="1384308736" sldId="652"/>
        </pc:sldMkLst>
      </pc:sldChg>
      <pc:sldChg chg="del">
        <pc:chgData name="Becky Mann" userId="eb467d60-cff5-406f-b4ef-6c0aacb48478" providerId="ADAL" clId="{454E8D2B-69F0-418F-8E33-350D74311F17}" dt="2018-08-27T18:45:47.111" v="108" actId="2696"/>
        <pc:sldMkLst>
          <pc:docMk/>
          <pc:sldMk cId="2658457281" sldId="653"/>
        </pc:sldMkLst>
      </pc:sldChg>
      <pc:sldChg chg="del">
        <pc:chgData name="Becky Mann" userId="eb467d60-cff5-406f-b4ef-6c0aacb48478" providerId="ADAL" clId="{454E8D2B-69F0-418F-8E33-350D74311F17}" dt="2018-08-27T18:45:47.175" v="110" actId="2696"/>
        <pc:sldMkLst>
          <pc:docMk/>
          <pc:sldMk cId="755230011" sldId="654"/>
        </pc:sldMkLst>
      </pc:sldChg>
      <pc:sldChg chg="del">
        <pc:chgData name="Becky Mann" userId="eb467d60-cff5-406f-b4ef-6c0aacb48478" providerId="ADAL" clId="{454E8D2B-69F0-418F-8E33-350D74311F17}" dt="2018-08-27T18:45:47.683" v="124" actId="2696"/>
        <pc:sldMkLst>
          <pc:docMk/>
          <pc:sldMk cId="362051429" sldId="655"/>
        </pc:sldMkLst>
      </pc:sldChg>
      <pc:sldChg chg="del">
        <pc:chgData name="Becky Mann" userId="eb467d60-cff5-406f-b4ef-6c0aacb48478" providerId="ADAL" clId="{454E8D2B-69F0-418F-8E33-350D74311F17}" dt="2018-08-27T18:45:47.708" v="125" actId="2696"/>
        <pc:sldMkLst>
          <pc:docMk/>
          <pc:sldMk cId="2112357447" sldId="656"/>
        </pc:sldMkLst>
      </pc:sldChg>
      <pc:sldChg chg="del">
        <pc:chgData name="Becky Mann" userId="eb467d60-cff5-406f-b4ef-6c0aacb48478" providerId="ADAL" clId="{454E8D2B-69F0-418F-8E33-350D74311F17}" dt="2018-08-27T18:45:47.770" v="127" actId="2696"/>
        <pc:sldMkLst>
          <pc:docMk/>
          <pc:sldMk cId="296472173" sldId="657"/>
        </pc:sldMkLst>
      </pc:sldChg>
      <pc:sldChg chg="del">
        <pc:chgData name="Becky Mann" userId="eb467d60-cff5-406f-b4ef-6c0aacb48478" providerId="ADAL" clId="{454E8D2B-69F0-418F-8E33-350D74311F17}" dt="2018-08-27T18:45:48.334" v="144" actId="2696"/>
        <pc:sldMkLst>
          <pc:docMk/>
          <pc:sldMk cId="1822990733" sldId="658"/>
        </pc:sldMkLst>
      </pc:sldChg>
      <pc:sldChg chg="del">
        <pc:chgData name="Becky Mann" userId="eb467d60-cff5-406f-b4ef-6c0aacb48478" providerId="ADAL" clId="{454E8D2B-69F0-418F-8E33-350D74311F17}" dt="2018-08-27T18:45:48.358" v="145" actId="2696"/>
        <pc:sldMkLst>
          <pc:docMk/>
          <pc:sldMk cId="2339441362" sldId="659"/>
        </pc:sldMkLst>
      </pc:sldChg>
      <pc:sldChg chg="del">
        <pc:chgData name="Becky Mann" userId="eb467d60-cff5-406f-b4ef-6c0aacb48478" providerId="ADAL" clId="{454E8D2B-69F0-418F-8E33-350D74311F17}" dt="2018-08-27T18:45:48.427" v="147" actId="2696"/>
        <pc:sldMkLst>
          <pc:docMk/>
          <pc:sldMk cId="948670983" sldId="660"/>
        </pc:sldMkLst>
      </pc:sldChg>
      <pc:sldChg chg="del">
        <pc:chgData name="Becky Mann" userId="eb467d60-cff5-406f-b4ef-6c0aacb48478" providerId="ADAL" clId="{454E8D2B-69F0-418F-8E33-350D74311F17}" dt="2018-08-27T18:45:48.873" v="161" actId="2696"/>
        <pc:sldMkLst>
          <pc:docMk/>
          <pc:sldMk cId="861959269" sldId="661"/>
        </pc:sldMkLst>
      </pc:sldChg>
      <pc:sldChg chg="del">
        <pc:chgData name="Becky Mann" userId="eb467d60-cff5-406f-b4ef-6c0aacb48478" providerId="ADAL" clId="{454E8D2B-69F0-418F-8E33-350D74311F17}" dt="2018-08-27T18:45:48.898" v="162" actId="2696"/>
        <pc:sldMkLst>
          <pc:docMk/>
          <pc:sldMk cId="1620696309" sldId="662"/>
        </pc:sldMkLst>
      </pc:sldChg>
      <pc:sldChg chg="del">
        <pc:chgData name="Becky Mann" userId="eb467d60-cff5-406f-b4ef-6c0aacb48478" providerId="ADAL" clId="{454E8D2B-69F0-418F-8E33-350D74311F17}" dt="2018-08-27T18:45:48.959" v="164" actId="2696"/>
        <pc:sldMkLst>
          <pc:docMk/>
          <pc:sldMk cId="2018336127" sldId="663"/>
        </pc:sldMkLst>
      </pc:sldChg>
      <pc:sldChg chg="del">
        <pc:chgData name="Becky Mann" userId="eb467d60-cff5-406f-b4ef-6c0aacb48478" providerId="ADAL" clId="{454E8D2B-69F0-418F-8E33-350D74311F17}" dt="2018-08-27T18:45:49.723" v="182" actId="2696"/>
        <pc:sldMkLst>
          <pc:docMk/>
          <pc:sldMk cId="3472656769" sldId="664"/>
        </pc:sldMkLst>
      </pc:sldChg>
      <pc:sldChg chg="del">
        <pc:chgData name="Becky Mann" userId="eb467d60-cff5-406f-b4ef-6c0aacb48478" providerId="ADAL" clId="{454E8D2B-69F0-418F-8E33-350D74311F17}" dt="2018-08-27T18:45:49.745" v="183" actId="2696"/>
        <pc:sldMkLst>
          <pc:docMk/>
          <pc:sldMk cId="2381982159" sldId="665"/>
        </pc:sldMkLst>
      </pc:sldChg>
      <pc:sldChg chg="del">
        <pc:chgData name="Becky Mann" userId="eb467d60-cff5-406f-b4ef-6c0aacb48478" providerId="ADAL" clId="{454E8D2B-69F0-418F-8E33-350D74311F17}" dt="2018-08-27T18:45:49.866" v="185" actId="2696"/>
        <pc:sldMkLst>
          <pc:docMk/>
          <pc:sldMk cId="3534510425" sldId="666"/>
        </pc:sldMkLst>
      </pc:sldChg>
      <pc:sldChg chg="del">
        <pc:chgData name="Becky Mann" userId="eb467d60-cff5-406f-b4ef-6c0aacb48478" providerId="ADAL" clId="{454E8D2B-69F0-418F-8E33-350D74311F17}" dt="2018-08-27T18:45:50.544" v="204" actId="2696"/>
        <pc:sldMkLst>
          <pc:docMk/>
          <pc:sldMk cId="2568965229" sldId="667"/>
        </pc:sldMkLst>
      </pc:sldChg>
      <pc:sldChg chg="del">
        <pc:chgData name="Becky Mann" userId="eb467d60-cff5-406f-b4ef-6c0aacb48478" providerId="ADAL" clId="{454E8D2B-69F0-418F-8E33-350D74311F17}" dt="2018-08-27T18:45:50.566" v="205" actId="2696"/>
        <pc:sldMkLst>
          <pc:docMk/>
          <pc:sldMk cId="118357221" sldId="668"/>
        </pc:sldMkLst>
      </pc:sldChg>
      <pc:sldChg chg="del">
        <pc:chgData name="Becky Mann" userId="eb467d60-cff5-406f-b4ef-6c0aacb48478" providerId="ADAL" clId="{454E8D2B-69F0-418F-8E33-350D74311F17}" dt="2018-08-27T18:45:50.624" v="207" actId="2696"/>
        <pc:sldMkLst>
          <pc:docMk/>
          <pc:sldMk cId="3648689289" sldId="669"/>
        </pc:sldMkLst>
      </pc:sldChg>
      <pc:sldChg chg="del">
        <pc:chgData name="Becky Mann" userId="eb467d60-cff5-406f-b4ef-6c0aacb48478" providerId="ADAL" clId="{454E8D2B-69F0-418F-8E33-350D74311F17}" dt="2018-08-27T18:45:51.293" v="227" actId="2696"/>
        <pc:sldMkLst>
          <pc:docMk/>
          <pc:sldMk cId="2286170175" sldId="670"/>
        </pc:sldMkLst>
      </pc:sldChg>
      <pc:sldChg chg="del">
        <pc:chgData name="Becky Mann" userId="eb467d60-cff5-406f-b4ef-6c0aacb48478" providerId="ADAL" clId="{454E8D2B-69F0-418F-8E33-350D74311F17}" dt="2018-08-27T18:45:51.314" v="228" actId="2696"/>
        <pc:sldMkLst>
          <pc:docMk/>
          <pc:sldMk cId="1886997656" sldId="671"/>
        </pc:sldMkLst>
      </pc:sldChg>
      <pc:sldChg chg="del">
        <pc:chgData name="Becky Mann" userId="eb467d60-cff5-406f-b4ef-6c0aacb48478" providerId="ADAL" clId="{454E8D2B-69F0-418F-8E33-350D74311F17}" dt="2018-08-27T18:45:51.437" v="230" actId="2696"/>
        <pc:sldMkLst>
          <pc:docMk/>
          <pc:sldMk cId="2850725148" sldId="672"/>
        </pc:sldMkLst>
      </pc:sldChg>
      <pc:sldChg chg="del">
        <pc:chgData name="Becky Mann" userId="eb467d60-cff5-406f-b4ef-6c0aacb48478" providerId="ADAL" clId="{454E8D2B-69F0-418F-8E33-350D74311F17}" dt="2018-08-27T18:45:51.798" v="239" actId="2696"/>
        <pc:sldMkLst>
          <pc:docMk/>
          <pc:sldMk cId="366356145" sldId="673"/>
        </pc:sldMkLst>
      </pc:sldChg>
      <pc:sldChg chg="del">
        <pc:chgData name="Becky Mann" userId="eb467d60-cff5-406f-b4ef-6c0aacb48478" providerId="ADAL" clId="{454E8D2B-69F0-418F-8E33-350D74311F17}" dt="2018-08-27T18:45:51.821" v="240" actId="2696"/>
        <pc:sldMkLst>
          <pc:docMk/>
          <pc:sldMk cId="4153455212" sldId="674"/>
        </pc:sldMkLst>
      </pc:sldChg>
      <pc:sldChg chg="del">
        <pc:chgData name="Becky Mann" userId="eb467d60-cff5-406f-b4ef-6c0aacb48478" providerId="ADAL" clId="{454E8D2B-69F0-418F-8E33-350D74311F17}" dt="2018-08-27T18:45:51.865" v="242" actId="2696"/>
        <pc:sldMkLst>
          <pc:docMk/>
          <pc:sldMk cId="1309562562" sldId="675"/>
        </pc:sldMkLst>
      </pc:sldChg>
      <pc:sldChg chg="del">
        <pc:chgData name="Becky Mann" userId="eb467d60-cff5-406f-b4ef-6c0aacb48478" providerId="ADAL" clId="{454E8D2B-69F0-418F-8E33-350D74311F17}" dt="2018-08-27T18:45:52.508" v="271" actId="2696"/>
        <pc:sldMkLst>
          <pc:docMk/>
          <pc:sldMk cId="3656723371" sldId="676"/>
        </pc:sldMkLst>
      </pc:sldChg>
      <pc:sldChg chg="del">
        <pc:chgData name="Becky Mann" userId="eb467d60-cff5-406f-b4ef-6c0aacb48478" providerId="ADAL" clId="{454E8D2B-69F0-418F-8E33-350D74311F17}" dt="2018-08-27T18:45:52.528" v="272" actId="2696"/>
        <pc:sldMkLst>
          <pc:docMk/>
          <pc:sldMk cId="4110962285" sldId="677"/>
        </pc:sldMkLst>
      </pc:sldChg>
      <pc:sldChg chg="del">
        <pc:chgData name="Becky Mann" userId="eb467d60-cff5-406f-b4ef-6c0aacb48478" providerId="ADAL" clId="{454E8D2B-69F0-418F-8E33-350D74311F17}" dt="2018-08-27T18:46:39.185" v="274" actId="2696"/>
        <pc:sldMkLst>
          <pc:docMk/>
          <pc:sldMk cId="2456168155" sldId="680"/>
        </pc:sldMkLst>
      </pc:sldChg>
      <pc:sldChg chg="del">
        <pc:chgData name="Becky Mann" userId="eb467d60-cff5-406f-b4ef-6c0aacb48478" providerId="ADAL" clId="{454E8D2B-69F0-418F-8E33-350D74311F17}" dt="2018-08-27T18:46:39.584" v="290" actId="2696"/>
        <pc:sldMkLst>
          <pc:docMk/>
          <pc:sldMk cId="1013261945" sldId="681"/>
        </pc:sldMkLst>
      </pc:sldChg>
      <pc:sldChg chg="del">
        <pc:chgData name="Becky Mann" userId="eb467d60-cff5-406f-b4ef-6c0aacb48478" providerId="ADAL" clId="{454E8D2B-69F0-418F-8E33-350D74311F17}" dt="2018-08-27T18:46:39.603" v="291" actId="2696"/>
        <pc:sldMkLst>
          <pc:docMk/>
          <pc:sldMk cId="2846032512" sldId="682"/>
        </pc:sldMkLst>
      </pc:sldChg>
      <pc:sldChg chg="del">
        <pc:chgData name="Becky Mann" userId="eb467d60-cff5-406f-b4ef-6c0aacb48478" providerId="ADAL" clId="{454E8D2B-69F0-418F-8E33-350D74311F17}" dt="2018-08-27T18:46:39.653" v="293" actId="2696"/>
        <pc:sldMkLst>
          <pc:docMk/>
          <pc:sldMk cId="1713473030" sldId="683"/>
        </pc:sldMkLst>
      </pc:sldChg>
      <pc:sldChg chg="del">
        <pc:chgData name="Becky Mann" userId="eb467d60-cff5-406f-b4ef-6c0aacb48478" providerId="ADAL" clId="{454E8D2B-69F0-418F-8E33-350D74311F17}" dt="2018-08-27T18:46:40.026" v="310" actId="2696"/>
        <pc:sldMkLst>
          <pc:docMk/>
          <pc:sldMk cId="620792703" sldId="684"/>
        </pc:sldMkLst>
      </pc:sldChg>
      <pc:sldChg chg="del">
        <pc:chgData name="Becky Mann" userId="eb467d60-cff5-406f-b4ef-6c0aacb48478" providerId="ADAL" clId="{454E8D2B-69F0-418F-8E33-350D74311F17}" dt="2018-08-27T18:46:40.046" v="311" actId="2696"/>
        <pc:sldMkLst>
          <pc:docMk/>
          <pc:sldMk cId="488570278" sldId="685"/>
        </pc:sldMkLst>
      </pc:sldChg>
      <pc:sldChg chg="del">
        <pc:chgData name="Becky Mann" userId="eb467d60-cff5-406f-b4ef-6c0aacb48478" providerId="ADAL" clId="{454E8D2B-69F0-418F-8E33-350D74311F17}" dt="2018-08-27T18:46:40.088" v="313" actId="2696"/>
        <pc:sldMkLst>
          <pc:docMk/>
          <pc:sldMk cId="2089731175" sldId="686"/>
        </pc:sldMkLst>
      </pc:sldChg>
      <pc:sldChg chg="del">
        <pc:chgData name="Becky Mann" userId="eb467d60-cff5-406f-b4ef-6c0aacb48478" providerId="ADAL" clId="{454E8D2B-69F0-418F-8E33-350D74311F17}" dt="2018-08-27T18:46:40.511" v="335" actId="2696"/>
        <pc:sldMkLst>
          <pc:docMk/>
          <pc:sldMk cId="3441121510" sldId="687"/>
        </pc:sldMkLst>
      </pc:sldChg>
      <pc:sldChg chg="del">
        <pc:chgData name="Becky Mann" userId="eb467d60-cff5-406f-b4ef-6c0aacb48478" providerId="ADAL" clId="{454E8D2B-69F0-418F-8E33-350D74311F17}" dt="2018-08-27T18:46:40.530" v="336" actId="2696"/>
        <pc:sldMkLst>
          <pc:docMk/>
          <pc:sldMk cId="3757876049" sldId="688"/>
        </pc:sldMkLst>
      </pc:sldChg>
      <pc:sldChg chg="del">
        <pc:chgData name="Becky Mann" userId="eb467d60-cff5-406f-b4ef-6c0aacb48478" providerId="ADAL" clId="{454E8D2B-69F0-418F-8E33-350D74311F17}" dt="2018-08-27T18:46:40.572" v="338" actId="2696"/>
        <pc:sldMkLst>
          <pc:docMk/>
          <pc:sldMk cId="2777098661" sldId="689"/>
        </pc:sldMkLst>
      </pc:sldChg>
      <pc:sldChg chg="del">
        <pc:chgData name="Becky Mann" userId="eb467d60-cff5-406f-b4ef-6c0aacb48478" providerId="ADAL" clId="{454E8D2B-69F0-418F-8E33-350D74311F17}" dt="2018-08-27T18:46:40.746" v="347" actId="2696"/>
        <pc:sldMkLst>
          <pc:docMk/>
          <pc:sldMk cId="1209565022" sldId="690"/>
        </pc:sldMkLst>
      </pc:sldChg>
      <pc:sldChg chg="del">
        <pc:chgData name="Becky Mann" userId="eb467d60-cff5-406f-b4ef-6c0aacb48478" providerId="ADAL" clId="{454E8D2B-69F0-418F-8E33-350D74311F17}" dt="2018-08-27T18:46:40.787" v="349" actId="2696"/>
        <pc:sldMkLst>
          <pc:docMk/>
          <pc:sldMk cId="3134388450" sldId="691"/>
        </pc:sldMkLst>
      </pc:sldChg>
      <pc:sldChg chg="del">
        <pc:chgData name="Becky Mann" userId="eb467d60-cff5-406f-b4ef-6c0aacb48478" providerId="ADAL" clId="{454E8D2B-69F0-418F-8E33-350D74311F17}" dt="2018-08-27T18:46:41.064" v="365" actId="2696"/>
        <pc:sldMkLst>
          <pc:docMk/>
          <pc:sldMk cId="1758014571" sldId="692"/>
        </pc:sldMkLst>
      </pc:sldChg>
      <pc:sldChg chg="del">
        <pc:chgData name="Becky Mann" userId="eb467d60-cff5-406f-b4ef-6c0aacb48478" providerId="ADAL" clId="{454E8D2B-69F0-418F-8E33-350D74311F17}" dt="2018-08-27T18:46:41.097" v="367" actId="2696"/>
        <pc:sldMkLst>
          <pc:docMk/>
          <pc:sldMk cId="3428523388" sldId="693"/>
        </pc:sldMkLst>
      </pc:sldChg>
      <pc:sldChg chg="del">
        <pc:chgData name="Becky Mann" userId="eb467d60-cff5-406f-b4ef-6c0aacb48478" providerId="ADAL" clId="{454E8D2B-69F0-418F-8E33-350D74311F17}" dt="2018-08-27T18:46:41.369" v="385" actId="2696"/>
        <pc:sldMkLst>
          <pc:docMk/>
          <pc:sldMk cId="3113227999" sldId="694"/>
        </pc:sldMkLst>
      </pc:sldChg>
      <pc:sldChg chg="del">
        <pc:chgData name="Becky Mann" userId="eb467d60-cff5-406f-b4ef-6c0aacb48478" providerId="ADAL" clId="{454E8D2B-69F0-418F-8E33-350D74311F17}" dt="2018-08-27T18:46:41.382" v="386" actId="2696"/>
        <pc:sldMkLst>
          <pc:docMk/>
          <pc:sldMk cId="2153388346" sldId="695"/>
        </pc:sldMkLst>
      </pc:sldChg>
      <pc:sldChg chg="del">
        <pc:chgData name="Becky Mann" userId="eb467d60-cff5-406f-b4ef-6c0aacb48478" providerId="ADAL" clId="{454E8D2B-69F0-418F-8E33-350D74311F17}" dt="2018-08-27T18:46:41.411" v="388" actId="2696"/>
        <pc:sldMkLst>
          <pc:docMk/>
          <pc:sldMk cId="3048716038" sldId="696"/>
        </pc:sldMkLst>
      </pc:sldChg>
      <pc:sldChg chg="del">
        <pc:chgData name="Becky Mann" userId="eb467d60-cff5-406f-b4ef-6c0aacb48478" providerId="ADAL" clId="{454E8D2B-69F0-418F-8E33-350D74311F17}" dt="2018-08-27T18:46:41.724" v="411" actId="2696"/>
        <pc:sldMkLst>
          <pc:docMk/>
          <pc:sldMk cId="4152085" sldId="697"/>
        </pc:sldMkLst>
      </pc:sldChg>
      <pc:sldChg chg="del">
        <pc:chgData name="Becky Mann" userId="eb467d60-cff5-406f-b4ef-6c0aacb48478" providerId="ADAL" clId="{454E8D2B-69F0-418F-8E33-350D74311F17}" dt="2018-08-27T18:45:43.053" v="5" actId="2696"/>
        <pc:sldMkLst>
          <pc:docMk/>
          <pc:sldMk cId="2610899193" sldId="700"/>
        </pc:sldMkLst>
      </pc:sldChg>
      <pc:sldChg chg="del">
        <pc:chgData name="Becky Mann" userId="eb467d60-cff5-406f-b4ef-6c0aacb48478" providerId="ADAL" clId="{454E8D2B-69F0-418F-8E33-350D74311F17}" dt="2018-08-27T18:45:42.888" v="1" actId="2696"/>
        <pc:sldMkLst>
          <pc:docMk/>
          <pc:sldMk cId="985102725" sldId="701"/>
        </pc:sldMkLst>
      </pc:sldChg>
      <pc:sldChg chg="del">
        <pc:chgData name="Becky Mann" userId="eb467d60-cff5-406f-b4ef-6c0aacb48478" providerId="ADAL" clId="{454E8D2B-69F0-418F-8E33-350D74311F17}" dt="2018-08-27T18:45:42.935" v="2" actId="2696"/>
        <pc:sldMkLst>
          <pc:docMk/>
          <pc:sldMk cId="733213307" sldId="702"/>
        </pc:sldMkLst>
      </pc:sldChg>
      <pc:sldChg chg="del">
        <pc:chgData name="Becky Mann" userId="eb467d60-cff5-406f-b4ef-6c0aacb48478" providerId="ADAL" clId="{454E8D2B-69F0-418F-8E33-350D74311F17}" dt="2018-08-27T18:45:42.979" v="3" actId="2696"/>
        <pc:sldMkLst>
          <pc:docMk/>
          <pc:sldMk cId="4249051692" sldId="703"/>
        </pc:sldMkLst>
      </pc:sldChg>
      <pc:sldChg chg="del">
        <pc:chgData name="Becky Mann" userId="eb467d60-cff5-406f-b4ef-6c0aacb48478" providerId="ADAL" clId="{454E8D2B-69F0-418F-8E33-350D74311F17}" dt="2018-08-27T18:45:43.015" v="4" actId="2696"/>
        <pc:sldMkLst>
          <pc:docMk/>
          <pc:sldMk cId="2207060766" sldId="704"/>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27992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CE24EC-68B1-4280-883D-EF0309E00D68}"/>
              </a:ext>
            </a:extLst>
          </p:cNvPr>
          <p:cNvSpPr>
            <a:spLocks noGrp="1" noRot="1" noChangeAspect="1"/>
          </p:cNvSpPr>
          <p:nvPr>
            <p:ph type="sldImg" idx="2"/>
          </p:nvPr>
        </p:nvSpPr>
        <p:spPr>
          <a:xfrm>
            <a:off x="685800" y="242888"/>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3" name="Notes Placeholder 2">
            <a:extLst>
              <a:ext uri="{FF2B5EF4-FFF2-40B4-BE49-F238E27FC236}">
                <a16:creationId xmlns:a16="http://schemas.microsoft.com/office/drawing/2014/main" id="{076C9C4A-5E92-4E29-A351-C9A277F636E9}"/>
              </a:ext>
            </a:extLst>
          </p:cNvPr>
          <p:cNvSpPr>
            <a:spLocks noGrp="1"/>
          </p:cNvSpPr>
          <p:nvPr>
            <p:ph type="body" sz="quarter" idx="3"/>
          </p:nvPr>
        </p:nvSpPr>
        <p:spPr>
          <a:xfrm>
            <a:off x="685800" y="3686629"/>
            <a:ext cx="5486400" cy="5079999"/>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64164932"/>
      </p:ext>
    </p:extLst>
  </p:cSld>
  <p:clrMap bg1="dk1" tx1="lt1" bg2="dk2" tx2="lt2" accent1="accent1" accent2="accent2" accent3="accent3" accent4="accent4" accent5="accent5" accent6="accent6" hlink="hlink" folHlink="folHlink"/>
  <p:notesStyle>
    <a:lvl1pPr marL="57150" indent="0" algn="l" defTabSz="914400" rtl="0" eaLnBrk="1" latinLnBrk="0" hangingPunct="1">
      <a:spcAft>
        <a:spcPts val="1200"/>
      </a:spcAft>
      <a:buFont typeface="+mj-lt"/>
      <a:buNone/>
      <a:defRPr sz="1200" b="0" kern="1200">
        <a:solidFill>
          <a:schemeClr val="tx1"/>
        </a:solidFill>
        <a:latin typeface="+mn-lt"/>
        <a:ea typeface="Verdana" panose="020B0604030504040204" pitchFamily="34" charset="0"/>
        <a:cs typeface="Verdana" panose="020B0604030504040204" pitchFamily="34" charset="0"/>
      </a:defRPr>
    </a:lvl1pPr>
    <a:lvl2pPr marL="285750" indent="-228600" algn="l" defTabSz="914400" rtl="0" eaLnBrk="1" latinLnBrk="0" hangingPunct="1">
      <a:spcAft>
        <a:spcPts val="0"/>
      </a:spcAft>
      <a:buFont typeface="+mj-lt"/>
      <a:buAutoNum type="arabicPeriod"/>
      <a:defRPr sz="1200" b="1" i="0" kern="1200">
        <a:solidFill>
          <a:schemeClr val="tx1"/>
        </a:solidFill>
        <a:latin typeface="+mn-lt"/>
        <a:ea typeface="Verdana" panose="020B0604030504040204" pitchFamily="34" charset="0"/>
        <a:cs typeface="Verdana" panose="020B0604030504040204" pitchFamily="34" charset="0"/>
      </a:defRPr>
    </a:lvl2pPr>
    <a:lvl3pPr marL="285750" indent="0" algn="l" defTabSz="914400" rtl="0" eaLnBrk="1" latinLnBrk="0" hangingPunct="1">
      <a:spcAft>
        <a:spcPts val="1200"/>
      </a:spcAft>
      <a:defRPr sz="1200" i="1" kern="1200">
        <a:solidFill>
          <a:schemeClr val="tx1"/>
        </a:solidFill>
        <a:latin typeface="+mn-lt"/>
        <a:ea typeface="Verdana" panose="020B0604030504040204" pitchFamily="34" charset="0"/>
        <a:cs typeface="Verdana" panose="020B0604030504040204" pitchFamily="34" charset="0"/>
      </a:defRPr>
    </a:lvl3pPr>
    <a:lvl4pPr marL="285750" indent="0" algn="l" defTabSz="914400" rtl="0" eaLnBrk="1" latinLnBrk="0" hangingPunct="1">
      <a:defRPr sz="1200" kern="1200">
        <a:solidFill>
          <a:schemeClr val="tx1"/>
        </a:solidFill>
        <a:latin typeface="+mn-lt"/>
        <a:ea typeface="Verdana" panose="020B0604030504040204" pitchFamily="34" charset="0"/>
        <a:cs typeface="Verdana" panose="020B0604030504040204" pitchFamily="34" charset="0"/>
      </a:defRPr>
    </a:lvl4pPr>
    <a:lvl5pPr marL="457200" indent="-171450" algn="l" defTabSz="914400" rtl="0" eaLnBrk="1" latinLnBrk="0" hangingPunct="1">
      <a:buFont typeface="Arial" panose="020B0604020202020204" pitchFamily="34" charset="0"/>
      <a:buChar char="•"/>
      <a:defRPr sz="1200" kern="1200">
        <a:solidFill>
          <a:schemeClr val="tx1"/>
        </a:solidFill>
        <a:latin typeface="+mn-lt"/>
        <a:ea typeface="Verdana" panose="020B0604030504040204" pitchFamily="34" charset="0"/>
        <a:cs typeface="Verdana" panose="020B0604030504040204" pitchFamily="34"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60128B9-C570-421B-8608-323D61B52067}"/>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5625E078-6102-4228-BA8E-BFD338BE00C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252035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4A262451-0923-4107-A6D0-BECB9CF36D73}"/>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A36E7FEF-9F62-4563-8F46-D6DBDE29E97F}"/>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2624369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a:extLst>
              <a:ext uri="{FF2B5EF4-FFF2-40B4-BE49-F238E27FC236}">
                <a16:creationId xmlns:a16="http://schemas.microsoft.com/office/drawing/2014/main" id="{6AEBC7F4-13C7-433F-939A-E9C7E8F41E0A}"/>
              </a:ext>
            </a:extLst>
          </p:cNvPr>
          <p:cNvSpPr>
            <a:spLocks noGrp="1" noRot="1" noChangeAspect="1"/>
          </p:cNvSpPr>
          <p:nvPr>
            <p:ph type="sldImg"/>
          </p:nvPr>
        </p:nvSpPr>
        <p:spPr/>
      </p:sp>
      <p:sp>
        <p:nvSpPr>
          <p:cNvPr id="5" name="Notes Placeholder 4">
            <a:extLst>
              <a:ext uri="{FF2B5EF4-FFF2-40B4-BE49-F238E27FC236}">
                <a16:creationId xmlns:a16="http://schemas.microsoft.com/office/drawing/2014/main" id="{66B99AA5-CCB2-490E-B7A7-FA74C1E2EE16}"/>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401569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 WAN?</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Wide Area Network (WAN) connects sites in different geographic locations. WANs usually make use of telecommunications and service provider networks rather than being directly operated by the network administrators.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is a packet made up of?</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packet consists of a number of fields contained within a header section plus a payload. The payload could be a packet from the protocol layer above.</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are the key features of a packet switching network?</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Nodes within the network can perform a forwarding function, allowing a packet to utilize any available path through the network. This makes the network robust against link failures. If is beneficial for the network to use small packets that are easy to re-send.</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protocol is usually used to provide logical addressing on networks?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Internet Protocol (IP).</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address identifies a network interface in the context of the local network segment only?</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Media Access Control (MAC) address.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type of device is used to transfer packets between different networks?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A router.</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protocol allows people to use names/labels to address network resources rather than numeric addresses?</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Domain Name System (DNS).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of the following parts of a web address is usually depends on a name resolution service: protocol type, host location, file path?</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The host location is usually represented by a Fully Qualified Domain Name (FQDN), such as www.comptia.org, resolved to a numeric IP address by DNS.</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What does HTTP stand for?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HyperText Transfer Protocol (HTTP).</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r>
              <a:rPr lang="en-US" sz="1200" b="0" kern="1200" dirty="0">
                <a:solidFill>
                  <a:schemeClr val="tx1"/>
                </a:solidFill>
                <a:effectLst/>
                <a:latin typeface="+mn-lt"/>
                <a:ea typeface="Verdana" panose="020B0604030504040204" pitchFamily="34" charset="0"/>
                <a:cs typeface="Verdana" panose="020B0604030504040204" pitchFamily="34" charset="0"/>
              </a:rPr>
              <a:t>Which email protocol(s) are used to download messages from a mail server?</a:t>
            </a:r>
            <a:br>
              <a:rPr lang="en-US" sz="1200" b="0" kern="1200" dirty="0">
                <a:solidFill>
                  <a:schemeClr val="tx1"/>
                </a:solidFill>
                <a:effectLst/>
                <a:latin typeface="+mn-lt"/>
                <a:ea typeface="Verdana" panose="020B0604030504040204" pitchFamily="34" charset="0"/>
                <a:cs typeface="Verdana" panose="020B0604030504040204" pitchFamily="34" charset="0"/>
              </a:rPr>
            </a:br>
            <a:r>
              <a:rPr lang="en-US" sz="1200" b="1" kern="1200" dirty="0">
                <a:solidFill>
                  <a:schemeClr val="tx1"/>
                </a:solidFill>
                <a:effectLst/>
                <a:latin typeface="+mn-lt"/>
                <a:ea typeface="Verdana" panose="020B0604030504040204" pitchFamily="34" charset="0"/>
                <a:cs typeface="Verdana" panose="020B0604030504040204" pitchFamily="34" charset="0"/>
              </a:rPr>
              <a:t>Either Post Office Protocol (POP) or Internet Message Access Protocol (IMAP).</a:t>
            </a:r>
            <a:endParaRPr lang="en-US" sz="1200" b="0" kern="1200" dirty="0">
              <a:solidFill>
                <a:schemeClr val="tx1"/>
              </a:solidFill>
              <a:effectLst/>
              <a:latin typeface="+mn-lt"/>
              <a:ea typeface="Verdana" panose="020B0604030504040204" pitchFamily="34" charset="0"/>
              <a:cs typeface="Verdana" panose="020B0604030504040204" pitchFamily="34" charset="0"/>
            </a:endParaRPr>
          </a:p>
          <a:p>
            <a:pPr marL="285750" indent="-228600">
              <a:buFont typeface="+mj-lt"/>
              <a:buAutoNum type="arabicPeriod"/>
            </a:pPr>
            <a:endParaRPr lang="en-US" dirty="0"/>
          </a:p>
        </p:txBody>
      </p:sp>
    </p:spTree>
    <p:extLst>
      <p:ext uri="{BB962C8B-B14F-4D97-AF65-F5344CB8AC3E}">
        <p14:creationId xmlns:p14="http://schemas.microsoft.com/office/powerpoint/2010/main" val="9993147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1" name="Text Box 1032"/>
          <p:cNvSpPr txBox="1">
            <a:spLocks noChangeArrowheads="1"/>
          </p:cNvSpPr>
          <p:nvPr userDrawn="1"/>
        </p:nvSpPr>
        <p:spPr bwMode="black">
          <a:xfrm>
            <a:off x="0" y="4498110"/>
            <a:ext cx="12192000" cy="2379617"/>
          </a:xfrm>
          <a:prstGeom prst="rect">
            <a:avLst/>
          </a:prstGeom>
          <a:solidFill>
            <a:schemeClr val="accent5"/>
          </a:solidFill>
          <a:ln w="9525">
            <a:noFill/>
            <a:miter lim="800000"/>
            <a:headEnd/>
            <a:tailEnd/>
          </a:ln>
          <a:effectLst/>
        </p:spPr>
        <p:txBody>
          <a:bodyPr anchor="b" anchorCtr="1">
            <a:noAutofit/>
          </a:bodyPr>
          <a:lstStyle/>
          <a:p>
            <a:pPr algn="ctr">
              <a:spcBef>
                <a:spcPct val="50000"/>
              </a:spcBef>
              <a:defRPr/>
            </a:pPr>
            <a:r>
              <a:rPr lang="en-GB" sz="900" noProof="0" dirty="0">
                <a:solidFill>
                  <a:schemeClr val="accent1"/>
                </a:solidFill>
                <a:latin typeface="+mn-lt"/>
                <a:cs typeface="Times New Roman" pitchFamily="18" charset="0"/>
              </a:rPr>
              <a:t>Copyright © 2018 CompTIA, Inc. All rights reserved. Screenshots used for illustrative purposes are the property of the software proprietor. Except as permitted under the Copyright Act of 1976, no part of this publication may be reproduced or distributed in any form or by any means, or stored in a database or retrieval system, without the prior written permission CompTIA, 3500 Lacey Road, Suite 100, Downers Grove, IL 60515-5439. CompTIA® and the CompTIA logo are registered trademarks of CompTIA, Inc., in the U.S. and other countries. All other product and service names used may be common law or registered trademarks of their respective proprietors.</a:t>
            </a:r>
            <a:endParaRPr lang="en-US" sz="900" noProof="0" dirty="0">
              <a:solidFill>
                <a:schemeClr val="accent1"/>
              </a:solidFill>
              <a:latin typeface="+mn-lt"/>
              <a:cs typeface="Times New Roman" pitchFamily="18" charset="0"/>
            </a:endParaRPr>
          </a:p>
        </p:txBody>
      </p:sp>
      <p:sp>
        <p:nvSpPr>
          <p:cNvPr id="3" name="Subtitle 2"/>
          <p:cNvSpPr>
            <a:spLocks noGrp="1"/>
          </p:cNvSpPr>
          <p:nvPr>
            <p:ph type="subTitle" idx="1"/>
          </p:nvPr>
        </p:nvSpPr>
        <p:spPr>
          <a:xfrm>
            <a:off x="0" y="3812309"/>
            <a:ext cx="12192000" cy="685800"/>
          </a:xfrm>
          <a:solidFill>
            <a:schemeClr val="accent4"/>
          </a:solidFill>
        </p:spPr>
        <p:txBody>
          <a:bodyPr anchor="ctr" anchorCtr="0">
            <a:noAutofit/>
          </a:bodyPr>
          <a:lstStyle>
            <a:lvl1pPr marL="0" indent="0" algn="ctr">
              <a:buNone/>
              <a:defRPr sz="4400" b="1">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US" noProof="0" dirty="0"/>
          </a:p>
        </p:txBody>
      </p:sp>
      <p:sp>
        <p:nvSpPr>
          <p:cNvPr id="9" name="Title 8"/>
          <p:cNvSpPr>
            <a:spLocks noGrp="1"/>
          </p:cNvSpPr>
          <p:nvPr>
            <p:ph type="title" hasCustomPrompt="1"/>
          </p:nvPr>
        </p:nvSpPr>
        <p:spPr>
          <a:xfrm>
            <a:off x="0" y="2673276"/>
            <a:ext cx="12192000" cy="1143000"/>
          </a:xfrm>
          <a:solidFill>
            <a:schemeClr val="tx1"/>
          </a:solidFill>
        </p:spPr>
        <p:txBody>
          <a:bodyPr lIns="91440" tIns="45720" rIns="91440" bIns="45720">
            <a:noAutofit/>
          </a:bodyPr>
          <a:lstStyle>
            <a:lvl1pPr>
              <a:defRPr sz="4000" b="0" i="0">
                <a:solidFill>
                  <a:schemeClr val="accent5"/>
                </a:solidFill>
                <a:latin typeface="+mj-lt"/>
              </a:defRPr>
            </a:lvl1pPr>
          </a:lstStyle>
          <a:p>
            <a:r>
              <a:rPr lang="en-GB" noProof="0" dirty="0"/>
              <a:t>CompTIA IT Fundamentals+</a:t>
            </a:r>
            <a:br>
              <a:rPr lang="en-GB" noProof="0" dirty="0"/>
            </a:br>
            <a:r>
              <a:rPr lang="en-GB" noProof="0" dirty="0"/>
              <a:t>(Exam FC0‑U61)</a:t>
            </a:r>
            <a:endParaRPr lang="en-US" noProof="0" dirty="0"/>
          </a:p>
        </p:txBody>
      </p:sp>
      <p:pic>
        <p:nvPicPr>
          <p:cNvPr id="13" name="Picture 12" descr="CompTIA logo">
            <a:extLst>
              <a:ext uri="{FF2B5EF4-FFF2-40B4-BE49-F238E27FC236}">
                <a16:creationId xmlns:a16="http://schemas.microsoft.com/office/drawing/2014/main" id="{EC532169-3147-4394-AA33-62CEA5752870}"/>
              </a:ext>
            </a:extLst>
          </p:cNvPr>
          <p:cNvPicPr/>
          <p:nvPr userDrawn="1"/>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10597366" y="224411"/>
            <a:ext cx="1419225" cy="790575"/>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0225561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Outline">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400"/>
            <a:ext cx="11978640" cy="5577840"/>
          </a:xfrm>
        </p:spPr>
        <p:txBody>
          <a:bodyPr/>
          <a:lstStyle>
            <a:lvl1pPr marL="0" indent="0">
              <a:spcBef>
                <a:spcPts val="2400"/>
              </a:spcBef>
              <a:spcAft>
                <a:spcPts val="2400"/>
              </a:spcAft>
              <a:buNone/>
              <a:defRPr/>
            </a:lvl1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normAutofit/>
          </a:bodyPr>
          <a:lstStyle>
            <a:lvl1pPr algn="ctr">
              <a:defRPr sz="4800"/>
            </a:lvl1pPr>
          </a:lstStyle>
          <a:p>
            <a:r>
              <a:rPr lang="en-US"/>
              <a:t>Click to edit Master title style</a:t>
            </a:r>
            <a:endParaRPr lang="en-US" dirty="0"/>
          </a:p>
        </p:txBody>
      </p:sp>
      <p:sp>
        <p:nvSpPr>
          <p:cNvPr id="5" name="Footer Placeholder 4">
            <a:extLst>
              <a:ext uri="{FF2B5EF4-FFF2-40B4-BE49-F238E27FC236}">
                <a16:creationId xmlns:a16="http://schemas.microsoft.com/office/drawing/2014/main" id="{58A365D4-CB39-4DD5-9171-D491B0401A7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7DB4F6E3-B7B7-47B4-88B2-4B4973B49B30}"/>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endParaRPr lang="en-US" dirty="0"/>
          </a:p>
        </p:txBody>
      </p:sp>
    </p:spTree>
    <p:extLst>
      <p:ext uri="{BB962C8B-B14F-4D97-AF65-F5344CB8AC3E}">
        <p14:creationId xmlns:p14="http://schemas.microsoft.com/office/powerpoint/2010/main" val="2417121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99D882FC-8A2F-4BB3-A76C-2A2A28761589}"/>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Tree>
    <p:extLst>
      <p:ext uri="{BB962C8B-B14F-4D97-AF65-F5344CB8AC3E}">
        <p14:creationId xmlns:p14="http://schemas.microsoft.com/office/powerpoint/2010/main" val="20586691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620017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6" name="Group 5" descr="Objectives">
            <a:extLst>
              <a:ext uri="{FF2B5EF4-FFF2-40B4-BE49-F238E27FC236}">
                <a16:creationId xmlns:a16="http://schemas.microsoft.com/office/drawing/2014/main" id="{1C7F5C99-0345-4FCE-A9C4-F860AC4C87D7}"/>
              </a:ext>
            </a:extLst>
          </p:cNvPr>
          <p:cNvGrpSpPr/>
          <p:nvPr userDrawn="1"/>
        </p:nvGrpSpPr>
        <p:grpSpPr>
          <a:xfrm>
            <a:off x="6291618" y="822960"/>
            <a:ext cx="5900382" cy="5715000"/>
            <a:chOff x="6291618" y="822960"/>
            <a:chExt cx="5900382" cy="5715000"/>
          </a:xfrm>
        </p:grpSpPr>
        <p:pic>
          <p:nvPicPr>
            <p:cNvPr id="8" name="Picture 7" descr="Objectives (Image by racorn © 23rf.com)">
              <a:extLst>
                <a:ext uri="{FF2B5EF4-FFF2-40B4-BE49-F238E27FC236}">
                  <a16:creationId xmlns:a16="http://schemas.microsoft.com/office/drawing/2014/main" id="{93F9B8EA-F0FB-4DAE-9D71-AB3B17E1285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6291618" y="822960"/>
              <a:ext cx="5900382" cy="5715000"/>
            </a:xfrm>
            <a:prstGeom prst="rect">
              <a:avLst/>
            </a:prstGeom>
          </p:spPr>
        </p:pic>
        <p:sp>
          <p:nvSpPr>
            <p:cNvPr id="10" name="TextBox 9" descr="Unit objectives (Image by racorn © 123rf.com)">
              <a:extLst>
                <a:ext uri="{FF2B5EF4-FFF2-40B4-BE49-F238E27FC236}">
                  <a16:creationId xmlns:a16="http://schemas.microsoft.com/office/drawing/2014/main" id="{E3194958-6F33-40AC-AD10-F14190F7280D}"/>
                </a:ext>
              </a:extLst>
            </p:cNvPr>
            <p:cNvSpPr txBox="1"/>
            <p:nvPr userDrawn="1"/>
          </p:nvSpPr>
          <p:spPr>
            <a:xfrm>
              <a:off x="6447304" y="6177439"/>
              <a:ext cx="1729961" cy="246221"/>
            </a:xfrm>
            <a:prstGeom prst="rect">
              <a:avLst/>
            </a:prstGeom>
            <a:noFill/>
          </p:spPr>
          <p:txBody>
            <a:bodyPr wrap="none" rtlCol="0">
              <a:spAutoFit/>
            </a:bodyPr>
            <a:lstStyle/>
            <a:p>
              <a:r>
                <a:rPr lang="en-US" sz="1000" dirty="0">
                  <a:solidFill>
                    <a:schemeClr val="accent5"/>
                  </a:solidFill>
                </a:rPr>
                <a:t>Image by </a:t>
              </a:r>
              <a:r>
                <a:rPr lang="en-US" sz="1000" dirty="0" err="1">
                  <a:solidFill>
                    <a:schemeClr val="accent5"/>
                  </a:solidFill>
                </a:rPr>
                <a:t>racorn</a:t>
              </a:r>
              <a:r>
                <a:rPr lang="en-US" sz="1000" dirty="0">
                  <a:solidFill>
                    <a:schemeClr val="accent5"/>
                  </a:solidFill>
                </a:rPr>
                <a:t> © 123rf.com</a:t>
              </a:r>
            </a:p>
          </p:txBody>
        </p:sp>
      </p:gr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Objectives</a:t>
            </a:r>
          </a:p>
        </p:txBody>
      </p:sp>
      <p:sp>
        <p:nvSpPr>
          <p:cNvPr id="12" name="Footer Placeholder 4">
            <a:extLst>
              <a:ext uri="{FF2B5EF4-FFF2-40B4-BE49-F238E27FC236}">
                <a16:creationId xmlns:a16="http://schemas.microsoft.com/office/drawing/2014/main" id="{3F0C4344-A7A7-4D9C-B4A8-FD2FF9DF2F54}"/>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AA92C0BC-1371-444D-9B2C-9CF85120402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0394522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eview">
    <p:spTree>
      <p:nvGrpSpPr>
        <p:cNvPr id="1" name=""/>
        <p:cNvGrpSpPr/>
        <p:nvPr/>
      </p:nvGrpSpPr>
      <p:grpSpPr>
        <a:xfrm>
          <a:off x="0" y="0"/>
          <a:ext cx="0" cy="0"/>
          <a:chOff x="0" y="0"/>
          <a:chExt cx="0" cy="0"/>
        </a:xfrm>
      </p:grpSpPr>
      <p:sp>
        <p:nvSpPr>
          <p:cNvPr id="3" name="Content Placeholder 2"/>
          <p:cNvSpPr>
            <a:spLocks noGrp="1"/>
          </p:cNvSpPr>
          <p:nvPr>
            <p:ph idx="1"/>
          </p:nvPr>
        </p:nvSpPr>
        <p:spPr>
          <a:xfrm>
            <a:off x="7161362" y="914399"/>
            <a:ext cx="5030638"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Review</a:t>
            </a:r>
          </a:p>
        </p:txBody>
      </p:sp>
      <p:grpSp>
        <p:nvGrpSpPr>
          <p:cNvPr id="12" name="Group 11" descr="Review ">
            <a:extLst>
              <a:ext uri="{FF2B5EF4-FFF2-40B4-BE49-F238E27FC236}">
                <a16:creationId xmlns:a16="http://schemas.microsoft.com/office/drawing/2014/main" id="{D9D5A189-4666-4772-A9C8-16648CDE9AE8}"/>
              </a:ext>
            </a:extLst>
          </p:cNvPr>
          <p:cNvGrpSpPr/>
          <p:nvPr userDrawn="1"/>
        </p:nvGrpSpPr>
        <p:grpSpPr>
          <a:xfrm>
            <a:off x="17612" y="822960"/>
            <a:ext cx="7143750" cy="5715000"/>
            <a:chOff x="17612" y="822960"/>
            <a:chExt cx="7143750" cy="5715000"/>
          </a:xfrm>
        </p:grpSpPr>
        <p:pic>
          <p:nvPicPr>
            <p:cNvPr id="13" name="Picture 12" descr="Review (Image by Wavebreak Media © 123rf.com)">
              <a:extLst>
                <a:ext uri="{FF2B5EF4-FFF2-40B4-BE49-F238E27FC236}">
                  <a16:creationId xmlns:a16="http://schemas.microsoft.com/office/drawing/2014/main" id="{E6C7E7FE-ED67-4556-8E17-D224225F3C91}"/>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17612" y="822960"/>
              <a:ext cx="7143750" cy="5715000"/>
            </a:xfrm>
            <a:prstGeom prst="rect">
              <a:avLst/>
            </a:prstGeom>
          </p:spPr>
        </p:pic>
        <p:sp>
          <p:nvSpPr>
            <p:cNvPr id="14" name="TextBox 13">
              <a:extLst>
                <a:ext uri="{FF2B5EF4-FFF2-40B4-BE49-F238E27FC236}">
                  <a16:creationId xmlns:a16="http://schemas.microsoft.com/office/drawing/2014/main" id="{FE75F581-47F3-447A-8CF0-D183ECAAF9EB}"/>
                </a:ext>
              </a:extLst>
            </p:cNvPr>
            <p:cNvSpPr txBox="1"/>
            <p:nvPr userDrawn="1"/>
          </p:nvSpPr>
          <p:spPr>
            <a:xfrm>
              <a:off x="4820657" y="859869"/>
              <a:ext cx="2340705" cy="246221"/>
            </a:xfrm>
            <a:prstGeom prst="rect">
              <a:avLst/>
            </a:prstGeom>
            <a:noFill/>
          </p:spPr>
          <p:txBody>
            <a:bodyPr wrap="none" rtlCol="0">
              <a:spAutoFit/>
            </a:bodyPr>
            <a:lstStyle/>
            <a:p>
              <a:r>
                <a:rPr lang="en-US" sz="1000" dirty="0">
                  <a:solidFill>
                    <a:schemeClr val="accent3"/>
                  </a:solidFill>
                </a:rPr>
                <a:t>Image by Wavebreak Media © 123rf.com</a:t>
              </a:r>
            </a:p>
          </p:txBody>
        </p:sp>
      </p:grpSp>
      <p:sp>
        <p:nvSpPr>
          <p:cNvPr id="15" name="Footer Placeholder 4">
            <a:extLst>
              <a:ext uri="{FF2B5EF4-FFF2-40B4-BE49-F238E27FC236}">
                <a16:creationId xmlns:a16="http://schemas.microsoft.com/office/drawing/2014/main" id="{8142CB92-11C2-4AC8-B0CA-A561CB4AFA8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5B85E6EE-E8A1-4E58-B0FC-B112D6CF9A1F}"/>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4539467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bs">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25DCDA32-F80C-4AAC-996B-6E8032FB392A}"/>
              </a:ext>
            </a:extLst>
          </p:cNvPr>
          <p:cNvGrpSpPr/>
          <p:nvPr userDrawn="1"/>
        </p:nvGrpSpPr>
        <p:grpSpPr>
          <a:xfrm>
            <a:off x="5423065" y="813435"/>
            <a:ext cx="6768936" cy="5724525"/>
            <a:chOff x="5423065" y="813435"/>
            <a:chExt cx="6768936" cy="5724525"/>
          </a:xfrm>
        </p:grpSpPr>
        <p:pic>
          <p:nvPicPr>
            <p:cNvPr id="15" name="Picture 14" descr="Time for a lab... (Image by goodluz © 123rf.com)">
              <a:extLst>
                <a:ext uri="{FF2B5EF4-FFF2-40B4-BE49-F238E27FC236}">
                  <a16:creationId xmlns:a16="http://schemas.microsoft.com/office/drawing/2014/main" id="{03CE7AE5-8E7D-44CF-8BC6-5CA092633B1D}"/>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a:stretch/>
          </p:blipFill>
          <p:spPr>
            <a:xfrm>
              <a:off x="5423065" y="813435"/>
              <a:ext cx="6768936" cy="5724525"/>
            </a:xfrm>
            <a:prstGeom prst="rect">
              <a:avLst/>
            </a:prstGeom>
          </p:spPr>
        </p:pic>
        <p:sp>
          <p:nvSpPr>
            <p:cNvPr id="16" name="TextBox 15">
              <a:extLst>
                <a:ext uri="{FF2B5EF4-FFF2-40B4-BE49-F238E27FC236}">
                  <a16:creationId xmlns:a16="http://schemas.microsoft.com/office/drawing/2014/main" id="{E3D322FC-6A40-41D9-9421-BCEEDBFE2A81}"/>
                </a:ext>
              </a:extLst>
            </p:cNvPr>
            <p:cNvSpPr txBox="1"/>
            <p:nvPr userDrawn="1"/>
          </p:nvSpPr>
          <p:spPr>
            <a:xfrm>
              <a:off x="10391507" y="859869"/>
              <a:ext cx="1800493" cy="246221"/>
            </a:xfrm>
            <a:prstGeom prst="rect">
              <a:avLst/>
            </a:prstGeom>
            <a:noFill/>
          </p:spPr>
          <p:txBody>
            <a:bodyPr wrap="none" rtlCol="0">
              <a:spAutoFit/>
            </a:bodyPr>
            <a:lstStyle/>
            <a:p>
              <a:r>
                <a:rPr lang="en-US" sz="1000" dirty="0">
                  <a:solidFill>
                    <a:schemeClr val="accent3"/>
                  </a:solidFill>
                </a:rPr>
                <a:t>Image by </a:t>
              </a:r>
              <a:r>
                <a:rPr lang="en-US" sz="1000" dirty="0" err="1">
                  <a:solidFill>
                    <a:schemeClr val="accent3"/>
                  </a:solidFill>
                </a:rPr>
                <a:t>goodluz</a:t>
              </a:r>
              <a:r>
                <a:rPr lang="en-US" sz="1000" dirty="0">
                  <a:solidFill>
                    <a:schemeClr val="accent3"/>
                  </a:solidFill>
                </a:rPr>
                <a:t> © 123rf.com</a:t>
              </a:r>
            </a:p>
          </p:txBody>
        </p:sp>
      </p:grpSp>
      <p:sp>
        <p:nvSpPr>
          <p:cNvPr id="3" name="Content Placeholder 2"/>
          <p:cNvSpPr>
            <a:spLocks noGrp="1"/>
          </p:cNvSpPr>
          <p:nvPr>
            <p:ph idx="1"/>
          </p:nvPr>
        </p:nvSpPr>
        <p:spPr>
          <a:xfrm>
            <a:off x="91440" y="914400"/>
            <a:ext cx="5331624"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a:extLst>
              <a:ext uri="{FF2B5EF4-FFF2-40B4-BE49-F238E27FC236}">
                <a16:creationId xmlns:a16="http://schemas.microsoft.com/office/drawing/2014/main" id="{A2AA293D-B37D-4C3D-92EC-A239C731391B}"/>
              </a:ext>
            </a:extLst>
          </p:cNvPr>
          <p:cNvSpPr txBox="1"/>
          <p:nvPr userDrawn="1"/>
        </p:nvSpPr>
        <p:spPr>
          <a:xfrm>
            <a:off x="0" y="0"/>
            <a:ext cx="12192000" cy="822960"/>
          </a:xfrm>
          <a:prstGeom prst="rect">
            <a:avLst/>
          </a:prstGeom>
          <a:solidFill>
            <a:schemeClr val="bg2"/>
          </a:solidFill>
          <a:ln w="9525">
            <a:solidFill>
              <a:schemeClr val="bg2"/>
            </a:solidFill>
            <a:miter lim="800000"/>
            <a:headEnd/>
            <a:tailEnd/>
          </a:ln>
        </p:spPr>
        <p:txBody>
          <a:bodyPr vert="horz" wrap="square" lIns="91440" tIns="45720" rIns="91440" bIns="45720" numCol="1" anchor="ctr" anchorCtr="0" compatLnSpc="1">
            <a:prstTxWarp prst="textNoShape">
              <a:avLst/>
            </a:prstTxWarp>
            <a:normAutofit/>
          </a:bodyPr>
          <a:lstStyle>
            <a:lvl1pPr algn="ctr" eaLnBrk="0" fontAlgn="base" hangingPunct="0">
              <a:spcBef>
                <a:spcPct val="0"/>
              </a:spcBef>
              <a:spcAft>
                <a:spcPct val="0"/>
              </a:spcAft>
              <a:defRPr sz="3600" b="1">
                <a:solidFill>
                  <a:srgbClr val="F8F8F8"/>
                </a:solidFill>
                <a:latin typeface="+mj-lt"/>
                <a:ea typeface="+mj-ea"/>
                <a:cs typeface="+mj-cs"/>
              </a:defRPr>
            </a:lvl1pPr>
            <a:lvl2pPr algn="ctr" eaLnBrk="0" fontAlgn="base" hangingPunct="0">
              <a:spcBef>
                <a:spcPct val="0"/>
              </a:spcBef>
              <a:spcAft>
                <a:spcPct val="0"/>
              </a:spcAft>
              <a:defRPr sz="3600" b="1">
                <a:solidFill>
                  <a:srgbClr val="F8F8F8"/>
                </a:solidFill>
                <a:latin typeface="Verdana" pitchFamily="34" charset="0"/>
              </a:defRPr>
            </a:lvl2pPr>
            <a:lvl3pPr algn="ctr" eaLnBrk="0" fontAlgn="base" hangingPunct="0">
              <a:spcBef>
                <a:spcPct val="0"/>
              </a:spcBef>
              <a:spcAft>
                <a:spcPct val="0"/>
              </a:spcAft>
              <a:defRPr sz="3600" b="1">
                <a:solidFill>
                  <a:srgbClr val="F8F8F8"/>
                </a:solidFill>
                <a:latin typeface="Verdana" pitchFamily="34" charset="0"/>
              </a:defRPr>
            </a:lvl3pPr>
            <a:lvl4pPr algn="ctr" eaLnBrk="0" fontAlgn="base" hangingPunct="0">
              <a:spcBef>
                <a:spcPct val="0"/>
              </a:spcBef>
              <a:spcAft>
                <a:spcPct val="0"/>
              </a:spcAft>
              <a:defRPr sz="3600" b="1">
                <a:solidFill>
                  <a:srgbClr val="F8F8F8"/>
                </a:solidFill>
                <a:latin typeface="Verdana" pitchFamily="34" charset="0"/>
              </a:defRPr>
            </a:lvl4pPr>
            <a:lvl5pPr algn="ctr" eaLnBrk="0" fontAlgn="base" hangingPunct="0">
              <a:spcBef>
                <a:spcPct val="0"/>
              </a:spcBef>
              <a:spcAft>
                <a:spcPct val="0"/>
              </a:spcAft>
              <a:defRPr sz="3600" b="1">
                <a:solidFill>
                  <a:srgbClr val="F8F8F8"/>
                </a:solidFill>
                <a:latin typeface="Verdana" pitchFamily="34" charset="0"/>
              </a:defRPr>
            </a:lvl5pPr>
            <a:lvl6pPr marL="457200" algn="ctr" eaLnBrk="0" fontAlgn="base" hangingPunct="0">
              <a:spcBef>
                <a:spcPct val="0"/>
              </a:spcBef>
              <a:spcAft>
                <a:spcPct val="0"/>
              </a:spcAft>
              <a:defRPr sz="3600" b="1">
                <a:solidFill>
                  <a:schemeClr val="tx2"/>
                </a:solidFill>
                <a:latin typeface="Verdana" pitchFamily="34" charset="0"/>
              </a:defRPr>
            </a:lvl6pPr>
            <a:lvl7pPr marL="914400" algn="ctr" eaLnBrk="0" fontAlgn="base" hangingPunct="0">
              <a:spcBef>
                <a:spcPct val="0"/>
              </a:spcBef>
              <a:spcAft>
                <a:spcPct val="0"/>
              </a:spcAft>
              <a:defRPr sz="3600" b="1">
                <a:solidFill>
                  <a:schemeClr val="tx2"/>
                </a:solidFill>
                <a:latin typeface="Verdana" pitchFamily="34" charset="0"/>
              </a:defRPr>
            </a:lvl7pPr>
            <a:lvl8pPr marL="1371600" algn="ctr" eaLnBrk="0" fontAlgn="base" hangingPunct="0">
              <a:spcBef>
                <a:spcPct val="0"/>
              </a:spcBef>
              <a:spcAft>
                <a:spcPct val="0"/>
              </a:spcAft>
              <a:defRPr sz="3600" b="1">
                <a:solidFill>
                  <a:schemeClr val="tx2"/>
                </a:solidFill>
                <a:latin typeface="Verdana" pitchFamily="34" charset="0"/>
              </a:defRPr>
            </a:lvl8pPr>
            <a:lvl9pPr marL="1828800" algn="ctr" eaLnBrk="0" fontAlgn="base" hangingPunct="0">
              <a:spcBef>
                <a:spcPct val="0"/>
              </a:spcBef>
              <a:spcAft>
                <a:spcPct val="0"/>
              </a:spcAft>
              <a:defRPr sz="3600" b="1">
                <a:solidFill>
                  <a:schemeClr val="tx2"/>
                </a:solidFill>
                <a:latin typeface="Verdana" pitchFamily="34" charset="0"/>
              </a:defRPr>
            </a:lvl9pPr>
          </a:lstStyle>
          <a:p>
            <a:pPr lvl="0"/>
            <a:r>
              <a:rPr lang="en-US" sz="4800" dirty="0">
                <a:solidFill>
                  <a:schemeClr val="accent5"/>
                </a:solidFill>
                <a:latin typeface="+mj-lt"/>
                <a:ea typeface="Verdana" panose="020B0604030504040204" pitchFamily="34" charset="0"/>
                <a:cs typeface="Verdana" panose="020B0604030504040204" pitchFamily="34" charset="0"/>
              </a:rPr>
              <a:t>Labs</a:t>
            </a:r>
          </a:p>
        </p:txBody>
      </p:sp>
      <p:sp>
        <p:nvSpPr>
          <p:cNvPr id="17" name="Footer Placeholder 4">
            <a:extLst>
              <a:ext uri="{FF2B5EF4-FFF2-40B4-BE49-F238E27FC236}">
                <a16:creationId xmlns:a16="http://schemas.microsoft.com/office/drawing/2014/main" id="{0AD369E6-3008-4AB3-8D39-2CAC2676621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a:extLst>
              <a:ext uri="{FF2B5EF4-FFF2-40B4-BE49-F238E27FC236}">
                <a16:creationId xmlns:a16="http://schemas.microsoft.com/office/drawing/2014/main" id="{17E2A783-7B63-4ADB-A81B-D2F21C9CBB65}"/>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4165729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8" name="Footer Placeholder 4">
            <a:extLst>
              <a:ext uri="{FF2B5EF4-FFF2-40B4-BE49-F238E27FC236}">
                <a16:creationId xmlns:a16="http://schemas.microsoft.com/office/drawing/2014/main" id="{09765914-C0DD-4D57-876A-8BE033A6EE9E}"/>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6" name="Slide Number Placeholder 7">
            <a:extLst>
              <a:ext uri="{FF2B5EF4-FFF2-40B4-BE49-F238E27FC236}">
                <a16:creationId xmlns:a16="http://schemas.microsoft.com/office/drawing/2014/main" id="{4CFC60E1-5CBB-4291-B6B7-2638F1ACE1BD}"/>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72996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Over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 y="914399"/>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p:txBody>
          <a:bodyPr/>
          <a:lstStyle>
            <a:lvl1pPr algn="ctr">
              <a:defRPr/>
            </a:lvl1pPr>
          </a:lstStyle>
          <a:p>
            <a:r>
              <a:rPr lang="en-US"/>
              <a:t>Click to edit Master title style</a:t>
            </a:r>
            <a:endParaRPr lang="en-US" dirty="0"/>
          </a:p>
        </p:txBody>
      </p:sp>
      <p:sp>
        <p:nvSpPr>
          <p:cNvPr id="6" name="Content Placeholder 2"/>
          <p:cNvSpPr>
            <a:spLocks noGrp="1"/>
          </p:cNvSpPr>
          <p:nvPr>
            <p:ph idx="12"/>
          </p:nvPr>
        </p:nvSpPr>
        <p:spPr>
          <a:xfrm>
            <a:off x="91440" y="3749040"/>
            <a:ext cx="1197864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1F726AD9-D0F2-4891-952C-2475E49333BF}"/>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9" name="Slide Number Placeholder 7">
            <a:extLst>
              <a:ext uri="{FF2B5EF4-FFF2-40B4-BE49-F238E27FC236}">
                <a16:creationId xmlns:a16="http://schemas.microsoft.com/office/drawing/2014/main" id="{49C8AE80-85B3-4E94-9EFE-492F092057C3}"/>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804946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39"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B305F697-A50F-454E-A5B3-6B700EF5400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7" name="Slide Number Placeholder 7">
            <a:extLst>
              <a:ext uri="{FF2B5EF4-FFF2-40B4-BE49-F238E27FC236}">
                <a16:creationId xmlns:a16="http://schemas.microsoft.com/office/drawing/2014/main" id="{8A8E4B70-9E08-4C25-8574-EC08E7CC6C9E}"/>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191844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440" y="914400"/>
            <a:ext cx="594360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4">
            <a:extLst>
              <a:ext uri="{FF2B5EF4-FFF2-40B4-BE49-F238E27FC236}">
                <a16:creationId xmlns:a16="http://schemas.microsoft.com/office/drawing/2014/main" id="{E09A755E-6A49-4C8C-82B5-FDE250A6C36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C3018682-0C95-48D0-9865-4A930DFBF56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3133306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2 Content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126480" y="914400"/>
            <a:ext cx="5939560" cy="557784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4">
            <a:extLst>
              <a:ext uri="{FF2B5EF4-FFF2-40B4-BE49-F238E27FC236}">
                <a16:creationId xmlns:a16="http://schemas.microsoft.com/office/drawing/2014/main" id="{36743D9A-8760-4675-9653-FCA0CE7ECC2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1" name="Slide Number Placeholder 7">
            <a:extLst>
              <a:ext uri="{FF2B5EF4-FFF2-40B4-BE49-F238E27FC236}">
                <a16:creationId xmlns:a16="http://schemas.microsoft.com/office/drawing/2014/main" id="{590E0E92-0E47-425E-AA14-AF799B428A1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620230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Content Placeholder 5"/>
          <p:cNvSpPr>
            <a:spLocks noGrp="1"/>
          </p:cNvSpPr>
          <p:nvPr>
            <p:ph sz="quarter" idx="12"/>
          </p:nvPr>
        </p:nvSpPr>
        <p:spPr>
          <a:xfrm>
            <a:off x="9144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8"/>
          <p:cNvSpPr>
            <a:spLocks noGrp="1"/>
          </p:cNvSpPr>
          <p:nvPr>
            <p:ph sz="quarter" idx="13"/>
          </p:nvPr>
        </p:nvSpPr>
        <p:spPr>
          <a:xfrm>
            <a:off x="9144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4"/>
          </p:nvPr>
        </p:nvSpPr>
        <p:spPr>
          <a:xfrm>
            <a:off x="6126480" y="914400"/>
            <a:ext cx="5943600" cy="2743200"/>
          </a:xfrm>
        </p:spPr>
        <p:txBody>
          <a:bodyPr vert="horz" lIns="91440" tIns="45720" rIns="91440" bIns="45720" rtlCol="0">
            <a:normAutofit/>
          </a:bodyPr>
          <a:lstStyle>
            <a:lvl1pPr>
              <a:defRPr lang="en-US" smtClean="0"/>
            </a:lvl1pPr>
            <a:lvl2pPr>
              <a:defRPr lang="en-US" smtClean="0"/>
            </a:lvl2pPr>
            <a:lvl3pPr>
              <a:defRPr lang="en-US" smtClean="0"/>
            </a:lvl3pPr>
            <a:lvl4pPr>
              <a:defRPr lang="en-US" smtClean="0"/>
            </a:lvl4pPr>
            <a:lvl5pPr>
              <a:defRPr lang="en-US"/>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8"/>
          <p:cNvSpPr>
            <a:spLocks noGrp="1"/>
          </p:cNvSpPr>
          <p:nvPr>
            <p:ph sz="quarter" idx="15"/>
          </p:nvPr>
        </p:nvSpPr>
        <p:spPr>
          <a:xfrm>
            <a:off x="6126480" y="3749040"/>
            <a:ext cx="5943600" cy="2743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a:extLst>
              <a:ext uri="{FF2B5EF4-FFF2-40B4-BE49-F238E27FC236}">
                <a16:creationId xmlns:a16="http://schemas.microsoft.com/office/drawing/2014/main" id="{D31C88DF-ED55-42FA-8000-06B9063FEDF3}"/>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14" name="Slide Number Placeholder 7">
            <a:extLst>
              <a:ext uri="{FF2B5EF4-FFF2-40B4-BE49-F238E27FC236}">
                <a16:creationId xmlns:a16="http://schemas.microsoft.com/office/drawing/2014/main" id="{B11A1D95-54A2-4B8E-A233-0D6F9D7E923C}"/>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957444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Footer Placeholder 4">
            <a:extLst>
              <a:ext uri="{FF2B5EF4-FFF2-40B4-BE49-F238E27FC236}">
                <a16:creationId xmlns:a16="http://schemas.microsoft.com/office/drawing/2014/main" id="{A0A27573-ABD4-4DEB-A1ED-921C0BA9A820}"/>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5" name="Slide Number Placeholder 7">
            <a:extLst>
              <a:ext uri="{FF2B5EF4-FFF2-40B4-BE49-F238E27FC236}">
                <a16:creationId xmlns:a16="http://schemas.microsoft.com/office/drawing/2014/main" id="{D5E3DCE9-C3F9-4388-8DFB-75A5CD400C27}"/>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14474675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Footer Only">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03BBC94A-E716-4C5B-9551-6AA8BA10D5F6}"/>
              </a:ext>
            </a:extLst>
          </p:cNvPr>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4" name="Slide Number Placeholder 7">
            <a:extLst>
              <a:ext uri="{FF2B5EF4-FFF2-40B4-BE49-F238E27FC236}">
                <a16:creationId xmlns:a16="http://schemas.microsoft.com/office/drawing/2014/main" id="{901D52F7-13EC-4885-AD3E-387E1CE07238}"/>
              </a:ext>
            </a:extLst>
          </p:cNvPr>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7026738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822960"/>
          </a:xfrm>
          <a:prstGeom prst="rect">
            <a:avLst/>
          </a:prstGeom>
          <a:solidFill>
            <a:schemeClr val="tx1"/>
          </a:solidFill>
        </p:spPr>
        <p:txBody>
          <a:bodyPr vert="horz" lIns="91440" tIns="45720" rIns="91440" bIns="45720" rtlCol="0" anchor="ctr">
            <a:noAutofit/>
          </a:bodyPr>
          <a:lstStyle/>
          <a:p>
            <a:r>
              <a:rPr lang="en-US" noProof="0"/>
              <a:t>Click to edit Master title style</a:t>
            </a:r>
            <a:endParaRPr lang="en-US" noProof="0" dirty="0"/>
          </a:p>
        </p:txBody>
      </p:sp>
      <p:sp>
        <p:nvSpPr>
          <p:cNvPr id="3" name="Text Placeholder 2"/>
          <p:cNvSpPr>
            <a:spLocks noGrp="1"/>
          </p:cNvSpPr>
          <p:nvPr>
            <p:ph type="body" idx="1"/>
          </p:nvPr>
        </p:nvSpPr>
        <p:spPr>
          <a:xfrm>
            <a:off x="91440" y="914400"/>
            <a:ext cx="11978640" cy="5577840"/>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5" name="Footer Placeholder 4"/>
          <p:cNvSpPr>
            <a:spLocks noGrp="1"/>
          </p:cNvSpPr>
          <p:nvPr>
            <p:ph type="ftr" sz="quarter" idx="3"/>
          </p:nvPr>
        </p:nvSpPr>
        <p:spPr>
          <a:xfrm>
            <a:off x="0" y="6537960"/>
            <a:ext cx="12192000" cy="320040"/>
          </a:xfrm>
          <a:prstGeom prst="rect">
            <a:avLst/>
          </a:prstGeom>
          <a:solidFill>
            <a:schemeClr val="accent4"/>
          </a:solidFill>
        </p:spPr>
        <p:txBody>
          <a:bodyPr vert="horz" lIns="91440" tIns="45720" rIns="91440" bIns="45720" rtlCol="0" anchor="ctr">
            <a:noAutofit/>
          </a:bodyPr>
          <a:lstStyle>
            <a:lvl1pPr algn="l">
              <a:defRPr sz="1600">
                <a:solidFill>
                  <a:schemeClr val="tx1"/>
                </a:solidFill>
                <a:latin typeface="+mj-lt"/>
                <a:ea typeface="Verdana" panose="020B0604030504040204" pitchFamily="34" charset="0"/>
                <a:cs typeface="Verdana" panose="020B0604030504040204" pitchFamily="34" charset="0"/>
              </a:defRPr>
            </a:lvl1pPr>
          </a:lstStyle>
          <a:p>
            <a:r>
              <a:rPr lang="en-GB" dirty="0"/>
              <a:t>CompTIA IT Fundamentals+</a:t>
            </a:r>
            <a:endParaRPr lang="en-US" dirty="0"/>
          </a:p>
        </p:txBody>
      </p:sp>
      <p:sp>
        <p:nvSpPr>
          <p:cNvPr id="8" name="Slide Number Placeholder 7"/>
          <p:cNvSpPr>
            <a:spLocks noGrp="1"/>
          </p:cNvSpPr>
          <p:nvPr>
            <p:ph type="sldNum" sz="quarter" idx="4"/>
          </p:nvPr>
        </p:nvSpPr>
        <p:spPr>
          <a:xfrm>
            <a:off x="11460480" y="6309360"/>
            <a:ext cx="731520" cy="548640"/>
          </a:xfrm>
          <a:prstGeom prst="rect">
            <a:avLst/>
          </a:prstGeom>
          <a:solidFill>
            <a:schemeClr val="accent4"/>
          </a:solidFill>
        </p:spPr>
        <p:txBody>
          <a:bodyPr vert="horz" lIns="91440" tIns="45720" rIns="91440" bIns="45720" rtlCol="0" anchor="ctr"/>
          <a:lstStyle>
            <a:lvl1pPr algn="ctr">
              <a:defRPr sz="1600" b="0">
                <a:solidFill>
                  <a:schemeClr val="tx1"/>
                </a:solidFill>
                <a:latin typeface="+mj-lt"/>
                <a:ea typeface="Verdana" panose="020B0604030504040204" pitchFamily="34" charset="0"/>
                <a:cs typeface="Verdana" panose="020B0604030504040204" pitchFamily="34" charset="0"/>
              </a:defRPr>
            </a:lvl1pPr>
          </a:lstStyle>
          <a:p>
            <a:fld id="{5356F478-C559-429F-9426-6D8D07B5A7AD}" type="slidenum">
              <a:rPr lang="en-US" smtClean="0"/>
              <a:pPr/>
              <a:t>‹#›</a:t>
            </a:fld>
            <a:endParaRPr lang="en-US" dirty="0"/>
          </a:p>
        </p:txBody>
      </p:sp>
    </p:spTree>
    <p:extLst>
      <p:ext uri="{BB962C8B-B14F-4D97-AF65-F5344CB8AC3E}">
        <p14:creationId xmlns:p14="http://schemas.microsoft.com/office/powerpoint/2010/main" val="2358617278"/>
      </p:ext>
    </p:extLst>
  </p:cSld>
  <p:clrMap bg1="lt1" tx1="dk1" bg2="lt2" tx2="dk2" accent1="accent1" accent2="accent2" accent3="accent3" accent4="accent4" accent5="accent5" accent6="accent6" hlink="hlink" folHlink="folHlink"/>
  <p:sldLayoutIdLst>
    <p:sldLayoutId id="2147483661" r:id="rId1"/>
    <p:sldLayoutId id="2147483686" r:id="rId2"/>
    <p:sldLayoutId id="2147483682" r:id="rId3"/>
    <p:sldLayoutId id="2147483664" r:id="rId4"/>
    <p:sldLayoutId id="2147483674" r:id="rId5"/>
    <p:sldLayoutId id="2147483675" r:id="rId6"/>
    <p:sldLayoutId id="2147483676" r:id="rId7"/>
    <p:sldLayoutId id="2147483666" r:id="rId8"/>
    <p:sldLayoutId id="2147483677" r:id="rId9"/>
    <p:sldLayoutId id="2147483681" r:id="rId10"/>
    <p:sldLayoutId id="2147483667" r:id="rId11"/>
    <p:sldLayoutId id="2147483687" r:id="rId12"/>
    <p:sldLayoutId id="2147483688" r:id="rId13"/>
    <p:sldLayoutId id="2147483689" r:id="rId14"/>
  </p:sldLayoutIdLst>
  <p:hf hdr="0" dt="0"/>
  <p:txStyles>
    <p:titleStyle>
      <a:lvl1pPr algn="ctr" defTabSz="914400" rtl="0" eaLnBrk="1" latinLnBrk="0" hangingPunct="1">
        <a:lnSpc>
          <a:spcPct val="100000"/>
        </a:lnSpc>
        <a:spcBef>
          <a:spcPct val="0"/>
        </a:spcBef>
        <a:buNone/>
        <a:defRPr sz="5400" b="1" kern="1200">
          <a:solidFill>
            <a:schemeClr val="accent5"/>
          </a:solidFill>
          <a:latin typeface="+mj-lt"/>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110000"/>
        </a:lnSpc>
        <a:spcBef>
          <a:spcPts val="0"/>
        </a:spcBef>
        <a:spcAft>
          <a:spcPts val="1800"/>
        </a:spcAft>
        <a:buSzPct val="100000"/>
        <a:buFont typeface="Arial" panose="020B0604020202020204" pitchFamily="34" charset="0"/>
        <a:buChar char="•"/>
        <a:defRPr sz="4400" i="0" kern="1200">
          <a:solidFill>
            <a:schemeClr val="tx1"/>
          </a:solidFill>
          <a:latin typeface="+mn-lt"/>
          <a:ea typeface="Verdana" panose="020B06040305040B0204" pitchFamily="34" charset="0"/>
          <a:cs typeface="Verdana" panose="020B06040305040B0204" pitchFamily="34" charset="0"/>
        </a:defRPr>
      </a:lvl1pPr>
      <a:lvl2pPr marL="685800" indent="-228600" algn="l" defTabSz="914400" rtl="0" eaLnBrk="1" latinLnBrk="0" hangingPunct="1">
        <a:lnSpc>
          <a:spcPct val="100000"/>
        </a:lnSpc>
        <a:spcBef>
          <a:spcPts val="0"/>
        </a:spcBef>
        <a:spcAft>
          <a:spcPts val="1200"/>
        </a:spcAft>
        <a:buSzPct val="75000"/>
        <a:buFont typeface="Courier New" panose="02070309020205020404" pitchFamily="49" charset="0"/>
        <a:buChar char="o"/>
        <a:defRPr sz="3600" i="0" kern="1200">
          <a:solidFill>
            <a:schemeClr val="tx1"/>
          </a:solidFill>
          <a:latin typeface="+mn-lt"/>
          <a:ea typeface="Verdana" panose="020B0604030504040204" pitchFamily="34" charset="0"/>
          <a:cs typeface="Verdana" panose="020B0604030504040204" pitchFamily="34" charset="0"/>
        </a:defRPr>
      </a:lvl2pPr>
      <a:lvl3pPr marL="11430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800" i="0" kern="1200">
          <a:solidFill>
            <a:schemeClr val="tx1"/>
          </a:solidFill>
          <a:latin typeface="+mn-lt"/>
          <a:ea typeface="Verdana" panose="020B0604030504040204" pitchFamily="34" charset="0"/>
          <a:cs typeface="Verdana" panose="020B0604030504040204" pitchFamily="34" charset="0"/>
        </a:defRPr>
      </a:lvl3pPr>
      <a:lvl4pPr marL="16002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baseline="0">
          <a:solidFill>
            <a:schemeClr val="tx1"/>
          </a:solidFill>
          <a:latin typeface="+mn-lt"/>
          <a:ea typeface="Verdana" panose="020B0604030504040204" pitchFamily="34" charset="0"/>
          <a:cs typeface="Verdana" panose="020B0604030504040204" pitchFamily="34" charset="0"/>
        </a:defRPr>
      </a:lvl4pPr>
      <a:lvl5pPr marL="2057400" indent="-228600" algn="l" defTabSz="914400" rtl="0" eaLnBrk="1" latinLnBrk="0" hangingPunct="1">
        <a:lnSpc>
          <a:spcPct val="100000"/>
        </a:lnSpc>
        <a:spcBef>
          <a:spcPts val="0"/>
        </a:spcBef>
        <a:spcAft>
          <a:spcPts val="600"/>
        </a:spcAft>
        <a:buSzPct val="90000"/>
        <a:buFont typeface="Verdana" panose="020B0604030504040204" pitchFamily="34" charset="0"/>
        <a:buChar char="−"/>
        <a:defRPr sz="2400" i="0" kern="1200">
          <a:solidFill>
            <a:schemeClr val="tx1"/>
          </a:solidFill>
          <a:latin typeface="+mn-lt"/>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DD658884-637C-4BB2-885F-E8DA4225A297}"/>
              </a:ext>
            </a:extLst>
          </p:cNvPr>
          <p:cNvSpPr>
            <a:spLocks noGrp="1"/>
          </p:cNvSpPr>
          <p:nvPr>
            <p:ph type="subTitle" idx="1"/>
          </p:nvPr>
        </p:nvSpPr>
        <p:spPr/>
        <p:txBody>
          <a:bodyPr/>
          <a:lstStyle/>
          <a:p>
            <a:r>
              <a:rPr lang="en-US" dirty="0"/>
              <a:t>Module 4 / Unit 1 / Networking Concepts</a:t>
            </a:r>
          </a:p>
        </p:txBody>
      </p:sp>
      <p:sp>
        <p:nvSpPr>
          <p:cNvPr id="3" name="Title 2">
            <a:extLst>
              <a:ext uri="{FF2B5EF4-FFF2-40B4-BE49-F238E27FC236}">
                <a16:creationId xmlns:a16="http://schemas.microsoft.com/office/drawing/2014/main" id="{122B6C7E-C632-46E4-BB13-B5E9338D03F1}"/>
              </a:ext>
            </a:extLst>
          </p:cNvPr>
          <p:cNvSpPr>
            <a:spLocks noGrp="1"/>
          </p:cNvSpPr>
          <p:nvPr>
            <p:ph type="title"/>
          </p:nvPr>
        </p:nvSpPr>
        <p:spPr/>
        <p:txBody>
          <a:bodyPr/>
          <a:lstStyle/>
          <a:p>
            <a:r>
              <a:rPr lang="en-GB" dirty="0"/>
              <a:t>CompTIA IT Fundamentals+</a:t>
            </a:r>
            <a:br>
              <a:rPr lang="en-GB" dirty="0"/>
            </a:br>
            <a:r>
              <a:rPr lang="en-GB" dirty="0"/>
              <a:t>(Exam FC0‑U61)</a:t>
            </a:r>
            <a:endParaRPr lang="en-US" dirty="0"/>
          </a:p>
        </p:txBody>
      </p:sp>
    </p:spTree>
    <p:extLst>
      <p:ext uri="{BB962C8B-B14F-4D97-AF65-F5344CB8AC3E}">
        <p14:creationId xmlns:p14="http://schemas.microsoft.com/office/powerpoint/2010/main" val="3846105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64BB6A-4F81-431E-8347-2BF435407C24}"/>
              </a:ext>
            </a:extLst>
          </p:cNvPr>
          <p:cNvSpPr>
            <a:spLocks noGrp="1"/>
          </p:cNvSpPr>
          <p:nvPr>
            <p:ph idx="1"/>
          </p:nvPr>
        </p:nvSpPr>
        <p:spPr/>
        <p:txBody>
          <a:bodyPr>
            <a:normAutofit/>
          </a:bodyPr>
          <a:lstStyle/>
          <a:p>
            <a:r>
              <a:rPr lang="en-US" dirty="0"/>
              <a:t>32-bit binary value expressed in dotted decimal</a:t>
            </a:r>
          </a:p>
          <a:p>
            <a:pPr marL="457200" lvl="1" indent="0">
              <a:buNone/>
            </a:pPr>
            <a:r>
              <a:rPr lang="en-US" dirty="0"/>
              <a:t>172.30.15.12 </a:t>
            </a:r>
          </a:p>
          <a:p>
            <a:r>
              <a:rPr lang="en-US" dirty="0"/>
              <a:t>IPv4 versus IPv6 (128-bit address)</a:t>
            </a:r>
          </a:p>
          <a:p>
            <a:endParaRPr lang="en-US" dirty="0"/>
          </a:p>
        </p:txBody>
      </p:sp>
      <p:sp>
        <p:nvSpPr>
          <p:cNvPr id="3" name="Title 2">
            <a:extLst>
              <a:ext uri="{FF2B5EF4-FFF2-40B4-BE49-F238E27FC236}">
                <a16:creationId xmlns:a16="http://schemas.microsoft.com/office/drawing/2014/main" id="{2D42F9E5-559E-4E33-BA35-2963C7F8D4C3}"/>
              </a:ext>
            </a:extLst>
          </p:cNvPr>
          <p:cNvSpPr>
            <a:spLocks noGrp="1"/>
          </p:cNvSpPr>
          <p:nvPr>
            <p:ph type="title"/>
          </p:nvPr>
        </p:nvSpPr>
        <p:spPr/>
        <p:txBody>
          <a:bodyPr/>
          <a:lstStyle/>
          <a:p>
            <a:r>
              <a:rPr lang="en-US" dirty="0"/>
              <a:t>IP Addresses</a:t>
            </a:r>
          </a:p>
        </p:txBody>
      </p:sp>
      <p:pic>
        <p:nvPicPr>
          <p:cNvPr id="11" name="Content Placeholder 10">
            <a:extLst>
              <a:ext uri="{FF2B5EF4-FFF2-40B4-BE49-F238E27FC236}">
                <a16:creationId xmlns:a16="http://schemas.microsoft.com/office/drawing/2014/main" id="{24A77052-0C0F-4001-9535-6DD835B2035E}"/>
              </a:ext>
            </a:extLst>
          </p:cNvPr>
          <p:cNvPicPr>
            <a:picLocks noGrp="1" noChangeAspect="1"/>
          </p:cNvPicPr>
          <p:nvPr>
            <p:ph idx="12"/>
          </p:nvPr>
        </p:nvPicPr>
        <p:blipFill>
          <a:blip r:embed="rId2"/>
          <a:stretch>
            <a:fillRect/>
          </a:stretch>
        </p:blipFill>
        <p:spPr>
          <a:xfrm>
            <a:off x="3420213" y="4517030"/>
            <a:ext cx="5321412" cy="1208489"/>
          </a:xfrm>
          <a:prstGeom prst="rect">
            <a:avLst/>
          </a:prstGeom>
        </p:spPr>
      </p:pic>
      <p:sp>
        <p:nvSpPr>
          <p:cNvPr id="4" name="Footer Placeholder 3">
            <a:extLst>
              <a:ext uri="{FF2B5EF4-FFF2-40B4-BE49-F238E27FC236}">
                <a16:creationId xmlns:a16="http://schemas.microsoft.com/office/drawing/2014/main" id="{B5FB1B93-6ED2-4B12-8F72-81AEA5314123}"/>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0F6232C3-6981-4517-994C-9DD3DC9B3237}"/>
              </a:ext>
            </a:extLst>
          </p:cNvPr>
          <p:cNvSpPr>
            <a:spLocks noGrp="1"/>
          </p:cNvSpPr>
          <p:nvPr>
            <p:ph type="sldNum" sz="quarter" idx="4"/>
          </p:nvPr>
        </p:nvSpPr>
        <p:spPr/>
        <p:txBody>
          <a:bodyPr/>
          <a:lstStyle/>
          <a:p>
            <a:fld id="{5356F478-C559-429F-9426-6D8D07B5A7AD}" type="slidenum">
              <a:rPr lang="en-US" smtClean="0"/>
              <a:pPr/>
              <a:t>10</a:t>
            </a:fld>
            <a:endParaRPr lang="en-US" dirty="0"/>
          </a:p>
        </p:txBody>
      </p:sp>
    </p:spTree>
    <p:extLst>
      <p:ext uri="{BB962C8B-B14F-4D97-AF65-F5344CB8AC3E}">
        <p14:creationId xmlns:p14="http://schemas.microsoft.com/office/powerpoint/2010/main" val="3597508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US" dirty="0"/>
              <a:t>IP address contains network ID and host address</a:t>
            </a:r>
          </a:p>
          <a:p>
            <a:pPr lvl="1"/>
            <a:r>
              <a:rPr lang="en-US" dirty="0"/>
              <a:t>Network ID—common to all hosts on the same IP network</a:t>
            </a:r>
          </a:p>
          <a:p>
            <a:pPr lvl="1"/>
            <a:r>
              <a:rPr lang="en-US" dirty="0"/>
              <a:t>Host ID—identifies a host on a particular network or logical subnetwork</a:t>
            </a:r>
          </a:p>
          <a:p>
            <a:r>
              <a:rPr lang="en-US" dirty="0"/>
              <a:t>Network prefix/subnet mask is used to identify network portion within the IP address</a:t>
            </a:r>
          </a:p>
          <a:p>
            <a:r>
              <a:rPr lang="en-US" dirty="0"/>
              <a:t>Mask shows how many bits from the start of the address belong to the network ID</a:t>
            </a:r>
          </a:p>
        </p:txBody>
      </p:sp>
      <p:sp>
        <p:nvSpPr>
          <p:cNvPr id="3" name="Title 2"/>
          <p:cNvSpPr>
            <a:spLocks noGrp="1"/>
          </p:cNvSpPr>
          <p:nvPr>
            <p:ph type="title"/>
          </p:nvPr>
        </p:nvSpPr>
        <p:spPr/>
        <p:txBody>
          <a:bodyPr/>
          <a:lstStyle/>
          <a:p>
            <a:r>
              <a:rPr lang="en-GB" dirty="0"/>
              <a:t>Network Prefixes and Subnet Masks </a:t>
            </a:r>
            <a:endParaRPr lang="en-US" dirty="0"/>
          </a:p>
        </p:txBody>
      </p:sp>
      <p:sp>
        <p:nvSpPr>
          <p:cNvPr id="4" name="Footer Placeholder 3">
            <a:extLst>
              <a:ext uri="{FF2B5EF4-FFF2-40B4-BE49-F238E27FC236}">
                <a16:creationId xmlns:a16="http://schemas.microsoft.com/office/drawing/2014/main" id="{D7F4E0B6-D1FA-4410-A44A-3F885DEBF2D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0D026E0-53B4-4483-95BB-6699708E6B84}"/>
              </a:ext>
            </a:extLst>
          </p:cNvPr>
          <p:cNvSpPr>
            <a:spLocks noGrp="1"/>
          </p:cNvSpPr>
          <p:nvPr>
            <p:ph type="sldNum" sz="quarter" idx="4"/>
          </p:nvPr>
        </p:nvSpPr>
        <p:spPr/>
        <p:txBody>
          <a:bodyPr/>
          <a:lstStyle/>
          <a:p>
            <a:fld id="{5356F478-C559-429F-9426-6D8D07B5A7AD}" type="slidenum">
              <a:rPr lang="en-US" smtClean="0"/>
              <a:pPr/>
              <a:t>11</a:t>
            </a:fld>
            <a:endParaRPr lang="en-US" dirty="0"/>
          </a:p>
        </p:txBody>
      </p:sp>
    </p:spTree>
    <p:extLst>
      <p:ext uri="{BB962C8B-B14F-4D97-AF65-F5344CB8AC3E}">
        <p14:creationId xmlns:p14="http://schemas.microsoft.com/office/powerpoint/2010/main" val="39634084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38AE23F-EC0E-4539-A6CC-D07D6FF99B72}"/>
              </a:ext>
            </a:extLst>
          </p:cNvPr>
          <p:cNvSpPr>
            <a:spLocks noGrp="1"/>
          </p:cNvSpPr>
          <p:nvPr>
            <p:ph type="title"/>
          </p:nvPr>
        </p:nvSpPr>
        <p:spPr/>
        <p:txBody>
          <a:bodyPr/>
          <a:lstStyle/>
          <a:p>
            <a:r>
              <a:rPr lang="en-US" dirty="0"/>
              <a:t>Packet Delivery and Forwarding</a:t>
            </a:r>
          </a:p>
        </p:txBody>
      </p:sp>
      <p:sp>
        <p:nvSpPr>
          <p:cNvPr id="6" name="Content Placeholder 5">
            <a:extLst>
              <a:ext uri="{FF2B5EF4-FFF2-40B4-BE49-F238E27FC236}">
                <a16:creationId xmlns:a16="http://schemas.microsoft.com/office/drawing/2014/main" id="{C34915CE-91B1-488A-9167-D851DA9618E8}"/>
              </a:ext>
            </a:extLst>
          </p:cNvPr>
          <p:cNvSpPr>
            <a:spLocks noGrp="1"/>
          </p:cNvSpPr>
          <p:nvPr>
            <p:ph sz="half" idx="1"/>
          </p:nvPr>
        </p:nvSpPr>
        <p:spPr>
          <a:xfrm>
            <a:off x="91439" y="914400"/>
            <a:ext cx="6276310" cy="5577840"/>
          </a:xfrm>
        </p:spPr>
        <p:txBody>
          <a:bodyPr>
            <a:normAutofit fontScale="55000" lnSpcReduction="20000"/>
          </a:bodyPr>
          <a:lstStyle/>
          <a:p>
            <a:r>
              <a:rPr lang="en-US" dirty="0"/>
              <a:t>Logical addressing (IP) versus local/hardware interface addressing</a:t>
            </a:r>
          </a:p>
          <a:p>
            <a:r>
              <a:rPr lang="en-US" dirty="0"/>
              <a:t>MAC Addresses</a:t>
            </a:r>
          </a:p>
          <a:p>
            <a:pPr lvl="1"/>
            <a:r>
              <a:rPr lang="en-US" dirty="0"/>
              <a:t>48-bit expressed in hex</a:t>
            </a:r>
          </a:p>
          <a:p>
            <a:pPr lvl="1"/>
            <a:r>
              <a:rPr lang="en-US" dirty="0"/>
              <a:t>00:60:8c:12:3a:bc </a:t>
            </a:r>
          </a:p>
          <a:p>
            <a:r>
              <a:rPr lang="en-US" dirty="0"/>
              <a:t>Address Resolution Protocol (ARP)</a:t>
            </a:r>
          </a:p>
          <a:p>
            <a:pPr lvl="1"/>
            <a:r>
              <a:rPr lang="en-US" dirty="0"/>
              <a:t>Identifies the MAC address associated with an IP address</a:t>
            </a:r>
          </a:p>
          <a:p>
            <a:r>
              <a:rPr lang="en-US" dirty="0"/>
              <a:t>Routing</a:t>
            </a:r>
          </a:p>
          <a:p>
            <a:pPr lvl="1"/>
            <a:r>
              <a:rPr lang="en-US" dirty="0"/>
              <a:t>If the network ID of the destination IP address is different to the source, the packet is sent to a router on the local segment (default gateway) </a:t>
            </a:r>
          </a:p>
          <a:p>
            <a:pPr lvl="1"/>
            <a:r>
              <a:rPr lang="en-US" dirty="0"/>
              <a:t>Router forwards packet to its destination, possibly via intermediate routers</a:t>
            </a:r>
          </a:p>
        </p:txBody>
      </p:sp>
      <p:pic>
        <p:nvPicPr>
          <p:cNvPr id="8" name="Content Placeholder 7" descr="Using ARP for local address resolution.">
            <a:extLst>
              <a:ext uri="{FF2B5EF4-FFF2-40B4-BE49-F238E27FC236}">
                <a16:creationId xmlns:a16="http://schemas.microsoft.com/office/drawing/2014/main" id="{1E6500B5-3737-4C22-B6CB-003E6839AA5A}"/>
              </a:ext>
            </a:extLst>
          </p:cNvPr>
          <p:cNvPicPr>
            <a:picLocks noGrp="1"/>
          </p:cNvPicPr>
          <p:nvPr>
            <p:ph sz="half" idx="2"/>
          </p:nvPr>
        </p:nvPicPr>
        <p:blipFill>
          <a:blip r:embed="rId2">
            <a:clrChange>
              <a:clrFrom>
                <a:srgbClr val="FEFEFE"/>
              </a:clrFrom>
              <a:clrTo>
                <a:srgbClr val="FEFEFE">
                  <a:alpha val="0"/>
                </a:srgbClr>
              </a:clrTo>
            </a:clrChange>
          </a:blip>
          <a:stretch>
            <a:fillRect/>
          </a:stretch>
        </p:blipFill>
        <p:spPr bwMode="auto">
          <a:xfrm>
            <a:off x="6679567" y="2130194"/>
            <a:ext cx="4833616" cy="3146886"/>
          </a:xfrm>
          <a:prstGeom prst="rect">
            <a:avLst/>
          </a:prstGeom>
          <a:noFill/>
          <a:ln>
            <a:noFill/>
          </a:ln>
        </p:spPr>
      </p:pic>
      <p:sp>
        <p:nvSpPr>
          <p:cNvPr id="2" name="Footer Placeholder 1">
            <a:extLst>
              <a:ext uri="{FF2B5EF4-FFF2-40B4-BE49-F238E27FC236}">
                <a16:creationId xmlns:a16="http://schemas.microsoft.com/office/drawing/2014/main" id="{16054EC7-D2F6-451E-A084-0A5DCA545E3A}"/>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808485C9-80C4-4FD1-97A7-BF740FEFDED3}"/>
              </a:ext>
            </a:extLst>
          </p:cNvPr>
          <p:cNvSpPr>
            <a:spLocks noGrp="1"/>
          </p:cNvSpPr>
          <p:nvPr>
            <p:ph type="sldNum" sz="quarter" idx="4"/>
          </p:nvPr>
        </p:nvSpPr>
        <p:spPr/>
        <p:txBody>
          <a:bodyPr/>
          <a:lstStyle/>
          <a:p>
            <a:fld id="{5356F478-C559-429F-9426-6D8D07B5A7AD}" type="slidenum">
              <a:rPr lang="en-US" smtClean="0"/>
              <a:pPr/>
              <a:t>12</a:t>
            </a:fld>
            <a:endParaRPr lang="en-US" dirty="0"/>
          </a:p>
        </p:txBody>
      </p:sp>
    </p:spTree>
    <p:extLst>
      <p:ext uri="{BB962C8B-B14F-4D97-AF65-F5344CB8AC3E}">
        <p14:creationId xmlns:p14="http://schemas.microsoft.com/office/powerpoint/2010/main" val="31077803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5B54303-95C8-4196-9297-29F9F5025662}"/>
              </a:ext>
            </a:extLst>
          </p:cNvPr>
          <p:cNvSpPr>
            <a:spLocks noGrp="1"/>
          </p:cNvSpPr>
          <p:nvPr>
            <p:ph type="title"/>
          </p:nvPr>
        </p:nvSpPr>
        <p:spPr/>
        <p:txBody>
          <a:bodyPr/>
          <a:lstStyle/>
          <a:p>
            <a:r>
              <a:rPr lang="en-US" dirty="0"/>
              <a:t>Domain Name System (DNS)</a:t>
            </a:r>
          </a:p>
        </p:txBody>
      </p:sp>
      <p:sp>
        <p:nvSpPr>
          <p:cNvPr id="7" name="Content Placeholder 6">
            <a:extLst>
              <a:ext uri="{FF2B5EF4-FFF2-40B4-BE49-F238E27FC236}">
                <a16:creationId xmlns:a16="http://schemas.microsoft.com/office/drawing/2014/main" id="{F99A2E1C-47FC-4216-A2A0-DDD3BE5407B4}"/>
              </a:ext>
            </a:extLst>
          </p:cNvPr>
          <p:cNvSpPr>
            <a:spLocks noGrp="1"/>
          </p:cNvSpPr>
          <p:nvPr>
            <p:ph sz="half" idx="2"/>
          </p:nvPr>
        </p:nvSpPr>
        <p:spPr/>
        <p:txBody>
          <a:bodyPr>
            <a:normAutofit fontScale="47500" lnSpcReduction="20000"/>
          </a:bodyPr>
          <a:lstStyle/>
          <a:p>
            <a:r>
              <a:rPr lang="en-US" dirty="0"/>
              <a:t>IP and MAC addresses are very hard to remember</a:t>
            </a:r>
          </a:p>
          <a:p>
            <a:r>
              <a:rPr lang="en-US" dirty="0"/>
              <a:t>Simple names are much easier for people to use</a:t>
            </a:r>
          </a:p>
          <a:p>
            <a:r>
              <a:rPr lang="en-US" dirty="0"/>
              <a:t>Domain Name System (DNS) maps names to IP addresses</a:t>
            </a:r>
          </a:p>
          <a:p>
            <a:r>
              <a:rPr lang="en-US" dirty="0"/>
              <a:t>Hierarchical, distributed database</a:t>
            </a:r>
          </a:p>
          <a:p>
            <a:r>
              <a:rPr lang="en-US" dirty="0"/>
              <a:t>Root namespace</a:t>
            </a:r>
          </a:p>
          <a:p>
            <a:r>
              <a:rPr lang="en-US" dirty="0"/>
              <a:t>Top Level Domains (TLD)</a:t>
            </a:r>
          </a:p>
          <a:p>
            <a:pPr lvl="1"/>
            <a:r>
              <a:rPr lang="en-US" dirty="0"/>
              <a:t>.com, .edu, .org, .gov, .ca, .uk, ...</a:t>
            </a:r>
          </a:p>
          <a:p>
            <a:r>
              <a:rPr lang="en-US" dirty="0"/>
              <a:t>Register domains within a TLD</a:t>
            </a:r>
          </a:p>
          <a:p>
            <a:r>
              <a:rPr lang="en-US" dirty="0"/>
              <a:t>Create hosts and subdomains within a domain name</a:t>
            </a:r>
          </a:p>
        </p:txBody>
      </p:sp>
      <p:pic>
        <p:nvPicPr>
          <p:cNvPr id="10" name="Content Placeholder 9">
            <a:extLst>
              <a:ext uri="{FF2B5EF4-FFF2-40B4-BE49-F238E27FC236}">
                <a16:creationId xmlns:a16="http://schemas.microsoft.com/office/drawing/2014/main" id="{EF50E6C5-C0A3-40F3-88B3-6E292422B577}"/>
              </a:ext>
            </a:extLst>
          </p:cNvPr>
          <p:cNvPicPr>
            <a:picLocks noGrp="1"/>
          </p:cNvPicPr>
          <p:nvPr>
            <p:ph sz="half" idx="1"/>
          </p:nvPr>
        </p:nvPicPr>
        <p:blipFill>
          <a:blip r:embed="rId2">
            <a:clrChange>
              <a:clrFrom>
                <a:srgbClr val="FFFFFF"/>
              </a:clrFrom>
              <a:clrTo>
                <a:srgbClr val="FFFFFF">
                  <a:alpha val="0"/>
                </a:srgbClr>
              </a:clrTo>
            </a:clrChange>
          </a:blip>
          <a:stretch>
            <a:fillRect/>
          </a:stretch>
        </p:blipFill>
        <p:spPr>
          <a:xfrm>
            <a:off x="92075" y="2306399"/>
            <a:ext cx="5943600" cy="2794476"/>
          </a:xfrm>
          <a:prstGeom prst="rect">
            <a:avLst/>
          </a:prstGeom>
        </p:spPr>
      </p:pic>
      <p:sp>
        <p:nvSpPr>
          <p:cNvPr id="2" name="Footer Placeholder 1">
            <a:extLst>
              <a:ext uri="{FF2B5EF4-FFF2-40B4-BE49-F238E27FC236}">
                <a16:creationId xmlns:a16="http://schemas.microsoft.com/office/drawing/2014/main" id="{19F0BCB3-B0AF-4DA9-8B13-EC20AE6ED14A}"/>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D7AD751-BAAF-4977-AEA5-C54C0DA45F58}"/>
              </a:ext>
            </a:extLst>
          </p:cNvPr>
          <p:cNvSpPr>
            <a:spLocks noGrp="1"/>
          </p:cNvSpPr>
          <p:nvPr>
            <p:ph type="sldNum" sz="quarter" idx="4"/>
          </p:nvPr>
        </p:nvSpPr>
        <p:spPr/>
        <p:txBody>
          <a:bodyPr/>
          <a:lstStyle/>
          <a:p>
            <a:fld id="{5356F478-C559-429F-9426-6D8D07B5A7AD}" type="slidenum">
              <a:rPr lang="en-US" smtClean="0"/>
              <a:pPr/>
              <a:t>13</a:t>
            </a:fld>
            <a:endParaRPr lang="en-US" dirty="0"/>
          </a:p>
        </p:txBody>
      </p:sp>
    </p:spTree>
    <p:extLst>
      <p:ext uri="{BB962C8B-B14F-4D97-AF65-F5344CB8AC3E}">
        <p14:creationId xmlns:p14="http://schemas.microsoft.com/office/powerpoint/2010/main" val="292275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3B3E385-348C-4B1B-95D0-5C9E5E715EE6}"/>
              </a:ext>
            </a:extLst>
          </p:cNvPr>
          <p:cNvSpPr>
            <a:spLocks noGrp="1"/>
          </p:cNvSpPr>
          <p:nvPr>
            <p:ph idx="1"/>
          </p:nvPr>
        </p:nvSpPr>
        <p:spPr/>
        <p:txBody>
          <a:bodyPr/>
          <a:lstStyle/>
          <a:p>
            <a:r>
              <a:rPr lang="en-US" dirty="0"/>
              <a:t>Hostname allocated to hosts</a:t>
            </a:r>
          </a:p>
          <a:p>
            <a:pPr lvl="1"/>
            <a:r>
              <a:rPr lang="en-US" dirty="0"/>
              <a:t>Up to 256 alphanumeric characters and hyphen</a:t>
            </a:r>
          </a:p>
          <a:p>
            <a:pPr lvl="1"/>
            <a:r>
              <a:rPr lang="en-US" dirty="0"/>
              <a:t>Usually much shorter</a:t>
            </a:r>
          </a:p>
          <a:p>
            <a:r>
              <a:rPr lang="en-US" dirty="0"/>
              <a:t>Hostname + Domain Name + TLD Suffix = Fully Qualified Domain Name (FQDN)</a:t>
            </a:r>
          </a:p>
        </p:txBody>
      </p:sp>
      <p:sp>
        <p:nvSpPr>
          <p:cNvPr id="3" name="Title 2">
            <a:extLst>
              <a:ext uri="{FF2B5EF4-FFF2-40B4-BE49-F238E27FC236}">
                <a16:creationId xmlns:a16="http://schemas.microsoft.com/office/drawing/2014/main" id="{69C2F6D0-7C65-4F57-A200-9CBAE880BA11}"/>
              </a:ext>
            </a:extLst>
          </p:cNvPr>
          <p:cNvSpPr>
            <a:spLocks noGrp="1"/>
          </p:cNvSpPr>
          <p:nvPr>
            <p:ph type="title"/>
          </p:nvPr>
        </p:nvSpPr>
        <p:spPr/>
        <p:txBody>
          <a:bodyPr>
            <a:normAutofit fontScale="90000"/>
          </a:bodyPr>
          <a:lstStyle/>
          <a:p>
            <a:r>
              <a:rPr lang="en-US" dirty="0"/>
              <a:t>Hostnames and Fully Qualified Domain Names</a:t>
            </a:r>
          </a:p>
        </p:txBody>
      </p:sp>
      <p:sp>
        <p:nvSpPr>
          <p:cNvPr id="4" name="Footer Placeholder 3">
            <a:extLst>
              <a:ext uri="{FF2B5EF4-FFF2-40B4-BE49-F238E27FC236}">
                <a16:creationId xmlns:a16="http://schemas.microsoft.com/office/drawing/2014/main" id="{39FD5F91-2DD6-4DA1-9111-9470514DAB27}"/>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8D1809E-4221-43C1-8F4E-4200B865A36C}"/>
              </a:ext>
            </a:extLst>
          </p:cNvPr>
          <p:cNvSpPr>
            <a:spLocks noGrp="1"/>
          </p:cNvSpPr>
          <p:nvPr>
            <p:ph type="sldNum" sz="quarter" idx="4"/>
          </p:nvPr>
        </p:nvSpPr>
        <p:spPr/>
        <p:txBody>
          <a:bodyPr/>
          <a:lstStyle/>
          <a:p>
            <a:fld id="{5356F478-C559-429F-9426-6D8D07B5A7AD}" type="slidenum">
              <a:rPr lang="en-US" smtClean="0"/>
              <a:pPr/>
              <a:t>14</a:t>
            </a:fld>
            <a:endParaRPr lang="en-US" dirty="0"/>
          </a:p>
        </p:txBody>
      </p:sp>
    </p:spTree>
    <p:extLst>
      <p:ext uri="{BB962C8B-B14F-4D97-AF65-F5344CB8AC3E}">
        <p14:creationId xmlns:p14="http://schemas.microsoft.com/office/powerpoint/2010/main" val="1660405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442D91A-57C8-4B7F-8787-35EA48BDAC4A}"/>
              </a:ext>
            </a:extLst>
          </p:cNvPr>
          <p:cNvSpPr>
            <a:spLocks noGrp="1"/>
          </p:cNvSpPr>
          <p:nvPr>
            <p:ph type="title"/>
          </p:nvPr>
        </p:nvSpPr>
        <p:spPr/>
        <p:txBody>
          <a:bodyPr/>
          <a:lstStyle/>
          <a:p>
            <a:r>
              <a:rPr lang="en-US" dirty="0"/>
              <a:t>DNS Query Example</a:t>
            </a:r>
          </a:p>
        </p:txBody>
      </p:sp>
      <p:pic>
        <p:nvPicPr>
          <p:cNvPr id="6" name="Content Placeholder 5" descr="Resolving a hostname using DNS.">
            <a:extLst>
              <a:ext uri="{FF2B5EF4-FFF2-40B4-BE49-F238E27FC236}">
                <a16:creationId xmlns:a16="http://schemas.microsoft.com/office/drawing/2014/main" id="{8607838E-5AA5-47AC-9294-84537D82AE32}"/>
              </a:ext>
            </a:extLst>
          </p:cNvPr>
          <p:cNvPicPr>
            <a:picLocks noGrp="1"/>
          </p:cNvPicPr>
          <p:nvPr>
            <p:ph idx="1"/>
          </p:nvPr>
        </p:nvPicPr>
        <p:blipFill>
          <a:blip r:embed="rId2">
            <a:clrChange>
              <a:clrFrom>
                <a:srgbClr val="FFFFFF"/>
              </a:clrFrom>
              <a:clrTo>
                <a:srgbClr val="FFFFFF">
                  <a:alpha val="0"/>
                </a:srgbClr>
              </a:clrTo>
            </a:clrChange>
          </a:blip>
          <a:stretch>
            <a:fillRect/>
          </a:stretch>
        </p:blipFill>
        <p:spPr>
          <a:xfrm>
            <a:off x="1202595" y="1278953"/>
            <a:ext cx="9756648" cy="4849368"/>
          </a:xfrm>
          <a:prstGeom prst="rect">
            <a:avLst/>
          </a:prstGeom>
        </p:spPr>
      </p:pic>
      <p:sp>
        <p:nvSpPr>
          <p:cNvPr id="2" name="Footer Placeholder 1">
            <a:extLst>
              <a:ext uri="{FF2B5EF4-FFF2-40B4-BE49-F238E27FC236}">
                <a16:creationId xmlns:a16="http://schemas.microsoft.com/office/drawing/2014/main" id="{5945F878-225F-4CF1-8119-7617167E95B0}"/>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CC8A968-5282-46EE-8581-20C37CED0968}"/>
              </a:ext>
            </a:extLst>
          </p:cNvPr>
          <p:cNvSpPr>
            <a:spLocks noGrp="1"/>
          </p:cNvSpPr>
          <p:nvPr>
            <p:ph type="sldNum" sz="quarter" idx="4"/>
          </p:nvPr>
        </p:nvSpPr>
        <p:spPr/>
        <p:txBody>
          <a:bodyPr/>
          <a:lstStyle/>
          <a:p>
            <a:fld id="{5356F478-C559-429F-9426-6D8D07B5A7AD}" type="slidenum">
              <a:rPr lang="en-US" smtClean="0"/>
              <a:pPr/>
              <a:t>15</a:t>
            </a:fld>
            <a:endParaRPr lang="en-US" dirty="0"/>
          </a:p>
        </p:txBody>
      </p:sp>
    </p:spTree>
    <p:extLst>
      <p:ext uri="{BB962C8B-B14F-4D97-AF65-F5344CB8AC3E}">
        <p14:creationId xmlns:p14="http://schemas.microsoft.com/office/powerpoint/2010/main" val="34266696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9D5D4E-5602-41FE-89F0-B3331988F0D6}"/>
              </a:ext>
            </a:extLst>
          </p:cNvPr>
          <p:cNvSpPr>
            <a:spLocks noGrp="1"/>
          </p:cNvSpPr>
          <p:nvPr>
            <p:ph idx="1"/>
          </p:nvPr>
        </p:nvSpPr>
        <p:spPr>
          <a:xfrm>
            <a:off x="91440" y="914398"/>
            <a:ext cx="11978640" cy="4472849"/>
          </a:xfrm>
        </p:spPr>
        <p:txBody>
          <a:bodyPr>
            <a:normAutofit fontScale="70000" lnSpcReduction="20000"/>
          </a:bodyPr>
          <a:lstStyle/>
          <a:p>
            <a:r>
              <a:rPr lang="en-US" dirty="0"/>
              <a:t>Protocol</a:t>
            </a:r>
          </a:p>
          <a:p>
            <a:pPr lvl="1"/>
            <a:r>
              <a:rPr lang="en-US" dirty="0"/>
              <a:t>Access method/service type</a:t>
            </a:r>
          </a:p>
          <a:p>
            <a:pPr lvl="1"/>
            <a:r>
              <a:rPr lang="en-US" dirty="0"/>
              <a:t>Followed by the characters ://</a:t>
            </a:r>
          </a:p>
          <a:p>
            <a:r>
              <a:rPr lang="en-US" dirty="0"/>
              <a:t>Host location</a:t>
            </a:r>
          </a:p>
          <a:p>
            <a:pPr lvl="1"/>
            <a:r>
              <a:rPr lang="en-US" dirty="0"/>
              <a:t>IP address or (more typically) FQDN</a:t>
            </a:r>
          </a:p>
          <a:p>
            <a:r>
              <a:rPr lang="en-US" dirty="0"/>
              <a:t>File path</a:t>
            </a:r>
          </a:p>
          <a:p>
            <a:pPr lvl="1"/>
            <a:r>
              <a:rPr lang="en-US" dirty="0"/>
              <a:t>Directory and file name location of the resource</a:t>
            </a:r>
          </a:p>
          <a:p>
            <a:pPr lvl="1"/>
            <a:r>
              <a:rPr lang="en-US" dirty="0"/>
              <a:t>Delimited by forward slash</a:t>
            </a:r>
          </a:p>
          <a:p>
            <a:endParaRPr lang="en-US" dirty="0"/>
          </a:p>
        </p:txBody>
      </p:sp>
      <p:sp>
        <p:nvSpPr>
          <p:cNvPr id="3" name="Title 2">
            <a:extLst>
              <a:ext uri="{FF2B5EF4-FFF2-40B4-BE49-F238E27FC236}">
                <a16:creationId xmlns:a16="http://schemas.microsoft.com/office/drawing/2014/main" id="{1C93EAA9-CF7F-47C4-923C-379E9EA253E8}"/>
              </a:ext>
            </a:extLst>
          </p:cNvPr>
          <p:cNvSpPr>
            <a:spLocks noGrp="1"/>
          </p:cNvSpPr>
          <p:nvPr>
            <p:ph type="title"/>
          </p:nvPr>
        </p:nvSpPr>
        <p:spPr/>
        <p:txBody>
          <a:bodyPr/>
          <a:lstStyle/>
          <a:p>
            <a:r>
              <a:rPr lang="en-US" dirty="0"/>
              <a:t>Uniform Resource Locators (URL)</a:t>
            </a:r>
          </a:p>
        </p:txBody>
      </p:sp>
      <p:pic>
        <p:nvPicPr>
          <p:cNvPr id="7" name="Content Placeholder 6">
            <a:extLst>
              <a:ext uri="{FF2B5EF4-FFF2-40B4-BE49-F238E27FC236}">
                <a16:creationId xmlns:a16="http://schemas.microsoft.com/office/drawing/2014/main" id="{AA3549FC-7B60-4B26-9B1D-12F5BFA53DD7}"/>
              </a:ext>
            </a:extLst>
          </p:cNvPr>
          <p:cNvPicPr>
            <a:picLocks noGrp="1"/>
          </p:cNvPicPr>
          <p:nvPr>
            <p:ph idx="12"/>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80919" y="5551091"/>
            <a:ext cx="4800000" cy="704762"/>
          </a:xfrm>
          <a:prstGeom prst="rect">
            <a:avLst/>
          </a:prstGeom>
          <a:noFill/>
          <a:ln>
            <a:noFill/>
          </a:ln>
        </p:spPr>
      </p:pic>
      <p:sp>
        <p:nvSpPr>
          <p:cNvPr id="4" name="Footer Placeholder 3">
            <a:extLst>
              <a:ext uri="{FF2B5EF4-FFF2-40B4-BE49-F238E27FC236}">
                <a16:creationId xmlns:a16="http://schemas.microsoft.com/office/drawing/2014/main" id="{727BC11B-F69D-4A4A-8EBA-5E05D69E649C}"/>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39A931A3-2B90-4D18-A4E6-68C0D0D01EE1}"/>
              </a:ext>
            </a:extLst>
          </p:cNvPr>
          <p:cNvSpPr>
            <a:spLocks noGrp="1"/>
          </p:cNvSpPr>
          <p:nvPr>
            <p:ph type="sldNum" sz="quarter" idx="4"/>
          </p:nvPr>
        </p:nvSpPr>
        <p:spPr/>
        <p:txBody>
          <a:bodyPr/>
          <a:lstStyle/>
          <a:p>
            <a:fld id="{5356F478-C559-429F-9426-6D8D07B5A7AD}" type="slidenum">
              <a:rPr lang="en-US" smtClean="0"/>
              <a:pPr/>
              <a:t>16</a:t>
            </a:fld>
            <a:endParaRPr lang="en-US" dirty="0"/>
          </a:p>
        </p:txBody>
      </p:sp>
    </p:spTree>
    <p:extLst>
      <p:ext uri="{BB962C8B-B14F-4D97-AF65-F5344CB8AC3E}">
        <p14:creationId xmlns:p14="http://schemas.microsoft.com/office/powerpoint/2010/main" val="650514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45B131-85A8-41B9-8313-C11155628C8D}"/>
              </a:ext>
            </a:extLst>
          </p:cNvPr>
          <p:cNvSpPr>
            <a:spLocks noGrp="1"/>
          </p:cNvSpPr>
          <p:nvPr>
            <p:ph type="title"/>
          </p:nvPr>
        </p:nvSpPr>
        <p:spPr/>
        <p:txBody>
          <a:bodyPr/>
          <a:lstStyle/>
          <a:p>
            <a:r>
              <a:rPr lang="en-US" dirty="0"/>
              <a:t>Internet Application Services</a:t>
            </a:r>
          </a:p>
        </p:txBody>
      </p:sp>
      <p:sp>
        <p:nvSpPr>
          <p:cNvPr id="7" name="Content Placeholder 6">
            <a:extLst>
              <a:ext uri="{FF2B5EF4-FFF2-40B4-BE49-F238E27FC236}">
                <a16:creationId xmlns:a16="http://schemas.microsoft.com/office/drawing/2014/main" id="{65EACE96-00A0-45F4-9E57-224ED315DE1E}"/>
              </a:ext>
            </a:extLst>
          </p:cNvPr>
          <p:cNvSpPr>
            <a:spLocks noGrp="1"/>
          </p:cNvSpPr>
          <p:nvPr>
            <p:ph sz="half" idx="2"/>
          </p:nvPr>
        </p:nvSpPr>
        <p:spPr/>
        <p:txBody>
          <a:bodyPr>
            <a:normAutofit fontScale="92500" lnSpcReduction="10000"/>
          </a:bodyPr>
          <a:lstStyle/>
          <a:p>
            <a:r>
              <a:rPr lang="en-US" dirty="0"/>
              <a:t>Internet (IP) and transport layer (TCP/UDP) responsible for addressing and establishing connections</a:t>
            </a:r>
          </a:p>
          <a:p>
            <a:r>
              <a:rPr lang="en-US" dirty="0"/>
              <a:t>Application layer protocols provide “user-level” services</a:t>
            </a:r>
          </a:p>
        </p:txBody>
      </p:sp>
      <p:pic>
        <p:nvPicPr>
          <p:cNvPr id="8" name="Content Placeholder 5">
            <a:extLst>
              <a:ext uri="{FF2B5EF4-FFF2-40B4-BE49-F238E27FC236}">
                <a16:creationId xmlns:a16="http://schemas.microsoft.com/office/drawing/2014/main" id="{E4F02986-39AF-4175-BB80-690F91634842}"/>
              </a:ext>
            </a:extLst>
          </p:cNvPr>
          <p:cNvPicPr>
            <a:picLocks noGrp="1"/>
          </p:cNvPicPr>
          <p:nvPr>
            <p:ph sz="half" idx="1"/>
          </p:nvPr>
        </p:nvPicPr>
        <p:blipFill rotWithShape="1">
          <a:blip r:embed="rId2" cstate="email">
            <a:extLst>
              <a:ext uri="{28A0092B-C50C-407E-A947-70E740481C1C}">
                <a14:useLocalDpi xmlns:a14="http://schemas.microsoft.com/office/drawing/2010/main"/>
              </a:ext>
            </a:extLst>
          </a:blip>
          <a:srcRect/>
          <a:stretch/>
        </p:blipFill>
        <p:spPr bwMode="auto">
          <a:xfrm>
            <a:off x="644525" y="1760537"/>
            <a:ext cx="4838700" cy="3886200"/>
          </a:xfrm>
          <a:prstGeom prst="rect">
            <a:avLst/>
          </a:prstGeom>
          <a:noFill/>
          <a:ln>
            <a:noFill/>
          </a:ln>
          <a:extLst>
            <a:ext uri="{53640926-AAD7-44D8-BBD7-CCE9431645EC}">
              <a14:shadowObscured xmlns:a14="http://schemas.microsoft.com/office/drawing/2010/main"/>
            </a:ext>
          </a:extLst>
        </p:spPr>
      </p:pic>
      <p:sp>
        <p:nvSpPr>
          <p:cNvPr id="2" name="Footer Placeholder 1">
            <a:extLst>
              <a:ext uri="{FF2B5EF4-FFF2-40B4-BE49-F238E27FC236}">
                <a16:creationId xmlns:a16="http://schemas.microsoft.com/office/drawing/2014/main" id="{A7BA21F3-CA87-4152-A145-545F011D9ECE}"/>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E455FF80-2BED-472C-B5C6-15752A15ABF7}"/>
              </a:ext>
            </a:extLst>
          </p:cNvPr>
          <p:cNvSpPr>
            <a:spLocks noGrp="1"/>
          </p:cNvSpPr>
          <p:nvPr>
            <p:ph type="sldNum" sz="quarter" idx="4"/>
          </p:nvPr>
        </p:nvSpPr>
        <p:spPr/>
        <p:txBody>
          <a:bodyPr/>
          <a:lstStyle/>
          <a:p>
            <a:fld id="{5356F478-C559-429F-9426-6D8D07B5A7AD}" type="slidenum">
              <a:rPr lang="en-US" smtClean="0"/>
              <a:pPr/>
              <a:t>17</a:t>
            </a:fld>
            <a:endParaRPr lang="en-US" dirty="0"/>
          </a:p>
        </p:txBody>
      </p:sp>
    </p:spTree>
    <p:extLst>
      <p:ext uri="{BB962C8B-B14F-4D97-AF65-F5344CB8AC3E}">
        <p14:creationId xmlns:p14="http://schemas.microsoft.com/office/powerpoint/2010/main" val="26344829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A2E9518-F8F5-43F6-97D8-50156FE6F4A2}"/>
              </a:ext>
            </a:extLst>
          </p:cNvPr>
          <p:cNvSpPr>
            <a:spLocks noGrp="1"/>
          </p:cNvSpPr>
          <p:nvPr>
            <p:ph idx="1"/>
          </p:nvPr>
        </p:nvSpPr>
        <p:spPr/>
        <p:txBody>
          <a:bodyPr/>
          <a:lstStyle/>
          <a:p>
            <a:r>
              <a:rPr lang="en-US" dirty="0"/>
              <a:t>HyperText Transfer Protocol (HTTP)</a:t>
            </a:r>
          </a:p>
          <a:p>
            <a:r>
              <a:rPr lang="en-US" dirty="0"/>
              <a:t>Basis of the World Wide Web</a:t>
            </a:r>
          </a:p>
          <a:p>
            <a:r>
              <a:rPr lang="en-US" dirty="0"/>
              <a:t>Enables clients (typically web browsers) to request resources from an HTTP server</a:t>
            </a:r>
          </a:p>
          <a:p>
            <a:r>
              <a:rPr lang="en-US" dirty="0"/>
              <a:t>Web servers, intranets, and extranets</a:t>
            </a:r>
          </a:p>
          <a:p>
            <a:r>
              <a:rPr lang="en-US" dirty="0"/>
              <a:t>HyperText Markup Language (HTML) pages</a:t>
            </a:r>
          </a:p>
        </p:txBody>
      </p:sp>
      <p:sp>
        <p:nvSpPr>
          <p:cNvPr id="3" name="Title 2">
            <a:extLst>
              <a:ext uri="{FF2B5EF4-FFF2-40B4-BE49-F238E27FC236}">
                <a16:creationId xmlns:a16="http://schemas.microsoft.com/office/drawing/2014/main" id="{B7C44B9A-ACD1-4E66-A0D8-FDFDAF534228}"/>
              </a:ext>
            </a:extLst>
          </p:cNvPr>
          <p:cNvSpPr>
            <a:spLocks noGrp="1"/>
          </p:cNvSpPr>
          <p:nvPr>
            <p:ph type="title"/>
          </p:nvPr>
        </p:nvSpPr>
        <p:spPr/>
        <p:txBody>
          <a:bodyPr/>
          <a:lstStyle/>
          <a:p>
            <a:r>
              <a:rPr lang="en-US" dirty="0"/>
              <a:t>HTTP and HTML</a:t>
            </a:r>
          </a:p>
        </p:txBody>
      </p:sp>
      <p:sp>
        <p:nvSpPr>
          <p:cNvPr id="4" name="Footer Placeholder 3">
            <a:extLst>
              <a:ext uri="{FF2B5EF4-FFF2-40B4-BE49-F238E27FC236}">
                <a16:creationId xmlns:a16="http://schemas.microsoft.com/office/drawing/2014/main" id="{6FAB7232-BABB-477C-B41A-8263454D3094}"/>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1DA3791-77DA-4B1E-A7AD-D6ECCC2321BF}"/>
              </a:ext>
            </a:extLst>
          </p:cNvPr>
          <p:cNvSpPr>
            <a:spLocks noGrp="1"/>
          </p:cNvSpPr>
          <p:nvPr>
            <p:ph type="sldNum" sz="quarter" idx="4"/>
          </p:nvPr>
        </p:nvSpPr>
        <p:spPr/>
        <p:txBody>
          <a:bodyPr/>
          <a:lstStyle/>
          <a:p>
            <a:fld id="{5356F478-C559-429F-9426-6D8D07B5A7AD}" type="slidenum">
              <a:rPr lang="en-US" smtClean="0"/>
              <a:pPr/>
              <a:t>18</a:t>
            </a:fld>
            <a:endParaRPr lang="en-US" dirty="0"/>
          </a:p>
        </p:txBody>
      </p:sp>
    </p:spTree>
    <p:extLst>
      <p:ext uri="{BB962C8B-B14F-4D97-AF65-F5344CB8AC3E}">
        <p14:creationId xmlns:p14="http://schemas.microsoft.com/office/powerpoint/2010/main" val="11580189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D49503-DEFF-40DF-AAC9-8817BE3398F8}"/>
              </a:ext>
            </a:extLst>
          </p:cNvPr>
          <p:cNvSpPr>
            <a:spLocks noGrp="1"/>
          </p:cNvSpPr>
          <p:nvPr>
            <p:ph idx="1"/>
          </p:nvPr>
        </p:nvSpPr>
        <p:spPr/>
        <p:txBody>
          <a:bodyPr>
            <a:normAutofit fontScale="62500" lnSpcReduction="20000"/>
          </a:bodyPr>
          <a:lstStyle/>
          <a:p>
            <a:r>
              <a:rPr lang="en-US" dirty="0"/>
              <a:t>Secure Sockets Layer (SSL)/Transport Layer Security (TLS)</a:t>
            </a:r>
          </a:p>
          <a:p>
            <a:r>
              <a:rPr lang="en-US" dirty="0"/>
              <a:t>Establishes identity of website and protects communication between server and client using encryption</a:t>
            </a:r>
          </a:p>
          <a:p>
            <a:r>
              <a:rPr lang="en-US" dirty="0"/>
              <a:t>Site presents a digital certificate issued to it by a Certificate Authority (CA)</a:t>
            </a:r>
          </a:p>
          <a:p>
            <a:r>
              <a:rPr lang="en-US" dirty="0"/>
              <a:t>Client can choose to trust the certificate and CA</a:t>
            </a:r>
          </a:p>
        </p:txBody>
      </p:sp>
      <p:sp>
        <p:nvSpPr>
          <p:cNvPr id="3" name="Title 2">
            <a:extLst>
              <a:ext uri="{FF2B5EF4-FFF2-40B4-BE49-F238E27FC236}">
                <a16:creationId xmlns:a16="http://schemas.microsoft.com/office/drawing/2014/main" id="{850426D3-116E-4357-A5E0-BD887022710A}"/>
              </a:ext>
            </a:extLst>
          </p:cNvPr>
          <p:cNvSpPr>
            <a:spLocks noGrp="1"/>
          </p:cNvSpPr>
          <p:nvPr>
            <p:ph type="title"/>
          </p:nvPr>
        </p:nvSpPr>
        <p:spPr/>
        <p:txBody>
          <a:bodyPr/>
          <a:lstStyle/>
          <a:p>
            <a:r>
              <a:rPr lang="en-US" dirty="0"/>
              <a:t>SSL/TLS</a:t>
            </a:r>
          </a:p>
        </p:txBody>
      </p:sp>
      <p:pic>
        <p:nvPicPr>
          <p:cNvPr id="7" name="Content Placeholder 6">
            <a:extLst>
              <a:ext uri="{FF2B5EF4-FFF2-40B4-BE49-F238E27FC236}">
                <a16:creationId xmlns:a16="http://schemas.microsoft.com/office/drawing/2014/main" id="{82D99785-EFF6-4FAA-A399-4D2025F3BFAB}"/>
              </a:ext>
            </a:extLst>
          </p:cNvPr>
          <p:cNvPicPr>
            <a:picLocks noGrp="1"/>
          </p:cNvPicPr>
          <p:nvPr>
            <p:ph idx="12"/>
          </p:nvPr>
        </p:nvPicPr>
        <p:blipFill>
          <a:blip r:embed="rId2">
            <a:extLst>
              <a:ext uri="{28A0092B-C50C-407E-A947-70E740481C1C}">
                <a14:useLocalDpi xmlns:a14="http://schemas.microsoft.com/office/drawing/2010/main" val="0"/>
              </a:ext>
            </a:extLst>
          </a:blip>
          <a:srcRect/>
          <a:stretch>
            <a:fillRect/>
          </a:stretch>
        </p:blipFill>
        <p:spPr bwMode="auto">
          <a:xfrm>
            <a:off x="2994819" y="3749675"/>
            <a:ext cx="6172199" cy="2743200"/>
          </a:xfrm>
          <a:prstGeom prst="rect">
            <a:avLst/>
          </a:prstGeom>
          <a:noFill/>
          <a:ln>
            <a:noFill/>
          </a:ln>
        </p:spPr>
      </p:pic>
      <p:sp>
        <p:nvSpPr>
          <p:cNvPr id="4" name="Footer Placeholder 3">
            <a:extLst>
              <a:ext uri="{FF2B5EF4-FFF2-40B4-BE49-F238E27FC236}">
                <a16:creationId xmlns:a16="http://schemas.microsoft.com/office/drawing/2014/main" id="{AA5531F9-24AF-4D5B-8F89-A00C02C67AFD}"/>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B4C063E0-24CD-4BA9-96E9-81DA1A56A00D}"/>
              </a:ext>
            </a:extLst>
          </p:cNvPr>
          <p:cNvSpPr>
            <a:spLocks noGrp="1"/>
          </p:cNvSpPr>
          <p:nvPr>
            <p:ph type="sldNum" sz="quarter" idx="4"/>
          </p:nvPr>
        </p:nvSpPr>
        <p:spPr/>
        <p:txBody>
          <a:bodyPr/>
          <a:lstStyle/>
          <a:p>
            <a:fld id="{5356F478-C559-429F-9426-6D8D07B5A7AD}" type="slidenum">
              <a:rPr lang="en-US" smtClean="0"/>
              <a:pPr/>
              <a:t>19</a:t>
            </a:fld>
            <a:endParaRPr lang="en-US" dirty="0"/>
          </a:p>
        </p:txBody>
      </p:sp>
    </p:spTree>
    <p:extLst>
      <p:ext uri="{BB962C8B-B14F-4D97-AF65-F5344CB8AC3E}">
        <p14:creationId xmlns:p14="http://schemas.microsoft.com/office/powerpoint/2010/main" val="271029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A300ED-7087-4756-895B-F773A1E036C1}"/>
              </a:ext>
            </a:extLst>
          </p:cNvPr>
          <p:cNvSpPr>
            <a:spLocks noGrp="1"/>
          </p:cNvSpPr>
          <p:nvPr>
            <p:ph idx="1"/>
          </p:nvPr>
        </p:nvSpPr>
        <p:spPr/>
        <p:txBody>
          <a:bodyPr>
            <a:normAutofit fontScale="77500" lnSpcReduction="20000"/>
          </a:bodyPr>
          <a:lstStyle/>
          <a:p>
            <a:r>
              <a:rPr lang="en-US" dirty="0"/>
              <a:t>Describe the components and functions of computer networks</a:t>
            </a:r>
          </a:p>
          <a:p>
            <a:r>
              <a:rPr lang="en-US" dirty="0"/>
              <a:t>List the protocols and technologies used for addressing on computer networks</a:t>
            </a:r>
          </a:p>
          <a:p>
            <a:r>
              <a:rPr lang="en-US" dirty="0"/>
              <a:t>Connect a computer to a wired or wireless network</a:t>
            </a:r>
          </a:p>
          <a:p>
            <a:r>
              <a:rPr lang="en-US" dirty="0"/>
              <a:t>Describe the uses of common application protocols</a:t>
            </a:r>
          </a:p>
        </p:txBody>
      </p:sp>
      <p:sp>
        <p:nvSpPr>
          <p:cNvPr id="3" name="Footer Placeholder 2">
            <a:extLst>
              <a:ext uri="{FF2B5EF4-FFF2-40B4-BE49-F238E27FC236}">
                <a16:creationId xmlns:a16="http://schemas.microsoft.com/office/drawing/2014/main" id="{F6AAC4A4-7991-4531-90A1-DFBBE6C36C7C}"/>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6D9FD63C-7A10-4452-BCB5-46975F399D84}"/>
              </a:ext>
            </a:extLst>
          </p:cNvPr>
          <p:cNvSpPr>
            <a:spLocks noGrp="1"/>
          </p:cNvSpPr>
          <p:nvPr>
            <p:ph type="sldNum" sz="quarter" idx="4"/>
          </p:nvPr>
        </p:nvSpPr>
        <p:spPr/>
        <p:txBody>
          <a:bodyPr/>
          <a:lstStyle/>
          <a:p>
            <a:fld id="{5356F478-C559-429F-9426-6D8D07B5A7AD}" type="slidenum">
              <a:rPr lang="en-US" smtClean="0"/>
              <a:pPr/>
              <a:t>2</a:t>
            </a:fld>
            <a:endParaRPr lang="en-US" dirty="0"/>
          </a:p>
        </p:txBody>
      </p:sp>
    </p:spTree>
    <p:extLst>
      <p:ext uri="{BB962C8B-B14F-4D97-AF65-F5344CB8AC3E}">
        <p14:creationId xmlns:p14="http://schemas.microsoft.com/office/powerpoint/2010/main" val="41302214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1BAE1A7-F290-4F19-955B-0879B6039AE1}"/>
              </a:ext>
            </a:extLst>
          </p:cNvPr>
          <p:cNvSpPr>
            <a:spLocks noGrp="1"/>
          </p:cNvSpPr>
          <p:nvPr>
            <p:ph type="title"/>
          </p:nvPr>
        </p:nvSpPr>
        <p:spPr/>
        <p:txBody>
          <a:bodyPr/>
          <a:lstStyle/>
          <a:p>
            <a:r>
              <a:rPr lang="en-US" dirty="0"/>
              <a:t>Electronic Mail (Email)</a:t>
            </a:r>
          </a:p>
        </p:txBody>
      </p:sp>
      <p:sp>
        <p:nvSpPr>
          <p:cNvPr id="6" name="Content Placeholder 5">
            <a:extLst>
              <a:ext uri="{FF2B5EF4-FFF2-40B4-BE49-F238E27FC236}">
                <a16:creationId xmlns:a16="http://schemas.microsoft.com/office/drawing/2014/main" id="{A17E4E0A-35FB-495B-A517-5F1387F376ED}"/>
              </a:ext>
            </a:extLst>
          </p:cNvPr>
          <p:cNvSpPr>
            <a:spLocks noGrp="1"/>
          </p:cNvSpPr>
          <p:nvPr>
            <p:ph sz="half" idx="1"/>
          </p:nvPr>
        </p:nvSpPr>
        <p:spPr/>
        <p:txBody>
          <a:bodyPr>
            <a:normAutofit fontScale="70000" lnSpcReduction="20000"/>
          </a:bodyPr>
          <a:lstStyle/>
          <a:p>
            <a:r>
              <a:rPr lang="en-US" dirty="0"/>
              <a:t>Text messages and binary attachments</a:t>
            </a:r>
            <a:r>
              <a:rPr lang="en-GB" dirty="0"/>
              <a:t>—</a:t>
            </a:r>
            <a:r>
              <a:rPr lang="en-US" dirty="0"/>
              <a:t>Multipurpose Internet Mail Extensions (MIME)</a:t>
            </a:r>
          </a:p>
          <a:p>
            <a:r>
              <a:rPr lang="en-US" dirty="0"/>
              <a:t>Sending mail</a:t>
            </a:r>
          </a:p>
          <a:p>
            <a:pPr lvl="1"/>
            <a:r>
              <a:rPr lang="en-US" dirty="0"/>
              <a:t>Simple Mail Transfer Protocol (SMTP) </a:t>
            </a:r>
          </a:p>
          <a:p>
            <a:pPr lvl="1"/>
            <a:r>
              <a:rPr lang="en-US" dirty="0"/>
              <a:t>MX (Mail Exchanger)</a:t>
            </a:r>
          </a:p>
          <a:p>
            <a:r>
              <a:rPr lang="en-US" dirty="0"/>
              <a:t>Retrieving messages from a mailbox</a:t>
            </a:r>
          </a:p>
          <a:p>
            <a:pPr lvl="1"/>
            <a:r>
              <a:rPr lang="en-US" dirty="0"/>
              <a:t>Post Office Protocol v3 (POP3)</a:t>
            </a:r>
          </a:p>
          <a:p>
            <a:pPr lvl="1"/>
            <a:r>
              <a:rPr lang="en-US" dirty="0"/>
              <a:t>Internet Message Access Protocol (IMAP)</a:t>
            </a:r>
          </a:p>
        </p:txBody>
      </p:sp>
      <p:pic>
        <p:nvPicPr>
          <p:cNvPr id="8" name="Content Placeholder 7" descr="Viewing SMTP Internet headers for a mail message">
            <a:extLst>
              <a:ext uri="{FF2B5EF4-FFF2-40B4-BE49-F238E27FC236}">
                <a16:creationId xmlns:a16="http://schemas.microsoft.com/office/drawing/2014/main" id="{FF3977E4-CF43-4406-8C63-F108931DA7F9}"/>
              </a:ext>
            </a:extLst>
          </p:cNvPr>
          <p:cNvPicPr>
            <a:picLocks noGrp="1"/>
          </p:cNvPicPr>
          <p:nvPr>
            <p:ph sz="half" idx="2"/>
          </p:nvPr>
        </p:nvPicPr>
        <p:blipFill>
          <a:blip r:embed="rId2"/>
          <a:stretch>
            <a:fillRect/>
          </a:stretch>
        </p:blipFill>
        <p:spPr>
          <a:xfrm>
            <a:off x="6148388" y="936625"/>
            <a:ext cx="5895975" cy="5534025"/>
          </a:xfrm>
          <a:prstGeom prst="rect">
            <a:avLst/>
          </a:prstGeom>
        </p:spPr>
      </p:pic>
      <p:sp>
        <p:nvSpPr>
          <p:cNvPr id="2" name="Footer Placeholder 1">
            <a:extLst>
              <a:ext uri="{FF2B5EF4-FFF2-40B4-BE49-F238E27FC236}">
                <a16:creationId xmlns:a16="http://schemas.microsoft.com/office/drawing/2014/main" id="{363A1E82-715C-41EB-9E38-3AC08F7A2CC4}"/>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F0438350-92C8-4EB1-A468-481A9516A532}"/>
              </a:ext>
            </a:extLst>
          </p:cNvPr>
          <p:cNvSpPr>
            <a:spLocks noGrp="1"/>
          </p:cNvSpPr>
          <p:nvPr>
            <p:ph type="sldNum" sz="quarter" idx="4"/>
          </p:nvPr>
        </p:nvSpPr>
        <p:spPr/>
        <p:txBody>
          <a:bodyPr/>
          <a:lstStyle/>
          <a:p>
            <a:fld id="{5356F478-C559-429F-9426-6D8D07B5A7AD}" type="slidenum">
              <a:rPr lang="en-US" smtClean="0"/>
              <a:pPr/>
              <a:t>20</a:t>
            </a:fld>
            <a:endParaRPr lang="en-US" dirty="0"/>
          </a:p>
        </p:txBody>
      </p:sp>
    </p:spTree>
    <p:extLst>
      <p:ext uri="{BB962C8B-B14F-4D97-AF65-F5344CB8AC3E}">
        <p14:creationId xmlns:p14="http://schemas.microsoft.com/office/powerpoint/2010/main" val="35184113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22BE3-F083-4BA5-B2D5-67842956FCC8}"/>
              </a:ext>
            </a:extLst>
          </p:cNvPr>
          <p:cNvSpPr>
            <a:spLocks noGrp="1"/>
          </p:cNvSpPr>
          <p:nvPr>
            <p:ph type="title"/>
          </p:nvPr>
        </p:nvSpPr>
        <p:spPr/>
        <p:txBody>
          <a:bodyPr/>
          <a:lstStyle/>
          <a:p>
            <a:r>
              <a:rPr lang="en-US" dirty="0"/>
              <a:t>Configuring Email</a:t>
            </a:r>
          </a:p>
        </p:txBody>
      </p:sp>
      <p:pic>
        <p:nvPicPr>
          <p:cNvPr id="8" name="Content Placeholder 7" descr="Configuring an email account—the incoming server is either POP3 or IMAP while the outgoing server is SMTP">
            <a:extLst>
              <a:ext uri="{FF2B5EF4-FFF2-40B4-BE49-F238E27FC236}">
                <a16:creationId xmlns:a16="http://schemas.microsoft.com/office/drawing/2014/main" id="{C0E41EA6-4C03-480E-9EA7-954046F83615}"/>
              </a:ext>
            </a:extLst>
          </p:cNvPr>
          <p:cNvPicPr>
            <a:picLocks noGrp="1"/>
          </p:cNvPicPr>
          <p:nvPr>
            <p:ph idx="1"/>
          </p:nvPr>
        </p:nvPicPr>
        <p:blipFill>
          <a:blip r:embed="rId2"/>
          <a:stretch>
            <a:fillRect/>
          </a:stretch>
        </p:blipFill>
        <p:spPr>
          <a:xfrm>
            <a:off x="2316159" y="914400"/>
            <a:ext cx="7529520" cy="5578475"/>
          </a:xfrm>
          <a:prstGeom prst="rect">
            <a:avLst/>
          </a:prstGeom>
        </p:spPr>
      </p:pic>
      <p:sp>
        <p:nvSpPr>
          <p:cNvPr id="3" name="Footer Placeholder 2">
            <a:extLst>
              <a:ext uri="{FF2B5EF4-FFF2-40B4-BE49-F238E27FC236}">
                <a16:creationId xmlns:a16="http://schemas.microsoft.com/office/drawing/2014/main" id="{4BDB02EB-EB92-495D-947C-00CF67634653}"/>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2784A408-9A00-4ABB-9AFC-E6F7B44AB5D2}"/>
              </a:ext>
            </a:extLst>
          </p:cNvPr>
          <p:cNvSpPr>
            <a:spLocks noGrp="1"/>
          </p:cNvSpPr>
          <p:nvPr>
            <p:ph type="sldNum" sz="quarter" idx="4"/>
          </p:nvPr>
        </p:nvSpPr>
        <p:spPr/>
        <p:txBody>
          <a:bodyPr/>
          <a:lstStyle/>
          <a:p>
            <a:fld id="{5356F478-C559-429F-9426-6D8D07B5A7AD}" type="slidenum">
              <a:rPr lang="en-US" smtClean="0"/>
              <a:pPr/>
              <a:t>21</a:t>
            </a:fld>
            <a:endParaRPr lang="en-US" dirty="0"/>
          </a:p>
        </p:txBody>
      </p:sp>
    </p:spTree>
    <p:extLst>
      <p:ext uri="{BB962C8B-B14F-4D97-AF65-F5344CB8AC3E}">
        <p14:creationId xmlns:p14="http://schemas.microsoft.com/office/powerpoint/2010/main" val="16360595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BE2FD1-CE57-4929-BB9A-5F6B90EA944D}"/>
              </a:ext>
            </a:extLst>
          </p:cNvPr>
          <p:cNvSpPr>
            <a:spLocks noGrp="1"/>
          </p:cNvSpPr>
          <p:nvPr>
            <p:ph idx="1"/>
          </p:nvPr>
        </p:nvSpPr>
        <p:spPr/>
        <p:txBody>
          <a:bodyPr>
            <a:normAutofit fontScale="62500" lnSpcReduction="20000"/>
          </a:bodyPr>
          <a:lstStyle/>
          <a:p>
            <a:r>
              <a:rPr lang="en-US" dirty="0"/>
              <a:t>Describe the components and functions of computer networks</a:t>
            </a:r>
          </a:p>
          <a:p>
            <a:r>
              <a:rPr lang="en-US" dirty="0"/>
              <a:t>List the protocols and technologies used for addressing on computer networks</a:t>
            </a:r>
          </a:p>
          <a:p>
            <a:r>
              <a:rPr lang="en-US" dirty="0"/>
              <a:t>Connect a computer to a wired or wireless network</a:t>
            </a:r>
          </a:p>
          <a:p>
            <a:r>
              <a:rPr lang="en-US" dirty="0"/>
              <a:t>Describe the uses of common application protocols</a:t>
            </a:r>
          </a:p>
        </p:txBody>
      </p:sp>
      <p:sp>
        <p:nvSpPr>
          <p:cNvPr id="3" name="Footer Placeholder 2">
            <a:extLst>
              <a:ext uri="{FF2B5EF4-FFF2-40B4-BE49-F238E27FC236}">
                <a16:creationId xmlns:a16="http://schemas.microsoft.com/office/drawing/2014/main" id="{52149C16-CAF1-4EE5-980D-2EE41B893015}"/>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56E3B516-536B-4C6F-891B-25B7A1FAEC01}"/>
              </a:ext>
            </a:extLst>
          </p:cNvPr>
          <p:cNvSpPr>
            <a:spLocks noGrp="1"/>
          </p:cNvSpPr>
          <p:nvPr>
            <p:ph type="sldNum" sz="quarter" idx="4"/>
          </p:nvPr>
        </p:nvSpPr>
        <p:spPr/>
        <p:txBody>
          <a:bodyPr/>
          <a:lstStyle/>
          <a:p>
            <a:fld id="{5356F478-C559-429F-9426-6D8D07B5A7AD}" type="slidenum">
              <a:rPr lang="en-US" smtClean="0"/>
              <a:pPr/>
              <a:t>22</a:t>
            </a:fld>
            <a:endParaRPr lang="en-US" dirty="0"/>
          </a:p>
        </p:txBody>
      </p:sp>
    </p:spTree>
    <p:extLst>
      <p:ext uri="{BB962C8B-B14F-4D97-AF65-F5344CB8AC3E}">
        <p14:creationId xmlns:p14="http://schemas.microsoft.com/office/powerpoint/2010/main" val="35174285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4FC7D-0662-4DEA-ABE2-F8570CFC8010}"/>
              </a:ext>
            </a:extLst>
          </p:cNvPr>
          <p:cNvSpPr>
            <a:spLocks noGrp="1"/>
          </p:cNvSpPr>
          <p:nvPr>
            <p:ph type="title"/>
          </p:nvPr>
        </p:nvSpPr>
        <p:spPr/>
        <p:txBody>
          <a:bodyPr/>
          <a:lstStyle/>
          <a:p>
            <a:r>
              <a:rPr lang="en-US" dirty="0"/>
              <a:t>Network Components</a:t>
            </a:r>
          </a:p>
        </p:txBody>
      </p:sp>
      <p:sp>
        <p:nvSpPr>
          <p:cNvPr id="4" name="Content Placeholder 3">
            <a:extLst>
              <a:ext uri="{FF2B5EF4-FFF2-40B4-BE49-F238E27FC236}">
                <a16:creationId xmlns:a16="http://schemas.microsoft.com/office/drawing/2014/main" id="{DBCA512F-BB60-4124-9E45-3EE76BC59433}"/>
              </a:ext>
            </a:extLst>
          </p:cNvPr>
          <p:cNvSpPr>
            <a:spLocks noGrp="1"/>
          </p:cNvSpPr>
          <p:nvPr>
            <p:ph sz="half" idx="2"/>
          </p:nvPr>
        </p:nvSpPr>
        <p:spPr/>
        <p:txBody>
          <a:bodyPr>
            <a:normAutofit/>
          </a:bodyPr>
          <a:lstStyle/>
          <a:p>
            <a:r>
              <a:rPr lang="en-US" dirty="0"/>
              <a:t>Clients and servers</a:t>
            </a:r>
          </a:p>
          <a:p>
            <a:r>
              <a:rPr lang="en-US" dirty="0"/>
              <a:t>Local Area Network (LAN)</a:t>
            </a:r>
          </a:p>
          <a:p>
            <a:r>
              <a:rPr lang="en-US" dirty="0"/>
              <a:t>Wide Area Network (WAN)</a:t>
            </a:r>
          </a:p>
        </p:txBody>
      </p:sp>
      <p:pic>
        <p:nvPicPr>
          <p:cNvPr id="7" name="Content Placeholder 6" descr="Networks are built from media, appliances, and protocols but they exist to provide services and resources to users. Image by Svetlana Kurochkina © 123rf.com.">
            <a:extLst>
              <a:ext uri="{FF2B5EF4-FFF2-40B4-BE49-F238E27FC236}">
                <a16:creationId xmlns:a16="http://schemas.microsoft.com/office/drawing/2014/main" id="{81FE21FD-8F25-4A23-9ED6-ED0E1EEDE3EA}"/>
              </a:ext>
            </a:extLst>
          </p:cNvPr>
          <p:cNvPicPr>
            <a:picLocks noGrp="1"/>
          </p:cNvPicPr>
          <p:nvPr>
            <p:ph sz="half" idx="1"/>
          </p:nvPr>
        </p:nvPicPr>
        <p:blipFill>
          <a:blip r:embed="rId2" cstate="print">
            <a:extLst>
              <a:ext uri="{28A0092B-C50C-407E-A947-70E740481C1C}">
                <a14:useLocalDpi xmlns:a14="http://schemas.microsoft.com/office/drawing/2010/main" val="0"/>
              </a:ext>
            </a:extLst>
          </a:blip>
          <a:srcRect/>
          <a:stretch>
            <a:fillRect/>
          </a:stretch>
        </p:blipFill>
        <p:spPr bwMode="auto">
          <a:xfrm>
            <a:off x="572135" y="1963229"/>
            <a:ext cx="4983480" cy="3480816"/>
          </a:xfrm>
          <a:prstGeom prst="rect">
            <a:avLst/>
          </a:prstGeom>
          <a:noFill/>
          <a:ln>
            <a:noFill/>
          </a:ln>
        </p:spPr>
      </p:pic>
      <p:sp>
        <p:nvSpPr>
          <p:cNvPr id="3" name="Footer Placeholder 2">
            <a:extLst>
              <a:ext uri="{FF2B5EF4-FFF2-40B4-BE49-F238E27FC236}">
                <a16:creationId xmlns:a16="http://schemas.microsoft.com/office/drawing/2014/main" id="{9A41975E-9DBD-41E7-81C1-1C2FE4EBA5F5}"/>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FE9DA79F-D039-4CD3-A961-3FD94B6D40A0}"/>
              </a:ext>
            </a:extLst>
          </p:cNvPr>
          <p:cNvSpPr>
            <a:spLocks noGrp="1"/>
          </p:cNvSpPr>
          <p:nvPr>
            <p:ph type="sldNum" sz="quarter" idx="4"/>
          </p:nvPr>
        </p:nvSpPr>
        <p:spPr/>
        <p:txBody>
          <a:bodyPr/>
          <a:lstStyle/>
          <a:p>
            <a:fld id="{5356F478-C559-429F-9426-6D8D07B5A7AD}" type="slidenum">
              <a:rPr lang="en-US" smtClean="0"/>
              <a:pPr/>
              <a:t>3</a:t>
            </a:fld>
            <a:endParaRPr lang="en-US" dirty="0"/>
          </a:p>
        </p:txBody>
      </p:sp>
    </p:spTree>
    <p:extLst>
      <p:ext uri="{BB962C8B-B14F-4D97-AF65-F5344CB8AC3E}">
        <p14:creationId xmlns:p14="http://schemas.microsoft.com/office/powerpoint/2010/main" val="12888371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a:t>Nodes/hosts</a:t>
            </a:r>
          </a:p>
          <a:p>
            <a:r>
              <a:rPr lang="en-US" dirty="0"/>
              <a:t>Wired data connections</a:t>
            </a:r>
          </a:p>
          <a:p>
            <a:pPr lvl="1"/>
            <a:r>
              <a:rPr lang="en-US" dirty="0"/>
              <a:t>Copper cabling</a:t>
            </a:r>
          </a:p>
          <a:p>
            <a:pPr lvl="1"/>
            <a:r>
              <a:rPr lang="en-US" dirty="0"/>
              <a:t>Fiber optic cabling</a:t>
            </a:r>
          </a:p>
          <a:p>
            <a:pPr lvl="1"/>
            <a:r>
              <a:rPr lang="en-US" dirty="0"/>
              <a:t>Ethernet </a:t>
            </a:r>
            <a:endParaRPr lang="en-GB" dirty="0"/>
          </a:p>
          <a:p>
            <a:r>
              <a:rPr lang="en-US" dirty="0"/>
              <a:t>Wireless (Wi-Fi) data connections</a:t>
            </a:r>
          </a:p>
          <a:p>
            <a:r>
              <a:rPr lang="en-US" dirty="0"/>
              <a:t>WAN links</a:t>
            </a:r>
          </a:p>
          <a:p>
            <a:pPr lvl="1"/>
            <a:r>
              <a:rPr lang="en-GB" dirty="0"/>
              <a:t>Fiber optic cabling</a:t>
            </a:r>
          </a:p>
          <a:p>
            <a:pPr lvl="1"/>
            <a:r>
              <a:rPr lang="en-GB" dirty="0"/>
              <a:t>Point-to-point radio</a:t>
            </a:r>
          </a:p>
          <a:p>
            <a:pPr lvl="1"/>
            <a:r>
              <a:rPr lang="en-US" dirty="0"/>
              <a:t>Cellular radio</a:t>
            </a:r>
          </a:p>
          <a:p>
            <a:pPr lvl="1"/>
            <a:r>
              <a:rPr lang="en-US" dirty="0"/>
              <a:t>Satellite</a:t>
            </a:r>
          </a:p>
        </p:txBody>
      </p:sp>
      <p:sp>
        <p:nvSpPr>
          <p:cNvPr id="3" name="Title 2"/>
          <p:cNvSpPr>
            <a:spLocks noGrp="1"/>
          </p:cNvSpPr>
          <p:nvPr>
            <p:ph type="title"/>
          </p:nvPr>
        </p:nvSpPr>
        <p:spPr/>
        <p:txBody>
          <a:bodyPr/>
          <a:lstStyle/>
          <a:p>
            <a:r>
              <a:rPr lang="en-US" dirty="0"/>
              <a:t>Network Media</a:t>
            </a:r>
          </a:p>
        </p:txBody>
      </p:sp>
      <p:sp>
        <p:nvSpPr>
          <p:cNvPr id="4" name="Footer Placeholder 3">
            <a:extLst>
              <a:ext uri="{FF2B5EF4-FFF2-40B4-BE49-F238E27FC236}">
                <a16:creationId xmlns:a16="http://schemas.microsoft.com/office/drawing/2014/main" id="{CC6C3758-9158-4B93-9EC4-D54C63746E79}"/>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2FF8A2EA-0A1A-4E2D-8E05-7B14AEEB2C44}"/>
              </a:ext>
            </a:extLst>
          </p:cNvPr>
          <p:cNvSpPr>
            <a:spLocks noGrp="1"/>
          </p:cNvSpPr>
          <p:nvPr>
            <p:ph type="sldNum" sz="quarter" idx="4"/>
          </p:nvPr>
        </p:nvSpPr>
        <p:spPr/>
        <p:txBody>
          <a:bodyPr/>
          <a:lstStyle/>
          <a:p>
            <a:fld id="{5356F478-C559-429F-9426-6D8D07B5A7AD}" type="slidenum">
              <a:rPr lang="en-US" smtClean="0"/>
              <a:pPr/>
              <a:t>4</a:t>
            </a:fld>
            <a:endParaRPr lang="en-US" dirty="0"/>
          </a:p>
        </p:txBody>
      </p:sp>
    </p:spTree>
    <p:extLst>
      <p:ext uri="{BB962C8B-B14F-4D97-AF65-F5344CB8AC3E}">
        <p14:creationId xmlns:p14="http://schemas.microsoft.com/office/powerpoint/2010/main" val="42916796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a:t>Standards and protocols provides</a:t>
            </a:r>
          </a:p>
          <a:p>
            <a:pPr lvl="1"/>
            <a:r>
              <a:rPr lang="en-US"/>
              <a:t>Format for computers to exchange data over the network (frames and packets)</a:t>
            </a:r>
          </a:p>
          <a:p>
            <a:pPr lvl="1"/>
            <a:r>
              <a:rPr lang="en-US"/>
              <a:t>Addresses to identify interfaces</a:t>
            </a:r>
          </a:p>
          <a:p>
            <a:r>
              <a:rPr lang="en-US"/>
              <a:t>Network frames and packets have headers and payload</a:t>
            </a:r>
          </a:p>
          <a:p>
            <a:r>
              <a:rPr lang="en-US"/>
              <a:t>Network media standards include Ethernet (cabled links) and Wi-Fi</a:t>
            </a:r>
          </a:p>
          <a:p>
            <a:r>
              <a:rPr lang="en-US"/>
              <a:t>Most local networks and the internet use TCP/IP and IP addressing</a:t>
            </a:r>
            <a:endParaRPr lang="en-US" dirty="0"/>
          </a:p>
        </p:txBody>
      </p:sp>
      <p:sp>
        <p:nvSpPr>
          <p:cNvPr id="3" name="Title 2"/>
          <p:cNvSpPr>
            <a:spLocks noGrp="1"/>
          </p:cNvSpPr>
          <p:nvPr>
            <p:ph type="title"/>
          </p:nvPr>
        </p:nvSpPr>
        <p:spPr/>
        <p:txBody>
          <a:bodyPr/>
          <a:lstStyle/>
          <a:p>
            <a:r>
              <a:rPr lang="en-US"/>
              <a:t>Addressing and Protocols</a:t>
            </a:r>
            <a:endParaRPr lang="en-US" dirty="0"/>
          </a:p>
        </p:txBody>
      </p:sp>
      <p:sp>
        <p:nvSpPr>
          <p:cNvPr id="4" name="Footer Placeholder 3">
            <a:extLst>
              <a:ext uri="{FF2B5EF4-FFF2-40B4-BE49-F238E27FC236}">
                <a16:creationId xmlns:a16="http://schemas.microsoft.com/office/drawing/2014/main" id="{AE944CF9-6541-4DC8-AB48-5FA27A2A24C8}"/>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52531D7B-9732-4AF6-AA04-BEBE3C350E78}"/>
              </a:ext>
            </a:extLst>
          </p:cNvPr>
          <p:cNvSpPr>
            <a:spLocks noGrp="1"/>
          </p:cNvSpPr>
          <p:nvPr>
            <p:ph type="sldNum" sz="quarter" idx="4"/>
          </p:nvPr>
        </p:nvSpPr>
        <p:spPr/>
        <p:txBody>
          <a:bodyPr/>
          <a:lstStyle/>
          <a:p>
            <a:fld id="{5356F478-C559-429F-9426-6D8D07B5A7AD}" type="slidenum">
              <a:rPr lang="en-US" smtClean="0"/>
              <a:pPr/>
              <a:t>5</a:t>
            </a:fld>
            <a:endParaRPr lang="en-US" dirty="0"/>
          </a:p>
        </p:txBody>
      </p:sp>
    </p:spTree>
    <p:extLst>
      <p:ext uri="{BB962C8B-B14F-4D97-AF65-F5344CB8AC3E}">
        <p14:creationId xmlns:p14="http://schemas.microsoft.com/office/powerpoint/2010/main" val="3250500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294207-0017-446E-B986-5711221CED51}"/>
              </a:ext>
            </a:extLst>
          </p:cNvPr>
          <p:cNvSpPr>
            <a:spLocks noGrp="1"/>
          </p:cNvSpPr>
          <p:nvPr>
            <p:ph type="title"/>
          </p:nvPr>
        </p:nvSpPr>
        <p:spPr/>
        <p:txBody>
          <a:bodyPr/>
          <a:lstStyle/>
          <a:p>
            <a:r>
              <a:rPr lang="en-US" dirty="0"/>
              <a:t>TCP/IP and Packet Transmission</a:t>
            </a:r>
          </a:p>
        </p:txBody>
      </p:sp>
      <p:sp>
        <p:nvSpPr>
          <p:cNvPr id="2" name="Content Placeholder 1">
            <a:extLst>
              <a:ext uri="{FF2B5EF4-FFF2-40B4-BE49-F238E27FC236}">
                <a16:creationId xmlns:a16="http://schemas.microsoft.com/office/drawing/2014/main" id="{32C4D15C-E8D2-4189-8704-DBBD215E410A}"/>
              </a:ext>
            </a:extLst>
          </p:cNvPr>
          <p:cNvSpPr>
            <a:spLocks noGrp="1"/>
          </p:cNvSpPr>
          <p:nvPr>
            <p:ph sz="half" idx="1"/>
          </p:nvPr>
        </p:nvSpPr>
        <p:spPr/>
        <p:txBody>
          <a:bodyPr>
            <a:normAutofit fontScale="70000" lnSpcReduction="20000"/>
          </a:bodyPr>
          <a:lstStyle/>
          <a:p>
            <a:r>
              <a:rPr lang="en-US" dirty="0"/>
              <a:t>Transmission Control Protocol/Internet Protocol (TCP/IP)</a:t>
            </a:r>
          </a:p>
          <a:p>
            <a:r>
              <a:rPr lang="en-US" dirty="0"/>
              <a:t>Packet transmission versus circuit-based networks</a:t>
            </a:r>
          </a:p>
          <a:p>
            <a:pPr lvl="1"/>
            <a:r>
              <a:rPr lang="en-US" dirty="0"/>
              <a:t>Communications broken into small packets</a:t>
            </a:r>
          </a:p>
          <a:p>
            <a:pPr lvl="1"/>
            <a:r>
              <a:rPr lang="en-US" dirty="0"/>
              <a:t>Multiple paths between network nodes</a:t>
            </a:r>
          </a:p>
          <a:p>
            <a:pPr lvl="1"/>
            <a:r>
              <a:rPr lang="en-US" dirty="0"/>
              <a:t>Routers choose best available path</a:t>
            </a:r>
          </a:p>
          <a:p>
            <a:pPr lvl="1"/>
            <a:r>
              <a:rPr lang="en-US" dirty="0"/>
              <a:t>Lost or damaged packets can be resent </a:t>
            </a:r>
          </a:p>
          <a:p>
            <a:endParaRPr lang="en-US" dirty="0"/>
          </a:p>
        </p:txBody>
      </p:sp>
      <p:pic>
        <p:nvPicPr>
          <p:cNvPr id="7" name="Content Placeholder 6" descr="Packet switching internetwork. Image © 123rf.com.">
            <a:extLst>
              <a:ext uri="{FF2B5EF4-FFF2-40B4-BE49-F238E27FC236}">
                <a16:creationId xmlns:a16="http://schemas.microsoft.com/office/drawing/2014/main" id="{E1B61AD8-7665-42AB-B505-6EAC8592A967}"/>
              </a:ext>
            </a:extLst>
          </p:cNvPr>
          <p:cNvPicPr>
            <a:picLocks noGrp="1"/>
          </p:cNvPicPr>
          <p:nvPr>
            <p:ph sz="half" idx="2"/>
          </p:nvPr>
        </p:nvPicPr>
        <p:blipFill rotWithShape="1">
          <a:blip r:embed="rId2">
            <a:clrChange>
              <a:clrFrom>
                <a:srgbClr val="FEFEFE"/>
              </a:clrFrom>
              <a:clrTo>
                <a:srgbClr val="FEFEFE">
                  <a:alpha val="0"/>
                </a:srgbClr>
              </a:clrTo>
            </a:clrChange>
          </a:blip>
          <a:srcRect l="2804" r="3049"/>
          <a:stretch/>
        </p:blipFill>
        <p:spPr bwMode="auto">
          <a:xfrm>
            <a:off x="6104106" y="1634435"/>
            <a:ext cx="5984540" cy="4138404"/>
          </a:xfrm>
          <a:prstGeom prst="rect">
            <a:avLst/>
          </a:prstGeom>
          <a:noFill/>
          <a:ln>
            <a:noFill/>
          </a:ln>
          <a:extLst>
            <a:ext uri="{53640926-AAD7-44D8-BBD7-CCE9431645EC}">
              <a14:shadowObscured xmlns:a14="http://schemas.microsoft.com/office/drawing/2010/main"/>
            </a:ext>
          </a:extLst>
        </p:spPr>
      </p:pic>
      <p:sp>
        <p:nvSpPr>
          <p:cNvPr id="4" name="Footer Placeholder 3">
            <a:extLst>
              <a:ext uri="{FF2B5EF4-FFF2-40B4-BE49-F238E27FC236}">
                <a16:creationId xmlns:a16="http://schemas.microsoft.com/office/drawing/2014/main" id="{740B5F49-8040-4B7E-A31B-6ADD3928E4D6}"/>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C84D862D-E31F-452C-A601-86930B8AE444}"/>
              </a:ext>
            </a:extLst>
          </p:cNvPr>
          <p:cNvSpPr>
            <a:spLocks noGrp="1"/>
          </p:cNvSpPr>
          <p:nvPr>
            <p:ph type="sldNum" sz="quarter" idx="4"/>
          </p:nvPr>
        </p:nvSpPr>
        <p:spPr/>
        <p:txBody>
          <a:bodyPr/>
          <a:lstStyle/>
          <a:p>
            <a:fld id="{5356F478-C559-429F-9426-6D8D07B5A7AD}" type="slidenum">
              <a:rPr lang="en-US" smtClean="0"/>
              <a:pPr/>
              <a:t>6</a:t>
            </a:fld>
            <a:endParaRPr lang="en-US" dirty="0"/>
          </a:p>
        </p:txBody>
      </p:sp>
    </p:spTree>
    <p:extLst>
      <p:ext uri="{BB962C8B-B14F-4D97-AF65-F5344CB8AC3E}">
        <p14:creationId xmlns:p14="http://schemas.microsoft.com/office/powerpoint/2010/main" val="37109697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5573D40-3C34-459A-B93C-D233C3CEEA40}"/>
              </a:ext>
            </a:extLst>
          </p:cNvPr>
          <p:cNvSpPr>
            <a:spLocks noGrp="1"/>
          </p:cNvSpPr>
          <p:nvPr>
            <p:ph type="title"/>
          </p:nvPr>
        </p:nvSpPr>
        <p:spPr/>
        <p:txBody>
          <a:bodyPr/>
          <a:lstStyle/>
          <a:p>
            <a:r>
              <a:rPr lang="en-US" dirty="0"/>
              <a:t>TCP/IP Protocol Suite Layers (1)</a:t>
            </a:r>
          </a:p>
        </p:txBody>
      </p:sp>
      <p:pic>
        <p:nvPicPr>
          <p:cNvPr id="6" name="Content Placeholder 5">
            <a:extLst>
              <a:ext uri="{FF2B5EF4-FFF2-40B4-BE49-F238E27FC236}">
                <a16:creationId xmlns:a16="http://schemas.microsoft.com/office/drawing/2014/main" id="{A674A583-2238-439D-91FB-B64C57B62C44}"/>
              </a:ext>
            </a:extLst>
          </p:cNvPr>
          <p:cNvPicPr>
            <a:picLocks noGrp="1"/>
          </p:cNvPicPr>
          <p:nvPr>
            <p:ph idx="1"/>
          </p:nvPr>
        </p:nvPicPr>
        <p:blipFill rotWithShape="1">
          <a:blip r:embed="rId2" cstate="email">
            <a:extLst>
              <a:ext uri="{28A0092B-C50C-407E-A947-70E740481C1C}">
                <a14:useLocalDpi xmlns:a14="http://schemas.microsoft.com/office/drawing/2010/main"/>
              </a:ext>
            </a:extLst>
          </a:blip>
          <a:srcRect/>
          <a:stretch/>
        </p:blipFill>
        <p:spPr bwMode="auto">
          <a:xfrm>
            <a:off x="2955877" y="1193761"/>
            <a:ext cx="6250084" cy="5019752"/>
          </a:xfrm>
          <a:prstGeom prst="rect">
            <a:avLst/>
          </a:prstGeom>
          <a:noFill/>
          <a:ln>
            <a:noFill/>
          </a:ln>
          <a:extLst>
            <a:ext uri="{53640926-AAD7-44D8-BBD7-CCE9431645EC}">
              <a14:shadowObscured xmlns:a14="http://schemas.microsoft.com/office/drawing/2010/main"/>
            </a:ext>
          </a:extLst>
        </p:spPr>
      </p:pic>
      <p:sp>
        <p:nvSpPr>
          <p:cNvPr id="2" name="Footer Placeholder 1">
            <a:extLst>
              <a:ext uri="{FF2B5EF4-FFF2-40B4-BE49-F238E27FC236}">
                <a16:creationId xmlns:a16="http://schemas.microsoft.com/office/drawing/2014/main" id="{513611F1-25A8-4855-83CB-99FA6E03CDC7}"/>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9F885CF5-6D04-463E-ABE6-0DF561A4E293}"/>
              </a:ext>
            </a:extLst>
          </p:cNvPr>
          <p:cNvSpPr>
            <a:spLocks noGrp="1"/>
          </p:cNvSpPr>
          <p:nvPr>
            <p:ph type="sldNum" sz="quarter" idx="4"/>
          </p:nvPr>
        </p:nvSpPr>
        <p:spPr/>
        <p:txBody>
          <a:bodyPr/>
          <a:lstStyle/>
          <a:p>
            <a:fld id="{5356F478-C559-429F-9426-6D8D07B5A7AD}" type="slidenum">
              <a:rPr lang="en-US" smtClean="0"/>
              <a:pPr/>
              <a:t>7</a:t>
            </a:fld>
            <a:endParaRPr lang="en-US" dirty="0"/>
          </a:p>
        </p:txBody>
      </p:sp>
    </p:spTree>
    <p:extLst>
      <p:ext uri="{BB962C8B-B14F-4D97-AF65-F5344CB8AC3E}">
        <p14:creationId xmlns:p14="http://schemas.microsoft.com/office/powerpoint/2010/main" val="23167709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C0DD5BF-36DE-42D1-A268-63874D4FE6B1}"/>
              </a:ext>
            </a:extLst>
          </p:cNvPr>
          <p:cNvSpPr>
            <a:spLocks noGrp="1"/>
          </p:cNvSpPr>
          <p:nvPr>
            <p:ph idx="1"/>
          </p:nvPr>
        </p:nvSpPr>
        <p:spPr/>
        <p:txBody>
          <a:bodyPr>
            <a:normAutofit fontScale="47500" lnSpcReduction="20000"/>
          </a:bodyPr>
          <a:lstStyle/>
          <a:p>
            <a:r>
              <a:rPr lang="en-GB" dirty="0"/>
              <a:t>Link or Network Interface layer</a:t>
            </a:r>
          </a:p>
          <a:p>
            <a:pPr lvl="1"/>
            <a:r>
              <a:rPr lang="en-GB" dirty="0"/>
              <a:t>Ethernet/Wi-Fi</a:t>
            </a:r>
          </a:p>
          <a:p>
            <a:pPr lvl="1"/>
            <a:r>
              <a:rPr lang="en-GB" dirty="0"/>
              <a:t>Local network segment only </a:t>
            </a:r>
          </a:p>
          <a:p>
            <a:pPr lvl="1"/>
            <a:r>
              <a:rPr lang="en-GB" dirty="0"/>
              <a:t>Frames</a:t>
            </a:r>
          </a:p>
          <a:p>
            <a:r>
              <a:rPr lang="en-GB" dirty="0"/>
              <a:t>Internet layer</a:t>
            </a:r>
          </a:p>
          <a:p>
            <a:pPr lvl="1"/>
            <a:r>
              <a:rPr lang="en-GB" dirty="0"/>
              <a:t>Internet Protocol (IP)—the main protocol in the TCP/IP suite is responsible for logical addressing and routing of packets between hosts and networks.</a:t>
            </a:r>
          </a:p>
          <a:p>
            <a:pPr lvl="1"/>
            <a:r>
              <a:rPr lang="en-GB" dirty="0"/>
              <a:t>Address Resolution Protocol (ARP)—used for hardware address resolution</a:t>
            </a:r>
          </a:p>
          <a:p>
            <a:pPr lvl="1"/>
            <a:r>
              <a:rPr lang="en-GB" dirty="0"/>
              <a:t>Internet Control Message Protocol (ICMP)—sends messages and reports on errors regarding packet delivery.</a:t>
            </a:r>
          </a:p>
          <a:p>
            <a:r>
              <a:rPr lang="en-GB" dirty="0"/>
              <a:t>Transport layer</a:t>
            </a:r>
          </a:p>
          <a:p>
            <a:pPr lvl="1"/>
            <a:r>
              <a:rPr lang="en-GB" dirty="0"/>
              <a:t>Transport Control Protocol (TCP) provides connection-oriented delivery</a:t>
            </a:r>
          </a:p>
          <a:p>
            <a:pPr lvl="1"/>
            <a:r>
              <a:rPr lang="en-GB" dirty="0"/>
              <a:t>User Datagram Protocol (UDP) provides connectionless delivery</a:t>
            </a:r>
          </a:p>
          <a:p>
            <a:r>
              <a:rPr lang="en-GB" dirty="0"/>
              <a:t>Application layer</a:t>
            </a:r>
            <a:endParaRPr lang="en-US" dirty="0"/>
          </a:p>
        </p:txBody>
      </p:sp>
      <p:sp>
        <p:nvSpPr>
          <p:cNvPr id="3" name="Title 2">
            <a:extLst>
              <a:ext uri="{FF2B5EF4-FFF2-40B4-BE49-F238E27FC236}">
                <a16:creationId xmlns:a16="http://schemas.microsoft.com/office/drawing/2014/main" id="{BBB68B96-58F5-44D9-B9FD-6BA970F13388}"/>
              </a:ext>
            </a:extLst>
          </p:cNvPr>
          <p:cNvSpPr>
            <a:spLocks noGrp="1"/>
          </p:cNvSpPr>
          <p:nvPr>
            <p:ph type="title"/>
          </p:nvPr>
        </p:nvSpPr>
        <p:spPr/>
        <p:txBody>
          <a:bodyPr/>
          <a:lstStyle/>
          <a:p>
            <a:r>
              <a:rPr lang="en-US" dirty="0"/>
              <a:t>TCP/IP Protocol Suite Layers (2)</a:t>
            </a:r>
          </a:p>
        </p:txBody>
      </p:sp>
      <p:sp>
        <p:nvSpPr>
          <p:cNvPr id="4" name="Footer Placeholder 3">
            <a:extLst>
              <a:ext uri="{FF2B5EF4-FFF2-40B4-BE49-F238E27FC236}">
                <a16:creationId xmlns:a16="http://schemas.microsoft.com/office/drawing/2014/main" id="{22EF49C8-EAAC-48C2-888A-B37043FF23CB}"/>
              </a:ext>
            </a:extLst>
          </p:cNvPr>
          <p:cNvSpPr>
            <a:spLocks noGrp="1"/>
          </p:cNvSpPr>
          <p:nvPr>
            <p:ph type="ftr" sz="quarter" idx="3"/>
          </p:nvPr>
        </p:nvSpPr>
        <p:spPr/>
        <p:txBody>
          <a:bodyPr/>
          <a:lstStyle/>
          <a:p>
            <a:r>
              <a:rPr lang="en-GB" dirty="0"/>
              <a:t>CompTIA IT Fundamentals+</a:t>
            </a:r>
            <a:endParaRPr lang="en-US" dirty="0"/>
          </a:p>
        </p:txBody>
      </p:sp>
      <p:sp>
        <p:nvSpPr>
          <p:cNvPr id="6" name="Slide Number Placeholder 5">
            <a:extLst>
              <a:ext uri="{FF2B5EF4-FFF2-40B4-BE49-F238E27FC236}">
                <a16:creationId xmlns:a16="http://schemas.microsoft.com/office/drawing/2014/main" id="{8108C89E-B492-4971-9F23-6758533A94B5}"/>
              </a:ext>
            </a:extLst>
          </p:cNvPr>
          <p:cNvSpPr>
            <a:spLocks noGrp="1"/>
          </p:cNvSpPr>
          <p:nvPr>
            <p:ph type="sldNum" sz="quarter" idx="4"/>
          </p:nvPr>
        </p:nvSpPr>
        <p:spPr/>
        <p:txBody>
          <a:bodyPr/>
          <a:lstStyle/>
          <a:p>
            <a:fld id="{5356F478-C559-429F-9426-6D8D07B5A7AD}" type="slidenum">
              <a:rPr lang="en-US" smtClean="0"/>
              <a:pPr/>
              <a:t>8</a:t>
            </a:fld>
            <a:endParaRPr lang="en-US" dirty="0"/>
          </a:p>
        </p:txBody>
      </p:sp>
    </p:spTree>
    <p:extLst>
      <p:ext uri="{BB962C8B-B14F-4D97-AF65-F5344CB8AC3E}">
        <p14:creationId xmlns:p14="http://schemas.microsoft.com/office/powerpoint/2010/main" val="423283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A9B5FB3D-6367-41BE-8FD1-E6C996ACD741}"/>
              </a:ext>
            </a:extLst>
          </p:cNvPr>
          <p:cNvPicPr>
            <a:picLocks noGrp="1" noChangeAspect="1"/>
          </p:cNvPicPr>
          <p:nvPr>
            <p:ph idx="1"/>
          </p:nvPr>
        </p:nvPicPr>
        <p:blipFill>
          <a:blip r:embed="rId2"/>
          <a:stretch>
            <a:fillRect/>
          </a:stretch>
        </p:blipFill>
        <p:spPr>
          <a:xfrm>
            <a:off x="1648523" y="1004072"/>
            <a:ext cx="8864791" cy="5399130"/>
          </a:xfrm>
          <a:prstGeom prst="rect">
            <a:avLst/>
          </a:prstGeom>
        </p:spPr>
      </p:pic>
      <p:sp>
        <p:nvSpPr>
          <p:cNvPr id="3" name="Title 2">
            <a:extLst>
              <a:ext uri="{FF2B5EF4-FFF2-40B4-BE49-F238E27FC236}">
                <a16:creationId xmlns:a16="http://schemas.microsoft.com/office/drawing/2014/main" id="{235B1EAE-5A90-40DC-B894-CA3AF7A62ADE}"/>
              </a:ext>
            </a:extLst>
          </p:cNvPr>
          <p:cNvSpPr>
            <a:spLocks noGrp="1"/>
          </p:cNvSpPr>
          <p:nvPr>
            <p:ph type="title"/>
          </p:nvPr>
        </p:nvSpPr>
        <p:spPr/>
        <p:txBody>
          <a:bodyPr/>
          <a:lstStyle/>
          <a:p>
            <a:r>
              <a:rPr lang="en-US" dirty="0"/>
              <a:t>Internet Protocol (IP)</a:t>
            </a:r>
          </a:p>
        </p:txBody>
      </p:sp>
      <p:sp>
        <p:nvSpPr>
          <p:cNvPr id="2" name="Footer Placeholder 1">
            <a:extLst>
              <a:ext uri="{FF2B5EF4-FFF2-40B4-BE49-F238E27FC236}">
                <a16:creationId xmlns:a16="http://schemas.microsoft.com/office/drawing/2014/main" id="{938121BB-B445-4477-AC11-C9AAF05DD464}"/>
              </a:ext>
            </a:extLst>
          </p:cNvPr>
          <p:cNvSpPr>
            <a:spLocks noGrp="1"/>
          </p:cNvSpPr>
          <p:nvPr>
            <p:ph type="ftr" sz="quarter" idx="3"/>
          </p:nvPr>
        </p:nvSpPr>
        <p:spPr/>
        <p:txBody>
          <a:bodyPr/>
          <a:lstStyle/>
          <a:p>
            <a:r>
              <a:rPr lang="en-GB" dirty="0"/>
              <a:t>CompTIA IT Fundamentals+</a:t>
            </a:r>
            <a:endParaRPr lang="en-US" dirty="0"/>
          </a:p>
        </p:txBody>
      </p:sp>
      <p:sp>
        <p:nvSpPr>
          <p:cNvPr id="5" name="Slide Number Placeholder 4">
            <a:extLst>
              <a:ext uri="{FF2B5EF4-FFF2-40B4-BE49-F238E27FC236}">
                <a16:creationId xmlns:a16="http://schemas.microsoft.com/office/drawing/2014/main" id="{0A13B851-A003-4A7E-8F0C-E0597130144C}"/>
              </a:ext>
            </a:extLst>
          </p:cNvPr>
          <p:cNvSpPr>
            <a:spLocks noGrp="1"/>
          </p:cNvSpPr>
          <p:nvPr>
            <p:ph type="sldNum" sz="quarter" idx="4"/>
          </p:nvPr>
        </p:nvSpPr>
        <p:spPr/>
        <p:txBody>
          <a:bodyPr/>
          <a:lstStyle/>
          <a:p>
            <a:fld id="{5356F478-C559-429F-9426-6D8D07B5A7AD}" type="slidenum">
              <a:rPr lang="en-US" smtClean="0"/>
              <a:pPr/>
              <a:t>9</a:t>
            </a:fld>
            <a:endParaRPr lang="en-US" dirty="0"/>
          </a:p>
        </p:txBody>
      </p:sp>
    </p:spTree>
    <p:extLst>
      <p:ext uri="{BB962C8B-B14F-4D97-AF65-F5344CB8AC3E}">
        <p14:creationId xmlns:p14="http://schemas.microsoft.com/office/powerpoint/2010/main" val="145913985"/>
      </p:ext>
    </p:extLst>
  </p:cSld>
  <p:clrMapOvr>
    <a:masterClrMapping/>
  </p:clrMapOvr>
</p:sld>
</file>

<file path=ppt/theme/theme1.xml><?xml version="1.0" encoding="utf-8"?>
<a:theme xmlns:a="http://schemas.openxmlformats.org/drawingml/2006/main" name="gtsslides-whit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sslides-lansdscape" id="{FF518589-3D5F-4A13-9296-0840D2F05CB9}" vid="{2ACDB8CB-6607-48BF-A87B-03C4704048D3}"/>
    </a:ext>
  </a:extLst>
</a:theme>
</file>

<file path=ppt/theme/theme2.xml><?xml version="1.0" encoding="utf-8"?>
<a:theme xmlns:a="http://schemas.openxmlformats.org/drawingml/2006/main" name="Office Theme">
  <a:themeElements>
    <a:clrScheme name="gtsslides-white">
      <a:dk1>
        <a:srgbClr val="034581"/>
      </a:dk1>
      <a:lt1>
        <a:srgbClr val="000000"/>
      </a:lt1>
      <a:dk2>
        <a:srgbClr val="F8F8F8"/>
      </a:dk2>
      <a:lt2>
        <a:srgbClr val="034581"/>
      </a:lt2>
      <a:accent1>
        <a:srgbClr val="1F54A6"/>
      </a:accent1>
      <a:accent2>
        <a:srgbClr val="5F5F5F"/>
      </a:accent2>
      <a:accent3>
        <a:srgbClr val="808080"/>
      </a:accent3>
      <a:accent4>
        <a:srgbClr val="B2B2B2"/>
      </a:accent4>
      <a:accent5>
        <a:srgbClr val="DDDDDD"/>
      </a:accent5>
      <a:accent6>
        <a:srgbClr val="F8F8F8"/>
      </a:accent6>
      <a:hlink>
        <a:srgbClr val="0000FF"/>
      </a:hlink>
      <a:folHlink>
        <a:srgbClr val="660066"/>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AB8BE3257A504EB15FA3D006F5CE14" ma:contentTypeVersion="7" ma:contentTypeDescription="Create a new document." ma:contentTypeScope="" ma:versionID="0ec88529dec2b33004a4fff12cf0fb1a">
  <xsd:schema xmlns:xsd="http://www.w3.org/2001/XMLSchema" xmlns:xs="http://www.w3.org/2001/XMLSchema" xmlns:p="http://schemas.microsoft.com/office/2006/metadata/properties" xmlns:ns2="95a46270-66ec-4bdf-aabc-d78887d51418" xmlns:ns3="315eb565-7267-4a95-9087-2f433ded3c8b" targetNamespace="http://schemas.microsoft.com/office/2006/metadata/properties" ma:root="true" ma:fieldsID="3e3a88ed88d8afb4d43822679d594bbe" ns2:_="" ns3:_="">
    <xsd:import namespace="95a46270-66ec-4bdf-aabc-d78887d51418"/>
    <xsd:import namespace="315eb565-7267-4a95-9087-2f433ded3c8b"/>
    <xsd:element name="properties">
      <xsd:complexType>
        <xsd:sequence>
          <xsd:element name="documentManagement">
            <xsd:complexType>
              <xsd:all>
                <xsd:element ref="ns2:MediaServiceMetadata" minOccurs="0"/>
                <xsd:element ref="ns2:MediaServiceFastMetadata" minOccurs="0"/>
                <xsd:element ref="ns2:MediaServiceDateTaken" minOccurs="0"/>
                <xsd:element ref="ns3:SharedWithUsers" minOccurs="0"/>
                <xsd:element ref="ns3:SharedWithDetails" minOccurs="0"/>
                <xsd:element ref="ns2:MediaServiceAutoTag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5a46270-66ec-4bdf-aabc-d78887d5141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15eb565-7267-4a95-9087-2f433ded3c8b"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9D704A-914B-45AD-B104-C9354E10E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5a46270-66ec-4bdf-aabc-d78887d51418"/>
    <ds:schemaRef ds:uri="315eb565-7267-4a95-9087-2f433ded3c8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D4225F5E-6051-48B4-A5B0-173F7CA6BE36}">
  <ds:schemaRefs>
    <ds:schemaRef ds:uri="http://schemas.microsoft.com/sharepoint/v3/contenttype/forms"/>
  </ds:schemaRefs>
</ds:datastoreItem>
</file>

<file path=customXml/itemProps3.xml><?xml version="1.0" encoding="utf-8"?>
<ds:datastoreItem xmlns:ds="http://schemas.openxmlformats.org/officeDocument/2006/customXml" ds:itemID="{AECE6F92-100D-4D19-A0E6-9FAB10882386}">
  <ds:schemaRefs>
    <ds:schemaRef ds:uri="http://www.w3.org/XML/1998/namespace"/>
    <ds:schemaRef ds:uri="http://schemas.microsoft.com/office/2006/metadata/properties"/>
    <ds:schemaRef ds:uri="http://purl.org/dc/elements/1.1/"/>
    <ds:schemaRef ds:uri="http://schemas.microsoft.com/office/2006/documentManagement/types"/>
    <ds:schemaRef ds:uri="http://purl.org/dc/terms/"/>
    <ds:schemaRef ds:uri="http://purl.org/dc/dcmitype/"/>
    <ds:schemaRef ds:uri="315eb565-7267-4a95-9087-2f433ded3c8b"/>
    <ds:schemaRef ds:uri="http://schemas.microsoft.com/office/infopath/2007/PartnerControls"/>
    <ds:schemaRef ds:uri="http://schemas.openxmlformats.org/package/2006/metadata/core-properties"/>
    <ds:schemaRef ds:uri="95a46270-66ec-4bdf-aabc-d78887d51418"/>
  </ds:schemaRefs>
</ds:datastoreItem>
</file>

<file path=docProps/app.xml><?xml version="1.0" encoding="utf-8"?>
<Properties xmlns="http://schemas.openxmlformats.org/officeDocument/2006/extended-properties" xmlns:vt="http://schemas.openxmlformats.org/officeDocument/2006/docPropsVTypes">
  <Template>gtsslides-lansdscape</Template>
  <TotalTime>1541</TotalTime>
  <Words>960</Words>
  <Application>Microsoft Office PowerPoint</Application>
  <PresentationFormat>Widescreen</PresentationFormat>
  <Paragraphs>175</Paragraphs>
  <Slides>22</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22</vt:i4>
      </vt:variant>
    </vt:vector>
  </HeadingPairs>
  <TitlesOfParts>
    <vt:vector size="29" baseType="lpstr">
      <vt:lpstr>Arial</vt:lpstr>
      <vt:lpstr>Calibri</vt:lpstr>
      <vt:lpstr>Calibri Light</vt:lpstr>
      <vt:lpstr>Courier New</vt:lpstr>
      <vt:lpstr>Times New Roman</vt:lpstr>
      <vt:lpstr>Verdana</vt:lpstr>
      <vt:lpstr>gtsslides-white</vt:lpstr>
      <vt:lpstr>CompTIA IT Fundamentals+ (Exam FC0‑U61)</vt:lpstr>
      <vt:lpstr>PowerPoint Presentation</vt:lpstr>
      <vt:lpstr>Network Components</vt:lpstr>
      <vt:lpstr>Network Media</vt:lpstr>
      <vt:lpstr>Addressing and Protocols</vt:lpstr>
      <vt:lpstr>TCP/IP and Packet Transmission</vt:lpstr>
      <vt:lpstr>TCP/IP Protocol Suite Layers (1)</vt:lpstr>
      <vt:lpstr>TCP/IP Protocol Suite Layers (2)</vt:lpstr>
      <vt:lpstr>Internet Protocol (IP)</vt:lpstr>
      <vt:lpstr>IP Addresses</vt:lpstr>
      <vt:lpstr>Network Prefixes and Subnet Masks </vt:lpstr>
      <vt:lpstr>Packet Delivery and Forwarding</vt:lpstr>
      <vt:lpstr>Domain Name System (DNS)</vt:lpstr>
      <vt:lpstr>Hostnames and Fully Qualified Domain Names</vt:lpstr>
      <vt:lpstr>DNS Query Example</vt:lpstr>
      <vt:lpstr>Uniform Resource Locators (URL)</vt:lpstr>
      <vt:lpstr>Internet Application Services</vt:lpstr>
      <vt:lpstr>HTTP and HTML</vt:lpstr>
      <vt:lpstr>SSL/TLS</vt:lpstr>
      <vt:lpstr>Electronic Mail (Email)</vt:lpstr>
      <vt:lpstr>Configuring Email</vt:lpstr>
      <vt:lpstr>PowerPoint Presentation</vt:lpstr>
    </vt:vector>
  </TitlesOfParts>
  <Manager>James Pengelly</Manager>
  <Company>CompTIA,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Official CompTIA IT Fundamentals+ Study Guide (Exam FC0‑U61)</dc:title>
  <dc:subject>FC0-U61 v088</dc:subject>
  <dc:creator>James Pengelly</dc:creator>
  <dc:description>Slides to accompany a CompTIA Study Guide training course</dc:description>
  <cp:lastModifiedBy>Becky Mann</cp:lastModifiedBy>
  <cp:revision>159</cp:revision>
  <dcterms:created xsi:type="dcterms:W3CDTF">2018-08-24T10:34:02Z</dcterms:created>
  <dcterms:modified xsi:type="dcterms:W3CDTF">2018-08-27T18:46:44Z</dcterms:modified>
  <cp:category>© 2018 CompTIA, Inc</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0x010100F8AB8BE3257A504EB15FA3D006F5CE14</vt:lpwstr>
  </property>
</Properties>
</file>