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4"/>
  </p:sldMasterIdLst>
  <p:notesMasterIdLst>
    <p:notesMasterId r:id="rId24"/>
  </p:notesMasterIdLst>
  <p:handoutMasterIdLst>
    <p:handoutMasterId r:id="rId25"/>
  </p:handoutMasterIdLst>
  <p:sldIdLst>
    <p:sldId id="630" r:id="rId5"/>
    <p:sldId id="680" r:id="rId6"/>
    <p:sldId id="493" r:id="rId7"/>
    <p:sldId id="494" r:id="rId8"/>
    <p:sldId id="495" r:id="rId9"/>
    <p:sldId id="496" r:id="rId10"/>
    <p:sldId id="497" r:id="rId11"/>
    <p:sldId id="498" r:id="rId12"/>
    <p:sldId id="499" r:id="rId13"/>
    <p:sldId id="500" r:id="rId14"/>
    <p:sldId id="502" r:id="rId15"/>
    <p:sldId id="503" r:id="rId16"/>
    <p:sldId id="501" r:id="rId17"/>
    <p:sldId id="504" r:id="rId18"/>
    <p:sldId id="505" r:id="rId19"/>
    <p:sldId id="506" r:id="rId20"/>
    <p:sldId id="507" r:id="rId21"/>
    <p:sldId id="681" r:id="rId22"/>
    <p:sldId id="682"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1"/>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D36A57D-BF42-4334-B7CD-8488AAB95E77}" v="415" dt="2018-08-27T18:44:54.43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4" autoAdjust="0"/>
    <p:restoredTop sz="91757" autoAdjust="0"/>
  </p:normalViewPr>
  <p:slideViewPr>
    <p:cSldViewPr snapToGrid="0">
      <p:cViewPr varScale="1">
        <p:scale>
          <a:sx n="105" d="100"/>
          <a:sy n="105" d="100"/>
        </p:scale>
        <p:origin x="834" y="102"/>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66" d="100"/>
          <a:sy n="66" d="100"/>
        </p:scale>
        <p:origin x="3252"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ecky Mann" userId="eb467d60-cff5-406f-b4ef-6c0aacb48478" providerId="ADAL" clId="{5A701DC0-C45A-4788-843E-32E06B2B1173}"/>
    <pc:docChg chg="delSld">
      <pc:chgData name="Becky Mann" userId="eb467d60-cff5-406f-b4ef-6c0aacb48478" providerId="ADAL" clId="{5A701DC0-C45A-4788-843E-32E06B2B1173}" dt="2018-08-27T17:31:08.810" v="63" actId="2696"/>
      <pc:docMkLst>
        <pc:docMk/>
      </pc:docMkLst>
      <pc:sldChg chg="del">
        <pc:chgData name="Becky Mann" userId="eb467d60-cff5-406f-b4ef-6c0aacb48478" providerId="ADAL" clId="{5A701DC0-C45A-4788-843E-32E06B2B1173}" dt="2018-08-27T17:31:06.464" v="2" actId="2696"/>
        <pc:sldMkLst>
          <pc:docMk/>
          <pc:sldMk cId="3543754659" sldId="555"/>
        </pc:sldMkLst>
      </pc:sldChg>
      <pc:sldChg chg="del">
        <pc:chgData name="Becky Mann" userId="eb467d60-cff5-406f-b4ef-6c0aacb48478" providerId="ADAL" clId="{5A701DC0-C45A-4788-843E-32E06B2B1173}" dt="2018-08-27T17:31:06.517" v="3" actId="2696"/>
        <pc:sldMkLst>
          <pc:docMk/>
          <pc:sldMk cId="1025735772" sldId="556"/>
        </pc:sldMkLst>
      </pc:sldChg>
      <pc:sldChg chg="del">
        <pc:chgData name="Becky Mann" userId="eb467d60-cff5-406f-b4ef-6c0aacb48478" providerId="ADAL" clId="{5A701DC0-C45A-4788-843E-32E06B2B1173}" dt="2018-08-27T17:31:06.570" v="4" actId="2696"/>
        <pc:sldMkLst>
          <pc:docMk/>
          <pc:sldMk cId="3617238304" sldId="557"/>
        </pc:sldMkLst>
      </pc:sldChg>
      <pc:sldChg chg="del">
        <pc:chgData name="Becky Mann" userId="eb467d60-cff5-406f-b4ef-6c0aacb48478" providerId="ADAL" clId="{5A701DC0-C45A-4788-843E-32E06B2B1173}" dt="2018-08-27T17:31:06.624" v="5" actId="2696"/>
        <pc:sldMkLst>
          <pc:docMk/>
          <pc:sldMk cId="2745311349" sldId="558"/>
        </pc:sldMkLst>
      </pc:sldChg>
      <pc:sldChg chg="del">
        <pc:chgData name="Becky Mann" userId="eb467d60-cff5-406f-b4ef-6c0aacb48478" providerId="ADAL" clId="{5A701DC0-C45A-4788-843E-32E06B2B1173}" dt="2018-08-27T17:31:06.680" v="6" actId="2696"/>
        <pc:sldMkLst>
          <pc:docMk/>
          <pc:sldMk cId="3815516060" sldId="559"/>
        </pc:sldMkLst>
      </pc:sldChg>
      <pc:sldChg chg="del">
        <pc:chgData name="Becky Mann" userId="eb467d60-cff5-406f-b4ef-6c0aacb48478" providerId="ADAL" clId="{5A701DC0-C45A-4788-843E-32E06B2B1173}" dt="2018-08-27T17:31:06.735" v="7" actId="2696"/>
        <pc:sldMkLst>
          <pc:docMk/>
          <pc:sldMk cId="1583705270" sldId="560"/>
        </pc:sldMkLst>
      </pc:sldChg>
      <pc:sldChg chg="del">
        <pc:chgData name="Becky Mann" userId="eb467d60-cff5-406f-b4ef-6c0aacb48478" providerId="ADAL" clId="{5A701DC0-C45A-4788-843E-32E06B2B1173}" dt="2018-08-27T17:31:06.783" v="8" actId="2696"/>
        <pc:sldMkLst>
          <pc:docMk/>
          <pc:sldMk cId="3807033985" sldId="561"/>
        </pc:sldMkLst>
      </pc:sldChg>
      <pc:sldChg chg="del">
        <pc:chgData name="Becky Mann" userId="eb467d60-cff5-406f-b4ef-6c0aacb48478" providerId="ADAL" clId="{5A701DC0-C45A-4788-843E-32E06B2B1173}" dt="2018-08-27T17:31:06.831" v="9" actId="2696"/>
        <pc:sldMkLst>
          <pc:docMk/>
          <pc:sldMk cId="1788481370" sldId="562"/>
        </pc:sldMkLst>
      </pc:sldChg>
      <pc:sldChg chg="del">
        <pc:chgData name="Becky Mann" userId="eb467d60-cff5-406f-b4ef-6c0aacb48478" providerId="ADAL" clId="{5A701DC0-C45A-4788-843E-32E06B2B1173}" dt="2018-08-27T17:31:06.883" v="10" actId="2696"/>
        <pc:sldMkLst>
          <pc:docMk/>
          <pc:sldMk cId="3145322462" sldId="563"/>
        </pc:sldMkLst>
      </pc:sldChg>
      <pc:sldChg chg="del">
        <pc:chgData name="Becky Mann" userId="eb467d60-cff5-406f-b4ef-6c0aacb48478" providerId="ADAL" clId="{5A701DC0-C45A-4788-843E-32E06B2B1173}" dt="2018-08-27T17:31:06.931" v="11" actId="2696"/>
        <pc:sldMkLst>
          <pc:docMk/>
          <pc:sldMk cId="3088550164" sldId="564"/>
        </pc:sldMkLst>
      </pc:sldChg>
      <pc:sldChg chg="del">
        <pc:chgData name="Becky Mann" userId="eb467d60-cff5-406f-b4ef-6c0aacb48478" providerId="ADAL" clId="{5A701DC0-C45A-4788-843E-32E06B2B1173}" dt="2018-08-27T17:31:06.979" v="12" actId="2696"/>
        <pc:sldMkLst>
          <pc:docMk/>
          <pc:sldMk cId="443795149" sldId="565"/>
        </pc:sldMkLst>
      </pc:sldChg>
      <pc:sldChg chg="del">
        <pc:chgData name="Becky Mann" userId="eb467d60-cff5-406f-b4ef-6c0aacb48478" providerId="ADAL" clId="{5A701DC0-C45A-4788-843E-32E06B2B1173}" dt="2018-08-27T17:31:07.032" v="13" actId="2696"/>
        <pc:sldMkLst>
          <pc:docMk/>
          <pc:sldMk cId="3452266985" sldId="566"/>
        </pc:sldMkLst>
      </pc:sldChg>
      <pc:sldChg chg="del">
        <pc:chgData name="Becky Mann" userId="eb467d60-cff5-406f-b4ef-6c0aacb48478" providerId="ADAL" clId="{5A701DC0-C45A-4788-843E-32E06B2B1173}" dt="2018-08-27T17:31:07.073" v="14" actId="2696"/>
        <pc:sldMkLst>
          <pc:docMk/>
          <pc:sldMk cId="3823515898" sldId="567"/>
        </pc:sldMkLst>
      </pc:sldChg>
      <pc:sldChg chg="del">
        <pc:chgData name="Becky Mann" userId="eb467d60-cff5-406f-b4ef-6c0aacb48478" providerId="ADAL" clId="{5A701DC0-C45A-4788-843E-32E06B2B1173}" dt="2018-08-27T17:31:07.119" v="15" actId="2696"/>
        <pc:sldMkLst>
          <pc:docMk/>
          <pc:sldMk cId="736258128" sldId="568"/>
        </pc:sldMkLst>
      </pc:sldChg>
      <pc:sldChg chg="del">
        <pc:chgData name="Becky Mann" userId="eb467d60-cff5-406f-b4ef-6c0aacb48478" providerId="ADAL" clId="{5A701DC0-C45A-4788-843E-32E06B2B1173}" dt="2018-08-27T17:31:07.186" v="16" actId="2696"/>
        <pc:sldMkLst>
          <pc:docMk/>
          <pc:sldMk cId="661869210" sldId="569"/>
        </pc:sldMkLst>
      </pc:sldChg>
      <pc:sldChg chg="del">
        <pc:chgData name="Becky Mann" userId="eb467d60-cff5-406f-b4ef-6c0aacb48478" providerId="ADAL" clId="{5A701DC0-C45A-4788-843E-32E06B2B1173}" dt="2018-08-27T17:31:07.374" v="20" actId="2696"/>
        <pc:sldMkLst>
          <pc:docMk/>
          <pc:sldMk cId="2334170116" sldId="570"/>
        </pc:sldMkLst>
      </pc:sldChg>
      <pc:sldChg chg="del">
        <pc:chgData name="Becky Mann" userId="eb467d60-cff5-406f-b4ef-6c0aacb48478" providerId="ADAL" clId="{5A701DC0-C45A-4788-843E-32E06B2B1173}" dt="2018-08-27T17:31:07.420" v="21" actId="2696"/>
        <pc:sldMkLst>
          <pc:docMk/>
          <pc:sldMk cId="1085119561" sldId="571"/>
        </pc:sldMkLst>
      </pc:sldChg>
      <pc:sldChg chg="del">
        <pc:chgData name="Becky Mann" userId="eb467d60-cff5-406f-b4ef-6c0aacb48478" providerId="ADAL" clId="{5A701DC0-C45A-4788-843E-32E06B2B1173}" dt="2018-08-27T17:31:07.462" v="22" actId="2696"/>
        <pc:sldMkLst>
          <pc:docMk/>
          <pc:sldMk cId="3080846928" sldId="572"/>
        </pc:sldMkLst>
      </pc:sldChg>
      <pc:sldChg chg="del">
        <pc:chgData name="Becky Mann" userId="eb467d60-cff5-406f-b4ef-6c0aacb48478" providerId="ADAL" clId="{5A701DC0-C45A-4788-843E-32E06B2B1173}" dt="2018-08-27T17:31:07.504" v="23" actId="2696"/>
        <pc:sldMkLst>
          <pc:docMk/>
          <pc:sldMk cId="2236778954" sldId="573"/>
        </pc:sldMkLst>
      </pc:sldChg>
      <pc:sldChg chg="del">
        <pc:chgData name="Becky Mann" userId="eb467d60-cff5-406f-b4ef-6c0aacb48478" providerId="ADAL" clId="{5A701DC0-C45A-4788-843E-32E06B2B1173}" dt="2018-08-27T17:31:07.550" v="24" actId="2696"/>
        <pc:sldMkLst>
          <pc:docMk/>
          <pc:sldMk cId="3576879668" sldId="574"/>
        </pc:sldMkLst>
      </pc:sldChg>
      <pc:sldChg chg="del">
        <pc:chgData name="Becky Mann" userId="eb467d60-cff5-406f-b4ef-6c0aacb48478" providerId="ADAL" clId="{5A701DC0-C45A-4788-843E-32E06B2B1173}" dt="2018-08-27T17:31:07.588" v="25" actId="2696"/>
        <pc:sldMkLst>
          <pc:docMk/>
          <pc:sldMk cId="550186719" sldId="575"/>
        </pc:sldMkLst>
      </pc:sldChg>
      <pc:sldChg chg="del">
        <pc:chgData name="Becky Mann" userId="eb467d60-cff5-406f-b4ef-6c0aacb48478" providerId="ADAL" clId="{5A701DC0-C45A-4788-843E-32E06B2B1173}" dt="2018-08-27T17:31:07.667" v="27" actId="2696"/>
        <pc:sldMkLst>
          <pc:docMk/>
          <pc:sldMk cId="3092518426" sldId="576"/>
        </pc:sldMkLst>
      </pc:sldChg>
      <pc:sldChg chg="del">
        <pc:chgData name="Becky Mann" userId="eb467d60-cff5-406f-b4ef-6c0aacb48478" providerId="ADAL" clId="{5A701DC0-C45A-4788-843E-32E06B2B1173}" dt="2018-08-27T17:31:07.633" v="26" actId="2696"/>
        <pc:sldMkLst>
          <pc:docMk/>
          <pc:sldMk cId="223135800" sldId="577"/>
        </pc:sldMkLst>
      </pc:sldChg>
      <pc:sldChg chg="del">
        <pc:chgData name="Becky Mann" userId="eb467d60-cff5-406f-b4ef-6c0aacb48478" providerId="ADAL" clId="{5A701DC0-C45A-4788-843E-32E06B2B1173}" dt="2018-08-27T17:31:07.703" v="28" actId="2696"/>
        <pc:sldMkLst>
          <pc:docMk/>
          <pc:sldMk cId="1739670915" sldId="578"/>
        </pc:sldMkLst>
      </pc:sldChg>
      <pc:sldChg chg="del">
        <pc:chgData name="Becky Mann" userId="eb467d60-cff5-406f-b4ef-6c0aacb48478" providerId="ADAL" clId="{5A701DC0-C45A-4788-843E-32E06B2B1173}" dt="2018-08-27T17:31:07.740" v="29" actId="2696"/>
        <pc:sldMkLst>
          <pc:docMk/>
          <pc:sldMk cId="1882787359" sldId="579"/>
        </pc:sldMkLst>
      </pc:sldChg>
      <pc:sldChg chg="del">
        <pc:chgData name="Becky Mann" userId="eb467d60-cff5-406f-b4ef-6c0aacb48478" providerId="ADAL" clId="{5A701DC0-C45A-4788-843E-32E06B2B1173}" dt="2018-08-27T17:31:07.785" v="30" actId="2696"/>
        <pc:sldMkLst>
          <pc:docMk/>
          <pc:sldMk cId="4093735455" sldId="580"/>
        </pc:sldMkLst>
      </pc:sldChg>
      <pc:sldChg chg="del">
        <pc:chgData name="Becky Mann" userId="eb467d60-cff5-406f-b4ef-6c0aacb48478" providerId="ADAL" clId="{5A701DC0-C45A-4788-843E-32E06B2B1173}" dt="2018-08-27T17:31:07.821" v="31" actId="2696"/>
        <pc:sldMkLst>
          <pc:docMk/>
          <pc:sldMk cId="3014615291" sldId="581"/>
        </pc:sldMkLst>
      </pc:sldChg>
      <pc:sldChg chg="del">
        <pc:chgData name="Becky Mann" userId="eb467d60-cff5-406f-b4ef-6c0aacb48478" providerId="ADAL" clId="{5A701DC0-C45A-4788-843E-32E06B2B1173}" dt="2018-08-27T17:31:07.853" v="32" actId="2696"/>
        <pc:sldMkLst>
          <pc:docMk/>
          <pc:sldMk cId="3019281150" sldId="582"/>
        </pc:sldMkLst>
      </pc:sldChg>
      <pc:sldChg chg="del">
        <pc:chgData name="Becky Mann" userId="eb467d60-cff5-406f-b4ef-6c0aacb48478" providerId="ADAL" clId="{5A701DC0-C45A-4788-843E-32E06B2B1173}" dt="2018-08-27T17:31:07.887" v="33" actId="2696"/>
        <pc:sldMkLst>
          <pc:docMk/>
          <pc:sldMk cId="216707868" sldId="583"/>
        </pc:sldMkLst>
      </pc:sldChg>
      <pc:sldChg chg="del">
        <pc:chgData name="Becky Mann" userId="eb467d60-cff5-406f-b4ef-6c0aacb48478" providerId="ADAL" clId="{5A701DC0-C45A-4788-843E-32E06B2B1173}" dt="2018-08-27T17:31:07.925" v="34" actId="2696"/>
        <pc:sldMkLst>
          <pc:docMk/>
          <pc:sldMk cId="3431849903" sldId="584"/>
        </pc:sldMkLst>
      </pc:sldChg>
      <pc:sldChg chg="del">
        <pc:chgData name="Becky Mann" userId="eb467d60-cff5-406f-b4ef-6c0aacb48478" providerId="ADAL" clId="{5A701DC0-C45A-4788-843E-32E06B2B1173}" dt="2018-08-27T17:31:07.962" v="35" actId="2696"/>
        <pc:sldMkLst>
          <pc:docMk/>
          <pc:sldMk cId="3725557135" sldId="585"/>
        </pc:sldMkLst>
      </pc:sldChg>
      <pc:sldChg chg="del">
        <pc:chgData name="Becky Mann" userId="eb467d60-cff5-406f-b4ef-6c0aacb48478" providerId="ADAL" clId="{5A701DC0-C45A-4788-843E-32E06B2B1173}" dt="2018-08-27T17:31:08.008" v="36" actId="2696"/>
        <pc:sldMkLst>
          <pc:docMk/>
          <pc:sldMk cId="1256322106" sldId="586"/>
        </pc:sldMkLst>
      </pc:sldChg>
      <pc:sldChg chg="del">
        <pc:chgData name="Becky Mann" userId="eb467d60-cff5-406f-b4ef-6c0aacb48478" providerId="ADAL" clId="{5A701DC0-C45A-4788-843E-32E06B2B1173}" dt="2018-08-27T17:31:08.174" v="41" actId="2696"/>
        <pc:sldMkLst>
          <pc:docMk/>
          <pc:sldMk cId="1265938416" sldId="587"/>
        </pc:sldMkLst>
      </pc:sldChg>
      <pc:sldChg chg="del">
        <pc:chgData name="Becky Mann" userId="eb467d60-cff5-406f-b4ef-6c0aacb48478" providerId="ADAL" clId="{5A701DC0-C45A-4788-843E-32E06B2B1173}" dt="2018-08-27T17:31:08.207" v="42" actId="2696"/>
        <pc:sldMkLst>
          <pc:docMk/>
          <pc:sldMk cId="871281373" sldId="588"/>
        </pc:sldMkLst>
      </pc:sldChg>
      <pc:sldChg chg="del">
        <pc:chgData name="Becky Mann" userId="eb467d60-cff5-406f-b4ef-6c0aacb48478" providerId="ADAL" clId="{5A701DC0-C45A-4788-843E-32E06B2B1173}" dt="2018-08-27T17:31:08.240" v="43" actId="2696"/>
        <pc:sldMkLst>
          <pc:docMk/>
          <pc:sldMk cId="1884021772" sldId="589"/>
        </pc:sldMkLst>
      </pc:sldChg>
      <pc:sldChg chg="del">
        <pc:chgData name="Becky Mann" userId="eb467d60-cff5-406f-b4ef-6c0aacb48478" providerId="ADAL" clId="{5A701DC0-C45A-4788-843E-32E06B2B1173}" dt="2018-08-27T17:31:08.272" v="44" actId="2696"/>
        <pc:sldMkLst>
          <pc:docMk/>
          <pc:sldMk cId="2990013500" sldId="590"/>
        </pc:sldMkLst>
      </pc:sldChg>
      <pc:sldChg chg="del">
        <pc:chgData name="Becky Mann" userId="eb467d60-cff5-406f-b4ef-6c0aacb48478" providerId="ADAL" clId="{5A701DC0-C45A-4788-843E-32E06B2B1173}" dt="2018-08-27T17:31:08.303" v="45" actId="2696"/>
        <pc:sldMkLst>
          <pc:docMk/>
          <pc:sldMk cId="3969286673" sldId="591"/>
        </pc:sldMkLst>
      </pc:sldChg>
      <pc:sldChg chg="del">
        <pc:chgData name="Becky Mann" userId="eb467d60-cff5-406f-b4ef-6c0aacb48478" providerId="ADAL" clId="{5A701DC0-C45A-4788-843E-32E06B2B1173}" dt="2018-08-27T17:31:08.333" v="46" actId="2696"/>
        <pc:sldMkLst>
          <pc:docMk/>
          <pc:sldMk cId="2236587113" sldId="592"/>
        </pc:sldMkLst>
      </pc:sldChg>
      <pc:sldChg chg="del">
        <pc:chgData name="Becky Mann" userId="eb467d60-cff5-406f-b4ef-6c0aacb48478" providerId="ADAL" clId="{5A701DC0-C45A-4788-843E-32E06B2B1173}" dt="2018-08-27T17:31:08.364" v="47" actId="2696"/>
        <pc:sldMkLst>
          <pc:docMk/>
          <pc:sldMk cId="2279966888" sldId="593"/>
        </pc:sldMkLst>
      </pc:sldChg>
      <pc:sldChg chg="del">
        <pc:chgData name="Becky Mann" userId="eb467d60-cff5-406f-b4ef-6c0aacb48478" providerId="ADAL" clId="{5A701DC0-C45A-4788-843E-32E06B2B1173}" dt="2018-08-27T17:31:08.391" v="48" actId="2696"/>
        <pc:sldMkLst>
          <pc:docMk/>
          <pc:sldMk cId="2659296749" sldId="594"/>
        </pc:sldMkLst>
      </pc:sldChg>
      <pc:sldChg chg="del">
        <pc:chgData name="Becky Mann" userId="eb467d60-cff5-406f-b4ef-6c0aacb48478" providerId="ADAL" clId="{5A701DC0-C45A-4788-843E-32E06B2B1173}" dt="2018-08-27T17:31:08.422" v="49" actId="2696"/>
        <pc:sldMkLst>
          <pc:docMk/>
          <pc:sldMk cId="58236575" sldId="595"/>
        </pc:sldMkLst>
      </pc:sldChg>
      <pc:sldChg chg="del">
        <pc:chgData name="Becky Mann" userId="eb467d60-cff5-406f-b4ef-6c0aacb48478" providerId="ADAL" clId="{5A701DC0-C45A-4788-843E-32E06B2B1173}" dt="2018-08-27T17:31:08.446" v="50" actId="2696"/>
        <pc:sldMkLst>
          <pc:docMk/>
          <pc:sldMk cId="53894518" sldId="596"/>
        </pc:sldMkLst>
      </pc:sldChg>
      <pc:sldChg chg="del">
        <pc:chgData name="Becky Mann" userId="eb467d60-cff5-406f-b4ef-6c0aacb48478" providerId="ADAL" clId="{5A701DC0-C45A-4788-843E-32E06B2B1173}" dt="2018-08-27T17:31:08.473" v="51" actId="2696"/>
        <pc:sldMkLst>
          <pc:docMk/>
          <pc:sldMk cId="2792726639" sldId="597"/>
        </pc:sldMkLst>
      </pc:sldChg>
      <pc:sldChg chg="del">
        <pc:chgData name="Becky Mann" userId="eb467d60-cff5-406f-b4ef-6c0aacb48478" providerId="ADAL" clId="{5A701DC0-C45A-4788-843E-32E06B2B1173}" dt="2018-08-27T17:31:08.500" v="52" actId="2696"/>
        <pc:sldMkLst>
          <pc:docMk/>
          <pc:sldMk cId="2906087377" sldId="598"/>
        </pc:sldMkLst>
      </pc:sldChg>
      <pc:sldChg chg="del">
        <pc:chgData name="Becky Mann" userId="eb467d60-cff5-406f-b4ef-6c0aacb48478" providerId="ADAL" clId="{5A701DC0-C45A-4788-843E-32E06B2B1173}" dt="2018-08-27T17:31:08.526" v="53" actId="2696"/>
        <pc:sldMkLst>
          <pc:docMk/>
          <pc:sldMk cId="1421509271" sldId="599"/>
        </pc:sldMkLst>
      </pc:sldChg>
      <pc:sldChg chg="del">
        <pc:chgData name="Becky Mann" userId="eb467d60-cff5-406f-b4ef-6c0aacb48478" providerId="ADAL" clId="{5A701DC0-C45A-4788-843E-32E06B2B1173}" dt="2018-08-27T17:31:08.551" v="54" actId="2696"/>
        <pc:sldMkLst>
          <pc:docMk/>
          <pc:sldMk cId="27104351" sldId="600"/>
        </pc:sldMkLst>
      </pc:sldChg>
      <pc:sldChg chg="del">
        <pc:chgData name="Becky Mann" userId="eb467d60-cff5-406f-b4ef-6c0aacb48478" providerId="ADAL" clId="{5A701DC0-C45A-4788-843E-32E06B2B1173}" dt="2018-08-27T17:31:08.574" v="55" actId="2696"/>
        <pc:sldMkLst>
          <pc:docMk/>
          <pc:sldMk cId="3313057707" sldId="601"/>
        </pc:sldMkLst>
      </pc:sldChg>
      <pc:sldChg chg="del">
        <pc:chgData name="Becky Mann" userId="eb467d60-cff5-406f-b4ef-6c0aacb48478" providerId="ADAL" clId="{5A701DC0-C45A-4788-843E-32E06B2B1173}" dt="2018-08-27T17:31:08.600" v="56" actId="2696"/>
        <pc:sldMkLst>
          <pc:docMk/>
          <pc:sldMk cId="904466951" sldId="603"/>
        </pc:sldMkLst>
      </pc:sldChg>
      <pc:sldChg chg="del">
        <pc:chgData name="Becky Mann" userId="eb467d60-cff5-406f-b4ef-6c0aacb48478" providerId="ADAL" clId="{5A701DC0-C45A-4788-843E-32E06B2B1173}" dt="2018-08-27T17:31:08.626" v="57" actId="2696"/>
        <pc:sldMkLst>
          <pc:docMk/>
          <pc:sldMk cId="1277847762" sldId="604"/>
        </pc:sldMkLst>
      </pc:sldChg>
      <pc:sldChg chg="del">
        <pc:chgData name="Becky Mann" userId="eb467d60-cff5-406f-b4ef-6c0aacb48478" providerId="ADAL" clId="{5A701DC0-C45A-4788-843E-32E06B2B1173}" dt="2018-08-27T17:31:08.650" v="58" actId="2696"/>
        <pc:sldMkLst>
          <pc:docMk/>
          <pc:sldMk cId="2700897376" sldId="605"/>
        </pc:sldMkLst>
      </pc:sldChg>
      <pc:sldChg chg="del">
        <pc:chgData name="Becky Mann" userId="eb467d60-cff5-406f-b4ef-6c0aacb48478" providerId="ADAL" clId="{5A701DC0-C45A-4788-843E-32E06B2B1173}" dt="2018-08-27T17:31:08.673" v="59" actId="2696"/>
        <pc:sldMkLst>
          <pc:docMk/>
          <pc:sldMk cId="440110679" sldId="606"/>
        </pc:sldMkLst>
      </pc:sldChg>
      <pc:sldChg chg="del">
        <pc:chgData name="Becky Mann" userId="eb467d60-cff5-406f-b4ef-6c0aacb48478" providerId="ADAL" clId="{5A701DC0-C45A-4788-843E-32E06B2B1173}" dt="2018-08-27T17:31:08.699" v="60" actId="2696"/>
        <pc:sldMkLst>
          <pc:docMk/>
          <pc:sldMk cId="3637385518" sldId="607"/>
        </pc:sldMkLst>
      </pc:sldChg>
      <pc:sldChg chg="del">
        <pc:chgData name="Becky Mann" userId="eb467d60-cff5-406f-b4ef-6c0aacb48478" providerId="ADAL" clId="{5A701DC0-C45A-4788-843E-32E06B2B1173}" dt="2018-08-27T17:31:08.719" v="61" actId="2696"/>
        <pc:sldMkLst>
          <pc:docMk/>
          <pc:sldMk cId="3693572069" sldId="608"/>
        </pc:sldMkLst>
      </pc:sldChg>
      <pc:sldChg chg="del">
        <pc:chgData name="Becky Mann" userId="eb467d60-cff5-406f-b4ef-6c0aacb48478" providerId="ADAL" clId="{5A701DC0-C45A-4788-843E-32E06B2B1173}" dt="2018-08-27T17:31:08.755" v="62" actId="2696"/>
        <pc:sldMkLst>
          <pc:docMk/>
          <pc:sldMk cId="3221856541" sldId="609"/>
        </pc:sldMkLst>
      </pc:sldChg>
      <pc:sldChg chg="del">
        <pc:chgData name="Becky Mann" userId="eb467d60-cff5-406f-b4ef-6c0aacb48478" providerId="ADAL" clId="{5A701DC0-C45A-4788-843E-32E06B2B1173}" dt="2018-08-27T17:31:06.366" v="0" actId="2696"/>
        <pc:sldMkLst>
          <pc:docMk/>
          <pc:sldMk cId="3705215571" sldId="634"/>
        </pc:sldMkLst>
      </pc:sldChg>
      <pc:sldChg chg="del">
        <pc:chgData name="Becky Mann" userId="eb467d60-cff5-406f-b4ef-6c0aacb48478" providerId="ADAL" clId="{5A701DC0-C45A-4788-843E-32E06B2B1173}" dt="2018-08-27T17:31:07.279" v="18" actId="2696"/>
        <pc:sldMkLst>
          <pc:docMk/>
          <pc:sldMk cId="600938108" sldId="635"/>
        </pc:sldMkLst>
      </pc:sldChg>
      <pc:sldChg chg="del">
        <pc:chgData name="Becky Mann" userId="eb467d60-cff5-406f-b4ef-6c0aacb48478" providerId="ADAL" clId="{5A701DC0-C45A-4788-843E-32E06B2B1173}" dt="2018-08-27T17:31:08.106" v="39" actId="2696"/>
        <pc:sldMkLst>
          <pc:docMk/>
          <pc:sldMk cId="12334850" sldId="636"/>
        </pc:sldMkLst>
      </pc:sldChg>
      <pc:sldChg chg="del">
        <pc:chgData name="Becky Mann" userId="eb467d60-cff5-406f-b4ef-6c0aacb48478" providerId="ADAL" clId="{5A701DC0-C45A-4788-843E-32E06B2B1173}" dt="2018-08-27T17:31:06.413" v="1" actId="2696"/>
        <pc:sldMkLst>
          <pc:docMk/>
          <pc:sldMk cId="3134388450" sldId="691"/>
        </pc:sldMkLst>
      </pc:sldChg>
      <pc:sldChg chg="del">
        <pc:chgData name="Becky Mann" userId="eb467d60-cff5-406f-b4ef-6c0aacb48478" providerId="ADAL" clId="{5A701DC0-C45A-4788-843E-32E06B2B1173}" dt="2018-08-27T17:31:07.235" v="17" actId="2696"/>
        <pc:sldMkLst>
          <pc:docMk/>
          <pc:sldMk cId="1758014571" sldId="692"/>
        </pc:sldMkLst>
      </pc:sldChg>
      <pc:sldChg chg="del">
        <pc:chgData name="Becky Mann" userId="eb467d60-cff5-406f-b4ef-6c0aacb48478" providerId="ADAL" clId="{5A701DC0-C45A-4788-843E-32E06B2B1173}" dt="2018-08-27T17:31:07.325" v="19" actId="2696"/>
        <pc:sldMkLst>
          <pc:docMk/>
          <pc:sldMk cId="3428523388" sldId="693"/>
        </pc:sldMkLst>
      </pc:sldChg>
      <pc:sldChg chg="del">
        <pc:chgData name="Becky Mann" userId="eb467d60-cff5-406f-b4ef-6c0aacb48478" providerId="ADAL" clId="{5A701DC0-C45A-4788-843E-32E06B2B1173}" dt="2018-08-27T17:31:08.041" v="37" actId="2696"/>
        <pc:sldMkLst>
          <pc:docMk/>
          <pc:sldMk cId="3113227999" sldId="694"/>
        </pc:sldMkLst>
      </pc:sldChg>
      <pc:sldChg chg="del">
        <pc:chgData name="Becky Mann" userId="eb467d60-cff5-406f-b4ef-6c0aacb48478" providerId="ADAL" clId="{5A701DC0-C45A-4788-843E-32E06B2B1173}" dt="2018-08-27T17:31:08.073" v="38" actId="2696"/>
        <pc:sldMkLst>
          <pc:docMk/>
          <pc:sldMk cId="2153388346" sldId="695"/>
        </pc:sldMkLst>
      </pc:sldChg>
      <pc:sldChg chg="del">
        <pc:chgData name="Becky Mann" userId="eb467d60-cff5-406f-b4ef-6c0aacb48478" providerId="ADAL" clId="{5A701DC0-C45A-4788-843E-32E06B2B1173}" dt="2018-08-27T17:31:08.140" v="40" actId="2696"/>
        <pc:sldMkLst>
          <pc:docMk/>
          <pc:sldMk cId="3048716038" sldId="696"/>
        </pc:sldMkLst>
      </pc:sldChg>
      <pc:sldChg chg="del">
        <pc:chgData name="Becky Mann" userId="eb467d60-cff5-406f-b4ef-6c0aacb48478" providerId="ADAL" clId="{5A701DC0-C45A-4788-843E-32E06B2B1173}" dt="2018-08-27T17:31:08.810" v="63" actId="2696"/>
        <pc:sldMkLst>
          <pc:docMk/>
          <pc:sldMk cId="4152085" sldId="697"/>
        </pc:sldMkLst>
      </pc:sldChg>
    </pc:docChg>
  </pc:docChgLst>
  <pc:docChgLst>
    <pc:chgData name="Becky Mann" userId="eb467d60-cff5-406f-b4ef-6c0aacb48478" providerId="ADAL" clId="{4D36A57D-BF42-4334-B7CD-8488AAB95E77}"/>
    <pc:docChg chg="delSld">
      <pc:chgData name="Becky Mann" userId="eb467d60-cff5-406f-b4ef-6c0aacb48478" providerId="ADAL" clId="{4D36A57D-BF42-4334-B7CD-8488AAB95E77}" dt="2018-08-27T18:44:54.433" v="350" actId="2696"/>
      <pc:docMkLst>
        <pc:docMk/>
      </pc:docMkLst>
      <pc:sldChg chg="del">
        <pc:chgData name="Becky Mann" userId="eb467d60-cff5-406f-b4ef-6c0aacb48478" providerId="ADAL" clId="{4D36A57D-BF42-4334-B7CD-8488AAB95E77}" dt="2018-08-27T18:43:30.454" v="0" actId="2696"/>
        <pc:sldMkLst>
          <pc:docMk/>
          <pc:sldMk cId="2954615745" sldId="256"/>
        </pc:sldMkLst>
      </pc:sldChg>
      <pc:sldChg chg="del">
        <pc:chgData name="Becky Mann" userId="eb467d60-cff5-406f-b4ef-6c0aacb48478" providerId="ADAL" clId="{4D36A57D-BF42-4334-B7CD-8488AAB95E77}" dt="2018-08-27T18:43:30.718" v="7" actId="2696"/>
        <pc:sldMkLst>
          <pc:docMk/>
          <pc:sldMk cId="4197403627" sldId="257"/>
        </pc:sldMkLst>
      </pc:sldChg>
      <pc:sldChg chg="del">
        <pc:chgData name="Becky Mann" userId="eb467d60-cff5-406f-b4ef-6c0aacb48478" providerId="ADAL" clId="{4D36A57D-BF42-4334-B7CD-8488AAB95E77}" dt="2018-08-27T18:43:30.762" v="8" actId="2696"/>
        <pc:sldMkLst>
          <pc:docMk/>
          <pc:sldMk cId="1267779789" sldId="258"/>
        </pc:sldMkLst>
      </pc:sldChg>
      <pc:sldChg chg="del">
        <pc:chgData name="Becky Mann" userId="eb467d60-cff5-406f-b4ef-6c0aacb48478" providerId="ADAL" clId="{4D36A57D-BF42-4334-B7CD-8488AAB95E77}" dt="2018-08-27T18:43:30.806" v="9" actId="2696"/>
        <pc:sldMkLst>
          <pc:docMk/>
          <pc:sldMk cId="40316118" sldId="259"/>
        </pc:sldMkLst>
      </pc:sldChg>
      <pc:sldChg chg="del">
        <pc:chgData name="Becky Mann" userId="eb467d60-cff5-406f-b4ef-6c0aacb48478" providerId="ADAL" clId="{4D36A57D-BF42-4334-B7CD-8488AAB95E77}" dt="2018-08-27T18:43:30.849" v="10" actId="2696"/>
        <pc:sldMkLst>
          <pc:docMk/>
          <pc:sldMk cId="62975364" sldId="260"/>
        </pc:sldMkLst>
      </pc:sldChg>
      <pc:sldChg chg="del">
        <pc:chgData name="Becky Mann" userId="eb467d60-cff5-406f-b4ef-6c0aacb48478" providerId="ADAL" clId="{4D36A57D-BF42-4334-B7CD-8488AAB95E77}" dt="2018-08-27T18:43:30.887" v="11" actId="2696"/>
        <pc:sldMkLst>
          <pc:docMk/>
          <pc:sldMk cId="109588566" sldId="261"/>
        </pc:sldMkLst>
      </pc:sldChg>
      <pc:sldChg chg="del">
        <pc:chgData name="Becky Mann" userId="eb467d60-cff5-406f-b4ef-6c0aacb48478" providerId="ADAL" clId="{4D36A57D-BF42-4334-B7CD-8488AAB95E77}" dt="2018-08-27T18:43:30.934" v="12" actId="2696"/>
        <pc:sldMkLst>
          <pc:docMk/>
          <pc:sldMk cId="3468803574" sldId="262"/>
        </pc:sldMkLst>
      </pc:sldChg>
      <pc:sldChg chg="del">
        <pc:chgData name="Becky Mann" userId="eb467d60-cff5-406f-b4ef-6c0aacb48478" providerId="ADAL" clId="{4D36A57D-BF42-4334-B7CD-8488AAB95E77}" dt="2018-08-27T18:43:30.971" v="13" actId="2696"/>
        <pc:sldMkLst>
          <pc:docMk/>
          <pc:sldMk cId="2167698675" sldId="263"/>
        </pc:sldMkLst>
      </pc:sldChg>
      <pc:sldChg chg="del">
        <pc:chgData name="Becky Mann" userId="eb467d60-cff5-406f-b4ef-6c0aacb48478" providerId="ADAL" clId="{4D36A57D-BF42-4334-B7CD-8488AAB95E77}" dt="2018-08-27T18:43:31.015" v="14" actId="2696"/>
        <pc:sldMkLst>
          <pc:docMk/>
          <pc:sldMk cId="1514780162" sldId="264"/>
        </pc:sldMkLst>
      </pc:sldChg>
      <pc:sldChg chg="del">
        <pc:chgData name="Becky Mann" userId="eb467d60-cff5-406f-b4ef-6c0aacb48478" providerId="ADAL" clId="{4D36A57D-BF42-4334-B7CD-8488AAB95E77}" dt="2018-08-27T18:43:31.054" v="15" actId="2696"/>
        <pc:sldMkLst>
          <pc:docMk/>
          <pc:sldMk cId="37822517" sldId="265"/>
        </pc:sldMkLst>
      </pc:sldChg>
      <pc:sldChg chg="del">
        <pc:chgData name="Becky Mann" userId="eb467d60-cff5-406f-b4ef-6c0aacb48478" providerId="ADAL" clId="{4D36A57D-BF42-4334-B7CD-8488AAB95E77}" dt="2018-08-27T18:43:31.091" v="16" actId="2696"/>
        <pc:sldMkLst>
          <pc:docMk/>
          <pc:sldMk cId="1983189717" sldId="266"/>
        </pc:sldMkLst>
      </pc:sldChg>
      <pc:sldChg chg="del">
        <pc:chgData name="Becky Mann" userId="eb467d60-cff5-406f-b4ef-6c0aacb48478" providerId="ADAL" clId="{4D36A57D-BF42-4334-B7CD-8488AAB95E77}" dt="2018-08-27T18:43:31.175" v="18" actId="2696"/>
        <pc:sldMkLst>
          <pc:docMk/>
          <pc:sldMk cId="4268122013" sldId="267"/>
        </pc:sldMkLst>
      </pc:sldChg>
      <pc:sldChg chg="del">
        <pc:chgData name="Becky Mann" userId="eb467d60-cff5-406f-b4ef-6c0aacb48478" providerId="ADAL" clId="{4D36A57D-BF42-4334-B7CD-8488AAB95E77}" dt="2018-08-27T18:43:31.131" v="17" actId="2696"/>
        <pc:sldMkLst>
          <pc:docMk/>
          <pc:sldMk cId="2025341685" sldId="268"/>
        </pc:sldMkLst>
      </pc:sldChg>
      <pc:sldChg chg="del">
        <pc:chgData name="Becky Mann" userId="eb467d60-cff5-406f-b4ef-6c0aacb48478" providerId="ADAL" clId="{4D36A57D-BF42-4334-B7CD-8488AAB95E77}" dt="2018-08-27T18:43:31.317" v="22" actId="2696"/>
        <pc:sldMkLst>
          <pc:docMk/>
          <pc:sldMk cId="1997103243" sldId="269"/>
        </pc:sldMkLst>
      </pc:sldChg>
      <pc:sldChg chg="del">
        <pc:chgData name="Becky Mann" userId="eb467d60-cff5-406f-b4ef-6c0aacb48478" providerId="ADAL" clId="{4D36A57D-BF42-4334-B7CD-8488AAB95E77}" dt="2018-08-27T18:43:31.351" v="23" actId="2696"/>
        <pc:sldMkLst>
          <pc:docMk/>
          <pc:sldMk cId="2413815532" sldId="270"/>
        </pc:sldMkLst>
      </pc:sldChg>
      <pc:sldChg chg="del">
        <pc:chgData name="Becky Mann" userId="eb467d60-cff5-406f-b4ef-6c0aacb48478" providerId="ADAL" clId="{4D36A57D-BF42-4334-B7CD-8488AAB95E77}" dt="2018-08-27T18:43:31.384" v="24" actId="2696"/>
        <pc:sldMkLst>
          <pc:docMk/>
          <pc:sldMk cId="1786541496" sldId="271"/>
        </pc:sldMkLst>
      </pc:sldChg>
      <pc:sldChg chg="del">
        <pc:chgData name="Becky Mann" userId="eb467d60-cff5-406f-b4ef-6c0aacb48478" providerId="ADAL" clId="{4D36A57D-BF42-4334-B7CD-8488AAB95E77}" dt="2018-08-27T18:43:31.418" v="25" actId="2696"/>
        <pc:sldMkLst>
          <pc:docMk/>
          <pc:sldMk cId="726756780" sldId="272"/>
        </pc:sldMkLst>
      </pc:sldChg>
      <pc:sldChg chg="del">
        <pc:chgData name="Becky Mann" userId="eb467d60-cff5-406f-b4ef-6c0aacb48478" providerId="ADAL" clId="{4D36A57D-BF42-4334-B7CD-8488AAB95E77}" dt="2018-08-27T18:43:31.456" v="26" actId="2696"/>
        <pc:sldMkLst>
          <pc:docMk/>
          <pc:sldMk cId="1412433513" sldId="273"/>
        </pc:sldMkLst>
      </pc:sldChg>
      <pc:sldChg chg="del">
        <pc:chgData name="Becky Mann" userId="eb467d60-cff5-406f-b4ef-6c0aacb48478" providerId="ADAL" clId="{4D36A57D-BF42-4334-B7CD-8488AAB95E77}" dt="2018-08-27T18:43:31.679" v="32" actId="2696"/>
        <pc:sldMkLst>
          <pc:docMk/>
          <pc:sldMk cId="4054746119" sldId="274"/>
        </pc:sldMkLst>
      </pc:sldChg>
      <pc:sldChg chg="del">
        <pc:chgData name="Becky Mann" userId="eb467d60-cff5-406f-b4ef-6c0aacb48478" providerId="ADAL" clId="{4D36A57D-BF42-4334-B7CD-8488AAB95E77}" dt="2018-08-27T18:43:31.497" v="27" actId="2696"/>
        <pc:sldMkLst>
          <pc:docMk/>
          <pc:sldMk cId="2028040962" sldId="276"/>
        </pc:sldMkLst>
      </pc:sldChg>
      <pc:sldChg chg="del">
        <pc:chgData name="Becky Mann" userId="eb467d60-cff5-406f-b4ef-6c0aacb48478" providerId="ADAL" clId="{4D36A57D-BF42-4334-B7CD-8488AAB95E77}" dt="2018-08-27T18:43:31.533" v="28" actId="2696"/>
        <pc:sldMkLst>
          <pc:docMk/>
          <pc:sldMk cId="3284215811" sldId="277"/>
        </pc:sldMkLst>
      </pc:sldChg>
      <pc:sldChg chg="del">
        <pc:chgData name="Becky Mann" userId="eb467d60-cff5-406f-b4ef-6c0aacb48478" providerId="ADAL" clId="{4D36A57D-BF42-4334-B7CD-8488AAB95E77}" dt="2018-08-27T18:43:31.572" v="29" actId="2696"/>
        <pc:sldMkLst>
          <pc:docMk/>
          <pc:sldMk cId="754331333" sldId="278"/>
        </pc:sldMkLst>
      </pc:sldChg>
      <pc:sldChg chg="del">
        <pc:chgData name="Becky Mann" userId="eb467d60-cff5-406f-b4ef-6c0aacb48478" providerId="ADAL" clId="{4D36A57D-BF42-4334-B7CD-8488AAB95E77}" dt="2018-08-27T18:43:31.612" v="30" actId="2696"/>
        <pc:sldMkLst>
          <pc:docMk/>
          <pc:sldMk cId="892344327" sldId="279"/>
        </pc:sldMkLst>
      </pc:sldChg>
      <pc:sldChg chg="del">
        <pc:chgData name="Becky Mann" userId="eb467d60-cff5-406f-b4ef-6c0aacb48478" providerId="ADAL" clId="{4D36A57D-BF42-4334-B7CD-8488AAB95E77}" dt="2018-08-27T18:43:31.650" v="31" actId="2696"/>
        <pc:sldMkLst>
          <pc:docMk/>
          <pc:sldMk cId="79725647" sldId="280"/>
        </pc:sldMkLst>
      </pc:sldChg>
      <pc:sldChg chg="del">
        <pc:chgData name="Becky Mann" userId="eb467d60-cff5-406f-b4ef-6c0aacb48478" providerId="ADAL" clId="{4D36A57D-BF42-4334-B7CD-8488AAB95E77}" dt="2018-08-27T18:43:31.719" v="33" actId="2696"/>
        <pc:sldMkLst>
          <pc:docMk/>
          <pc:sldMk cId="260371550" sldId="281"/>
        </pc:sldMkLst>
      </pc:sldChg>
      <pc:sldChg chg="del">
        <pc:chgData name="Becky Mann" userId="eb467d60-cff5-406f-b4ef-6c0aacb48478" providerId="ADAL" clId="{4D36A57D-BF42-4334-B7CD-8488AAB95E77}" dt="2018-08-27T18:43:31.901" v="38" actId="2696"/>
        <pc:sldMkLst>
          <pc:docMk/>
          <pc:sldMk cId="412278223" sldId="282"/>
        </pc:sldMkLst>
      </pc:sldChg>
      <pc:sldChg chg="del">
        <pc:chgData name="Becky Mann" userId="eb467d60-cff5-406f-b4ef-6c0aacb48478" providerId="ADAL" clId="{4D36A57D-BF42-4334-B7CD-8488AAB95E77}" dt="2018-08-27T18:43:31.946" v="39" actId="2696"/>
        <pc:sldMkLst>
          <pc:docMk/>
          <pc:sldMk cId="3130637292" sldId="283"/>
        </pc:sldMkLst>
      </pc:sldChg>
      <pc:sldChg chg="del">
        <pc:chgData name="Becky Mann" userId="eb467d60-cff5-406f-b4ef-6c0aacb48478" providerId="ADAL" clId="{4D36A57D-BF42-4334-B7CD-8488AAB95E77}" dt="2018-08-27T18:43:32.188" v="45" actId="2696"/>
        <pc:sldMkLst>
          <pc:docMk/>
          <pc:sldMk cId="3053382788" sldId="284"/>
        </pc:sldMkLst>
      </pc:sldChg>
      <pc:sldChg chg="del">
        <pc:chgData name="Becky Mann" userId="eb467d60-cff5-406f-b4ef-6c0aacb48478" providerId="ADAL" clId="{4D36A57D-BF42-4334-B7CD-8488AAB95E77}" dt="2018-08-27T18:43:32.303" v="48" actId="2696"/>
        <pc:sldMkLst>
          <pc:docMk/>
          <pc:sldMk cId="1503132178" sldId="285"/>
        </pc:sldMkLst>
      </pc:sldChg>
      <pc:sldChg chg="del">
        <pc:chgData name="Becky Mann" userId="eb467d60-cff5-406f-b4ef-6c0aacb48478" providerId="ADAL" clId="{4D36A57D-BF42-4334-B7CD-8488AAB95E77}" dt="2018-08-27T18:43:32.390" v="50" actId="2696"/>
        <pc:sldMkLst>
          <pc:docMk/>
          <pc:sldMk cId="3587480872" sldId="286"/>
        </pc:sldMkLst>
      </pc:sldChg>
      <pc:sldChg chg="del">
        <pc:chgData name="Becky Mann" userId="eb467d60-cff5-406f-b4ef-6c0aacb48478" providerId="ADAL" clId="{4D36A57D-BF42-4334-B7CD-8488AAB95E77}" dt="2018-08-27T18:43:31.984" v="40" actId="2696"/>
        <pc:sldMkLst>
          <pc:docMk/>
          <pc:sldMk cId="1660169838" sldId="287"/>
        </pc:sldMkLst>
      </pc:sldChg>
      <pc:sldChg chg="del">
        <pc:chgData name="Becky Mann" userId="eb467d60-cff5-406f-b4ef-6c0aacb48478" providerId="ADAL" clId="{4D36A57D-BF42-4334-B7CD-8488AAB95E77}" dt="2018-08-27T18:43:32.023" v="41" actId="2696"/>
        <pc:sldMkLst>
          <pc:docMk/>
          <pc:sldMk cId="918966387" sldId="288"/>
        </pc:sldMkLst>
      </pc:sldChg>
      <pc:sldChg chg="del">
        <pc:chgData name="Becky Mann" userId="eb467d60-cff5-406f-b4ef-6c0aacb48478" providerId="ADAL" clId="{4D36A57D-BF42-4334-B7CD-8488AAB95E77}" dt="2018-08-27T18:43:32.064" v="42" actId="2696"/>
        <pc:sldMkLst>
          <pc:docMk/>
          <pc:sldMk cId="799314670" sldId="289"/>
        </pc:sldMkLst>
      </pc:sldChg>
      <pc:sldChg chg="del">
        <pc:chgData name="Becky Mann" userId="eb467d60-cff5-406f-b4ef-6c0aacb48478" providerId="ADAL" clId="{4D36A57D-BF42-4334-B7CD-8488AAB95E77}" dt="2018-08-27T18:43:32.101" v="43" actId="2696"/>
        <pc:sldMkLst>
          <pc:docMk/>
          <pc:sldMk cId="881311548" sldId="290"/>
        </pc:sldMkLst>
      </pc:sldChg>
      <pc:sldChg chg="del">
        <pc:chgData name="Becky Mann" userId="eb467d60-cff5-406f-b4ef-6c0aacb48478" providerId="ADAL" clId="{4D36A57D-BF42-4334-B7CD-8488AAB95E77}" dt="2018-08-27T18:43:32.148" v="44" actId="2696"/>
        <pc:sldMkLst>
          <pc:docMk/>
          <pc:sldMk cId="579877271" sldId="291"/>
        </pc:sldMkLst>
      </pc:sldChg>
      <pc:sldChg chg="del">
        <pc:chgData name="Becky Mann" userId="eb467d60-cff5-406f-b4ef-6c0aacb48478" providerId="ADAL" clId="{4D36A57D-BF42-4334-B7CD-8488AAB95E77}" dt="2018-08-27T18:43:32.230" v="46" actId="2696"/>
        <pc:sldMkLst>
          <pc:docMk/>
          <pc:sldMk cId="1924830922" sldId="292"/>
        </pc:sldMkLst>
      </pc:sldChg>
      <pc:sldChg chg="del">
        <pc:chgData name="Becky Mann" userId="eb467d60-cff5-406f-b4ef-6c0aacb48478" providerId="ADAL" clId="{4D36A57D-BF42-4334-B7CD-8488AAB95E77}" dt="2018-08-27T18:43:32.266" v="47" actId="2696"/>
        <pc:sldMkLst>
          <pc:docMk/>
          <pc:sldMk cId="2559492309" sldId="293"/>
        </pc:sldMkLst>
      </pc:sldChg>
      <pc:sldChg chg="del">
        <pc:chgData name="Becky Mann" userId="eb467d60-cff5-406f-b4ef-6c0aacb48478" providerId="ADAL" clId="{4D36A57D-BF42-4334-B7CD-8488AAB95E77}" dt="2018-08-27T18:43:32.354" v="49" actId="2696"/>
        <pc:sldMkLst>
          <pc:docMk/>
          <pc:sldMk cId="3842237735" sldId="294"/>
        </pc:sldMkLst>
      </pc:sldChg>
      <pc:sldChg chg="del">
        <pc:chgData name="Becky Mann" userId="eb467d60-cff5-406f-b4ef-6c0aacb48478" providerId="ADAL" clId="{4D36A57D-BF42-4334-B7CD-8488AAB95E77}" dt="2018-08-27T18:43:32.431" v="51" actId="2696"/>
        <pc:sldMkLst>
          <pc:docMk/>
          <pc:sldMk cId="2909590545" sldId="295"/>
        </pc:sldMkLst>
      </pc:sldChg>
      <pc:sldChg chg="del">
        <pc:chgData name="Becky Mann" userId="eb467d60-cff5-406f-b4ef-6c0aacb48478" providerId="ADAL" clId="{4D36A57D-BF42-4334-B7CD-8488AAB95E77}" dt="2018-08-27T18:43:32.462" v="52" actId="2696"/>
        <pc:sldMkLst>
          <pc:docMk/>
          <pc:sldMk cId="2190060406" sldId="296"/>
        </pc:sldMkLst>
      </pc:sldChg>
      <pc:sldChg chg="del">
        <pc:chgData name="Becky Mann" userId="eb467d60-cff5-406f-b4ef-6c0aacb48478" providerId="ADAL" clId="{4D36A57D-BF42-4334-B7CD-8488AAB95E77}" dt="2018-08-27T18:43:32.540" v="54" actId="2696"/>
        <pc:sldMkLst>
          <pc:docMk/>
          <pc:sldMk cId="961067235" sldId="297"/>
        </pc:sldMkLst>
      </pc:sldChg>
      <pc:sldChg chg="del">
        <pc:chgData name="Becky Mann" userId="eb467d60-cff5-406f-b4ef-6c0aacb48478" providerId="ADAL" clId="{4D36A57D-BF42-4334-B7CD-8488AAB95E77}" dt="2018-08-27T18:43:32.501" v="53" actId="2696"/>
        <pc:sldMkLst>
          <pc:docMk/>
          <pc:sldMk cId="895886636" sldId="298"/>
        </pc:sldMkLst>
      </pc:sldChg>
      <pc:sldChg chg="del">
        <pc:chgData name="Becky Mann" userId="eb467d60-cff5-406f-b4ef-6c0aacb48478" providerId="ADAL" clId="{4D36A57D-BF42-4334-B7CD-8488AAB95E77}" dt="2018-08-27T18:43:32.581" v="55" actId="2696"/>
        <pc:sldMkLst>
          <pc:docMk/>
          <pc:sldMk cId="2247129780" sldId="299"/>
        </pc:sldMkLst>
      </pc:sldChg>
      <pc:sldChg chg="del">
        <pc:chgData name="Becky Mann" userId="eb467d60-cff5-406f-b4ef-6c0aacb48478" providerId="ADAL" clId="{4D36A57D-BF42-4334-B7CD-8488AAB95E77}" dt="2018-08-27T18:43:32.652" v="57" actId="2696"/>
        <pc:sldMkLst>
          <pc:docMk/>
          <pc:sldMk cId="3069629363" sldId="300"/>
        </pc:sldMkLst>
      </pc:sldChg>
      <pc:sldChg chg="del">
        <pc:chgData name="Becky Mann" userId="eb467d60-cff5-406f-b4ef-6c0aacb48478" providerId="ADAL" clId="{4D36A57D-BF42-4334-B7CD-8488AAB95E77}" dt="2018-08-27T18:43:32.722" v="59" actId="2696"/>
        <pc:sldMkLst>
          <pc:docMk/>
          <pc:sldMk cId="4040821978" sldId="301"/>
        </pc:sldMkLst>
      </pc:sldChg>
      <pc:sldChg chg="del">
        <pc:chgData name="Becky Mann" userId="eb467d60-cff5-406f-b4ef-6c0aacb48478" providerId="ADAL" clId="{4D36A57D-BF42-4334-B7CD-8488AAB95E77}" dt="2018-08-27T18:43:32.620" v="56" actId="2696"/>
        <pc:sldMkLst>
          <pc:docMk/>
          <pc:sldMk cId="1888799458" sldId="302"/>
        </pc:sldMkLst>
      </pc:sldChg>
      <pc:sldChg chg="del">
        <pc:chgData name="Becky Mann" userId="eb467d60-cff5-406f-b4ef-6c0aacb48478" providerId="ADAL" clId="{4D36A57D-BF42-4334-B7CD-8488AAB95E77}" dt="2018-08-27T18:43:32.682" v="58" actId="2696"/>
        <pc:sldMkLst>
          <pc:docMk/>
          <pc:sldMk cId="969377059" sldId="303"/>
        </pc:sldMkLst>
      </pc:sldChg>
      <pc:sldChg chg="del">
        <pc:chgData name="Becky Mann" userId="eb467d60-cff5-406f-b4ef-6c0aacb48478" providerId="ADAL" clId="{4D36A57D-BF42-4334-B7CD-8488AAB95E77}" dt="2018-08-27T18:43:32.881" v="64" actId="2696"/>
        <pc:sldMkLst>
          <pc:docMk/>
          <pc:sldMk cId="1393459374" sldId="304"/>
        </pc:sldMkLst>
      </pc:sldChg>
      <pc:sldChg chg="del">
        <pc:chgData name="Becky Mann" userId="eb467d60-cff5-406f-b4ef-6c0aacb48478" providerId="ADAL" clId="{4D36A57D-BF42-4334-B7CD-8488AAB95E77}" dt="2018-08-27T18:43:32.916" v="65" actId="2696"/>
        <pc:sldMkLst>
          <pc:docMk/>
          <pc:sldMk cId="3817468511" sldId="305"/>
        </pc:sldMkLst>
      </pc:sldChg>
      <pc:sldChg chg="del">
        <pc:chgData name="Becky Mann" userId="eb467d60-cff5-406f-b4ef-6c0aacb48478" providerId="ADAL" clId="{4D36A57D-BF42-4334-B7CD-8488AAB95E77}" dt="2018-08-27T18:43:32.951" v="66" actId="2696"/>
        <pc:sldMkLst>
          <pc:docMk/>
          <pc:sldMk cId="2461872318" sldId="306"/>
        </pc:sldMkLst>
      </pc:sldChg>
      <pc:sldChg chg="del">
        <pc:chgData name="Becky Mann" userId="eb467d60-cff5-406f-b4ef-6c0aacb48478" providerId="ADAL" clId="{4D36A57D-BF42-4334-B7CD-8488AAB95E77}" dt="2018-08-27T18:43:32.988" v="67" actId="2696"/>
        <pc:sldMkLst>
          <pc:docMk/>
          <pc:sldMk cId="3293897136" sldId="307"/>
        </pc:sldMkLst>
      </pc:sldChg>
      <pc:sldChg chg="del">
        <pc:chgData name="Becky Mann" userId="eb467d60-cff5-406f-b4ef-6c0aacb48478" providerId="ADAL" clId="{4D36A57D-BF42-4334-B7CD-8488AAB95E77}" dt="2018-08-27T18:43:33.017" v="68" actId="2696"/>
        <pc:sldMkLst>
          <pc:docMk/>
          <pc:sldMk cId="2758380305" sldId="308"/>
        </pc:sldMkLst>
      </pc:sldChg>
      <pc:sldChg chg="del">
        <pc:chgData name="Becky Mann" userId="eb467d60-cff5-406f-b4ef-6c0aacb48478" providerId="ADAL" clId="{4D36A57D-BF42-4334-B7CD-8488AAB95E77}" dt="2018-08-27T18:43:33.047" v="69" actId="2696"/>
        <pc:sldMkLst>
          <pc:docMk/>
          <pc:sldMk cId="3953896286" sldId="309"/>
        </pc:sldMkLst>
      </pc:sldChg>
      <pc:sldChg chg="del">
        <pc:chgData name="Becky Mann" userId="eb467d60-cff5-406f-b4ef-6c0aacb48478" providerId="ADAL" clId="{4D36A57D-BF42-4334-B7CD-8488AAB95E77}" dt="2018-08-27T18:43:33.085" v="70" actId="2696"/>
        <pc:sldMkLst>
          <pc:docMk/>
          <pc:sldMk cId="3598803477" sldId="310"/>
        </pc:sldMkLst>
      </pc:sldChg>
      <pc:sldChg chg="del">
        <pc:chgData name="Becky Mann" userId="eb467d60-cff5-406f-b4ef-6c0aacb48478" providerId="ADAL" clId="{4D36A57D-BF42-4334-B7CD-8488AAB95E77}" dt="2018-08-27T18:43:33.119" v="71" actId="2696"/>
        <pc:sldMkLst>
          <pc:docMk/>
          <pc:sldMk cId="1419938255" sldId="311"/>
        </pc:sldMkLst>
      </pc:sldChg>
      <pc:sldChg chg="del">
        <pc:chgData name="Becky Mann" userId="eb467d60-cff5-406f-b4ef-6c0aacb48478" providerId="ADAL" clId="{4D36A57D-BF42-4334-B7CD-8488AAB95E77}" dt="2018-08-27T18:43:33.155" v="72" actId="2696"/>
        <pc:sldMkLst>
          <pc:docMk/>
          <pc:sldMk cId="787659407" sldId="312"/>
        </pc:sldMkLst>
      </pc:sldChg>
      <pc:sldChg chg="del">
        <pc:chgData name="Becky Mann" userId="eb467d60-cff5-406f-b4ef-6c0aacb48478" providerId="ADAL" clId="{4D36A57D-BF42-4334-B7CD-8488AAB95E77}" dt="2018-08-27T18:43:33.217" v="74" actId="2696"/>
        <pc:sldMkLst>
          <pc:docMk/>
          <pc:sldMk cId="2265798758" sldId="313"/>
        </pc:sldMkLst>
      </pc:sldChg>
      <pc:sldChg chg="del">
        <pc:chgData name="Becky Mann" userId="eb467d60-cff5-406f-b4ef-6c0aacb48478" providerId="ADAL" clId="{4D36A57D-BF42-4334-B7CD-8488AAB95E77}" dt="2018-08-27T18:43:33.255" v="75" actId="2696"/>
        <pc:sldMkLst>
          <pc:docMk/>
          <pc:sldMk cId="4200973317" sldId="314"/>
        </pc:sldMkLst>
      </pc:sldChg>
      <pc:sldChg chg="del">
        <pc:chgData name="Becky Mann" userId="eb467d60-cff5-406f-b4ef-6c0aacb48478" providerId="ADAL" clId="{4D36A57D-BF42-4334-B7CD-8488AAB95E77}" dt="2018-08-27T18:43:33.189" v="73" actId="2696"/>
        <pc:sldMkLst>
          <pc:docMk/>
          <pc:sldMk cId="3283004789" sldId="315"/>
        </pc:sldMkLst>
      </pc:sldChg>
      <pc:sldChg chg="del">
        <pc:chgData name="Becky Mann" userId="eb467d60-cff5-406f-b4ef-6c0aacb48478" providerId="ADAL" clId="{4D36A57D-BF42-4334-B7CD-8488AAB95E77}" dt="2018-08-27T18:43:33.404" v="80" actId="2696"/>
        <pc:sldMkLst>
          <pc:docMk/>
          <pc:sldMk cId="2024201776" sldId="316"/>
        </pc:sldMkLst>
      </pc:sldChg>
      <pc:sldChg chg="del">
        <pc:chgData name="Becky Mann" userId="eb467d60-cff5-406f-b4ef-6c0aacb48478" providerId="ADAL" clId="{4D36A57D-BF42-4334-B7CD-8488AAB95E77}" dt="2018-08-27T18:43:33.560" v="85" actId="2696"/>
        <pc:sldMkLst>
          <pc:docMk/>
          <pc:sldMk cId="2250176408" sldId="317"/>
        </pc:sldMkLst>
      </pc:sldChg>
      <pc:sldChg chg="del">
        <pc:chgData name="Becky Mann" userId="eb467d60-cff5-406f-b4ef-6c0aacb48478" providerId="ADAL" clId="{4D36A57D-BF42-4334-B7CD-8488AAB95E77}" dt="2018-08-27T18:43:33.589" v="86" actId="2696"/>
        <pc:sldMkLst>
          <pc:docMk/>
          <pc:sldMk cId="1498360641" sldId="318"/>
        </pc:sldMkLst>
      </pc:sldChg>
      <pc:sldChg chg="del">
        <pc:chgData name="Becky Mann" userId="eb467d60-cff5-406f-b4ef-6c0aacb48478" providerId="ADAL" clId="{4D36A57D-BF42-4334-B7CD-8488AAB95E77}" dt="2018-08-27T18:43:33.620" v="87" actId="2696"/>
        <pc:sldMkLst>
          <pc:docMk/>
          <pc:sldMk cId="2115053894" sldId="319"/>
        </pc:sldMkLst>
      </pc:sldChg>
      <pc:sldChg chg="del">
        <pc:chgData name="Becky Mann" userId="eb467d60-cff5-406f-b4ef-6c0aacb48478" providerId="ADAL" clId="{4D36A57D-BF42-4334-B7CD-8488AAB95E77}" dt="2018-08-27T18:43:33.647" v="88" actId="2696"/>
        <pc:sldMkLst>
          <pc:docMk/>
          <pc:sldMk cId="274512618" sldId="320"/>
        </pc:sldMkLst>
      </pc:sldChg>
      <pc:sldChg chg="del">
        <pc:chgData name="Becky Mann" userId="eb467d60-cff5-406f-b4ef-6c0aacb48478" providerId="ADAL" clId="{4D36A57D-BF42-4334-B7CD-8488AAB95E77}" dt="2018-08-27T18:43:33.685" v="89" actId="2696"/>
        <pc:sldMkLst>
          <pc:docMk/>
          <pc:sldMk cId="2592657017" sldId="321"/>
        </pc:sldMkLst>
      </pc:sldChg>
      <pc:sldChg chg="del">
        <pc:chgData name="Becky Mann" userId="eb467d60-cff5-406f-b4ef-6c0aacb48478" providerId="ADAL" clId="{4D36A57D-BF42-4334-B7CD-8488AAB95E77}" dt="2018-08-27T18:43:33.434" v="81" actId="2696"/>
        <pc:sldMkLst>
          <pc:docMk/>
          <pc:sldMk cId="3514270331" sldId="322"/>
        </pc:sldMkLst>
      </pc:sldChg>
      <pc:sldChg chg="del">
        <pc:chgData name="Becky Mann" userId="eb467d60-cff5-406f-b4ef-6c0aacb48478" providerId="ADAL" clId="{4D36A57D-BF42-4334-B7CD-8488AAB95E77}" dt="2018-08-27T18:43:33.464" v="82" actId="2696"/>
        <pc:sldMkLst>
          <pc:docMk/>
          <pc:sldMk cId="510086316" sldId="323"/>
        </pc:sldMkLst>
      </pc:sldChg>
      <pc:sldChg chg="del">
        <pc:chgData name="Becky Mann" userId="eb467d60-cff5-406f-b4ef-6c0aacb48478" providerId="ADAL" clId="{4D36A57D-BF42-4334-B7CD-8488AAB95E77}" dt="2018-08-27T18:43:33.499" v="83" actId="2696"/>
        <pc:sldMkLst>
          <pc:docMk/>
          <pc:sldMk cId="2011447127" sldId="324"/>
        </pc:sldMkLst>
      </pc:sldChg>
      <pc:sldChg chg="del">
        <pc:chgData name="Becky Mann" userId="eb467d60-cff5-406f-b4ef-6c0aacb48478" providerId="ADAL" clId="{4D36A57D-BF42-4334-B7CD-8488AAB95E77}" dt="2018-08-27T18:43:33.530" v="84" actId="2696"/>
        <pc:sldMkLst>
          <pc:docMk/>
          <pc:sldMk cId="3995542301" sldId="325"/>
        </pc:sldMkLst>
      </pc:sldChg>
      <pc:sldChg chg="del">
        <pc:chgData name="Becky Mann" userId="eb467d60-cff5-406f-b4ef-6c0aacb48478" providerId="ADAL" clId="{4D36A57D-BF42-4334-B7CD-8488AAB95E77}" dt="2018-08-27T18:43:33.832" v="94" actId="2696"/>
        <pc:sldMkLst>
          <pc:docMk/>
          <pc:sldMk cId="2530393652" sldId="326"/>
        </pc:sldMkLst>
      </pc:sldChg>
      <pc:sldChg chg="del">
        <pc:chgData name="Becky Mann" userId="eb467d60-cff5-406f-b4ef-6c0aacb48478" providerId="ADAL" clId="{4D36A57D-BF42-4334-B7CD-8488AAB95E77}" dt="2018-08-27T18:43:33.858" v="95" actId="2696"/>
        <pc:sldMkLst>
          <pc:docMk/>
          <pc:sldMk cId="387205813" sldId="327"/>
        </pc:sldMkLst>
      </pc:sldChg>
      <pc:sldChg chg="del">
        <pc:chgData name="Becky Mann" userId="eb467d60-cff5-406f-b4ef-6c0aacb48478" providerId="ADAL" clId="{4D36A57D-BF42-4334-B7CD-8488AAB95E77}" dt="2018-08-27T18:43:33.895" v="96" actId="2696"/>
        <pc:sldMkLst>
          <pc:docMk/>
          <pc:sldMk cId="3566580247" sldId="328"/>
        </pc:sldMkLst>
      </pc:sldChg>
      <pc:sldChg chg="del">
        <pc:chgData name="Becky Mann" userId="eb467d60-cff5-406f-b4ef-6c0aacb48478" providerId="ADAL" clId="{4D36A57D-BF42-4334-B7CD-8488AAB95E77}" dt="2018-08-27T18:43:33.924" v="97" actId="2696"/>
        <pc:sldMkLst>
          <pc:docMk/>
          <pc:sldMk cId="272891693" sldId="329"/>
        </pc:sldMkLst>
      </pc:sldChg>
      <pc:sldChg chg="del">
        <pc:chgData name="Becky Mann" userId="eb467d60-cff5-406f-b4ef-6c0aacb48478" providerId="ADAL" clId="{4D36A57D-BF42-4334-B7CD-8488AAB95E77}" dt="2018-08-27T18:43:33.956" v="98" actId="2696"/>
        <pc:sldMkLst>
          <pc:docMk/>
          <pc:sldMk cId="2684256607" sldId="330"/>
        </pc:sldMkLst>
      </pc:sldChg>
      <pc:sldChg chg="del">
        <pc:chgData name="Becky Mann" userId="eb467d60-cff5-406f-b4ef-6c0aacb48478" providerId="ADAL" clId="{4D36A57D-BF42-4334-B7CD-8488AAB95E77}" dt="2018-08-27T18:43:33.996" v="99" actId="2696"/>
        <pc:sldMkLst>
          <pc:docMk/>
          <pc:sldMk cId="1022537552" sldId="331"/>
        </pc:sldMkLst>
      </pc:sldChg>
      <pc:sldChg chg="del">
        <pc:chgData name="Becky Mann" userId="eb467d60-cff5-406f-b4ef-6c0aacb48478" providerId="ADAL" clId="{4D36A57D-BF42-4334-B7CD-8488AAB95E77}" dt="2018-08-27T18:43:34.031" v="100" actId="2696"/>
        <pc:sldMkLst>
          <pc:docMk/>
          <pc:sldMk cId="1346577054" sldId="332"/>
        </pc:sldMkLst>
      </pc:sldChg>
      <pc:sldChg chg="del">
        <pc:chgData name="Becky Mann" userId="eb467d60-cff5-406f-b4ef-6c0aacb48478" providerId="ADAL" clId="{4D36A57D-BF42-4334-B7CD-8488AAB95E77}" dt="2018-08-27T18:43:34.060" v="101" actId="2696"/>
        <pc:sldMkLst>
          <pc:docMk/>
          <pc:sldMk cId="3191637485" sldId="333"/>
        </pc:sldMkLst>
      </pc:sldChg>
      <pc:sldChg chg="del">
        <pc:chgData name="Becky Mann" userId="eb467d60-cff5-406f-b4ef-6c0aacb48478" providerId="ADAL" clId="{4D36A57D-BF42-4334-B7CD-8488AAB95E77}" dt="2018-08-27T18:43:34.090" v="102" actId="2696"/>
        <pc:sldMkLst>
          <pc:docMk/>
          <pc:sldMk cId="514820736" sldId="334"/>
        </pc:sldMkLst>
      </pc:sldChg>
      <pc:sldChg chg="del">
        <pc:chgData name="Becky Mann" userId="eb467d60-cff5-406f-b4ef-6c0aacb48478" providerId="ADAL" clId="{4D36A57D-BF42-4334-B7CD-8488AAB95E77}" dt="2018-08-27T18:43:34.123" v="103" actId="2696"/>
        <pc:sldMkLst>
          <pc:docMk/>
          <pc:sldMk cId="2924405351" sldId="335"/>
        </pc:sldMkLst>
      </pc:sldChg>
      <pc:sldChg chg="del">
        <pc:chgData name="Becky Mann" userId="eb467d60-cff5-406f-b4ef-6c0aacb48478" providerId="ADAL" clId="{4D36A57D-BF42-4334-B7CD-8488AAB95E77}" dt="2018-08-27T18:43:34.151" v="104" actId="2696"/>
        <pc:sldMkLst>
          <pc:docMk/>
          <pc:sldMk cId="526028123" sldId="336"/>
        </pc:sldMkLst>
      </pc:sldChg>
      <pc:sldChg chg="del">
        <pc:chgData name="Becky Mann" userId="eb467d60-cff5-406f-b4ef-6c0aacb48478" providerId="ADAL" clId="{4D36A57D-BF42-4334-B7CD-8488AAB95E77}" dt="2018-08-27T18:43:34.176" v="105" actId="2696"/>
        <pc:sldMkLst>
          <pc:docMk/>
          <pc:sldMk cId="1140511554" sldId="337"/>
        </pc:sldMkLst>
      </pc:sldChg>
      <pc:sldChg chg="del">
        <pc:chgData name="Becky Mann" userId="eb467d60-cff5-406f-b4ef-6c0aacb48478" providerId="ADAL" clId="{4D36A57D-BF42-4334-B7CD-8488AAB95E77}" dt="2018-08-27T18:43:34.209" v="106" actId="2696"/>
        <pc:sldMkLst>
          <pc:docMk/>
          <pc:sldMk cId="3508098653" sldId="338"/>
        </pc:sldMkLst>
      </pc:sldChg>
      <pc:sldChg chg="del">
        <pc:chgData name="Becky Mann" userId="eb467d60-cff5-406f-b4ef-6c0aacb48478" providerId="ADAL" clId="{4D36A57D-BF42-4334-B7CD-8488AAB95E77}" dt="2018-08-27T18:43:34.247" v="107" actId="2696"/>
        <pc:sldMkLst>
          <pc:docMk/>
          <pc:sldMk cId="553365934" sldId="339"/>
        </pc:sldMkLst>
      </pc:sldChg>
      <pc:sldChg chg="del">
        <pc:chgData name="Becky Mann" userId="eb467d60-cff5-406f-b4ef-6c0aacb48478" providerId="ADAL" clId="{4D36A57D-BF42-4334-B7CD-8488AAB95E77}" dt="2018-08-27T18:43:34.369" v="111" actId="2696"/>
        <pc:sldMkLst>
          <pc:docMk/>
          <pc:sldMk cId="3557020749" sldId="340"/>
        </pc:sldMkLst>
      </pc:sldChg>
      <pc:sldChg chg="del">
        <pc:chgData name="Becky Mann" userId="eb467d60-cff5-406f-b4ef-6c0aacb48478" providerId="ADAL" clId="{4D36A57D-BF42-4334-B7CD-8488AAB95E77}" dt="2018-08-27T18:43:34.450" v="114" actId="2696"/>
        <pc:sldMkLst>
          <pc:docMk/>
          <pc:sldMk cId="636068235" sldId="341"/>
        </pc:sldMkLst>
      </pc:sldChg>
      <pc:sldChg chg="del">
        <pc:chgData name="Becky Mann" userId="eb467d60-cff5-406f-b4ef-6c0aacb48478" providerId="ADAL" clId="{4D36A57D-BF42-4334-B7CD-8488AAB95E77}" dt="2018-08-27T18:43:34.399" v="112" actId="2696"/>
        <pc:sldMkLst>
          <pc:docMk/>
          <pc:sldMk cId="2302058372" sldId="342"/>
        </pc:sldMkLst>
      </pc:sldChg>
      <pc:sldChg chg="del">
        <pc:chgData name="Becky Mann" userId="eb467d60-cff5-406f-b4ef-6c0aacb48478" providerId="ADAL" clId="{4D36A57D-BF42-4334-B7CD-8488AAB95E77}" dt="2018-08-27T18:43:34.421" v="113" actId="2696"/>
        <pc:sldMkLst>
          <pc:docMk/>
          <pc:sldMk cId="2072826259" sldId="343"/>
        </pc:sldMkLst>
      </pc:sldChg>
      <pc:sldChg chg="del">
        <pc:chgData name="Becky Mann" userId="eb467d60-cff5-406f-b4ef-6c0aacb48478" providerId="ADAL" clId="{4D36A57D-BF42-4334-B7CD-8488AAB95E77}" dt="2018-08-27T18:43:34.474" v="115" actId="2696"/>
        <pc:sldMkLst>
          <pc:docMk/>
          <pc:sldMk cId="1293916110" sldId="344"/>
        </pc:sldMkLst>
      </pc:sldChg>
      <pc:sldChg chg="del">
        <pc:chgData name="Becky Mann" userId="eb467d60-cff5-406f-b4ef-6c0aacb48478" providerId="ADAL" clId="{4D36A57D-BF42-4334-B7CD-8488AAB95E77}" dt="2018-08-27T18:43:34.509" v="116" actId="2696"/>
        <pc:sldMkLst>
          <pc:docMk/>
          <pc:sldMk cId="4202763388" sldId="345"/>
        </pc:sldMkLst>
      </pc:sldChg>
      <pc:sldChg chg="del">
        <pc:chgData name="Becky Mann" userId="eb467d60-cff5-406f-b4ef-6c0aacb48478" providerId="ADAL" clId="{4D36A57D-BF42-4334-B7CD-8488AAB95E77}" dt="2018-08-27T18:43:34.539" v="117" actId="2696"/>
        <pc:sldMkLst>
          <pc:docMk/>
          <pc:sldMk cId="1880378309" sldId="346"/>
        </pc:sldMkLst>
      </pc:sldChg>
      <pc:sldChg chg="del">
        <pc:chgData name="Becky Mann" userId="eb467d60-cff5-406f-b4ef-6c0aacb48478" providerId="ADAL" clId="{4D36A57D-BF42-4334-B7CD-8488AAB95E77}" dt="2018-08-27T18:43:34.572" v="118" actId="2696"/>
        <pc:sldMkLst>
          <pc:docMk/>
          <pc:sldMk cId="4207711224" sldId="347"/>
        </pc:sldMkLst>
      </pc:sldChg>
      <pc:sldChg chg="del">
        <pc:chgData name="Becky Mann" userId="eb467d60-cff5-406f-b4ef-6c0aacb48478" providerId="ADAL" clId="{4D36A57D-BF42-4334-B7CD-8488AAB95E77}" dt="2018-08-27T18:43:34.599" v="119" actId="2696"/>
        <pc:sldMkLst>
          <pc:docMk/>
          <pc:sldMk cId="3142416897" sldId="348"/>
        </pc:sldMkLst>
      </pc:sldChg>
      <pc:sldChg chg="del">
        <pc:chgData name="Becky Mann" userId="eb467d60-cff5-406f-b4ef-6c0aacb48478" providerId="ADAL" clId="{4D36A57D-BF42-4334-B7CD-8488AAB95E77}" dt="2018-08-27T18:43:34.628" v="120" actId="2696"/>
        <pc:sldMkLst>
          <pc:docMk/>
          <pc:sldMk cId="2005166254" sldId="349"/>
        </pc:sldMkLst>
      </pc:sldChg>
      <pc:sldChg chg="del">
        <pc:chgData name="Becky Mann" userId="eb467d60-cff5-406f-b4ef-6c0aacb48478" providerId="ADAL" clId="{4D36A57D-BF42-4334-B7CD-8488AAB95E77}" dt="2018-08-27T18:43:34.687" v="122" actId="2696"/>
        <pc:sldMkLst>
          <pc:docMk/>
          <pc:sldMk cId="1078622178" sldId="350"/>
        </pc:sldMkLst>
      </pc:sldChg>
      <pc:sldChg chg="del">
        <pc:chgData name="Becky Mann" userId="eb467d60-cff5-406f-b4ef-6c0aacb48478" providerId="ADAL" clId="{4D36A57D-BF42-4334-B7CD-8488AAB95E77}" dt="2018-08-27T18:43:34.660" v="121" actId="2696"/>
        <pc:sldMkLst>
          <pc:docMk/>
          <pc:sldMk cId="1917257423" sldId="352"/>
        </pc:sldMkLst>
      </pc:sldChg>
      <pc:sldChg chg="del">
        <pc:chgData name="Becky Mann" userId="eb467d60-cff5-406f-b4ef-6c0aacb48478" providerId="ADAL" clId="{4D36A57D-BF42-4334-B7CD-8488AAB95E77}" dt="2018-08-27T18:43:34.739" v="123" actId="2696"/>
        <pc:sldMkLst>
          <pc:docMk/>
          <pc:sldMk cId="3942378505" sldId="353"/>
        </pc:sldMkLst>
      </pc:sldChg>
      <pc:sldChg chg="del">
        <pc:chgData name="Becky Mann" userId="eb467d60-cff5-406f-b4ef-6c0aacb48478" providerId="ADAL" clId="{4D36A57D-BF42-4334-B7CD-8488AAB95E77}" dt="2018-08-27T18:43:34.876" v="128" actId="2696"/>
        <pc:sldMkLst>
          <pc:docMk/>
          <pc:sldMk cId="2017100274" sldId="354"/>
        </pc:sldMkLst>
      </pc:sldChg>
      <pc:sldChg chg="del">
        <pc:chgData name="Becky Mann" userId="eb467d60-cff5-406f-b4ef-6c0aacb48478" providerId="ADAL" clId="{4D36A57D-BF42-4334-B7CD-8488AAB95E77}" dt="2018-08-27T18:43:34.902" v="129" actId="2696"/>
        <pc:sldMkLst>
          <pc:docMk/>
          <pc:sldMk cId="2404341671" sldId="355"/>
        </pc:sldMkLst>
      </pc:sldChg>
      <pc:sldChg chg="del">
        <pc:chgData name="Becky Mann" userId="eb467d60-cff5-406f-b4ef-6c0aacb48478" providerId="ADAL" clId="{4D36A57D-BF42-4334-B7CD-8488AAB95E77}" dt="2018-08-27T18:43:34.926" v="130" actId="2696"/>
        <pc:sldMkLst>
          <pc:docMk/>
          <pc:sldMk cId="1912542930" sldId="356"/>
        </pc:sldMkLst>
      </pc:sldChg>
      <pc:sldChg chg="del">
        <pc:chgData name="Becky Mann" userId="eb467d60-cff5-406f-b4ef-6c0aacb48478" providerId="ADAL" clId="{4D36A57D-BF42-4334-B7CD-8488AAB95E77}" dt="2018-08-27T18:43:34.956" v="131" actId="2696"/>
        <pc:sldMkLst>
          <pc:docMk/>
          <pc:sldMk cId="3471589889" sldId="357"/>
        </pc:sldMkLst>
      </pc:sldChg>
      <pc:sldChg chg="del">
        <pc:chgData name="Becky Mann" userId="eb467d60-cff5-406f-b4ef-6c0aacb48478" providerId="ADAL" clId="{4D36A57D-BF42-4334-B7CD-8488AAB95E77}" dt="2018-08-27T18:43:35" v="132" actId="2696"/>
        <pc:sldMkLst>
          <pc:docMk/>
          <pc:sldMk cId="646177477" sldId="358"/>
        </pc:sldMkLst>
      </pc:sldChg>
      <pc:sldChg chg="del">
        <pc:chgData name="Becky Mann" userId="eb467d60-cff5-406f-b4ef-6c0aacb48478" providerId="ADAL" clId="{4D36A57D-BF42-4334-B7CD-8488AAB95E77}" dt="2018-08-27T18:43:35.028" v="133" actId="2696"/>
        <pc:sldMkLst>
          <pc:docMk/>
          <pc:sldMk cId="1174526308" sldId="359"/>
        </pc:sldMkLst>
      </pc:sldChg>
      <pc:sldChg chg="del">
        <pc:chgData name="Becky Mann" userId="eb467d60-cff5-406f-b4ef-6c0aacb48478" providerId="ADAL" clId="{4D36A57D-BF42-4334-B7CD-8488AAB95E77}" dt="2018-08-27T18:43:35.053" v="134" actId="2696"/>
        <pc:sldMkLst>
          <pc:docMk/>
          <pc:sldMk cId="733403810" sldId="360"/>
        </pc:sldMkLst>
      </pc:sldChg>
      <pc:sldChg chg="del">
        <pc:chgData name="Becky Mann" userId="eb467d60-cff5-406f-b4ef-6c0aacb48478" providerId="ADAL" clId="{4D36A57D-BF42-4334-B7CD-8488AAB95E77}" dt="2018-08-27T18:43:35.083" v="135" actId="2696"/>
        <pc:sldMkLst>
          <pc:docMk/>
          <pc:sldMk cId="2909486730" sldId="361"/>
        </pc:sldMkLst>
      </pc:sldChg>
      <pc:sldChg chg="del">
        <pc:chgData name="Becky Mann" userId="eb467d60-cff5-406f-b4ef-6c0aacb48478" providerId="ADAL" clId="{4D36A57D-BF42-4334-B7CD-8488AAB95E77}" dt="2018-08-27T18:43:35.107" v="136" actId="2696"/>
        <pc:sldMkLst>
          <pc:docMk/>
          <pc:sldMk cId="1743209285" sldId="362"/>
        </pc:sldMkLst>
      </pc:sldChg>
      <pc:sldChg chg="del">
        <pc:chgData name="Becky Mann" userId="eb467d60-cff5-406f-b4ef-6c0aacb48478" providerId="ADAL" clId="{4D36A57D-BF42-4334-B7CD-8488AAB95E77}" dt="2018-08-27T18:43:35.138" v="137" actId="2696"/>
        <pc:sldMkLst>
          <pc:docMk/>
          <pc:sldMk cId="306591123" sldId="363"/>
        </pc:sldMkLst>
      </pc:sldChg>
      <pc:sldChg chg="del">
        <pc:chgData name="Becky Mann" userId="eb467d60-cff5-406f-b4ef-6c0aacb48478" providerId="ADAL" clId="{4D36A57D-BF42-4334-B7CD-8488AAB95E77}" dt="2018-08-27T18:43:35.166" v="138" actId="2696"/>
        <pc:sldMkLst>
          <pc:docMk/>
          <pc:sldMk cId="1277440044" sldId="364"/>
        </pc:sldMkLst>
      </pc:sldChg>
      <pc:sldChg chg="del">
        <pc:chgData name="Becky Mann" userId="eb467d60-cff5-406f-b4ef-6c0aacb48478" providerId="ADAL" clId="{4D36A57D-BF42-4334-B7CD-8488AAB95E77}" dt="2018-08-27T18:43:35.190" v="139" actId="2696"/>
        <pc:sldMkLst>
          <pc:docMk/>
          <pc:sldMk cId="599626265" sldId="365"/>
        </pc:sldMkLst>
      </pc:sldChg>
      <pc:sldChg chg="del">
        <pc:chgData name="Becky Mann" userId="eb467d60-cff5-406f-b4ef-6c0aacb48478" providerId="ADAL" clId="{4D36A57D-BF42-4334-B7CD-8488AAB95E77}" dt="2018-08-27T18:43:35.219" v="140" actId="2696"/>
        <pc:sldMkLst>
          <pc:docMk/>
          <pc:sldMk cId="4187363631" sldId="366"/>
        </pc:sldMkLst>
      </pc:sldChg>
      <pc:sldChg chg="del">
        <pc:chgData name="Becky Mann" userId="eb467d60-cff5-406f-b4ef-6c0aacb48478" providerId="ADAL" clId="{4D36A57D-BF42-4334-B7CD-8488AAB95E77}" dt="2018-08-27T18:43:35.244" v="141" actId="2696"/>
        <pc:sldMkLst>
          <pc:docMk/>
          <pc:sldMk cId="2832143717" sldId="367"/>
        </pc:sldMkLst>
      </pc:sldChg>
      <pc:sldChg chg="del">
        <pc:chgData name="Becky Mann" userId="eb467d60-cff5-406f-b4ef-6c0aacb48478" providerId="ADAL" clId="{4D36A57D-BF42-4334-B7CD-8488AAB95E77}" dt="2018-08-27T18:43:35.276" v="142" actId="2696"/>
        <pc:sldMkLst>
          <pc:docMk/>
          <pc:sldMk cId="147050791" sldId="368"/>
        </pc:sldMkLst>
      </pc:sldChg>
      <pc:sldChg chg="del">
        <pc:chgData name="Becky Mann" userId="eb467d60-cff5-406f-b4ef-6c0aacb48478" providerId="ADAL" clId="{4D36A57D-BF42-4334-B7CD-8488AAB95E77}" dt="2018-08-27T18:43:35.325" v="143" actId="2696"/>
        <pc:sldMkLst>
          <pc:docMk/>
          <pc:sldMk cId="1093469834" sldId="369"/>
        </pc:sldMkLst>
      </pc:sldChg>
      <pc:sldChg chg="del">
        <pc:chgData name="Becky Mann" userId="eb467d60-cff5-406f-b4ef-6c0aacb48478" providerId="ADAL" clId="{4D36A57D-BF42-4334-B7CD-8488AAB95E77}" dt="2018-08-27T18:43:35.461" v="148" actId="2696"/>
        <pc:sldMkLst>
          <pc:docMk/>
          <pc:sldMk cId="810676959" sldId="370"/>
        </pc:sldMkLst>
      </pc:sldChg>
      <pc:sldChg chg="del">
        <pc:chgData name="Becky Mann" userId="eb467d60-cff5-406f-b4ef-6c0aacb48478" providerId="ADAL" clId="{4D36A57D-BF42-4334-B7CD-8488AAB95E77}" dt="2018-08-27T18:43:35.490" v="149" actId="2696"/>
        <pc:sldMkLst>
          <pc:docMk/>
          <pc:sldMk cId="124110649" sldId="371"/>
        </pc:sldMkLst>
      </pc:sldChg>
      <pc:sldChg chg="del">
        <pc:chgData name="Becky Mann" userId="eb467d60-cff5-406f-b4ef-6c0aacb48478" providerId="ADAL" clId="{4D36A57D-BF42-4334-B7CD-8488AAB95E77}" dt="2018-08-27T18:43:35.517" v="150" actId="2696"/>
        <pc:sldMkLst>
          <pc:docMk/>
          <pc:sldMk cId="4232753847" sldId="372"/>
        </pc:sldMkLst>
      </pc:sldChg>
      <pc:sldChg chg="del">
        <pc:chgData name="Becky Mann" userId="eb467d60-cff5-406f-b4ef-6c0aacb48478" providerId="ADAL" clId="{4D36A57D-BF42-4334-B7CD-8488AAB95E77}" dt="2018-08-27T18:43:35.539" v="151" actId="2696"/>
        <pc:sldMkLst>
          <pc:docMk/>
          <pc:sldMk cId="2746464866" sldId="373"/>
        </pc:sldMkLst>
      </pc:sldChg>
      <pc:sldChg chg="del">
        <pc:chgData name="Becky Mann" userId="eb467d60-cff5-406f-b4ef-6c0aacb48478" providerId="ADAL" clId="{4D36A57D-BF42-4334-B7CD-8488AAB95E77}" dt="2018-08-27T18:43:35.562" v="152" actId="2696"/>
        <pc:sldMkLst>
          <pc:docMk/>
          <pc:sldMk cId="2786000207" sldId="374"/>
        </pc:sldMkLst>
      </pc:sldChg>
      <pc:sldChg chg="del">
        <pc:chgData name="Becky Mann" userId="eb467d60-cff5-406f-b4ef-6c0aacb48478" providerId="ADAL" clId="{4D36A57D-BF42-4334-B7CD-8488AAB95E77}" dt="2018-08-27T18:43:35.589" v="153" actId="2696"/>
        <pc:sldMkLst>
          <pc:docMk/>
          <pc:sldMk cId="1183842657" sldId="375"/>
        </pc:sldMkLst>
      </pc:sldChg>
      <pc:sldChg chg="del">
        <pc:chgData name="Becky Mann" userId="eb467d60-cff5-406f-b4ef-6c0aacb48478" providerId="ADAL" clId="{4D36A57D-BF42-4334-B7CD-8488AAB95E77}" dt="2018-08-27T18:43:35.616" v="154" actId="2696"/>
        <pc:sldMkLst>
          <pc:docMk/>
          <pc:sldMk cId="1786481513" sldId="376"/>
        </pc:sldMkLst>
      </pc:sldChg>
      <pc:sldChg chg="del">
        <pc:chgData name="Becky Mann" userId="eb467d60-cff5-406f-b4ef-6c0aacb48478" providerId="ADAL" clId="{4D36A57D-BF42-4334-B7CD-8488AAB95E77}" dt="2018-08-27T18:43:35.641" v="155" actId="2696"/>
        <pc:sldMkLst>
          <pc:docMk/>
          <pc:sldMk cId="458366570" sldId="377"/>
        </pc:sldMkLst>
      </pc:sldChg>
      <pc:sldChg chg="del">
        <pc:chgData name="Becky Mann" userId="eb467d60-cff5-406f-b4ef-6c0aacb48478" providerId="ADAL" clId="{4D36A57D-BF42-4334-B7CD-8488AAB95E77}" dt="2018-08-27T18:43:35.667" v="156" actId="2696"/>
        <pc:sldMkLst>
          <pc:docMk/>
          <pc:sldMk cId="1142040272" sldId="378"/>
        </pc:sldMkLst>
      </pc:sldChg>
      <pc:sldChg chg="del">
        <pc:chgData name="Becky Mann" userId="eb467d60-cff5-406f-b4ef-6c0aacb48478" providerId="ADAL" clId="{4D36A57D-BF42-4334-B7CD-8488AAB95E77}" dt="2018-08-27T18:43:35.691" v="157" actId="2696"/>
        <pc:sldMkLst>
          <pc:docMk/>
          <pc:sldMk cId="1067749395" sldId="379"/>
        </pc:sldMkLst>
      </pc:sldChg>
      <pc:sldChg chg="del">
        <pc:chgData name="Becky Mann" userId="eb467d60-cff5-406f-b4ef-6c0aacb48478" providerId="ADAL" clId="{4D36A57D-BF42-4334-B7CD-8488AAB95E77}" dt="2018-08-27T18:43:35.715" v="158" actId="2696"/>
        <pc:sldMkLst>
          <pc:docMk/>
          <pc:sldMk cId="156482934" sldId="380"/>
        </pc:sldMkLst>
      </pc:sldChg>
      <pc:sldChg chg="del">
        <pc:chgData name="Becky Mann" userId="eb467d60-cff5-406f-b4ef-6c0aacb48478" providerId="ADAL" clId="{4D36A57D-BF42-4334-B7CD-8488AAB95E77}" dt="2018-08-27T18:43:35.741" v="159" actId="2696"/>
        <pc:sldMkLst>
          <pc:docMk/>
          <pc:sldMk cId="779547280" sldId="381"/>
        </pc:sldMkLst>
      </pc:sldChg>
      <pc:sldChg chg="del">
        <pc:chgData name="Becky Mann" userId="eb467d60-cff5-406f-b4ef-6c0aacb48478" providerId="ADAL" clId="{4D36A57D-BF42-4334-B7CD-8488AAB95E77}" dt="2018-08-27T18:43:35.781" v="160" actId="2696"/>
        <pc:sldMkLst>
          <pc:docMk/>
          <pc:sldMk cId="4075920877" sldId="382"/>
        </pc:sldMkLst>
      </pc:sldChg>
      <pc:sldChg chg="del">
        <pc:chgData name="Becky Mann" userId="eb467d60-cff5-406f-b4ef-6c0aacb48478" providerId="ADAL" clId="{4D36A57D-BF42-4334-B7CD-8488AAB95E77}" dt="2018-08-27T18:43:35.898" v="165" actId="2696"/>
        <pc:sldMkLst>
          <pc:docMk/>
          <pc:sldMk cId="100985728" sldId="383"/>
        </pc:sldMkLst>
      </pc:sldChg>
      <pc:sldChg chg="del">
        <pc:chgData name="Becky Mann" userId="eb467d60-cff5-406f-b4ef-6c0aacb48478" providerId="ADAL" clId="{4D36A57D-BF42-4334-B7CD-8488AAB95E77}" dt="2018-08-27T18:43:35.920" v="166" actId="2696"/>
        <pc:sldMkLst>
          <pc:docMk/>
          <pc:sldMk cId="2414047224" sldId="384"/>
        </pc:sldMkLst>
      </pc:sldChg>
      <pc:sldChg chg="del">
        <pc:chgData name="Becky Mann" userId="eb467d60-cff5-406f-b4ef-6c0aacb48478" providerId="ADAL" clId="{4D36A57D-BF42-4334-B7CD-8488AAB95E77}" dt="2018-08-27T18:43:35.940" v="167" actId="2696"/>
        <pc:sldMkLst>
          <pc:docMk/>
          <pc:sldMk cId="403897518" sldId="385"/>
        </pc:sldMkLst>
      </pc:sldChg>
      <pc:sldChg chg="del">
        <pc:chgData name="Becky Mann" userId="eb467d60-cff5-406f-b4ef-6c0aacb48478" providerId="ADAL" clId="{4D36A57D-BF42-4334-B7CD-8488AAB95E77}" dt="2018-08-27T18:43:35.973" v="168" actId="2696"/>
        <pc:sldMkLst>
          <pc:docMk/>
          <pc:sldMk cId="3839513269" sldId="386"/>
        </pc:sldMkLst>
      </pc:sldChg>
      <pc:sldChg chg="del">
        <pc:chgData name="Becky Mann" userId="eb467d60-cff5-406f-b4ef-6c0aacb48478" providerId="ADAL" clId="{4D36A57D-BF42-4334-B7CD-8488AAB95E77}" dt="2018-08-27T18:43:36.049" v="171" actId="2696"/>
        <pc:sldMkLst>
          <pc:docMk/>
          <pc:sldMk cId="580810785" sldId="387"/>
        </pc:sldMkLst>
      </pc:sldChg>
      <pc:sldChg chg="del">
        <pc:chgData name="Becky Mann" userId="eb467d60-cff5-406f-b4ef-6c0aacb48478" providerId="ADAL" clId="{4D36A57D-BF42-4334-B7CD-8488AAB95E77}" dt="2018-08-27T18:43:35.999" v="169" actId="2696"/>
        <pc:sldMkLst>
          <pc:docMk/>
          <pc:sldMk cId="3276670665" sldId="388"/>
        </pc:sldMkLst>
      </pc:sldChg>
      <pc:sldChg chg="del">
        <pc:chgData name="Becky Mann" userId="eb467d60-cff5-406f-b4ef-6c0aacb48478" providerId="ADAL" clId="{4D36A57D-BF42-4334-B7CD-8488AAB95E77}" dt="2018-08-27T18:43:36.019" v="170" actId="2696"/>
        <pc:sldMkLst>
          <pc:docMk/>
          <pc:sldMk cId="1526239067" sldId="389"/>
        </pc:sldMkLst>
      </pc:sldChg>
      <pc:sldChg chg="del">
        <pc:chgData name="Becky Mann" userId="eb467d60-cff5-406f-b4ef-6c0aacb48478" providerId="ADAL" clId="{4D36A57D-BF42-4334-B7CD-8488AAB95E77}" dt="2018-08-27T18:43:36.069" v="172" actId="2696"/>
        <pc:sldMkLst>
          <pc:docMk/>
          <pc:sldMk cId="1668048944" sldId="390"/>
        </pc:sldMkLst>
      </pc:sldChg>
      <pc:sldChg chg="del">
        <pc:chgData name="Becky Mann" userId="eb467d60-cff5-406f-b4ef-6c0aacb48478" providerId="ADAL" clId="{4D36A57D-BF42-4334-B7CD-8488AAB95E77}" dt="2018-08-27T18:43:36.094" v="173" actId="2696"/>
        <pc:sldMkLst>
          <pc:docMk/>
          <pc:sldMk cId="3069969971" sldId="391"/>
        </pc:sldMkLst>
      </pc:sldChg>
      <pc:sldChg chg="del">
        <pc:chgData name="Becky Mann" userId="eb467d60-cff5-406f-b4ef-6c0aacb48478" providerId="ADAL" clId="{4D36A57D-BF42-4334-B7CD-8488AAB95E77}" dt="2018-08-27T18:43:36.118" v="174" actId="2696"/>
        <pc:sldMkLst>
          <pc:docMk/>
          <pc:sldMk cId="3666778671" sldId="392"/>
        </pc:sldMkLst>
      </pc:sldChg>
      <pc:sldChg chg="del">
        <pc:chgData name="Becky Mann" userId="eb467d60-cff5-406f-b4ef-6c0aacb48478" providerId="ADAL" clId="{4D36A57D-BF42-4334-B7CD-8488AAB95E77}" dt="2018-08-27T18:43:36.139" v="175" actId="2696"/>
        <pc:sldMkLst>
          <pc:docMk/>
          <pc:sldMk cId="653740224" sldId="394"/>
        </pc:sldMkLst>
      </pc:sldChg>
      <pc:sldChg chg="del">
        <pc:chgData name="Becky Mann" userId="eb467d60-cff5-406f-b4ef-6c0aacb48478" providerId="ADAL" clId="{4D36A57D-BF42-4334-B7CD-8488AAB95E77}" dt="2018-08-27T18:43:36.165" v="176" actId="2696"/>
        <pc:sldMkLst>
          <pc:docMk/>
          <pc:sldMk cId="3811986630" sldId="395"/>
        </pc:sldMkLst>
      </pc:sldChg>
      <pc:sldChg chg="del">
        <pc:chgData name="Becky Mann" userId="eb467d60-cff5-406f-b4ef-6c0aacb48478" providerId="ADAL" clId="{4D36A57D-BF42-4334-B7CD-8488AAB95E77}" dt="2018-08-27T18:43:36.184" v="177" actId="2696"/>
        <pc:sldMkLst>
          <pc:docMk/>
          <pc:sldMk cId="4252619422" sldId="396"/>
        </pc:sldMkLst>
      </pc:sldChg>
      <pc:sldChg chg="del">
        <pc:chgData name="Becky Mann" userId="eb467d60-cff5-406f-b4ef-6c0aacb48478" providerId="ADAL" clId="{4D36A57D-BF42-4334-B7CD-8488AAB95E77}" dt="2018-08-27T18:43:36.206" v="178" actId="2696"/>
        <pc:sldMkLst>
          <pc:docMk/>
          <pc:sldMk cId="218590653" sldId="397"/>
        </pc:sldMkLst>
      </pc:sldChg>
      <pc:sldChg chg="del">
        <pc:chgData name="Becky Mann" userId="eb467d60-cff5-406f-b4ef-6c0aacb48478" providerId="ADAL" clId="{4D36A57D-BF42-4334-B7CD-8488AAB95E77}" dt="2018-08-27T18:43:36.228" v="179" actId="2696"/>
        <pc:sldMkLst>
          <pc:docMk/>
          <pc:sldMk cId="3952487807" sldId="398"/>
        </pc:sldMkLst>
      </pc:sldChg>
      <pc:sldChg chg="del">
        <pc:chgData name="Becky Mann" userId="eb467d60-cff5-406f-b4ef-6c0aacb48478" providerId="ADAL" clId="{4D36A57D-BF42-4334-B7CD-8488AAB95E77}" dt="2018-08-27T18:43:36.246" v="180" actId="2696"/>
        <pc:sldMkLst>
          <pc:docMk/>
          <pc:sldMk cId="1426532044" sldId="399"/>
        </pc:sldMkLst>
      </pc:sldChg>
      <pc:sldChg chg="del">
        <pc:chgData name="Becky Mann" userId="eb467d60-cff5-406f-b4ef-6c0aacb48478" providerId="ADAL" clId="{4D36A57D-BF42-4334-B7CD-8488AAB95E77}" dt="2018-08-27T18:43:36.283" v="181" actId="2696"/>
        <pc:sldMkLst>
          <pc:docMk/>
          <pc:sldMk cId="1493777223" sldId="400"/>
        </pc:sldMkLst>
      </pc:sldChg>
      <pc:sldChg chg="del">
        <pc:chgData name="Becky Mann" userId="eb467d60-cff5-406f-b4ef-6c0aacb48478" providerId="ADAL" clId="{4D36A57D-BF42-4334-B7CD-8488AAB95E77}" dt="2018-08-27T18:43:36.395" v="186" actId="2696"/>
        <pc:sldMkLst>
          <pc:docMk/>
          <pc:sldMk cId="2133058261" sldId="401"/>
        </pc:sldMkLst>
      </pc:sldChg>
      <pc:sldChg chg="del">
        <pc:chgData name="Becky Mann" userId="eb467d60-cff5-406f-b4ef-6c0aacb48478" providerId="ADAL" clId="{4D36A57D-BF42-4334-B7CD-8488AAB95E77}" dt="2018-08-27T18:43:36.419" v="187" actId="2696"/>
        <pc:sldMkLst>
          <pc:docMk/>
          <pc:sldMk cId="549680128" sldId="402"/>
        </pc:sldMkLst>
      </pc:sldChg>
      <pc:sldChg chg="del">
        <pc:chgData name="Becky Mann" userId="eb467d60-cff5-406f-b4ef-6c0aacb48478" providerId="ADAL" clId="{4D36A57D-BF42-4334-B7CD-8488AAB95E77}" dt="2018-08-27T18:43:36.442" v="188" actId="2696"/>
        <pc:sldMkLst>
          <pc:docMk/>
          <pc:sldMk cId="1052748168" sldId="403"/>
        </pc:sldMkLst>
      </pc:sldChg>
      <pc:sldChg chg="del">
        <pc:chgData name="Becky Mann" userId="eb467d60-cff5-406f-b4ef-6c0aacb48478" providerId="ADAL" clId="{4D36A57D-BF42-4334-B7CD-8488AAB95E77}" dt="2018-08-27T18:43:36.466" v="189" actId="2696"/>
        <pc:sldMkLst>
          <pc:docMk/>
          <pc:sldMk cId="1528606139" sldId="404"/>
        </pc:sldMkLst>
      </pc:sldChg>
      <pc:sldChg chg="del">
        <pc:chgData name="Becky Mann" userId="eb467d60-cff5-406f-b4ef-6c0aacb48478" providerId="ADAL" clId="{4D36A57D-BF42-4334-B7CD-8488AAB95E77}" dt="2018-08-27T18:43:36.489" v="190" actId="2696"/>
        <pc:sldMkLst>
          <pc:docMk/>
          <pc:sldMk cId="2725679034" sldId="405"/>
        </pc:sldMkLst>
      </pc:sldChg>
      <pc:sldChg chg="del">
        <pc:chgData name="Becky Mann" userId="eb467d60-cff5-406f-b4ef-6c0aacb48478" providerId="ADAL" clId="{4D36A57D-BF42-4334-B7CD-8488AAB95E77}" dt="2018-08-27T18:43:36.517" v="191" actId="2696"/>
        <pc:sldMkLst>
          <pc:docMk/>
          <pc:sldMk cId="1676435428" sldId="406"/>
        </pc:sldMkLst>
      </pc:sldChg>
      <pc:sldChg chg="del">
        <pc:chgData name="Becky Mann" userId="eb467d60-cff5-406f-b4ef-6c0aacb48478" providerId="ADAL" clId="{4D36A57D-BF42-4334-B7CD-8488AAB95E77}" dt="2018-08-27T18:43:36.539" v="192" actId="2696"/>
        <pc:sldMkLst>
          <pc:docMk/>
          <pc:sldMk cId="1588431064" sldId="407"/>
        </pc:sldMkLst>
      </pc:sldChg>
      <pc:sldChg chg="del">
        <pc:chgData name="Becky Mann" userId="eb467d60-cff5-406f-b4ef-6c0aacb48478" providerId="ADAL" clId="{4D36A57D-BF42-4334-B7CD-8488AAB95E77}" dt="2018-08-27T18:43:36.568" v="193" actId="2696"/>
        <pc:sldMkLst>
          <pc:docMk/>
          <pc:sldMk cId="213056216" sldId="408"/>
        </pc:sldMkLst>
      </pc:sldChg>
      <pc:sldChg chg="del">
        <pc:chgData name="Becky Mann" userId="eb467d60-cff5-406f-b4ef-6c0aacb48478" providerId="ADAL" clId="{4D36A57D-BF42-4334-B7CD-8488AAB95E77}" dt="2018-08-27T18:43:36.592" v="194" actId="2696"/>
        <pc:sldMkLst>
          <pc:docMk/>
          <pc:sldMk cId="2165304213" sldId="409"/>
        </pc:sldMkLst>
      </pc:sldChg>
      <pc:sldChg chg="del">
        <pc:chgData name="Becky Mann" userId="eb467d60-cff5-406f-b4ef-6c0aacb48478" providerId="ADAL" clId="{4D36A57D-BF42-4334-B7CD-8488AAB95E77}" dt="2018-08-27T18:43:36.619" v="195" actId="2696"/>
        <pc:sldMkLst>
          <pc:docMk/>
          <pc:sldMk cId="1333485679" sldId="410"/>
        </pc:sldMkLst>
      </pc:sldChg>
      <pc:sldChg chg="del">
        <pc:chgData name="Becky Mann" userId="eb467d60-cff5-406f-b4ef-6c0aacb48478" providerId="ADAL" clId="{4D36A57D-BF42-4334-B7CD-8488AAB95E77}" dt="2018-08-27T18:43:36.642" v="196" actId="2696"/>
        <pc:sldMkLst>
          <pc:docMk/>
          <pc:sldMk cId="1966783635" sldId="411"/>
        </pc:sldMkLst>
      </pc:sldChg>
      <pc:sldChg chg="del">
        <pc:chgData name="Becky Mann" userId="eb467d60-cff5-406f-b4ef-6c0aacb48478" providerId="ADAL" clId="{4D36A57D-BF42-4334-B7CD-8488AAB95E77}" dt="2018-08-27T18:43:36.659" v="197" actId="2696"/>
        <pc:sldMkLst>
          <pc:docMk/>
          <pc:sldMk cId="2439636304" sldId="412"/>
        </pc:sldMkLst>
      </pc:sldChg>
      <pc:sldChg chg="del">
        <pc:chgData name="Becky Mann" userId="eb467d60-cff5-406f-b4ef-6c0aacb48478" providerId="ADAL" clId="{4D36A57D-BF42-4334-B7CD-8488AAB95E77}" dt="2018-08-27T18:43:36.679" v="198" actId="2696"/>
        <pc:sldMkLst>
          <pc:docMk/>
          <pc:sldMk cId="3067068883" sldId="413"/>
        </pc:sldMkLst>
      </pc:sldChg>
      <pc:sldChg chg="del">
        <pc:chgData name="Becky Mann" userId="eb467d60-cff5-406f-b4ef-6c0aacb48478" providerId="ADAL" clId="{4D36A57D-BF42-4334-B7CD-8488AAB95E77}" dt="2018-08-27T18:43:36.704" v="199" actId="2696"/>
        <pc:sldMkLst>
          <pc:docMk/>
          <pc:sldMk cId="3735779870" sldId="414"/>
        </pc:sldMkLst>
      </pc:sldChg>
      <pc:sldChg chg="del">
        <pc:chgData name="Becky Mann" userId="eb467d60-cff5-406f-b4ef-6c0aacb48478" providerId="ADAL" clId="{4D36A57D-BF42-4334-B7CD-8488AAB95E77}" dt="2018-08-27T18:43:36.727" v="200" actId="2696"/>
        <pc:sldMkLst>
          <pc:docMk/>
          <pc:sldMk cId="3840062188" sldId="415"/>
        </pc:sldMkLst>
      </pc:sldChg>
      <pc:sldChg chg="del">
        <pc:chgData name="Becky Mann" userId="eb467d60-cff5-406f-b4ef-6c0aacb48478" providerId="ADAL" clId="{4D36A57D-BF42-4334-B7CD-8488AAB95E77}" dt="2018-08-27T18:43:36.754" v="201" actId="2696"/>
        <pc:sldMkLst>
          <pc:docMk/>
          <pc:sldMk cId="2231767421" sldId="416"/>
        </pc:sldMkLst>
      </pc:sldChg>
      <pc:sldChg chg="del">
        <pc:chgData name="Becky Mann" userId="eb467d60-cff5-406f-b4ef-6c0aacb48478" providerId="ADAL" clId="{4D36A57D-BF42-4334-B7CD-8488AAB95E77}" dt="2018-08-27T18:43:36.774" v="202" actId="2696"/>
        <pc:sldMkLst>
          <pc:docMk/>
          <pc:sldMk cId="1173372153" sldId="417"/>
        </pc:sldMkLst>
      </pc:sldChg>
      <pc:sldChg chg="del">
        <pc:chgData name="Becky Mann" userId="eb467d60-cff5-406f-b4ef-6c0aacb48478" providerId="ADAL" clId="{4D36A57D-BF42-4334-B7CD-8488AAB95E77}" dt="2018-08-27T18:43:36.804" v="203" actId="2696"/>
        <pc:sldMkLst>
          <pc:docMk/>
          <pc:sldMk cId="4252594330" sldId="418"/>
        </pc:sldMkLst>
      </pc:sldChg>
      <pc:sldChg chg="del">
        <pc:chgData name="Becky Mann" userId="eb467d60-cff5-406f-b4ef-6c0aacb48478" providerId="ADAL" clId="{4D36A57D-BF42-4334-B7CD-8488AAB95E77}" dt="2018-08-27T18:43:36.911" v="208" actId="2696"/>
        <pc:sldMkLst>
          <pc:docMk/>
          <pc:sldMk cId="897927216" sldId="419"/>
        </pc:sldMkLst>
      </pc:sldChg>
      <pc:sldChg chg="del">
        <pc:chgData name="Becky Mann" userId="eb467d60-cff5-406f-b4ef-6c0aacb48478" providerId="ADAL" clId="{4D36A57D-BF42-4334-B7CD-8488AAB95E77}" dt="2018-08-27T18:43:36.933" v="209" actId="2696"/>
        <pc:sldMkLst>
          <pc:docMk/>
          <pc:sldMk cId="1709576801" sldId="420"/>
        </pc:sldMkLst>
      </pc:sldChg>
      <pc:sldChg chg="del">
        <pc:chgData name="Becky Mann" userId="eb467d60-cff5-406f-b4ef-6c0aacb48478" providerId="ADAL" clId="{4D36A57D-BF42-4334-B7CD-8488AAB95E77}" dt="2018-08-27T18:43:36.953" v="210" actId="2696"/>
        <pc:sldMkLst>
          <pc:docMk/>
          <pc:sldMk cId="532547650" sldId="421"/>
        </pc:sldMkLst>
      </pc:sldChg>
      <pc:sldChg chg="del">
        <pc:chgData name="Becky Mann" userId="eb467d60-cff5-406f-b4ef-6c0aacb48478" providerId="ADAL" clId="{4D36A57D-BF42-4334-B7CD-8488AAB95E77}" dt="2018-08-27T18:43:36.974" v="211" actId="2696"/>
        <pc:sldMkLst>
          <pc:docMk/>
          <pc:sldMk cId="1648694189" sldId="422"/>
        </pc:sldMkLst>
      </pc:sldChg>
      <pc:sldChg chg="del">
        <pc:chgData name="Becky Mann" userId="eb467d60-cff5-406f-b4ef-6c0aacb48478" providerId="ADAL" clId="{4D36A57D-BF42-4334-B7CD-8488AAB95E77}" dt="2018-08-27T18:43:36.992" v="212" actId="2696"/>
        <pc:sldMkLst>
          <pc:docMk/>
          <pc:sldMk cId="3187844877" sldId="423"/>
        </pc:sldMkLst>
      </pc:sldChg>
      <pc:sldChg chg="del">
        <pc:chgData name="Becky Mann" userId="eb467d60-cff5-406f-b4ef-6c0aacb48478" providerId="ADAL" clId="{4D36A57D-BF42-4334-B7CD-8488AAB95E77}" dt="2018-08-27T18:43:37.008" v="213" actId="2696"/>
        <pc:sldMkLst>
          <pc:docMk/>
          <pc:sldMk cId="2489896878" sldId="424"/>
        </pc:sldMkLst>
      </pc:sldChg>
      <pc:sldChg chg="del">
        <pc:chgData name="Becky Mann" userId="eb467d60-cff5-406f-b4ef-6c0aacb48478" providerId="ADAL" clId="{4D36A57D-BF42-4334-B7CD-8488AAB95E77}" dt="2018-08-27T18:43:37.024" v="214" actId="2696"/>
        <pc:sldMkLst>
          <pc:docMk/>
          <pc:sldMk cId="592691565" sldId="425"/>
        </pc:sldMkLst>
      </pc:sldChg>
      <pc:sldChg chg="del">
        <pc:chgData name="Becky Mann" userId="eb467d60-cff5-406f-b4ef-6c0aacb48478" providerId="ADAL" clId="{4D36A57D-BF42-4334-B7CD-8488AAB95E77}" dt="2018-08-27T18:43:37.046" v="215" actId="2696"/>
        <pc:sldMkLst>
          <pc:docMk/>
          <pc:sldMk cId="1198362573" sldId="426"/>
        </pc:sldMkLst>
      </pc:sldChg>
      <pc:sldChg chg="del">
        <pc:chgData name="Becky Mann" userId="eb467d60-cff5-406f-b4ef-6c0aacb48478" providerId="ADAL" clId="{4D36A57D-BF42-4334-B7CD-8488AAB95E77}" dt="2018-08-27T18:43:37.068" v="216" actId="2696"/>
        <pc:sldMkLst>
          <pc:docMk/>
          <pc:sldMk cId="2846104994" sldId="427"/>
        </pc:sldMkLst>
      </pc:sldChg>
      <pc:sldChg chg="del">
        <pc:chgData name="Becky Mann" userId="eb467d60-cff5-406f-b4ef-6c0aacb48478" providerId="ADAL" clId="{4D36A57D-BF42-4334-B7CD-8488AAB95E77}" dt="2018-08-27T18:43:37.090" v="217" actId="2696"/>
        <pc:sldMkLst>
          <pc:docMk/>
          <pc:sldMk cId="1522275279" sldId="428"/>
        </pc:sldMkLst>
      </pc:sldChg>
      <pc:sldChg chg="del">
        <pc:chgData name="Becky Mann" userId="eb467d60-cff5-406f-b4ef-6c0aacb48478" providerId="ADAL" clId="{4D36A57D-BF42-4334-B7CD-8488AAB95E77}" dt="2018-08-27T18:43:37.108" v="218" actId="2696"/>
        <pc:sldMkLst>
          <pc:docMk/>
          <pc:sldMk cId="1386971099" sldId="429"/>
        </pc:sldMkLst>
      </pc:sldChg>
      <pc:sldChg chg="del">
        <pc:chgData name="Becky Mann" userId="eb467d60-cff5-406f-b4ef-6c0aacb48478" providerId="ADAL" clId="{4D36A57D-BF42-4334-B7CD-8488AAB95E77}" dt="2018-08-27T18:43:37.138" v="219" actId="2696"/>
        <pc:sldMkLst>
          <pc:docMk/>
          <pc:sldMk cId="3168881064" sldId="430"/>
        </pc:sldMkLst>
      </pc:sldChg>
      <pc:sldChg chg="del">
        <pc:chgData name="Becky Mann" userId="eb467d60-cff5-406f-b4ef-6c0aacb48478" providerId="ADAL" clId="{4D36A57D-BF42-4334-B7CD-8488AAB95E77}" dt="2018-08-27T18:43:37.158" v="220" actId="2696"/>
        <pc:sldMkLst>
          <pc:docMk/>
          <pc:sldMk cId="2814655718" sldId="431"/>
        </pc:sldMkLst>
      </pc:sldChg>
      <pc:sldChg chg="del">
        <pc:chgData name="Becky Mann" userId="eb467d60-cff5-406f-b4ef-6c0aacb48478" providerId="ADAL" clId="{4D36A57D-BF42-4334-B7CD-8488AAB95E77}" dt="2018-08-27T18:43:37.178" v="221" actId="2696"/>
        <pc:sldMkLst>
          <pc:docMk/>
          <pc:sldMk cId="2986897129" sldId="432"/>
        </pc:sldMkLst>
      </pc:sldChg>
      <pc:sldChg chg="del">
        <pc:chgData name="Becky Mann" userId="eb467d60-cff5-406f-b4ef-6c0aacb48478" providerId="ADAL" clId="{4D36A57D-BF42-4334-B7CD-8488AAB95E77}" dt="2018-08-27T18:43:37.199" v="222" actId="2696"/>
        <pc:sldMkLst>
          <pc:docMk/>
          <pc:sldMk cId="4093698988" sldId="433"/>
        </pc:sldMkLst>
      </pc:sldChg>
      <pc:sldChg chg="del">
        <pc:chgData name="Becky Mann" userId="eb467d60-cff5-406f-b4ef-6c0aacb48478" providerId="ADAL" clId="{4D36A57D-BF42-4334-B7CD-8488AAB95E77}" dt="2018-08-27T18:43:37.219" v="223" actId="2696"/>
        <pc:sldMkLst>
          <pc:docMk/>
          <pc:sldMk cId="1313515646" sldId="434"/>
        </pc:sldMkLst>
      </pc:sldChg>
      <pc:sldChg chg="del">
        <pc:chgData name="Becky Mann" userId="eb467d60-cff5-406f-b4ef-6c0aacb48478" providerId="ADAL" clId="{4D36A57D-BF42-4334-B7CD-8488AAB95E77}" dt="2018-08-27T18:43:37.241" v="224" actId="2696"/>
        <pc:sldMkLst>
          <pc:docMk/>
          <pc:sldMk cId="3549605217" sldId="435"/>
        </pc:sldMkLst>
      </pc:sldChg>
      <pc:sldChg chg="del">
        <pc:chgData name="Becky Mann" userId="eb467d60-cff5-406f-b4ef-6c0aacb48478" providerId="ADAL" clId="{4D36A57D-BF42-4334-B7CD-8488AAB95E77}" dt="2018-08-27T18:43:37.259" v="225" actId="2696"/>
        <pc:sldMkLst>
          <pc:docMk/>
          <pc:sldMk cId="2443768446" sldId="436"/>
        </pc:sldMkLst>
      </pc:sldChg>
      <pc:sldChg chg="del">
        <pc:chgData name="Becky Mann" userId="eb467d60-cff5-406f-b4ef-6c0aacb48478" providerId="ADAL" clId="{4D36A57D-BF42-4334-B7CD-8488AAB95E77}" dt="2018-08-27T18:43:37.296" v="226" actId="2696"/>
        <pc:sldMkLst>
          <pc:docMk/>
          <pc:sldMk cId="1314275521" sldId="437"/>
        </pc:sldMkLst>
      </pc:sldChg>
      <pc:sldChg chg="del">
        <pc:chgData name="Becky Mann" userId="eb467d60-cff5-406f-b4ef-6c0aacb48478" providerId="ADAL" clId="{4D36A57D-BF42-4334-B7CD-8488AAB95E77}" dt="2018-08-27T18:43:37.396" v="231" actId="2696"/>
        <pc:sldMkLst>
          <pc:docMk/>
          <pc:sldMk cId="2264035688" sldId="438"/>
        </pc:sldMkLst>
      </pc:sldChg>
      <pc:sldChg chg="del">
        <pc:chgData name="Becky Mann" userId="eb467d60-cff5-406f-b4ef-6c0aacb48478" providerId="ADAL" clId="{4D36A57D-BF42-4334-B7CD-8488AAB95E77}" dt="2018-08-27T18:43:37.416" v="232" actId="2696"/>
        <pc:sldMkLst>
          <pc:docMk/>
          <pc:sldMk cId="2575336051" sldId="439"/>
        </pc:sldMkLst>
      </pc:sldChg>
      <pc:sldChg chg="del">
        <pc:chgData name="Becky Mann" userId="eb467d60-cff5-406f-b4ef-6c0aacb48478" providerId="ADAL" clId="{4D36A57D-BF42-4334-B7CD-8488AAB95E77}" dt="2018-08-27T18:43:37.433" v="233" actId="2696"/>
        <pc:sldMkLst>
          <pc:docMk/>
          <pc:sldMk cId="3671239402" sldId="440"/>
        </pc:sldMkLst>
      </pc:sldChg>
      <pc:sldChg chg="del">
        <pc:chgData name="Becky Mann" userId="eb467d60-cff5-406f-b4ef-6c0aacb48478" providerId="ADAL" clId="{4D36A57D-BF42-4334-B7CD-8488AAB95E77}" dt="2018-08-27T18:43:37.454" v="234" actId="2696"/>
        <pc:sldMkLst>
          <pc:docMk/>
          <pc:sldMk cId="2991938536" sldId="441"/>
        </pc:sldMkLst>
      </pc:sldChg>
      <pc:sldChg chg="del">
        <pc:chgData name="Becky Mann" userId="eb467d60-cff5-406f-b4ef-6c0aacb48478" providerId="ADAL" clId="{4D36A57D-BF42-4334-B7CD-8488AAB95E77}" dt="2018-08-27T18:43:37.493" v="236" actId="2696"/>
        <pc:sldMkLst>
          <pc:docMk/>
          <pc:sldMk cId="3535044267" sldId="442"/>
        </pc:sldMkLst>
      </pc:sldChg>
      <pc:sldChg chg="del">
        <pc:chgData name="Becky Mann" userId="eb467d60-cff5-406f-b4ef-6c0aacb48478" providerId="ADAL" clId="{4D36A57D-BF42-4334-B7CD-8488AAB95E77}" dt="2018-08-27T18:43:37.544" v="238" actId="2696"/>
        <pc:sldMkLst>
          <pc:docMk/>
          <pc:sldMk cId="208215056" sldId="443"/>
        </pc:sldMkLst>
      </pc:sldChg>
      <pc:sldChg chg="del">
        <pc:chgData name="Becky Mann" userId="eb467d60-cff5-406f-b4ef-6c0aacb48478" providerId="ADAL" clId="{4D36A57D-BF42-4334-B7CD-8488AAB95E77}" dt="2018-08-27T18:43:37.474" v="235" actId="2696"/>
        <pc:sldMkLst>
          <pc:docMk/>
          <pc:sldMk cId="1442046283" sldId="444"/>
        </pc:sldMkLst>
      </pc:sldChg>
      <pc:sldChg chg="del">
        <pc:chgData name="Becky Mann" userId="eb467d60-cff5-406f-b4ef-6c0aacb48478" providerId="ADAL" clId="{4D36A57D-BF42-4334-B7CD-8488AAB95E77}" dt="2018-08-27T18:43:37.515" v="237" actId="2696"/>
        <pc:sldMkLst>
          <pc:docMk/>
          <pc:sldMk cId="2357951715" sldId="445"/>
        </pc:sldMkLst>
      </pc:sldChg>
      <pc:sldChg chg="del">
        <pc:chgData name="Becky Mann" userId="eb467d60-cff5-406f-b4ef-6c0aacb48478" providerId="ADAL" clId="{4D36A57D-BF42-4334-B7CD-8488AAB95E77}" dt="2018-08-27T18:43:37.628" v="243" actId="2696"/>
        <pc:sldMkLst>
          <pc:docMk/>
          <pc:sldMk cId="3533882879" sldId="446"/>
        </pc:sldMkLst>
      </pc:sldChg>
      <pc:sldChg chg="del">
        <pc:chgData name="Becky Mann" userId="eb467d60-cff5-406f-b4ef-6c0aacb48478" providerId="ADAL" clId="{4D36A57D-BF42-4334-B7CD-8488AAB95E77}" dt="2018-08-27T18:43:37.651" v="244" actId="2696"/>
        <pc:sldMkLst>
          <pc:docMk/>
          <pc:sldMk cId="2936844462" sldId="447"/>
        </pc:sldMkLst>
      </pc:sldChg>
      <pc:sldChg chg="del">
        <pc:chgData name="Becky Mann" userId="eb467d60-cff5-406f-b4ef-6c0aacb48478" providerId="ADAL" clId="{4D36A57D-BF42-4334-B7CD-8488AAB95E77}" dt="2018-08-27T18:43:37.669" v="245" actId="2696"/>
        <pc:sldMkLst>
          <pc:docMk/>
          <pc:sldMk cId="2256716733" sldId="448"/>
        </pc:sldMkLst>
      </pc:sldChg>
      <pc:sldChg chg="del">
        <pc:chgData name="Becky Mann" userId="eb467d60-cff5-406f-b4ef-6c0aacb48478" providerId="ADAL" clId="{4D36A57D-BF42-4334-B7CD-8488AAB95E77}" dt="2018-08-27T18:43:37.688" v="246" actId="2696"/>
        <pc:sldMkLst>
          <pc:docMk/>
          <pc:sldMk cId="1357363056" sldId="449"/>
        </pc:sldMkLst>
      </pc:sldChg>
      <pc:sldChg chg="del">
        <pc:chgData name="Becky Mann" userId="eb467d60-cff5-406f-b4ef-6c0aacb48478" providerId="ADAL" clId="{4D36A57D-BF42-4334-B7CD-8488AAB95E77}" dt="2018-08-27T18:43:37.707" v="247" actId="2696"/>
        <pc:sldMkLst>
          <pc:docMk/>
          <pc:sldMk cId="2691113848" sldId="450"/>
        </pc:sldMkLst>
      </pc:sldChg>
      <pc:sldChg chg="del">
        <pc:chgData name="Becky Mann" userId="eb467d60-cff5-406f-b4ef-6c0aacb48478" providerId="ADAL" clId="{4D36A57D-BF42-4334-B7CD-8488AAB95E77}" dt="2018-08-27T18:43:37.722" v="248" actId="2696"/>
        <pc:sldMkLst>
          <pc:docMk/>
          <pc:sldMk cId="136952686" sldId="451"/>
        </pc:sldMkLst>
      </pc:sldChg>
      <pc:sldChg chg="del">
        <pc:chgData name="Becky Mann" userId="eb467d60-cff5-406f-b4ef-6c0aacb48478" providerId="ADAL" clId="{4D36A57D-BF42-4334-B7CD-8488AAB95E77}" dt="2018-08-27T18:43:37.740" v="249" actId="2696"/>
        <pc:sldMkLst>
          <pc:docMk/>
          <pc:sldMk cId="858274029" sldId="452"/>
        </pc:sldMkLst>
      </pc:sldChg>
      <pc:sldChg chg="del">
        <pc:chgData name="Becky Mann" userId="eb467d60-cff5-406f-b4ef-6c0aacb48478" providerId="ADAL" clId="{4D36A57D-BF42-4334-B7CD-8488AAB95E77}" dt="2018-08-27T18:43:37.755" v="250" actId="2696"/>
        <pc:sldMkLst>
          <pc:docMk/>
          <pc:sldMk cId="4246034305" sldId="453"/>
        </pc:sldMkLst>
      </pc:sldChg>
      <pc:sldChg chg="del">
        <pc:chgData name="Becky Mann" userId="eb467d60-cff5-406f-b4ef-6c0aacb48478" providerId="ADAL" clId="{4D36A57D-BF42-4334-B7CD-8488AAB95E77}" dt="2018-08-27T18:43:37.772" v="251" actId="2696"/>
        <pc:sldMkLst>
          <pc:docMk/>
          <pc:sldMk cId="709521275" sldId="454"/>
        </pc:sldMkLst>
      </pc:sldChg>
      <pc:sldChg chg="del">
        <pc:chgData name="Becky Mann" userId="eb467d60-cff5-406f-b4ef-6c0aacb48478" providerId="ADAL" clId="{4D36A57D-BF42-4334-B7CD-8488AAB95E77}" dt="2018-08-27T18:43:37.790" v="252" actId="2696"/>
        <pc:sldMkLst>
          <pc:docMk/>
          <pc:sldMk cId="3699961638" sldId="455"/>
        </pc:sldMkLst>
      </pc:sldChg>
      <pc:sldChg chg="del">
        <pc:chgData name="Becky Mann" userId="eb467d60-cff5-406f-b4ef-6c0aacb48478" providerId="ADAL" clId="{4D36A57D-BF42-4334-B7CD-8488AAB95E77}" dt="2018-08-27T18:43:37.805" v="253" actId="2696"/>
        <pc:sldMkLst>
          <pc:docMk/>
          <pc:sldMk cId="3918991660" sldId="456"/>
        </pc:sldMkLst>
      </pc:sldChg>
      <pc:sldChg chg="del">
        <pc:chgData name="Becky Mann" userId="eb467d60-cff5-406f-b4ef-6c0aacb48478" providerId="ADAL" clId="{4D36A57D-BF42-4334-B7CD-8488AAB95E77}" dt="2018-08-27T18:43:37.822" v="254" actId="2696"/>
        <pc:sldMkLst>
          <pc:docMk/>
          <pc:sldMk cId="1154319984" sldId="457"/>
        </pc:sldMkLst>
      </pc:sldChg>
      <pc:sldChg chg="del">
        <pc:chgData name="Becky Mann" userId="eb467d60-cff5-406f-b4ef-6c0aacb48478" providerId="ADAL" clId="{4D36A57D-BF42-4334-B7CD-8488AAB95E77}" dt="2018-08-27T18:43:37.840" v="255" actId="2696"/>
        <pc:sldMkLst>
          <pc:docMk/>
          <pc:sldMk cId="1128842868" sldId="458"/>
        </pc:sldMkLst>
      </pc:sldChg>
      <pc:sldChg chg="del">
        <pc:chgData name="Becky Mann" userId="eb467d60-cff5-406f-b4ef-6c0aacb48478" providerId="ADAL" clId="{4D36A57D-BF42-4334-B7CD-8488AAB95E77}" dt="2018-08-27T18:43:37.860" v="256" actId="2696"/>
        <pc:sldMkLst>
          <pc:docMk/>
          <pc:sldMk cId="713256289" sldId="459"/>
        </pc:sldMkLst>
      </pc:sldChg>
      <pc:sldChg chg="del">
        <pc:chgData name="Becky Mann" userId="eb467d60-cff5-406f-b4ef-6c0aacb48478" providerId="ADAL" clId="{4D36A57D-BF42-4334-B7CD-8488AAB95E77}" dt="2018-08-27T18:43:37.875" v="257" actId="2696"/>
        <pc:sldMkLst>
          <pc:docMk/>
          <pc:sldMk cId="3912797666" sldId="460"/>
        </pc:sldMkLst>
      </pc:sldChg>
      <pc:sldChg chg="del">
        <pc:chgData name="Becky Mann" userId="eb467d60-cff5-406f-b4ef-6c0aacb48478" providerId="ADAL" clId="{4D36A57D-BF42-4334-B7CD-8488AAB95E77}" dt="2018-08-27T18:43:37.888" v="258" actId="2696"/>
        <pc:sldMkLst>
          <pc:docMk/>
          <pc:sldMk cId="2836695612" sldId="461"/>
        </pc:sldMkLst>
      </pc:sldChg>
      <pc:sldChg chg="del">
        <pc:chgData name="Becky Mann" userId="eb467d60-cff5-406f-b4ef-6c0aacb48478" providerId="ADAL" clId="{4D36A57D-BF42-4334-B7CD-8488AAB95E77}" dt="2018-08-27T18:43:37.903" v="259" actId="2696"/>
        <pc:sldMkLst>
          <pc:docMk/>
          <pc:sldMk cId="4140056944" sldId="462"/>
        </pc:sldMkLst>
      </pc:sldChg>
      <pc:sldChg chg="del">
        <pc:chgData name="Becky Mann" userId="eb467d60-cff5-406f-b4ef-6c0aacb48478" providerId="ADAL" clId="{4D36A57D-BF42-4334-B7CD-8488AAB95E77}" dt="2018-08-27T18:43:37.922" v="260" actId="2696"/>
        <pc:sldMkLst>
          <pc:docMk/>
          <pc:sldMk cId="1145592817" sldId="463"/>
        </pc:sldMkLst>
      </pc:sldChg>
      <pc:sldChg chg="del">
        <pc:chgData name="Becky Mann" userId="eb467d60-cff5-406f-b4ef-6c0aacb48478" providerId="ADAL" clId="{4D36A57D-BF42-4334-B7CD-8488AAB95E77}" dt="2018-08-27T18:43:37.938" v="261" actId="2696"/>
        <pc:sldMkLst>
          <pc:docMk/>
          <pc:sldMk cId="2031173857" sldId="464"/>
        </pc:sldMkLst>
      </pc:sldChg>
      <pc:sldChg chg="del">
        <pc:chgData name="Becky Mann" userId="eb467d60-cff5-406f-b4ef-6c0aacb48478" providerId="ADAL" clId="{4D36A57D-BF42-4334-B7CD-8488AAB95E77}" dt="2018-08-27T18:43:37.955" v="262" actId="2696"/>
        <pc:sldMkLst>
          <pc:docMk/>
          <pc:sldMk cId="2285970345" sldId="465"/>
        </pc:sldMkLst>
      </pc:sldChg>
      <pc:sldChg chg="del">
        <pc:chgData name="Becky Mann" userId="eb467d60-cff5-406f-b4ef-6c0aacb48478" providerId="ADAL" clId="{4D36A57D-BF42-4334-B7CD-8488AAB95E77}" dt="2018-08-27T18:43:37.972" v="263" actId="2696"/>
        <pc:sldMkLst>
          <pc:docMk/>
          <pc:sldMk cId="1295120282" sldId="466"/>
        </pc:sldMkLst>
      </pc:sldChg>
      <pc:sldChg chg="del">
        <pc:chgData name="Becky Mann" userId="eb467d60-cff5-406f-b4ef-6c0aacb48478" providerId="ADAL" clId="{4D36A57D-BF42-4334-B7CD-8488AAB95E77}" dt="2018-08-27T18:43:37.993" v="264" actId="2696"/>
        <pc:sldMkLst>
          <pc:docMk/>
          <pc:sldMk cId="3855703774" sldId="467"/>
        </pc:sldMkLst>
      </pc:sldChg>
      <pc:sldChg chg="del">
        <pc:chgData name="Becky Mann" userId="eb467d60-cff5-406f-b4ef-6c0aacb48478" providerId="ADAL" clId="{4D36A57D-BF42-4334-B7CD-8488AAB95E77}" dt="2018-08-27T18:43:38.010" v="265" actId="2696"/>
        <pc:sldMkLst>
          <pc:docMk/>
          <pc:sldMk cId="1944866170" sldId="468"/>
        </pc:sldMkLst>
      </pc:sldChg>
      <pc:sldChg chg="del">
        <pc:chgData name="Becky Mann" userId="eb467d60-cff5-406f-b4ef-6c0aacb48478" providerId="ADAL" clId="{4D36A57D-BF42-4334-B7CD-8488AAB95E77}" dt="2018-08-27T18:43:38.026" v="266" actId="2696"/>
        <pc:sldMkLst>
          <pc:docMk/>
          <pc:sldMk cId="3831638108" sldId="469"/>
        </pc:sldMkLst>
      </pc:sldChg>
      <pc:sldChg chg="del">
        <pc:chgData name="Becky Mann" userId="eb467d60-cff5-406f-b4ef-6c0aacb48478" providerId="ADAL" clId="{4D36A57D-BF42-4334-B7CD-8488AAB95E77}" dt="2018-08-27T18:43:38.063" v="268" actId="2696"/>
        <pc:sldMkLst>
          <pc:docMk/>
          <pc:sldMk cId="3196773131" sldId="470"/>
        </pc:sldMkLst>
      </pc:sldChg>
      <pc:sldChg chg="del">
        <pc:chgData name="Becky Mann" userId="eb467d60-cff5-406f-b4ef-6c0aacb48478" providerId="ADAL" clId="{4D36A57D-BF42-4334-B7CD-8488AAB95E77}" dt="2018-08-27T18:43:38.047" v="267" actId="2696"/>
        <pc:sldMkLst>
          <pc:docMk/>
          <pc:sldMk cId="127031184" sldId="471"/>
        </pc:sldMkLst>
      </pc:sldChg>
      <pc:sldChg chg="del">
        <pc:chgData name="Becky Mann" userId="eb467d60-cff5-406f-b4ef-6c0aacb48478" providerId="ADAL" clId="{4D36A57D-BF42-4334-B7CD-8488AAB95E77}" dt="2018-08-27T18:43:38.088" v="269" actId="2696"/>
        <pc:sldMkLst>
          <pc:docMk/>
          <pc:sldMk cId="1784819412" sldId="472"/>
        </pc:sldMkLst>
      </pc:sldChg>
      <pc:sldChg chg="del">
        <pc:chgData name="Becky Mann" userId="eb467d60-cff5-406f-b4ef-6c0aacb48478" providerId="ADAL" clId="{4D36A57D-BF42-4334-B7CD-8488AAB95E77}" dt="2018-08-27T18:43:38.116" v="270" actId="2696"/>
        <pc:sldMkLst>
          <pc:docMk/>
          <pc:sldMk cId="1241802022" sldId="473"/>
        </pc:sldMkLst>
      </pc:sldChg>
      <pc:sldChg chg="del">
        <pc:chgData name="Becky Mann" userId="eb467d60-cff5-406f-b4ef-6c0aacb48478" providerId="ADAL" clId="{4D36A57D-BF42-4334-B7CD-8488AAB95E77}" dt="2018-08-27T18:43:38.204" v="275" actId="2696"/>
        <pc:sldMkLst>
          <pc:docMk/>
          <pc:sldMk cId="1288837159" sldId="474"/>
        </pc:sldMkLst>
      </pc:sldChg>
      <pc:sldChg chg="del">
        <pc:chgData name="Becky Mann" userId="eb467d60-cff5-406f-b4ef-6c0aacb48478" providerId="ADAL" clId="{4D36A57D-BF42-4334-B7CD-8488AAB95E77}" dt="2018-08-27T18:43:38.221" v="276" actId="2696"/>
        <pc:sldMkLst>
          <pc:docMk/>
          <pc:sldMk cId="4291679609" sldId="475"/>
        </pc:sldMkLst>
      </pc:sldChg>
      <pc:sldChg chg="del">
        <pc:chgData name="Becky Mann" userId="eb467d60-cff5-406f-b4ef-6c0aacb48478" providerId="ADAL" clId="{4D36A57D-BF42-4334-B7CD-8488AAB95E77}" dt="2018-08-27T18:43:38.239" v="277" actId="2696"/>
        <pc:sldMkLst>
          <pc:docMk/>
          <pc:sldMk cId="3250500123" sldId="476"/>
        </pc:sldMkLst>
      </pc:sldChg>
      <pc:sldChg chg="del">
        <pc:chgData name="Becky Mann" userId="eb467d60-cff5-406f-b4ef-6c0aacb48478" providerId="ADAL" clId="{4D36A57D-BF42-4334-B7CD-8488AAB95E77}" dt="2018-08-27T18:43:38.253" v="278" actId="2696"/>
        <pc:sldMkLst>
          <pc:docMk/>
          <pc:sldMk cId="3710969792" sldId="477"/>
        </pc:sldMkLst>
      </pc:sldChg>
      <pc:sldChg chg="del">
        <pc:chgData name="Becky Mann" userId="eb467d60-cff5-406f-b4ef-6c0aacb48478" providerId="ADAL" clId="{4D36A57D-BF42-4334-B7CD-8488AAB95E77}" dt="2018-08-27T18:43:38.272" v="279" actId="2696"/>
        <pc:sldMkLst>
          <pc:docMk/>
          <pc:sldMk cId="2316770933" sldId="478"/>
        </pc:sldMkLst>
      </pc:sldChg>
      <pc:sldChg chg="del">
        <pc:chgData name="Becky Mann" userId="eb467d60-cff5-406f-b4ef-6c0aacb48478" providerId="ADAL" clId="{4D36A57D-BF42-4334-B7CD-8488AAB95E77}" dt="2018-08-27T18:43:38.285" v="280" actId="2696"/>
        <pc:sldMkLst>
          <pc:docMk/>
          <pc:sldMk cId="423283598" sldId="479"/>
        </pc:sldMkLst>
      </pc:sldChg>
      <pc:sldChg chg="del">
        <pc:chgData name="Becky Mann" userId="eb467d60-cff5-406f-b4ef-6c0aacb48478" providerId="ADAL" clId="{4D36A57D-BF42-4334-B7CD-8488AAB95E77}" dt="2018-08-27T18:43:38.299" v="281" actId="2696"/>
        <pc:sldMkLst>
          <pc:docMk/>
          <pc:sldMk cId="145913985" sldId="480"/>
        </pc:sldMkLst>
      </pc:sldChg>
      <pc:sldChg chg="del">
        <pc:chgData name="Becky Mann" userId="eb467d60-cff5-406f-b4ef-6c0aacb48478" providerId="ADAL" clId="{4D36A57D-BF42-4334-B7CD-8488AAB95E77}" dt="2018-08-27T18:43:38.313" v="282" actId="2696"/>
        <pc:sldMkLst>
          <pc:docMk/>
          <pc:sldMk cId="3597508565" sldId="481"/>
        </pc:sldMkLst>
      </pc:sldChg>
      <pc:sldChg chg="del">
        <pc:chgData name="Becky Mann" userId="eb467d60-cff5-406f-b4ef-6c0aacb48478" providerId="ADAL" clId="{4D36A57D-BF42-4334-B7CD-8488AAB95E77}" dt="2018-08-27T18:43:38.332" v="283" actId="2696"/>
        <pc:sldMkLst>
          <pc:docMk/>
          <pc:sldMk cId="3963408415" sldId="482"/>
        </pc:sldMkLst>
      </pc:sldChg>
      <pc:sldChg chg="del">
        <pc:chgData name="Becky Mann" userId="eb467d60-cff5-406f-b4ef-6c0aacb48478" providerId="ADAL" clId="{4D36A57D-BF42-4334-B7CD-8488AAB95E77}" dt="2018-08-27T18:43:38.352" v="284" actId="2696"/>
        <pc:sldMkLst>
          <pc:docMk/>
          <pc:sldMk cId="3107780394" sldId="483"/>
        </pc:sldMkLst>
      </pc:sldChg>
      <pc:sldChg chg="del">
        <pc:chgData name="Becky Mann" userId="eb467d60-cff5-406f-b4ef-6c0aacb48478" providerId="ADAL" clId="{4D36A57D-BF42-4334-B7CD-8488AAB95E77}" dt="2018-08-27T18:43:38.365" v="285" actId="2696"/>
        <pc:sldMkLst>
          <pc:docMk/>
          <pc:sldMk cId="29227599" sldId="484"/>
        </pc:sldMkLst>
      </pc:sldChg>
      <pc:sldChg chg="del">
        <pc:chgData name="Becky Mann" userId="eb467d60-cff5-406f-b4ef-6c0aacb48478" providerId="ADAL" clId="{4D36A57D-BF42-4334-B7CD-8488AAB95E77}" dt="2018-08-27T18:43:38.378" v="286" actId="2696"/>
        <pc:sldMkLst>
          <pc:docMk/>
          <pc:sldMk cId="1660405840" sldId="485"/>
        </pc:sldMkLst>
      </pc:sldChg>
      <pc:sldChg chg="del">
        <pc:chgData name="Becky Mann" userId="eb467d60-cff5-406f-b4ef-6c0aacb48478" providerId="ADAL" clId="{4D36A57D-BF42-4334-B7CD-8488AAB95E77}" dt="2018-08-27T18:43:38.395" v="287" actId="2696"/>
        <pc:sldMkLst>
          <pc:docMk/>
          <pc:sldMk cId="3426669645" sldId="486"/>
        </pc:sldMkLst>
      </pc:sldChg>
      <pc:sldChg chg="del">
        <pc:chgData name="Becky Mann" userId="eb467d60-cff5-406f-b4ef-6c0aacb48478" providerId="ADAL" clId="{4D36A57D-BF42-4334-B7CD-8488AAB95E77}" dt="2018-08-27T18:43:38.410" v="288" actId="2696"/>
        <pc:sldMkLst>
          <pc:docMk/>
          <pc:sldMk cId="650514515" sldId="487"/>
        </pc:sldMkLst>
      </pc:sldChg>
      <pc:sldChg chg="del">
        <pc:chgData name="Becky Mann" userId="eb467d60-cff5-406f-b4ef-6c0aacb48478" providerId="ADAL" clId="{4D36A57D-BF42-4334-B7CD-8488AAB95E77}" dt="2018-08-27T18:43:38.424" v="289" actId="2696"/>
        <pc:sldMkLst>
          <pc:docMk/>
          <pc:sldMk cId="2634482990" sldId="488"/>
        </pc:sldMkLst>
      </pc:sldChg>
      <pc:sldChg chg="del">
        <pc:chgData name="Becky Mann" userId="eb467d60-cff5-406f-b4ef-6c0aacb48478" providerId="ADAL" clId="{4D36A57D-BF42-4334-B7CD-8488AAB95E77}" dt="2018-08-27T18:43:38.439" v="290" actId="2696"/>
        <pc:sldMkLst>
          <pc:docMk/>
          <pc:sldMk cId="1158018981" sldId="489"/>
        </pc:sldMkLst>
      </pc:sldChg>
      <pc:sldChg chg="del">
        <pc:chgData name="Becky Mann" userId="eb467d60-cff5-406f-b4ef-6c0aacb48478" providerId="ADAL" clId="{4D36A57D-BF42-4334-B7CD-8488AAB95E77}" dt="2018-08-27T18:43:38.457" v="291" actId="2696"/>
        <pc:sldMkLst>
          <pc:docMk/>
          <pc:sldMk cId="271029691" sldId="490"/>
        </pc:sldMkLst>
      </pc:sldChg>
      <pc:sldChg chg="del">
        <pc:chgData name="Becky Mann" userId="eb467d60-cff5-406f-b4ef-6c0aacb48478" providerId="ADAL" clId="{4D36A57D-BF42-4334-B7CD-8488AAB95E77}" dt="2018-08-27T18:43:38.470" v="292" actId="2696"/>
        <pc:sldMkLst>
          <pc:docMk/>
          <pc:sldMk cId="3518411323" sldId="491"/>
        </pc:sldMkLst>
      </pc:sldChg>
      <pc:sldChg chg="del">
        <pc:chgData name="Becky Mann" userId="eb467d60-cff5-406f-b4ef-6c0aacb48478" providerId="ADAL" clId="{4D36A57D-BF42-4334-B7CD-8488AAB95E77}" dt="2018-08-27T18:43:38.495" v="293" actId="2696"/>
        <pc:sldMkLst>
          <pc:docMk/>
          <pc:sldMk cId="1636059522" sldId="492"/>
        </pc:sldMkLst>
      </pc:sldChg>
      <pc:sldChg chg="del">
        <pc:chgData name="Becky Mann" userId="eb467d60-cff5-406f-b4ef-6c0aacb48478" providerId="ADAL" clId="{4D36A57D-BF42-4334-B7CD-8488AAB95E77}" dt="2018-08-27T18:44:53.526" v="297" actId="2696"/>
        <pc:sldMkLst>
          <pc:docMk/>
          <pc:sldMk cId="3654400113" sldId="508"/>
        </pc:sldMkLst>
      </pc:sldChg>
      <pc:sldChg chg="del">
        <pc:chgData name="Becky Mann" userId="eb467d60-cff5-406f-b4ef-6c0aacb48478" providerId="ADAL" clId="{4D36A57D-BF42-4334-B7CD-8488AAB95E77}" dt="2018-08-27T18:44:53.540" v="298" actId="2696"/>
        <pc:sldMkLst>
          <pc:docMk/>
          <pc:sldMk cId="3130529180" sldId="509"/>
        </pc:sldMkLst>
      </pc:sldChg>
      <pc:sldChg chg="del">
        <pc:chgData name="Becky Mann" userId="eb467d60-cff5-406f-b4ef-6c0aacb48478" providerId="ADAL" clId="{4D36A57D-BF42-4334-B7CD-8488AAB95E77}" dt="2018-08-27T18:44:53.554" v="299" actId="2696"/>
        <pc:sldMkLst>
          <pc:docMk/>
          <pc:sldMk cId="1697893354" sldId="510"/>
        </pc:sldMkLst>
      </pc:sldChg>
      <pc:sldChg chg="del">
        <pc:chgData name="Becky Mann" userId="eb467d60-cff5-406f-b4ef-6c0aacb48478" providerId="ADAL" clId="{4D36A57D-BF42-4334-B7CD-8488AAB95E77}" dt="2018-08-27T18:44:53.567" v="300" actId="2696"/>
        <pc:sldMkLst>
          <pc:docMk/>
          <pc:sldMk cId="1435089043" sldId="511"/>
        </pc:sldMkLst>
      </pc:sldChg>
      <pc:sldChg chg="del">
        <pc:chgData name="Becky Mann" userId="eb467d60-cff5-406f-b4ef-6c0aacb48478" providerId="ADAL" clId="{4D36A57D-BF42-4334-B7CD-8488AAB95E77}" dt="2018-08-27T18:44:53.585" v="301" actId="2696"/>
        <pc:sldMkLst>
          <pc:docMk/>
          <pc:sldMk cId="2406797494" sldId="512"/>
        </pc:sldMkLst>
      </pc:sldChg>
      <pc:sldChg chg="del">
        <pc:chgData name="Becky Mann" userId="eb467d60-cff5-406f-b4ef-6c0aacb48478" providerId="ADAL" clId="{4D36A57D-BF42-4334-B7CD-8488AAB95E77}" dt="2018-08-27T18:44:53.601" v="302" actId="2696"/>
        <pc:sldMkLst>
          <pc:docMk/>
          <pc:sldMk cId="103622628" sldId="513"/>
        </pc:sldMkLst>
      </pc:sldChg>
      <pc:sldChg chg="del">
        <pc:chgData name="Becky Mann" userId="eb467d60-cff5-406f-b4ef-6c0aacb48478" providerId="ADAL" clId="{4D36A57D-BF42-4334-B7CD-8488AAB95E77}" dt="2018-08-27T18:44:53.618" v="303" actId="2696"/>
        <pc:sldMkLst>
          <pc:docMk/>
          <pc:sldMk cId="988958487" sldId="514"/>
        </pc:sldMkLst>
      </pc:sldChg>
      <pc:sldChg chg="del">
        <pc:chgData name="Becky Mann" userId="eb467d60-cff5-406f-b4ef-6c0aacb48478" providerId="ADAL" clId="{4D36A57D-BF42-4334-B7CD-8488AAB95E77}" dt="2018-08-27T18:44:53.635" v="304" actId="2696"/>
        <pc:sldMkLst>
          <pc:docMk/>
          <pc:sldMk cId="1290232234" sldId="515"/>
        </pc:sldMkLst>
      </pc:sldChg>
      <pc:sldChg chg="del">
        <pc:chgData name="Becky Mann" userId="eb467d60-cff5-406f-b4ef-6c0aacb48478" providerId="ADAL" clId="{4D36A57D-BF42-4334-B7CD-8488AAB95E77}" dt="2018-08-27T18:44:53.653" v="305" actId="2696"/>
        <pc:sldMkLst>
          <pc:docMk/>
          <pc:sldMk cId="962312863" sldId="516"/>
        </pc:sldMkLst>
      </pc:sldChg>
      <pc:sldChg chg="del">
        <pc:chgData name="Becky Mann" userId="eb467d60-cff5-406f-b4ef-6c0aacb48478" providerId="ADAL" clId="{4D36A57D-BF42-4334-B7CD-8488AAB95E77}" dt="2018-08-27T18:44:53.670" v="306" actId="2696"/>
        <pc:sldMkLst>
          <pc:docMk/>
          <pc:sldMk cId="1631589415" sldId="517"/>
        </pc:sldMkLst>
      </pc:sldChg>
      <pc:sldChg chg="del">
        <pc:chgData name="Becky Mann" userId="eb467d60-cff5-406f-b4ef-6c0aacb48478" providerId="ADAL" clId="{4D36A57D-BF42-4334-B7CD-8488AAB95E77}" dt="2018-08-27T18:44:53.688" v="307" actId="2696"/>
        <pc:sldMkLst>
          <pc:docMk/>
          <pc:sldMk cId="4129374036" sldId="518"/>
        </pc:sldMkLst>
      </pc:sldChg>
      <pc:sldChg chg="del">
        <pc:chgData name="Becky Mann" userId="eb467d60-cff5-406f-b4ef-6c0aacb48478" providerId="ADAL" clId="{4D36A57D-BF42-4334-B7CD-8488AAB95E77}" dt="2018-08-27T18:44:53.710" v="308" actId="2696"/>
        <pc:sldMkLst>
          <pc:docMk/>
          <pc:sldMk cId="3954134097" sldId="519"/>
        </pc:sldMkLst>
      </pc:sldChg>
      <pc:sldChg chg="del">
        <pc:chgData name="Becky Mann" userId="eb467d60-cff5-406f-b4ef-6c0aacb48478" providerId="ADAL" clId="{4D36A57D-BF42-4334-B7CD-8488AAB95E77}" dt="2018-08-27T18:44:53.730" v="309" actId="2696"/>
        <pc:sldMkLst>
          <pc:docMk/>
          <pc:sldMk cId="3299103745" sldId="520"/>
        </pc:sldMkLst>
      </pc:sldChg>
      <pc:sldChg chg="del">
        <pc:chgData name="Becky Mann" userId="eb467d60-cff5-406f-b4ef-6c0aacb48478" providerId="ADAL" clId="{4D36A57D-BF42-4334-B7CD-8488AAB95E77}" dt="2018-08-27T18:44:53.765" v="311" actId="2696"/>
        <pc:sldMkLst>
          <pc:docMk/>
          <pc:sldMk cId="3059455279" sldId="521"/>
        </pc:sldMkLst>
      </pc:sldChg>
      <pc:sldChg chg="del">
        <pc:chgData name="Becky Mann" userId="eb467d60-cff5-406f-b4ef-6c0aacb48478" providerId="ADAL" clId="{4D36A57D-BF42-4334-B7CD-8488AAB95E77}" dt="2018-08-27T18:44:53.796" v="312" actId="2696"/>
        <pc:sldMkLst>
          <pc:docMk/>
          <pc:sldMk cId="93249487" sldId="522"/>
        </pc:sldMkLst>
      </pc:sldChg>
      <pc:sldChg chg="del">
        <pc:chgData name="Becky Mann" userId="eb467d60-cff5-406f-b4ef-6c0aacb48478" providerId="ADAL" clId="{4D36A57D-BF42-4334-B7CD-8488AAB95E77}" dt="2018-08-27T18:44:53.747" v="310" actId="2696"/>
        <pc:sldMkLst>
          <pc:docMk/>
          <pc:sldMk cId="1074405918" sldId="523"/>
        </pc:sldMkLst>
      </pc:sldChg>
      <pc:sldChg chg="del">
        <pc:chgData name="Becky Mann" userId="eb467d60-cff5-406f-b4ef-6c0aacb48478" providerId="ADAL" clId="{4D36A57D-BF42-4334-B7CD-8488AAB95E77}" dt="2018-08-27T18:44:53.881" v="317" actId="2696"/>
        <pc:sldMkLst>
          <pc:docMk/>
          <pc:sldMk cId="3787194476" sldId="524"/>
        </pc:sldMkLst>
      </pc:sldChg>
      <pc:sldChg chg="del">
        <pc:chgData name="Becky Mann" userId="eb467d60-cff5-406f-b4ef-6c0aacb48478" providerId="ADAL" clId="{4D36A57D-BF42-4334-B7CD-8488AAB95E77}" dt="2018-08-27T18:44:53.901" v="318" actId="2696"/>
        <pc:sldMkLst>
          <pc:docMk/>
          <pc:sldMk cId="346260163" sldId="525"/>
        </pc:sldMkLst>
      </pc:sldChg>
      <pc:sldChg chg="del">
        <pc:chgData name="Becky Mann" userId="eb467d60-cff5-406f-b4ef-6c0aacb48478" providerId="ADAL" clId="{4D36A57D-BF42-4334-B7CD-8488AAB95E77}" dt="2018-08-27T18:44:53.917" v="319" actId="2696"/>
        <pc:sldMkLst>
          <pc:docMk/>
          <pc:sldMk cId="36698480" sldId="526"/>
        </pc:sldMkLst>
      </pc:sldChg>
      <pc:sldChg chg="del">
        <pc:chgData name="Becky Mann" userId="eb467d60-cff5-406f-b4ef-6c0aacb48478" providerId="ADAL" clId="{4D36A57D-BF42-4334-B7CD-8488AAB95E77}" dt="2018-08-27T18:44:53.933" v="320" actId="2696"/>
        <pc:sldMkLst>
          <pc:docMk/>
          <pc:sldMk cId="3013792632" sldId="527"/>
        </pc:sldMkLst>
      </pc:sldChg>
      <pc:sldChg chg="del">
        <pc:chgData name="Becky Mann" userId="eb467d60-cff5-406f-b4ef-6c0aacb48478" providerId="ADAL" clId="{4D36A57D-BF42-4334-B7CD-8488AAB95E77}" dt="2018-08-27T18:44:53.949" v="321" actId="2696"/>
        <pc:sldMkLst>
          <pc:docMk/>
          <pc:sldMk cId="3968728569" sldId="528"/>
        </pc:sldMkLst>
      </pc:sldChg>
      <pc:sldChg chg="del">
        <pc:chgData name="Becky Mann" userId="eb467d60-cff5-406f-b4ef-6c0aacb48478" providerId="ADAL" clId="{4D36A57D-BF42-4334-B7CD-8488AAB95E77}" dt="2018-08-27T18:44:53.965" v="322" actId="2696"/>
        <pc:sldMkLst>
          <pc:docMk/>
          <pc:sldMk cId="2218358883" sldId="529"/>
        </pc:sldMkLst>
      </pc:sldChg>
      <pc:sldChg chg="del">
        <pc:chgData name="Becky Mann" userId="eb467d60-cff5-406f-b4ef-6c0aacb48478" providerId="ADAL" clId="{4D36A57D-BF42-4334-B7CD-8488AAB95E77}" dt="2018-08-27T18:44:53.980" v="323" actId="2696"/>
        <pc:sldMkLst>
          <pc:docMk/>
          <pc:sldMk cId="3866293513" sldId="530"/>
        </pc:sldMkLst>
      </pc:sldChg>
      <pc:sldChg chg="del">
        <pc:chgData name="Becky Mann" userId="eb467d60-cff5-406f-b4ef-6c0aacb48478" providerId="ADAL" clId="{4D36A57D-BF42-4334-B7CD-8488AAB95E77}" dt="2018-08-27T18:44:53.999" v="324" actId="2696"/>
        <pc:sldMkLst>
          <pc:docMk/>
          <pc:sldMk cId="1512553497" sldId="531"/>
        </pc:sldMkLst>
      </pc:sldChg>
      <pc:sldChg chg="del">
        <pc:chgData name="Becky Mann" userId="eb467d60-cff5-406f-b4ef-6c0aacb48478" providerId="ADAL" clId="{4D36A57D-BF42-4334-B7CD-8488AAB95E77}" dt="2018-08-27T18:44:54.016" v="325" actId="2696"/>
        <pc:sldMkLst>
          <pc:docMk/>
          <pc:sldMk cId="1042495792" sldId="532"/>
        </pc:sldMkLst>
      </pc:sldChg>
      <pc:sldChg chg="del">
        <pc:chgData name="Becky Mann" userId="eb467d60-cff5-406f-b4ef-6c0aacb48478" providerId="ADAL" clId="{4D36A57D-BF42-4334-B7CD-8488AAB95E77}" dt="2018-08-27T18:44:54.046" v="327" actId="2696"/>
        <pc:sldMkLst>
          <pc:docMk/>
          <pc:sldMk cId="1737319653" sldId="533"/>
        </pc:sldMkLst>
      </pc:sldChg>
      <pc:sldChg chg="del">
        <pc:chgData name="Becky Mann" userId="eb467d60-cff5-406f-b4ef-6c0aacb48478" providerId="ADAL" clId="{4D36A57D-BF42-4334-B7CD-8488AAB95E77}" dt="2018-08-27T18:44:54.060" v="328" actId="2696"/>
        <pc:sldMkLst>
          <pc:docMk/>
          <pc:sldMk cId="1474185117" sldId="534"/>
        </pc:sldMkLst>
      </pc:sldChg>
      <pc:sldChg chg="del">
        <pc:chgData name="Becky Mann" userId="eb467d60-cff5-406f-b4ef-6c0aacb48478" providerId="ADAL" clId="{4D36A57D-BF42-4334-B7CD-8488AAB95E77}" dt="2018-08-27T18:44:54.075" v="329" actId="2696"/>
        <pc:sldMkLst>
          <pc:docMk/>
          <pc:sldMk cId="473399196" sldId="535"/>
        </pc:sldMkLst>
      </pc:sldChg>
      <pc:sldChg chg="del">
        <pc:chgData name="Becky Mann" userId="eb467d60-cff5-406f-b4ef-6c0aacb48478" providerId="ADAL" clId="{4D36A57D-BF42-4334-B7CD-8488AAB95E77}" dt="2018-08-27T18:44:54.089" v="330" actId="2696"/>
        <pc:sldMkLst>
          <pc:docMk/>
          <pc:sldMk cId="3713860645" sldId="536"/>
        </pc:sldMkLst>
      </pc:sldChg>
      <pc:sldChg chg="del">
        <pc:chgData name="Becky Mann" userId="eb467d60-cff5-406f-b4ef-6c0aacb48478" providerId="ADAL" clId="{4D36A57D-BF42-4334-B7CD-8488AAB95E77}" dt="2018-08-27T18:44:54.129" v="331" actId="2696"/>
        <pc:sldMkLst>
          <pc:docMk/>
          <pc:sldMk cId="2079711441" sldId="537"/>
        </pc:sldMkLst>
      </pc:sldChg>
      <pc:sldChg chg="del">
        <pc:chgData name="Becky Mann" userId="eb467d60-cff5-406f-b4ef-6c0aacb48478" providerId="ADAL" clId="{4D36A57D-BF42-4334-B7CD-8488AAB95E77}" dt="2018-08-27T18:44:54.147" v="332" actId="2696"/>
        <pc:sldMkLst>
          <pc:docMk/>
          <pc:sldMk cId="818538074" sldId="538"/>
        </pc:sldMkLst>
      </pc:sldChg>
      <pc:sldChg chg="del">
        <pc:chgData name="Becky Mann" userId="eb467d60-cff5-406f-b4ef-6c0aacb48478" providerId="ADAL" clId="{4D36A57D-BF42-4334-B7CD-8488AAB95E77}" dt="2018-08-27T18:44:54.163" v="333" actId="2696"/>
        <pc:sldMkLst>
          <pc:docMk/>
          <pc:sldMk cId="3598721495" sldId="539"/>
        </pc:sldMkLst>
      </pc:sldChg>
      <pc:sldChg chg="del">
        <pc:chgData name="Becky Mann" userId="eb467d60-cff5-406f-b4ef-6c0aacb48478" providerId="ADAL" clId="{4D36A57D-BF42-4334-B7CD-8488AAB95E77}" dt="2018-08-27T18:44:54.180" v="334" actId="2696"/>
        <pc:sldMkLst>
          <pc:docMk/>
          <pc:sldMk cId="2332650786" sldId="540"/>
        </pc:sldMkLst>
      </pc:sldChg>
      <pc:sldChg chg="del">
        <pc:chgData name="Becky Mann" userId="eb467d60-cff5-406f-b4ef-6c0aacb48478" providerId="ADAL" clId="{4D36A57D-BF42-4334-B7CD-8488AAB95E77}" dt="2018-08-27T18:44:54.198" v="335" actId="2696"/>
        <pc:sldMkLst>
          <pc:docMk/>
          <pc:sldMk cId="3826774726" sldId="541"/>
        </pc:sldMkLst>
      </pc:sldChg>
      <pc:sldChg chg="del">
        <pc:chgData name="Becky Mann" userId="eb467d60-cff5-406f-b4ef-6c0aacb48478" providerId="ADAL" clId="{4D36A57D-BF42-4334-B7CD-8488AAB95E77}" dt="2018-08-27T18:44:54.221" v="336" actId="2696"/>
        <pc:sldMkLst>
          <pc:docMk/>
          <pc:sldMk cId="2978856742" sldId="542"/>
        </pc:sldMkLst>
      </pc:sldChg>
      <pc:sldChg chg="del">
        <pc:chgData name="Becky Mann" userId="eb467d60-cff5-406f-b4ef-6c0aacb48478" providerId="ADAL" clId="{4D36A57D-BF42-4334-B7CD-8488AAB95E77}" dt="2018-08-27T18:44:54.248" v="337" actId="2696"/>
        <pc:sldMkLst>
          <pc:docMk/>
          <pc:sldMk cId="2890500830" sldId="543"/>
        </pc:sldMkLst>
      </pc:sldChg>
      <pc:sldChg chg="del">
        <pc:chgData name="Becky Mann" userId="eb467d60-cff5-406f-b4ef-6c0aacb48478" providerId="ADAL" clId="{4D36A57D-BF42-4334-B7CD-8488AAB95E77}" dt="2018-08-27T18:44:54.031" v="326" actId="2696"/>
        <pc:sldMkLst>
          <pc:docMk/>
          <pc:sldMk cId="3502003805" sldId="544"/>
        </pc:sldMkLst>
      </pc:sldChg>
      <pc:sldChg chg="del">
        <pc:chgData name="Becky Mann" userId="eb467d60-cff5-406f-b4ef-6c0aacb48478" providerId="ADAL" clId="{4D36A57D-BF42-4334-B7CD-8488AAB95E77}" dt="2018-08-27T18:44:54.312" v="342" actId="2696"/>
        <pc:sldMkLst>
          <pc:docMk/>
          <pc:sldMk cId="4057214376" sldId="545"/>
        </pc:sldMkLst>
      </pc:sldChg>
      <pc:sldChg chg="del">
        <pc:chgData name="Becky Mann" userId="eb467d60-cff5-406f-b4ef-6c0aacb48478" providerId="ADAL" clId="{4D36A57D-BF42-4334-B7CD-8488AAB95E77}" dt="2018-08-27T18:44:54.326" v="343" actId="2696"/>
        <pc:sldMkLst>
          <pc:docMk/>
          <pc:sldMk cId="1753320419" sldId="546"/>
        </pc:sldMkLst>
      </pc:sldChg>
      <pc:sldChg chg="del">
        <pc:chgData name="Becky Mann" userId="eb467d60-cff5-406f-b4ef-6c0aacb48478" providerId="ADAL" clId="{4D36A57D-BF42-4334-B7CD-8488AAB95E77}" dt="2018-08-27T18:44:54.355" v="345" actId="2696"/>
        <pc:sldMkLst>
          <pc:docMk/>
          <pc:sldMk cId="3885646038" sldId="547"/>
        </pc:sldMkLst>
      </pc:sldChg>
      <pc:sldChg chg="del">
        <pc:chgData name="Becky Mann" userId="eb467d60-cff5-406f-b4ef-6c0aacb48478" providerId="ADAL" clId="{4D36A57D-BF42-4334-B7CD-8488AAB95E77}" dt="2018-08-27T18:44:54.372" v="346" actId="2696"/>
        <pc:sldMkLst>
          <pc:docMk/>
          <pc:sldMk cId="2131257287" sldId="548"/>
        </pc:sldMkLst>
      </pc:sldChg>
      <pc:sldChg chg="del">
        <pc:chgData name="Becky Mann" userId="eb467d60-cff5-406f-b4ef-6c0aacb48478" providerId="ADAL" clId="{4D36A57D-BF42-4334-B7CD-8488AAB95E77}" dt="2018-08-27T18:44:54.387" v="347" actId="2696"/>
        <pc:sldMkLst>
          <pc:docMk/>
          <pc:sldMk cId="3105789096" sldId="550"/>
        </pc:sldMkLst>
      </pc:sldChg>
      <pc:sldChg chg="del">
        <pc:chgData name="Becky Mann" userId="eb467d60-cff5-406f-b4ef-6c0aacb48478" providerId="ADAL" clId="{4D36A57D-BF42-4334-B7CD-8488AAB95E77}" dt="2018-08-27T18:44:54.401" v="348" actId="2696"/>
        <pc:sldMkLst>
          <pc:docMk/>
          <pc:sldMk cId="750674242" sldId="551"/>
        </pc:sldMkLst>
      </pc:sldChg>
      <pc:sldChg chg="del">
        <pc:chgData name="Becky Mann" userId="eb467d60-cff5-406f-b4ef-6c0aacb48478" providerId="ADAL" clId="{4D36A57D-BF42-4334-B7CD-8488AAB95E77}" dt="2018-08-27T18:44:54.419" v="349" actId="2696"/>
        <pc:sldMkLst>
          <pc:docMk/>
          <pc:sldMk cId="4024969827" sldId="552"/>
        </pc:sldMkLst>
      </pc:sldChg>
      <pc:sldChg chg="del">
        <pc:chgData name="Becky Mann" userId="eb467d60-cff5-406f-b4ef-6c0aacb48478" providerId="ADAL" clId="{4D36A57D-BF42-4334-B7CD-8488AAB95E77}" dt="2018-08-27T18:44:54.343" v="344" actId="2696"/>
        <pc:sldMkLst>
          <pc:docMk/>
          <pc:sldMk cId="2363219146" sldId="554"/>
        </pc:sldMkLst>
      </pc:sldChg>
      <pc:sldChg chg="del">
        <pc:chgData name="Becky Mann" userId="eb467d60-cff5-406f-b4ef-6c0aacb48478" providerId="ADAL" clId="{4D36A57D-BF42-4334-B7CD-8488AAB95E77}" dt="2018-08-27T18:43:31.243" v="20" actId="2696"/>
        <pc:sldMkLst>
          <pc:docMk/>
          <pc:sldMk cId="2990496024" sldId="616"/>
        </pc:sldMkLst>
      </pc:sldChg>
      <pc:sldChg chg="del">
        <pc:chgData name="Becky Mann" userId="eb467d60-cff5-406f-b4ef-6c0aacb48478" providerId="ADAL" clId="{4D36A57D-BF42-4334-B7CD-8488AAB95E77}" dt="2018-08-27T18:43:31.816" v="36" actId="2696"/>
        <pc:sldMkLst>
          <pc:docMk/>
          <pc:sldMk cId="664758064" sldId="617"/>
        </pc:sldMkLst>
      </pc:sldChg>
      <pc:sldChg chg="del">
        <pc:chgData name="Becky Mann" userId="eb467d60-cff5-406f-b4ef-6c0aacb48478" providerId="ADAL" clId="{4D36A57D-BF42-4334-B7CD-8488AAB95E77}" dt="2018-08-27T18:43:32.813" v="62" actId="2696"/>
        <pc:sldMkLst>
          <pc:docMk/>
          <pc:sldMk cId="472640042" sldId="618"/>
        </pc:sldMkLst>
      </pc:sldChg>
      <pc:sldChg chg="del">
        <pc:chgData name="Becky Mann" userId="eb467d60-cff5-406f-b4ef-6c0aacb48478" providerId="ADAL" clId="{4D36A57D-BF42-4334-B7CD-8488AAB95E77}" dt="2018-08-27T18:43:33.340" v="78" actId="2696"/>
        <pc:sldMkLst>
          <pc:docMk/>
          <pc:sldMk cId="2379548108" sldId="619"/>
        </pc:sldMkLst>
      </pc:sldChg>
      <pc:sldChg chg="del">
        <pc:chgData name="Becky Mann" userId="eb467d60-cff5-406f-b4ef-6c0aacb48478" providerId="ADAL" clId="{4D36A57D-BF42-4334-B7CD-8488AAB95E77}" dt="2018-08-27T18:43:33.776" v="92" actId="2696"/>
        <pc:sldMkLst>
          <pc:docMk/>
          <pc:sldMk cId="1846803841" sldId="620"/>
        </pc:sldMkLst>
      </pc:sldChg>
      <pc:sldChg chg="del">
        <pc:chgData name="Becky Mann" userId="eb467d60-cff5-406f-b4ef-6c0aacb48478" providerId="ADAL" clId="{4D36A57D-BF42-4334-B7CD-8488AAB95E77}" dt="2018-08-27T18:43:34.303" v="109" actId="2696"/>
        <pc:sldMkLst>
          <pc:docMk/>
          <pc:sldMk cId="2794724018" sldId="621"/>
        </pc:sldMkLst>
      </pc:sldChg>
      <pc:sldChg chg="del">
        <pc:chgData name="Becky Mann" userId="eb467d60-cff5-406f-b4ef-6c0aacb48478" providerId="ADAL" clId="{4D36A57D-BF42-4334-B7CD-8488AAB95E77}" dt="2018-08-27T18:43:34.820" v="126" actId="2696"/>
        <pc:sldMkLst>
          <pc:docMk/>
          <pc:sldMk cId="59709307" sldId="622"/>
        </pc:sldMkLst>
      </pc:sldChg>
      <pc:sldChg chg="del">
        <pc:chgData name="Becky Mann" userId="eb467d60-cff5-406f-b4ef-6c0aacb48478" providerId="ADAL" clId="{4D36A57D-BF42-4334-B7CD-8488AAB95E77}" dt="2018-08-27T18:43:35.412" v="146" actId="2696"/>
        <pc:sldMkLst>
          <pc:docMk/>
          <pc:sldMk cId="488428153" sldId="623"/>
        </pc:sldMkLst>
      </pc:sldChg>
      <pc:sldChg chg="del">
        <pc:chgData name="Becky Mann" userId="eb467d60-cff5-406f-b4ef-6c0aacb48478" providerId="ADAL" clId="{4D36A57D-BF42-4334-B7CD-8488AAB95E77}" dt="2018-08-27T18:43:35.851" v="163" actId="2696"/>
        <pc:sldMkLst>
          <pc:docMk/>
          <pc:sldMk cId="3436260003" sldId="624"/>
        </pc:sldMkLst>
      </pc:sldChg>
      <pc:sldChg chg="del">
        <pc:chgData name="Becky Mann" userId="eb467d60-cff5-406f-b4ef-6c0aacb48478" providerId="ADAL" clId="{4D36A57D-BF42-4334-B7CD-8488AAB95E77}" dt="2018-08-27T18:43:36.351" v="184" actId="2696"/>
        <pc:sldMkLst>
          <pc:docMk/>
          <pc:sldMk cId="2974889286" sldId="625"/>
        </pc:sldMkLst>
      </pc:sldChg>
      <pc:sldChg chg="del">
        <pc:chgData name="Becky Mann" userId="eb467d60-cff5-406f-b4ef-6c0aacb48478" providerId="ADAL" clId="{4D36A57D-BF42-4334-B7CD-8488AAB95E77}" dt="2018-08-27T18:43:36.867" v="206" actId="2696"/>
        <pc:sldMkLst>
          <pc:docMk/>
          <pc:sldMk cId="584374151" sldId="626"/>
        </pc:sldMkLst>
      </pc:sldChg>
      <pc:sldChg chg="del">
        <pc:chgData name="Becky Mann" userId="eb467d60-cff5-406f-b4ef-6c0aacb48478" providerId="ADAL" clId="{4D36A57D-BF42-4334-B7CD-8488AAB95E77}" dt="2018-08-27T18:43:37.356" v="229" actId="2696"/>
        <pc:sldMkLst>
          <pc:docMk/>
          <pc:sldMk cId="1555028205" sldId="627"/>
        </pc:sldMkLst>
      </pc:sldChg>
      <pc:sldChg chg="del">
        <pc:chgData name="Becky Mann" userId="eb467d60-cff5-406f-b4ef-6c0aacb48478" providerId="ADAL" clId="{4D36A57D-BF42-4334-B7CD-8488AAB95E77}" dt="2018-08-27T18:43:37.595" v="241" actId="2696"/>
        <pc:sldMkLst>
          <pc:docMk/>
          <pc:sldMk cId="758005523" sldId="628"/>
        </pc:sldMkLst>
      </pc:sldChg>
      <pc:sldChg chg="del">
        <pc:chgData name="Becky Mann" userId="eb467d60-cff5-406f-b4ef-6c0aacb48478" providerId="ADAL" clId="{4D36A57D-BF42-4334-B7CD-8488AAB95E77}" dt="2018-08-27T18:43:38.170" v="273" actId="2696"/>
        <pc:sldMkLst>
          <pc:docMk/>
          <pc:sldMk cId="3846105577" sldId="629"/>
        </pc:sldMkLst>
      </pc:sldChg>
      <pc:sldChg chg="del">
        <pc:chgData name="Becky Mann" userId="eb467d60-cff5-406f-b4ef-6c0aacb48478" providerId="ADAL" clId="{4D36A57D-BF42-4334-B7CD-8488AAB95E77}" dt="2018-08-27T18:44:53.494" v="295" actId="2696"/>
        <pc:sldMkLst>
          <pc:docMk/>
          <pc:sldMk cId="2396218395" sldId="631"/>
        </pc:sldMkLst>
      </pc:sldChg>
      <pc:sldChg chg="del">
        <pc:chgData name="Becky Mann" userId="eb467d60-cff5-406f-b4ef-6c0aacb48478" providerId="ADAL" clId="{4D36A57D-BF42-4334-B7CD-8488AAB95E77}" dt="2018-08-27T18:44:53.844" v="315" actId="2696"/>
        <pc:sldMkLst>
          <pc:docMk/>
          <pc:sldMk cId="850303076" sldId="632"/>
        </pc:sldMkLst>
      </pc:sldChg>
      <pc:sldChg chg="del">
        <pc:chgData name="Becky Mann" userId="eb467d60-cff5-406f-b4ef-6c0aacb48478" providerId="ADAL" clId="{4D36A57D-BF42-4334-B7CD-8488AAB95E77}" dt="2018-08-27T18:44:54.285" v="340" actId="2696"/>
        <pc:sldMkLst>
          <pc:docMk/>
          <pc:sldMk cId="3387802632" sldId="633"/>
        </pc:sldMkLst>
      </pc:sldChg>
      <pc:sldChg chg="del">
        <pc:chgData name="Becky Mann" userId="eb467d60-cff5-406f-b4ef-6c0aacb48478" providerId="ADAL" clId="{4D36A57D-BF42-4334-B7CD-8488AAB95E77}" dt="2018-08-27T18:43:30.674" v="6" actId="2696"/>
        <pc:sldMkLst>
          <pc:docMk/>
          <pc:sldMk cId="1634036377" sldId="638"/>
        </pc:sldMkLst>
      </pc:sldChg>
      <pc:sldChg chg="del">
        <pc:chgData name="Becky Mann" userId="eb467d60-cff5-406f-b4ef-6c0aacb48478" providerId="ADAL" clId="{4D36A57D-BF42-4334-B7CD-8488AAB95E77}" dt="2018-08-27T18:43:31.211" v="19" actId="2696"/>
        <pc:sldMkLst>
          <pc:docMk/>
          <pc:sldMk cId="2024093079" sldId="639"/>
        </pc:sldMkLst>
      </pc:sldChg>
      <pc:sldChg chg="del">
        <pc:chgData name="Becky Mann" userId="eb467d60-cff5-406f-b4ef-6c0aacb48478" providerId="ADAL" clId="{4D36A57D-BF42-4334-B7CD-8488AAB95E77}" dt="2018-08-27T18:43:31.282" v="21" actId="2696"/>
        <pc:sldMkLst>
          <pc:docMk/>
          <pc:sldMk cId="2517965188" sldId="640"/>
        </pc:sldMkLst>
      </pc:sldChg>
      <pc:sldChg chg="del">
        <pc:chgData name="Becky Mann" userId="eb467d60-cff5-406f-b4ef-6c0aacb48478" providerId="ADAL" clId="{4D36A57D-BF42-4334-B7CD-8488AAB95E77}" dt="2018-08-27T18:43:31.749" v="34" actId="2696"/>
        <pc:sldMkLst>
          <pc:docMk/>
          <pc:sldMk cId="511777996" sldId="641"/>
        </pc:sldMkLst>
      </pc:sldChg>
      <pc:sldChg chg="del">
        <pc:chgData name="Becky Mann" userId="eb467d60-cff5-406f-b4ef-6c0aacb48478" providerId="ADAL" clId="{4D36A57D-BF42-4334-B7CD-8488AAB95E77}" dt="2018-08-27T18:43:31.782" v="35" actId="2696"/>
        <pc:sldMkLst>
          <pc:docMk/>
          <pc:sldMk cId="3122133215" sldId="642"/>
        </pc:sldMkLst>
      </pc:sldChg>
      <pc:sldChg chg="del">
        <pc:chgData name="Becky Mann" userId="eb467d60-cff5-406f-b4ef-6c0aacb48478" providerId="ADAL" clId="{4D36A57D-BF42-4334-B7CD-8488AAB95E77}" dt="2018-08-27T18:43:31.854" v="37" actId="2696"/>
        <pc:sldMkLst>
          <pc:docMk/>
          <pc:sldMk cId="269684172" sldId="643"/>
        </pc:sldMkLst>
      </pc:sldChg>
      <pc:sldChg chg="del">
        <pc:chgData name="Becky Mann" userId="eb467d60-cff5-406f-b4ef-6c0aacb48478" providerId="ADAL" clId="{4D36A57D-BF42-4334-B7CD-8488AAB95E77}" dt="2018-08-27T18:43:32.750" v="60" actId="2696"/>
        <pc:sldMkLst>
          <pc:docMk/>
          <pc:sldMk cId="4081900043" sldId="644"/>
        </pc:sldMkLst>
      </pc:sldChg>
      <pc:sldChg chg="del">
        <pc:chgData name="Becky Mann" userId="eb467d60-cff5-406f-b4ef-6c0aacb48478" providerId="ADAL" clId="{4D36A57D-BF42-4334-B7CD-8488AAB95E77}" dt="2018-08-27T18:43:32.779" v="61" actId="2696"/>
        <pc:sldMkLst>
          <pc:docMk/>
          <pc:sldMk cId="3282433047" sldId="645"/>
        </pc:sldMkLst>
      </pc:sldChg>
      <pc:sldChg chg="del">
        <pc:chgData name="Becky Mann" userId="eb467d60-cff5-406f-b4ef-6c0aacb48478" providerId="ADAL" clId="{4D36A57D-BF42-4334-B7CD-8488AAB95E77}" dt="2018-08-27T18:43:32.848" v="63" actId="2696"/>
        <pc:sldMkLst>
          <pc:docMk/>
          <pc:sldMk cId="186546100" sldId="646"/>
        </pc:sldMkLst>
      </pc:sldChg>
      <pc:sldChg chg="del">
        <pc:chgData name="Becky Mann" userId="eb467d60-cff5-406f-b4ef-6c0aacb48478" providerId="ADAL" clId="{4D36A57D-BF42-4334-B7CD-8488AAB95E77}" dt="2018-08-27T18:43:33.285" v="76" actId="2696"/>
        <pc:sldMkLst>
          <pc:docMk/>
          <pc:sldMk cId="3917002783" sldId="647"/>
        </pc:sldMkLst>
      </pc:sldChg>
      <pc:sldChg chg="del">
        <pc:chgData name="Becky Mann" userId="eb467d60-cff5-406f-b4ef-6c0aacb48478" providerId="ADAL" clId="{4D36A57D-BF42-4334-B7CD-8488AAB95E77}" dt="2018-08-27T18:43:33.310" v="77" actId="2696"/>
        <pc:sldMkLst>
          <pc:docMk/>
          <pc:sldMk cId="1995203425" sldId="648"/>
        </pc:sldMkLst>
      </pc:sldChg>
      <pc:sldChg chg="del">
        <pc:chgData name="Becky Mann" userId="eb467d60-cff5-406f-b4ef-6c0aacb48478" providerId="ADAL" clId="{4D36A57D-BF42-4334-B7CD-8488AAB95E77}" dt="2018-08-27T18:43:33.369" v="79" actId="2696"/>
        <pc:sldMkLst>
          <pc:docMk/>
          <pc:sldMk cId="2305945338" sldId="649"/>
        </pc:sldMkLst>
      </pc:sldChg>
      <pc:sldChg chg="del">
        <pc:chgData name="Becky Mann" userId="eb467d60-cff5-406f-b4ef-6c0aacb48478" providerId="ADAL" clId="{4D36A57D-BF42-4334-B7CD-8488AAB95E77}" dt="2018-08-27T18:43:33.712" v="90" actId="2696"/>
        <pc:sldMkLst>
          <pc:docMk/>
          <pc:sldMk cId="1539231536" sldId="650"/>
        </pc:sldMkLst>
      </pc:sldChg>
      <pc:sldChg chg="del">
        <pc:chgData name="Becky Mann" userId="eb467d60-cff5-406f-b4ef-6c0aacb48478" providerId="ADAL" clId="{4D36A57D-BF42-4334-B7CD-8488AAB95E77}" dt="2018-08-27T18:43:33.742" v="91" actId="2696"/>
        <pc:sldMkLst>
          <pc:docMk/>
          <pc:sldMk cId="1577475519" sldId="651"/>
        </pc:sldMkLst>
      </pc:sldChg>
      <pc:sldChg chg="del">
        <pc:chgData name="Becky Mann" userId="eb467d60-cff5-406f-b4ef-6c0aacb48478" providerId="ADAL" clId="{4D36A57D-BF42-4334-B7CD-8488AAB95E77}" dt="2018-08-27T18:43:33.804" v="93" actId="2696"/>
        <pc:sldMkLst>
          <pc:docMk/>
          <pc:sldMk cId="1384308736" sldId="652"/>
        </pc:sldMkLst>
      </pc:sldChg>
      <pc:sldChg chg="del">
        <pc:chgData name="Becky Mann" userId="eb467d60-cff5-406f-b4ef-6c0aacb48478" providerId="ADAL" clId="{4D36A57D-BF42-4334-B7CD-8488AAB95E77}" dt="2018-08-27T18:43:34.273" v="108" actId="2696"/>
        <pc:sldMkLst>
          <pc:docMk/>
          <pc:sldMk cId="2658457281" sldId="653"/>
        </pc:sldMkLst>
      </pc:sldChg>
      <pc:sldChg chg="del">
        <pc:chgData name="Becky Mann" userId="eb467d60-cff5-406f-b4ef-6c0aacb48478" providerId="ADAL" clId="{4D36A57D-BF42-4334-B7CD-8488AAB95E77}" dt="2018-08-27T18:43:34.334" v="110" actId="2696"/>
        <pc:sldMkLst>
          <pc:docMk/>
          <pc:sldMk cId="755230011" sldId="654"/>
        </pc:sldMkLst>
      </pc:sldChg>
      <pc:sldChg chg="del">
        <pc:chgData name="Becky Mann" userId="eb467d60-cff5-406f-b4ef-6c0aacb48478" providerId="ADAL" clId="{4D36A57D-BF42-4334-B7CD-8488AAB95E77}" dt="2018-08-27T18:43:34.771" v="124" actId="2696"/>
        <pc:sldMkLst>
          <pc:docMk/>
          <pc:sldMk cId="362051429" sldId="655"/>
        </pc:sldMkLst>
      </pc:sldChg>
      <pc:sldChg chg="del">
        <pc:chgData name="Becky Mann" userId="eb467d60-cff5-406f-b4ef-6c0aacb48478" providerId="ADAL" clId="{4D36A57D-BF42-4334-B7CD-8488AAB95E77}" dt="2018-08-27T18:43:34.793" v="125" actId="2696"/>
        <pc:sldMkLst>
          <pc:docMk/>
          <pc:sldMk cId="2112357447" sldId="656"/>
        </pc:sldMkLst>
      </pc:sldChg>
      <pc:sldChg chg="del">
        <pc:chgData name="Becky Mann" userId="eb467d60-cff5-406f-b4ef-6c0aacb48478" providerId="ADAL" clId="{4D36A57D-BF42-4334-B7CD-8488AAB95E77}" dt="2018-08-27T18:43:34.844" v="127" actId="2696"/>
        <pc:sldMkLst>
          <pc:docMk/>
          <pc:sldMk cId="296472173" sldId="657"/>
        </pc:sldMkLst>
      </pc:sldChg>
      <pc:sldChg chg="del">
        <pc:chgData name="Becky Mann" userId="eb467d60-cff5-406f-b4ef-6c0aacb48478" providerId="ADAL" clId="{4D36A57D-BF42-4334-B7CD-8488AAB95E77}" dt="2018-08-27T18:43:35.357" v="144" actId="2696"/>
        <pc:sldMkLst>
          <pc:docMk/>
          <pc:sldMk cId="1822990733" sldId="658"/>
        </pc:sldMkLst>
      </pc:sldChg>
      <pc:sldChg chg="del">
        <pc:chgData name="Becky Mann" userId="eb467d60-cff5-406f-b4ef-6c0aacb48478" providerId="ADAL" clId="{4D36A57D-BF42-4334-B7CD-8488AAB95E77}" dt="2018-08-27T18:43:35.382" v="145" actId="2696"/>
        <pc:sldMkLst>
          <pc:docMk/>
          <pc:sldMk cId="2339441362" sldId="659"/>
        </pc:sldMkLst>
      </pc:sldChg>
      <pc:sldChg chg="del">
        <pc:chgData name="Becky Mann" userId="eb467d60-cff5-406f-b4ef-6c0aacb48478" providerId="ADAL" clId="{4D36A57D-BF42-4334-B7CD-8488AAB95E77}" dt="2018-08-27T18:43:35.435" v="147" actId="2696"/>
        <pc:sldMkLst>
          <pc:docMk/>
          <pc:sldMk cId="948670983" sldId="660"/>
        </pc:sldMkLst>
      </pc:sldChg>
      <pc:sldChg chg="del">
        <pc:chgData name="Becky Mann" userId="eb467d60-cff5-406f-b4ef-6c0aacb48478" providerId="ADAL" clId="{4D36A57D-BF42-4334-B7CD-8488AAB95E77}" dt="2018-08-27T18:43:35.805" v="161" actId="2696"/>
        <pc:sldMkLst>
          <pc:docMk/>
          <pc:sldMk cId="861959269" sldId="661"/>
        </pc:sldMkLst>
      </pc:sldChg>
      <pc:sldChg chg="del">
        <pc:chgData name="Becky Mann" userId="eb467d60-cff5-406f-b4ef-6c0aacb48478" providerId="ADAL" clId="{4D36A57D-BF42-4334-B7CD-8488AAB95E77}" dt="2018-08-27T18:43:35.824" v="162" actId="2696"/>
        <pc:sldMkLst>
          <pc:docMk/>
          <pc:sldMk cId="1620696309" sldId="662"/>
        </pc:sldMkLst>
      </pc:sldChg>
      <pc:sldChg chg="del">
        <pc:chgData name="Becky Mann" userId="eb467d60-cff5-406f-b4ef-6c0aacb48478" providerId="ADAL" clId="{4D36A57D-BF42-4334-B7CD-8488AAB95E77}" dt="2018-08-27T18:43:35.875" v="164" actId="2696"/>
        <pc:sldMkLst>
          <pc:docMk/>
          <pc:sldMk cId="2018336127" sldId="663"/>
        </pc:sldMkLst>
      </pc:sldChg>
      <pc:sldChg chg="del">
        <pc:chgData name="Becky Mann" userId="eb467d60-cff5-406f-b4ef-6c0aacb48478" providerId="ADAL" clId="{4D36A57D-BF42-4334-B7CD-8488AAB95E77}" dt="2018-08-27T18:43:36.308" v="182" actId="2696"/>
        <pc:sldMkLst>
          <pc:docMk/>
          <pc:sldMk cId="3472656769" sldId="664"/>
        </pc:sldMkLst>
      </pc:sldChg>
      <pc:sldChg chg="del">
        <pc:chgData name="Becky Mann" userId="eb467d60-cff5-406f-b4ef-6c0aacb48478" providerId="ADAL" clId="{4D36A57D-BF42-4334-B7CD-8488AAB95E77}" dt="2018-08-27T18:43:36.327" v="183" actId="2696"/>
        <pc:sldMkLst>
          <pc:docMk/>
          <pc:sldMk cId="2381982159" sldId="665"/>
        </pc:sldMkLst>
      </pc:sldChg>
      <pc:sldChg chg="del">
        <pc:chgData name="Becky Mann" userId="eb467d60-cff5-406f-b4ef-6c0aacb48478" providerId="ADAL" clId="{4D36A57D-BF42-4334-B7CD-8488AAB95E77}" dt="2018-08-27T18:43:36.373" v="185" actId="2696"/>
        <pc:sldMkLst>
          <pc:docMk/>
          <pc:sldMk cId="3534510425" sldId="666"/>
        </pc:sldMkLst>
      </pc:sldChg>
      <pc:sldChg chg="del">
        <pc:chgData name="Becky Mann" userId="eb467d60-cff5-406f-b4ef-6c0aacb48478" providerId="ADAL" clId="{4D36A57D-BF42-4334-B7CD-8488AAB95E77}" dt="2018-08-27T18:43:36.823" v="204" actId="2696"/>
        <pc:sldMkLst>
          <pc:docMk/>
          <pc:sldMk cId="2568965229" sldId="667"/>
        </pc:sldMkLst>
      </pc:sldChg>
      <pc:sldChg chg="del">
        <pc:chgData name="Becky Mann" userId="eb467d60-cff5-406f-b4ef-6c0aacb48478" providerId="ADAL" clId="{4D36A57D-BF42-4334-B7CD-8488AAB95E77}" dt="2018-08-27T18:43:36.842" v="205" actId="2696"/>
        <pc:sldMkLst>
          <pc:docMk/>
          <pc:sldMk cId="118357221" sldId="668"/>
        </pc:sldMkLst>
      </pc:sldChg>
      <pc:sldChg chg="del">
        <pc:chgData name="Becky Mann" userId="eb467d60-cff5-406f-b4ef-6c0aacb48478" providerId="ADAL" clId="{4D36A57D-BF42-4334-B7CD-8488AAB95E77}" dt="2018-08-27T18:43:36.889" v="207" actId="2696"/>
        <pc:sldMkLst>
          <pc:docMk/>
          <pc:sldMk cId="3648689289" sldId="669"/>
        </pc:sldMkLst>
      </pc:sldChg>
      <pc:sldChg chg="del">
        <pc:chgData name="Becky Mann" userId="eb467d60-cff5-406f-b4ef-6c0aacb48478" providerId="ADAL" clId="{4D36A57D-BF42-4334-B7CD-8488AAB95E77}" dt="2018-08-27T18:43:37.319" v="227" actId="2696"/>
        <pc:sldMkLst>
          <pc:docMk/>
          <pc:sldMk cId="2286170175" sldId="670"/>
        </pc:sldMkLst>
      </pc:sldChg>
      <pc:sldChg chg="del">
        <pc:chgData name="Becky Mann" userId="eb467d60-cff5-406f-b4ef-6c0aacb48478" providerId="ADAL" clId="{4D36A57D-BF42-4334-B7CD-8488AAB95E77}" dt="2018-08-27T18:43:37.336" v="228" actId="2696"/>
        <pc:sldMkLst>
          <pc:docMk/>
          <pc:sldMk cId="1886997656" sldId="671"/>
        </pc:sldMkLst>
      </pc:sldChg>
      <pc:sldChg chg="del">
        <pc:chgData name="Becky Mann" userId="eb467d60-cff5-406f-b4ef-6c0aacb48478" providerId="ADAL" clId="{4D36A57D-BF42-4334-B7CD-8488AAB95E77}" dt="2018-08-27T18:43:37.376" v="230" actId="2696"/>
        <pc:sldMkLst>
          <pc:docMk/>
          <pc:sldMk cId="2850725148" sldId="672"/>
        </pc:sldMkLst>
      </pc:sldChg>
      <pc:sldChg chg="del">
        <pc:chgData name="Becky Mann" userId="eb467d60-cff5-406f-b4ef-6c0aacb48478" providerId="ADAL" clId="{4D36A57D-BF42-4334-B7CD-8488AAB95E77}" dt="2018-08-27T18:43:37.561" v="239" actId="2696"/>
        <pc:sldMkLst>
          <pc:docMk/>
          <pc:sldMk cId="366356145" sldId="673"/>
        </pc:sldMkLst>
      </pc:sldChg>
      <pc:sldChg chg="del">
        <pc:chgData name="Becky Mann" userId="eb467d60-cff5-406f-b4ef-6c0aacb48478" providerId="ADAL" clId="{4D36A57D-BF42-4334-B7CD-8488AAB95E77}" dt="2018-08-27T18:43:37.578" v="240" actId="2696"/>
        <pc:sldMkLst>
          <pc:docMk/>
          <pc:sldMk cId="4153455212" sldId="674"/>
        </pc:sldMkLst>
      </pc:sldChg>
      <pc:sldChg chg="del">
        <pc:chgData name="Becky Mann" userId="eb467d60-cff5-406f-b4ef-6c0aacb48478" providerId="ADAL" clId="{4D36A57D-BF42-4334-B7CD-8488AAB95E77}" dt="2018-08-27T18:43:37.611" v="242" actId="2696"/>
        <pc:sldMkLst>
          <pc:docMk/>
          <pc:sldMk cId="1309562562" sldId="675"/>
        </pc:sldMkLst>
      </pc:sldChg>
      <pc:sldChg chg="del">
        <pc:chgData name="Becky Mann" userId="eb467d60-cff5-406f-b4ef-6c0aacb48478" providerId="ADAL" clId="{4D36A57D-BF42-4334-B7CD-8488AAB95E77}" dt="2018-08-27T18:43:38.137" v="271" actId="2696"/>
        <pc:sldMkLst>
          <pc:docMk/>
          <pc:sldMk cId="3656723371" sldId="676"/>
        </pc:sldMkLst>
      </pc:sldChg>
      <pc:sldChg chg="del">
        <pc:chgData name="Becky Mann" userId="eb467d60-cff5-406f-b4ef-6c0aacb48478" providerId="ADAL" clId="{4D36A57D-BF42-4334-B7CD-8488AAB95E77}" dt="2018-08-27T18:43:38.153" v="272" actId="2696"/>
        <pc:sldMkLst>
          <pc:docMk/>
          <pc:sldMk cId="4110962285" sldId="677"/>
        </pc:sldMkLst>
      </pc:sldChg>
      <pc:sldChg chg="del">
        <pc:chgData name="Becky Mann" userId="eb467d60-cff5-406f-b4ef-6c0aacb48478" providerId="ADAL" clId="{4D36A57D-BF42-4334-B7CD-8488AAB95E77}" dt="2018-08-27T18:43:38.185" v="274" actId="2696"/>
        <pc:sldMkLst>
          <pc:docMk/>
          <pc:sldMk cId="4130221486" sldId="678"/>
        </pc:sldMkLst>
      </pc:sldChg>
      <pc:sldChg chg="del">
        <pc:chgData name="Becky Mann" userId="eb467d60-cff5-406f-b4ef-6c0aacb48478" providerId="ADAL" clId="{4D36A57D-BF42-4334-B7CD-8488AAB95E77}" dt="2018-08-27T18:43:38.509" v="294" actId="2696"/>
        <pc:sldMkLst>
          <pc:docMk/>
          <pc:sldMk cId="3517428503" sldId="679"/>
        </pc:sldMkLst>
      </pc:sldChg>
      <pc:sldChg chg="del">
        <pc:chgData name="Becky Mann" userId="eb467d60-cff5-406f-b4ef-6c0aacb48478" providerId="ADAL" clId="{4D36A57D-BF42-4334-B7CD-8488AAB95E77}" dt="2018-08-27T18:44:53.509" v="296" actId="2696"/>
        <pc:sldMkLst>
          <pc:docMk/>
          <pc:sldMk cId="1713473030" sldId="683"/>
        </pc:sldMkLst>
      </pc:sldChg>
      <pc:sldChg chg="del">
        <pc:chgData name="Becky Mann" userId="eb467d60-cff5-406f-b4ef-6c0aacb48478" providerId="ADAL" clId="{4D36A57D-BF42-4334-B7CD-8488AAB95E77}" dt="2018-08-27T18:44:53.813" v="313" actId="2696"/>
        <pc:sldMkLst>
          <pc:docMk/>
          <pc:sldMk cId="620792703" sldId="684"/>
        </pc:sldMkLst>
      </pc:sldChg>
      <pc:sldChg chg="del">
        <pc:chgData name="Becky Mann" userId="eb467d60-cff5-406f-b4ef-6c0aacb48478" providerId="ADAL" clId="{4D36A57D-BF42-4334-B7CD-8488AAB95E77}" dt="2018-08-27T18:44:53.825" v="314" actId="2696"/>
        <pc:sldMkLst>
          <pc:docMk/>
          <pc:sldMk cId="488570278" sldId="685"/>
        </pc:sldMkLst>
      </pc:sldChg>
      <pc:sldChg chg="del">
        <pc:chgData name="Becky Mann" userId="eb467d60-cff5-406f-b4ef-6c0aacb48478" providerId="ADAL" clId="{4D36A57D-BF42-4334-B7CD-8488AAB95E77}" dt="2018-08-27T18:44:53.858" v="316" actId="2696"/>
        <pc:sldMkLst>
          <pc:docMk/>
          <pc:sldMk cId="2089731175" sldId="686"/>
        </pc:sldMkLst>
      </pc:sldChg>
      <pc:sldChg chg="del">
        <pc:chgData name="Becky Mann" userId="eb467d60-cff5-406f-b4ef-6c0aacb48478" providerId="ADAL" clId="{4D36A57D-BF42-4334-B7CD-8488AAB95E77}" dt="2018-08-27T18:44:54.260" v="338" actId="2696"/>
        <pc:sldMkLst>
          <pc:docMk/>
          <pc:sldMk cId="3441121510" sldId="687"/>
        </pc:sldMkLst>
      </pc:sldChg>
      <pc:sldChg chg="del">
        <pc:chgData name="Becky Mann" userId="eb467d60-cff5-406f-b4ef-6c0aacb48478" providerId="ADAL" clId="{4D36A57D-BF42-4334-B7CD-8488AAB95E77}" dt="2018-08-27T18:44:54.272" v="339" actId="2696"/>
        <pc:sldMkLst>
          <pc:docMk/>
          <pc:sldMk cId="3757876049" sldId="688"/>
        </pc:sldMkLst>
      </pc:sldChg>
      <pc:sldChg chg="del">
        <pc:chgData name="Becky Mann" userId="eb467d60-cff5-406f-b4ef-6c0aacb48478" providerId="ADAL" clId="{4D36A57D-BF42-4334-B7CD-8488AAB95E77}" dt="2018-08-27T18:44:54.298" v="341" actId="2696"/>
        <pc:sldMkLst>
          <pc:docMk/>
          <pc:sldMk cId="2777098661" sldId="689"/>
        </pc:sldMkLst>
      </pc:sldChg>
      <pc:sldChg chg="del">
        <pc:chgData name="Becky Mann" userId="eb467d60-cff5-406f-b4ef-6c0aacb48478" providerId="ADAL" clId="{4D36A57D-BF42-4334-B7CD-8488AAB95E77}" dt="2018-08-27T18:44:54.433" v="350" actId="2696"/>
        <pc:sldMkLst>
          <pc:docMk/>
          <pc:sldMk cId="1209565022" sldId="690"/>
        </pc:sldMkLst>
      </pc:sldChg>
      <pc:sldChg chg="del">
        <pc:chgData name="Becky Mann" userId="eb467d60-cff5-406f-b4ef-6c0aacb48478" providerId="ADAL" clId="{4D36A57D-BF42-4334-B7CD-8488AAB95E77}" dt="2018-08-27T18:43:30.639" v="5" actId="2696"/>
        <pc:sldMkLst>
          <pc:docMk/>
          <pc:sldMk cId="2610899193" sldId="700"/>
        </pc:sldMkLst>
      </pc:sldChg>
      <pc:sldChg chg="del">
        <pc:chgData name="Becky Mann" userId="eb467d60-cff5-406f-b4ef-6c0aacb48478" providerId="ADAL" clId="{4D36A57D-BF42-4334-B7CD-8488AAB95E77}" dt="2018-08-27T18:43:30.488" v="1" actId="2696"/>
        <pc:sldMkLst>
          <pc:docMk/>
          <pc:sldMk cId="985102725" sldId="701"/>
        </pc:sldMkLst>
      </pc:sldChg>
      <pc:sldChg chg="del">
        <pc:chgData name="Becky Mann" userId="eb467d60-cff5-406f-b4ef-6c0aacb48478" providerId="ADAL" clId="{4D36A57D-BF42-4334-B7CD-8488AAB95E77}" dt="2018-08-27T18:43:30.534" v="2" actId="2696"/>
        <pc:sldMkLst>
          <pc:docMk/>
          <pc:sldMk cId="733213307" sldId="702"/>
        </pc:sldMkLst>
      </pc:sldChg>
      <pc:sldChg chg="del">
        <pc:chgData name="Becky Mann" userId="eb467d60-cff5-406f-b4ef-6c0aacb48478" providerId="ADAL" clId="{4D36A57D-BF42-4334-B7CD-8488AAB95E77}" dt="2018-08-27T18:43:30.570" v="3" actId="2696"/>
        <pc:sldMkLst>
          <pc:docMk/>
          <pc:sldMk cId="4249051692" sldId="703"/>
        </pc:sldMkLst>
      </pc:sldChg>
      <pc:sldChg chg="del">
        <pc:chgData name="Becky Mann" userId="eb467d60-cff5-406f-b4ef-6c0aacb48478" providerId="ADAL" clId="{4D36A57D-BF42-4334-B7CD-8488AAB95E77}" dt="2018-08-27T18:43:30.605" v="4" actId="2696"/>
        <pc:sldMkLst>
          <pc:docMk/>
          <pc:sldMk cId="2207060766" sldId="704"/>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627992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CCE24EC-68B1-4280-883D-EF0309E00D68}"/>
              </a:ext>
            </a:extLst>
          </p:cNvPr>
          <p:cNvSpPr>
            <a:spLocks noGrp="1" noRot="1" noChangeAspect="1"/>
          </p:cNvSpPr>
          <p:nvPr>
            <p:ph type="sldImg" idx="2"/>
          </p:nvPr>
        </p:nvSpPr>
        <p:spPr>
          <a:xfrm>
            <a:off x="685800" y="242888"/>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3" name="Notes Placeholder 2">
            <a:extLst>
              <a:ext uri="{FF2B5EF4-FFF2-40B4-BE49-F238E27FC236}">
                <a16:creationId xmlns:a16="http://schemas.microsoft.com/office/drawing/2014/main" id="{076C9C4A-5E92-4E29-A351-C9A277F636E9}"/>
              </a:ext>
            </a:extLst>
          </p:cNvPr>
          <p:cNvSpPr>
            <a:spLocks noGrp="1"/>
          </p:cNvSpPr>
          <p:nvPr>
            <p:ph type="body" sz="quarter" idx="3"/>
          </p:nvPr>
        </p:nvSpPr>
        <p:spPr>
          <a:xfrm>
            <a:off x="685800" y="3686629"/>
            <a:ext cx="5486400" cy="5079999"/>
          </a:xfrm>
          <a:prstGeom prst="rect">
            <a:avLst/>
          </a:prstGeom>
        </p:spPr>
        <p:txBody>
          <a:bodyPr vert="horz" lIns="91440" tIns="45720" rIns="91440" bIns="45720"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464164932"/>
      </p:ext>
    </p:extLst>
  </p:cSld>
  <p:clrMap bg1="dk1" tx1="lt1" bg2="dk2" tx2="lt2" accent1="accent1" accent2="accent2" accent3="accent3" accent4="accent4" accent5="accent5" accent6="accent6" hlink="hlink" folHlink="folHlink"/>
  <p:notesStyle>
    <a:lvl1pPr marL="57150" indent="0" algn="l" defTabSz="914400" rtl="0" eaLnBrk="1" latinLnBrk="0" hangingPunct="1">
      <a:spcAft>
        <a:spcPts val="1200"/>
      </a:spcAft>
      <a:buFont typeface="+mj-lt"/>
      <a:buNone/>
      <a:defRPr sz="1200" b="0" kern="1200">
        <a:solidFill>
          <a:schemeClr val="tx1"/>
        </a:solidFill>
        <a:latin typeface="+mn-lt"/>
        <a:ea typeface="Verdana" panose="020B0604030504040204" pitchFamily="34" charset="0"/>
        <a:cs typeface="Verdana" panose="020B0604030504040204" pitchFamily="34" charset="0"/>
      </a:defRPr>
    </a:lvl1pPr>
    <a:lvl2pPr marL="285750" indent="-228600" algn="l" defTabSz="914400" rtl="0" eaLnBrk="1" latinLnBrk="0" hangingPunct="1">
      <a:spcAft>
        <a:spcPts val="0"/>
      </a:spcAft>
      <a:buFont typeface="+mj-lt"/>
      <a:buAutoNum type="arabicPeriod"/>
      <a:defRPr sz="1200" b="1" i="0" kern="1200">
        <a:solidFill>
          <a:schemeClr val="tx1"/>
        </a:solidFill>
        <a:latin typeface="+mn-lt"/>
        <a:ea typeface="Verdana" panose="020B0604030504040204" pitchFamily="34" charset="0"/>
        <a:cs typeface="Verdana" panose="020B0604030504040204" pitchFamily="34" charset="0"/>
      </a:defRPr>
    </a:lvl2pPr>
    <a:lvl3pPr marL="285750" indent="0" algn="l" defTabSz="914400" rtl="0" eaLnBrk="1" latinLnBrk="0" hangingPunct="1">
      <a:spcAft>
        <a:spcPts val="1200"/>
      </a:spcAft>
      <a:defRPr sz="1200" i="1" kern="1200">
        <a:solidFill>
          <a:schemeClr val="tx1"/>
        </a:solidFill>
        <a:latin typeface="+mn-lt"/>
        <a:ea typeface="Verdana" panose="020B0604030504040204" pitchFamily="34" charset="0"/>
        <a:cs typeface="Verdana" panose="020B0604030504040204" pitchFamily="34" charset="0"/>
      </a:defRPr>
    </a:lvl3pPr>
    <a:lvl4pPr marL="285750" indent="0" algn="l" defTabSz="914400" rtl="0" eaLnBrk="1" latinLnBrk="0" hangingPunct="1">
      <a:defRPr sz="1200" kern="1200">
        <a:solidFill>
          <a:schemeClr val="tx1"/>
        </a:solidFill>
        <a:latin typeface="+mn-lt"/>
        <a:ea typeface="Verdana" panose="020B0604030504040204" pitchFamily="34" charset="0"/>
        <a:cs typeface="Verdana" panose="020B0604030504040204" pitchFamily="34" charset="0"/>
      </a:defRPr>
    </a:lvl4pPr>
    <a:lvl5pPr marL="457200" indent="-171450" algn="l" defTabSz="914400" rtl="0" eaLnBrk="1" latinLnBrk="0" hangingPunct="1">
      <a:buFont typeface="Arial" panose="020B0604020202020204" pitchFamily="34" charset="0"/>
      <a:buChar char="•"/>
      <a:defRPr sz="1200" kern="1200">
        <a:solidFill>
          <a:schemeClr val="tx1"/>
        </a:solidFill>
        <a:latin typeface="+mn-lt"/>
        <a:ea typeface="Verdana" panose="020B0604030504040204" pitchFamily="34" charset="0"/>
        <a:cs typeface="Verdana" panose="020B0604030504040204"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a:extLst>
              <a:ext uri="{FF2B5EF4-FFF2-40B4-BE49-F238E27FC236}">
                <a16:creationId xmlns:a16="http://schemas.microsoft.com/office/drawing/2014/main" id="{8A5C4965-2960-4CFD-AB11-EA3BE54022DA}"/>
              </a:ext>
            </a:extLst>
          </p:cNvPr>
          <p:cNvSpPr>
            <a:spLocks noGrp="1" noRot="1" noChangeAspect="1"/>
          </p:cNvSpPr>
          <p:nvPr>
            <p:ph type="sldImg"/>
          </p:nvPr>
        </p:nvSpPr>
        <p:spPr/>
      </p:sp>
      <p:sp>
        <p:nvSpPr>
          <p:cNvPr id="5" name="Notes Placeholder 4">
            <a:extLst>
              <a:ext uri="{FF2B5EF4-FFF2-40B4-BE49-F238E27FC236}">
                <a16:creationId xmlns:a16="http://schemas.microsoft.com/office/drawing/2014/main" id="{0A29A31A-A30F-4297-9188-FC02B3BD58E5}"/>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19186269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a:extLst>
              <a:ext uri="{FF2B5EF4-FFF2-40B4-BE49-F238E27FC236}">
                <a16:creationId xmlns:a16="http://schemas.microsoft.com/office/drawing/2014/main" id="{7D8DFF0C-1F51-4FA3-9E06-C952605BAF52}"/>
              </a:ext>
            </a:extLst>
          </p:cNvPr>
          <p:cNvSpPr>
            <a:spLocks noGrp="1" noRot="1" noChangeAspect="1"/>
          </p:cNvSpPr>
          <p:nvPr>
            <p:ph type="sldImg"/>
          </p:nvPr>
        </p:nvSpPr>
        <p:spPr/>
      </p:sp>
      <p:sp>
        <p:nvSpPr>
          <p:cNvPr id="5" name="Notes Placeholder 4">
            <a:extLst>
              <a:ext uri="{FF2B5EF4-FFF2-40B4-BE49-F238E27FC236}">
                <a16:creationId xmlns:a16="http://schemas.microsoft.com/office/drawing/2014/main" id="{3C4939C8-7319-4F8A-8E25-2E3AAA640B34}"/>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757246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What device is used to connect computers together in an Ethernet network?</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A switch.</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What is the difference between a modem and a router?</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A modem creates a serial link between two computers over some sort of long distance media. It operates at the data link layer. A router makes forwarding decisions between logical networks. It does not need to take account of the framing and transmission details—those are the responsibility of the modem (or of an Ethernet switch or wireless access point). It just needs to know that a particular logical network can be reached over one of its interfaces. Most SOHO devices pack all these functions into a single appliance but it is important to appreciate the differences between the functions.</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Can you list at least four Internet access methods?</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Digital Subscriber Line (DSL), cable/Hybrid Fiber Coax, Fiber to the Curb (FTTC), satellite, and cellular radio.</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What is the latest Wi-Fi standard and which frequency band(s) does it use?</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IEEE 802.11ac works in the 5 GHz band. Most 802.11ac access points do have 2.4 GHz radios but they use them to support legacy standards.</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What information do you need to configure a wireless connection manually?</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Service Set ID (SSID)/network name, encryption type, and authentication information (a preshared key if not using enterprise authentication).</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What is the risk of using a free Wi-Fi network to make an order from an online shop?</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Data on an open network may be intercepted by the person running the network or by other computers connected to the network. You need to ensure that the online store uses a secure (HTTPS) connection.</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What does attenuation mean?</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Attenuation describes the loss of strength of a signal the farther it has to travel. Attenuation sets the distance limitations on different network media types.</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endParaRPr lang="en-US" dirty="0"/>
          </a:p>
        </p:txBody>
      </p:sp>
    </p:spTree>
    <p:extLst>
      <p:ext uri="{BB962C8B-B14F-4D97-AF65-F5344CB8AC3E}">
        <p14:creationId xmlns:p14="http://schemas.microsoft.com/office/powerpoint/2010/main" val="310557634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11" name="Text Box 1032"/>
          <p:cNvSpPr txBox="1">
            <a:spLocks noChangeArrowheads="1"/>
          </p:cNvSpPr>
          <p:nvPr userDrawn="1"/>
        </p:nvSpPr>
        <p:spPr bwMode="black">
          <a:xfrm>
            <a:off x="0" y="4498110"/>
            <a:ext cx="12192000" cy="2379617"/>
          </a:xfrm>
          <a:prstGeom prst="rect">
            <a:avLst/>
          </a:prstGeom>
          <a:solidFill>
            <a:schemeClr val="accent5"/>
          </a:solidFill>
          <a:ln w="9525">
            <a:noFill/>
            <a:miter lim="800000"/>
            <a:headEnd/>
            <a:tailEnd/>
          </a:ln>
          <a:effectLst/>
        </p:spPr>
        <p:txBody>
          <a:bodyPr anchor="b" anchorCtr="1">
            <a:noAutofit/>
          </a:bodyPr>
          <a:lstStyle/>
          <a:p>
            <a:pPr algn="ctr">
              <a:spcBef>
                <a:spcPct val="50000"/>
              </a:spcBef>
              <a:defRPr/>
            </a:pPr>
            <a:r>
              <a:rPr lang="en-GB" sz="900" noProof="0" dirty="0">
                <a:solidFill>
                  <a:schemeClr val="accent1"/>
                </a:solidFill>
                <a:latin typeface="+mn-lt"/>
                <a:cs typeface="Times New Roman" pitchFamily="18" charset="0"/>
              </a:rPr>
              <a:t>Copyright © 2018 CompTIA, Inc. All rights reserved. Screenshots used for illustrative purposes are the property of the software proprietor. Except as permitted under the Copyright Act of 1976, no part of this publication may be reproduced or distributed in any form or by any means, or stored in a database or retrieval system, without the prior written permission CompTIA, 3500 Lacey Road, Suite 100, Downers Grove, IL 60515-5439. CompTIA® and the CompTIA logo are registered trademarks of CompTIA, Inc., in the U.S. and other countries. All other product and service names used may be common law or registered trademarks of their respective proprietors.</a:t>
            </a:r>
            <a:endParaRPr lang="en-US" sz="900" noProof="0" dirty="0">
              <a:solidFill>
                <a:schemeClr val="accent1"/>
              </a:solidFill>
              <a:latin typeface="+mn-lt"/>
              <a:cs typeface="Times New Roman" pitchFamily="18" charset="0"/>
            </a:endParaRPr>
          </a:p>
        </p:txBody>
      </p:sp>
      <p:sp>
        <p:nvSpPr>
          <p:cNvPr id="3" name="Subtitle 2"/>
          <p:cNvSpPr>
            <a:spLocks noGrp="1"/>
          </p:cNvSpPr>
          <p:nvPr>
            <p:ph type="subTitle" idx="1"/>
          </p:nvPr>
        </p:nvSpPr>
        <p:spPr>
          <a:xfrm>
            <a:off x="0" y="3812309"/>
            <a:ext cx="12192000" cy="685800"/>
          </a:xfrm>
          <a:solidFill>
            <a:schemeClr val="accent4"/>
          </a:solidFill>
        </p:spPr>
        <p:txBody>
          <a:bodyPr anchor="ctr" anchorCtr="0">
            <a:noAutofit/>
          </a:bodyPr>
          <a:lstStyle>
            <a:lvl1pPr marL="0" indent="0" algn="ctr">
              <a:buNone/>
              <a:defRPr sz="4400" b="1">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endParaRPr lang="en-US" noProof="0" dirty="0"/>
          </a:p>
        </p:txBody>
      </p:sp>
      <p:sp>
        <p:nvSpPr>
          <p:cNvPr id="9" name="Title 8"/>
          <p:cNvSpPr>
            <a:spLocks noGrp="1"/>
          </p:cNvSpPr>
          <p:nvPr>
            <p:ph type="title" hasCustomPrompt="1"/>
          </p:nvPr>
        </p:nvSpPr>
        <p:spPr>
          <a:xfrm>
            <a:off x="0" y="2673276"/>
            <a:ext cx="12192000" cy="1143000"/>
          </a:xfrm>
          <a:solidFill>
            <a:schemeClr val="tx1"/>
          </a:solidFill>
        </p:spPr>
        <p:txBody>
          <a:bodyPr lIns="91440" tIns="45720" rIns="91440" bIns="45720">
            <a:noAutofit/>
          </a:bodyPr>
          <a:lstStyle>
            <a:lvl1pPr>
              <a:defRPr sz="4000" b="0" i="0">
                <a:solidFill>
                  <a:schemeClr val="accent5"/>
                </a:solidFill>
                <a:latin typeface="+mj-lt"/>
              </a:defRPr>
            </a:lvl1pPr>
          </a:lstStyle>
          <a:p>
            <a:r>
              <a:rPr lang="en-GB" noProof="0" dirty="0"/>
              <a:t>CompTIA IT Fundamentals+</a:t>
            </a:r>
            <a:br>
              <a:rPr lang="en-GB" noProof="0" dirty="0"/>
            </a:br>
            <a:r>
              <a:rPr lang="en-GB" noProof="0" dirty="0"/>
              <a:t>(Exam FC0‑U61)</a:t>
            </a:r>
            <a:endParaRPr lang="en-US" noProof="0" dirty="0"/>
          </a:p>
        </p:txBody>
      </p:sp>
      <p:pic>
        <p:nvPicPr>
          <p:cNvPr id="13" name="Picture 12" descr="CompTIA logo">
            <a:extLst>
              <a:ext uri="{FF2B5EF4-FFF2-40B4-BE49-F238E27FC236}">
                <a16:creationId xmlns:a16="http://schemas.microsoft.com/office/drawing/2014/main" id="{EC532169-3147-4394-AA33-62CEA5752870}"/>
              </a:ext>
            </a:extLst>
          </p:cNvPr>
          <p:cNvPicPr/>
          <p:nvPr userDrawn="1"/>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p:blipFill>
        <p:spPr bwMode="auto">
          <a:xfrm>
            <a:off x="10597366" y="224411"/>
            <a:ext cx="1419225" cy="790575"/>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0225561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Outline">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 y="914400"/>
            <a:ext cx="11978640" cy="5577840"/>
          </a:xfrm>
        </p:spPr>
        <p:txBody>
          <a:bodyPr/>
          <a:lstStyle>
            <a:lvl1pPr marL="0" indent="0">
              <a:spcBef>
                <a:spcPts val="2400"/>
              </a:spcBef>
              <a:spcAft>
                <a:spcPts val="2400"/>
              </a:spcAft>
              <a:buNone/>
              <a:defRPr/>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6"/>
          <p:cNvSpPr>
            <a:spLocks noGrp="1"/>
          </p:cNvSpPr>
          <p:nvPr>
            <p:ph type="title"/>
          </p:nvPr>
        </p:nvSpPr>
        <p:spPr/>
        <p:txBody>
          <a:bodyPr>
            <a:normAutofit/>
          </a:bodyPr>
          <a:lstStyle>
            <a:lvl1pPr algn="ctr">
              <a:defRPr sz="4800"/>
            </a:lvl1pPr>
          </a:lstStyle>
          <a:p>
            <a:r>
              <a:rPr lang="en-US"/>
              <a:t>Click to edit Master title style</a:t>
            </a:r>
            <a:endParaRPr lang="en-US" dirty="0"/>
          </a:p>
        </p:txBody>
      </p:sp>
      <p:sp>
        <p:nvSpPr>
          <p:cNvPr id="5" name="Footer Placeholder 4">
            <a:extLst>
              <a:ext uri="{FF2B5EF4-FFF2-40B4-BE49-F238E27FC236}">
                <a16:creationId xmlns:a16="http://schemas.microsoft.com/office/drawing/2014/main" id="{58A365D4-CB39-4DD5-9171-D491B0401A7E}"/>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6" name="Slide Number Placeholder 7">
            <a:extLst>
              <a:ext uri="{FF2B5EF4-FFF2-40B4-BE49-F238E27FC236}">
                <a16:creationId xmlns:a16="http://schemas.microsoft.com/office/drawing/2014/main" id="{7DB4F6E3-B7B7-47B4-88B2-4B4973B49B30}"/>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endParaRPr lang="en-US" dirty="0"/>
          </a:p>
        </p:txBody>
      </p:sp>
    </p:spTree>
    <p:extLst>
      <p:ext uri="{BB962C8B-B14F-4D97-AF65-F5344CB8AC3E}">
        <p14:creationId xmlns:p14="http://schemas.microsoft.com/office/powerpoint/2010/main" val="24171211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Footer Placeholder 4">
            <a:extLst>
              <a:ext uri="{FF2B5EF4-FFF2-40B4-BE49-F238E27FC236}">
                <a16:creationId xmlns:a16="http://schemas.microsoft.com/office/drawing/2014/main" id="{99D882FC-8A2F-4BB3-A76C-2A2A28761589}"/>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Tree>
    <p:extLst>
      <p:ext uri="{BB962C8B-B14F-4D97-AF65-F5344CB8AC3E}">
        <p14:creationId xmlns:p14="http://schemas.microsoft.com/office/powerpoint/2010/main" val="20586691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Objectives">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 y="914399"/>
            <a:ext cx="6200178"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6" name="Group 5" descr="Objectives">
            <a:extLst>
              <a:ext uri="{FF2B5EF4-FFF2-40B4-BE49-F238E27FC236}">
                <a16:creationId xmlns:a16="http://schemas.microsoft.com/office/drawing/2014/main" id="{1C7F5C99-0345-4FCE-A9C4-F860AC4C87D7}"/>
              </a:ext>
            </a:extLst>
          </p:cNvPr>
          <p:cNvGrpSpPr/>
          <p:nvPr userDrawn="1"/>
        </p:nvGrpSpPr>
        <p:grpSpPr>
          <a:xfrm>
            <a:off x="6291618" y="822960"/>
            <a:ext cx="5900382" cy="5715000"/>
            <a:chOff x="6291618" y="822960"/>
            <a:chExt cx="5900382" cy="5715000"/>
          </a:xfrm>
        </p:grpSpPr>
        <p:pic>
          <p:nvPicPr>
            <p:cNvPr id="8" name="Picture 7" descr="Objectives (Image by racorn © 23rf.com)">
              <a:extLst>
                <a:ext uri="{FF2B5EF4-FFF2-40B4-BE49-F238E27FC236}">
                  <a16:creationId xmlns:a16="http://schemas.microsoft.com/office/drawing/2014/main" id="{93F9B8EA-F0FB-4DAE-9D71-AB3B17E12850}"/>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6291618" y="822960"/>
              <a:ext cx="5900382" cy="5715000"/>
            </a:xfrm>
            <a:prstGeom prst="rect">
              <a:avLst/>
            </a:prstGeom>
          </p:spPr>
        </p:pic>
        <p:sp>
          <p:nvSpPr>
            <p:cNvPr id="10" name="TextBox 9" descr="Unit objectives (Image by racorn © 123rf.com)">
              <a:extLst>
                <a:ext uri="{FF2B5EF4-FFF2-40B4-BE49-F238E27FC236}">
                  <a16:creationId xmlns:a16="http://schemas.microsoft.com/office/drawing/2014/main" id="{E3194958-6F33-40AC-AD10-F14190F7280D}"/>
                </a:ext>
              </a:extLst>
            </p:cNvPr>
            <p:cNvSpPr txBox="1"/>
            <p:nvPr userDrawn="1"/>
          </p:nvSpPr>
          <p:spPr>
            <a:xfrm>
              <a:off x="6447304" y="6177439"/>
              <a:ext cx="1729961" cy="246221"/>
            </a:xfrm>
            <a:prstGeom prst="rect">
              <a:avLst/>
            </a:prstGeom>
            <a:noFill/>
          </p:spPr>
          <p:txBody>
            <a:bodyPr wrap="none" rtlCol="0">
              <a:spAutoFit/>
            </a:bodyPr>
            <a:lstStyle/>
            <a:p>
              <a:r>
                <a:rPr lang="en-US" sz="1000" dirty="0">
                  <a:solidFill>
                    <a:schemeClr val="accent5"/>
                  </a:solidFill>
                </a:rPr>
                <a:t>Image by </a:t>
              </a:r>
              <a:r>
                <a:rPr lang="en-US" sz="1000" dirty="0" err="1">
                  <a:solidFill>
                    <a:schemeClr val="accent5"/>
                  </a:solidFill>
                </a:rPr>
                <a:t>racorn</a:t>
              </a:r>
              <a:r>
                <a:rPr lang="en-US" sz="1000" dirty="0">
                  <a:solidFill>
                    <a:schemeClr val="accent5"/>
                  </a:solidFill>
                </a:rPr>
                <a:t> © 123rf.com</a:t>
              </a:r>
            </a:p>
          </p:txBody>
        </p:sp>
      </p:grpSp>
      <p:sp>
        <p:nvSpPr>
          <p:cNvPr id="11" name="TextBox 10">
            <a:extLst>
              <a:ext uri="{FF2B5EF4-FFF2-40B4-BE49-F238E27FC236}">
                <a16:creationId xmlns:a16="http://schemas.microsoft.com/office/drawing/2014/main" id="{A2AA293D-B37D-4C3D-92EC-A239C731391B}"/>
              </a:ext>
            </a:extLst>
          </p:cNvPr>
          <p:cNvSpPr txBox="1"/>
          <p:nvPr userDrawn="1"/>
        </p:nvSpPr>
        <p:spPr>
          <a:xfrm>
            <a:off x="0" y="0"/>
            <a:ext cx="12192000" cy="822960"/>
          </a:xfrm>
          <a:prstGeom prst="rect">
            <a:avLst/>
          </a:prstGeom>
          <a:solidFill>
            <a:schemeClr val="bg2"/>
          </a:solidFill>
          <a:ln w="9525">
            <a:solidFill>
              <a:schemeClr val="bg2"/>
            </a:solidFill>
            <a:miter lim="800000"/>
            <a:headEnd/>
            <a:tailEnd/>
          </a:ln>
        </p:spPr>
        <p:txBody>
          <a:bodyPr vert="horz" wrap="square" lIns="91440" tIns="45720" rIns="91440" bIns="45720" numCol="1" anchor="ctr" anchorCtr="0" compatLnSpc="1">
            <a:prstTxWarp prst="textNoShape">
              <a:avLst/>
            </a:prstTxWarp>
            <a:normAutofit/>
          </a:bodyPr>
          <a:lstStyle>
            <a:lvl1pPr algn="ctr" eaLnBrk="0" fontAlgn="base" hangingPunct="0">
              <a:spcBef>
                <a:spcPct val="0"/>
              </a:spcBef>
              <a:spcAft>
                <a:spcPct val="0"/>
              </a:spcAft>
              <a:defRPr sz="3600" b="1">
                <a:solidFill>
                  <a:srgbClr val="F8F8F8"/>
                </a:solidFill>
                <a:latin typeface="+mj-lt"/>
                <a:ea typeface="+mj-ea"/>
                <a:cs typeface="+mj-cs"/>
              </a:defRPr>
            </a:lvl1pPr>
            <a:lvl2pPr algn="ctr" eaLnBrk="0" fontAlgn="base" hangingPunct="0">
              <a:spcBef>
                <a:spcPct val="0"/>
              </a:spcBef>
              <a:spcAft>
                <a:spcPct val="0"/>
              </a:spcAft>
              <a:defRPr sz="3600" b="1">
                <a:solidFill>
                  <a:srgbClr val="F8F8F8"/>
                </a:solidFill>
                <a:latin typeface="Verdana" pitchFamily="34" charset="0"/>
              </a:defRPr>
            </a:lvl2pPr>
            <a:lvl3pPr algn="ctr" eaLnBrk="0" fontAlgn="base" hangingPunct="0">
              <a:spcBef>
                <a:spcPct val="0"/>
              </a:spcBef>
              <a:spcAft>
                <a:spcPct val="0"/>
              </a:spcAft>
              <a:defRPr sz="3600" b="1">
                <a:solidFill>
                  <a:srgbClr val="F8F8F8"/>
                </a:solidFill>
                <a:latin typeface="Verdana" pitchFamily="34" charset="0"/>
              </a:defRPr>
            </a:lvl3pPr>
            <a:lvl4pPr algn="ctr" eaLnBrk="0" fontAlgn="base" hangingPunct="0">
              <a:spcBef>
                <a:spcPct val="0"/>
              </a:spcBef>
              <a:spcAft>
                <a:spcPct val="0"/>
              </a:spcAft>
              <a:defRPr sz="3600" b="1">
                <a:solidFill>
                  <a:srgbClr val="F8F8F8"/>
                </a:solidFill>
                <a:latin typeface="Verdana" pitchFamily="34" charset="0"/>
              </a:defRPr>
            </a:lvl4pPr>
            <a:lvl5pPr algn="ctr" eaLnBrk="0" fontAlgn="base" hangingPunct="0">
              <a:spcBef>
                <a:spcPct val="0"/>
              </a:spcBef>
              <a:spcAft>
                <a:spcPct val="0"/>
              </a:spcAft>
              <a:defRPr sz="3600" b="1">
                <a:solidFill>
                  <a:srgbClr val="F8F8F8"/>
                </a:solidFill>
                <a:latin typeface="Verdana" pitchFamily="34" charset="0"/>
              </a:defRPr>
            </a:lvl5pPr>
            <a:lvl6pPr marL="457200" algn="ctr" eaLnBrk="0" fontAlgn="base" hangingPunct="0">
              <a:spcBef>
                <a:spcPct val="0"/>
              </a:spcBef>
              <a:spcAft>
                <a:spcPct val="0"/>
              </a:spcAft>
              <a:defRPr sz="3600" b="1">
                <a:solidFill>
                  <a:schemeClr val="tx2"/>
                </a:solidFill>
                <a:latin typeface="Verdana" pitchFamily="34" charset="0"/>
              </a:defRPr>
            </a:lvl6pPr>
            <a:lvl7pPr marL="914400" algn="ctr" eaLnBrk="0" fontAlgn="base" hangingPunct="0">
              <a:spcBef>
                <a:spcPct val="0"/>
              </a:spcBef>
              <a:spcAft>
                <a:spcPct val="0"/>
              </a:spcAft>
              <a:defRPr sz="3600" b="1">
                <a:solidFill>
                  <a:schemeClr val="tx2"/>
                </a:solidFill>
                <a:latin typeface="Verdana" pitchFamily="34" charset="0"/>
              </a:defRPr>
            </a:lvl7pPr>
            <a:lvl8pPr marL="1371600" algn="ctr" eaLnBrk="0" fontAlgn="base" hangingPunct="0">
              <a:spcBef>
                <a:spcPct val="0"/>
              </a:spcBef>
              <a:spcAft>
                <a:spcPct val="0"/>
              </a:spcAft>
              <a:defRPr sz="3600" b="1">
                <a:solidFill>
                  <a:schemeClr val="tx2"/>
                </a:solidFill>
                <a:latin typeface="Verdana" pitchFamily="34" charset="0"/>
              </a:defRPr>
            </a:lvl8pPr>
            <a:lvl9pPr marL="1828800" algn="ctr" eaLnBrk="0" fontAlgn="base" hangingPunct="0">
              <a:spcBef>
                <a:spcPct val="0"/>
              </a:spcBef>
              <a:spcAft>
                <a:spcPct val="0"/>
              </a:spcAft>
              <a:defRPr sz="3600" b="1">
                <a:solidFill>
                  <a:schemeClr val="tx2"/>
                </a:solidFill>
                <a:latin typeface="Verdana" pitchFamily="34" charset="0"/>
              </a:defRPr>
            </a:lvl9pPr>
          </a:lstStyle>
          <a:p>
            <a:pPr lvl="0"/>
            <a:r>
              <a:rPr lang="en-US" sz="4800" dirty="0">
                <a:solidFill>
                  <a:schemeClr val="accent5"/>
                </a:solidFill>
                <a:latin typeface="+mj-lt"/>
                <a:ea typeface="Verdana" panose="020B0604030504040204" pitchFamily="34" charset="0"/>
                <a:cs typeface="Verdana" panose="020B0604030504040204" pitchFamily="34" charset="0"/>
              </a:rPr>
              <a:t>Objectives</a:t>
            </a:r>
          </a:p>
        </p:txBody>
      </p:sp>
      <p:sp>
        <p:nvSpPr>
          <p:cNvPr id="12" name="Footer Placeholder 4">
            <a:extLst>
              <a:ext uri="{FF2B5EF4-FFF2-40B4-BE49-F238E27FC236}">
                <a16:creationId xmlns:a16="http://schemas.microsoft.com/office/drawing/2014/main" id="{3F0C4344-A7A7-4D9C-B4A8-FD2FF9DF2F54}"/>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9" name="Slide Number Placeholder 7">
            <a:extLst>
              <a:ext uri="{FF2B5EF4-FFF2-40B4-BE49-F238E27FC236}">
                <a16:creationId xmlns:a16="http://schemas.microsoft.com/office/drawing/2014/main" id="{AA92C0BC-1371-444D-9B2C-9CF85120402E}"/>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103945221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Review">
    <p:spTree>
      <p:nvGrpSpPr>
        <p:cNvPr id="1" name=""/>
        <p:cNvGrpSpPr/>
        <p:nvPr/>
      </p:nvGrpSpPr>
      <p:grpSpPr>
        <a:xfrm>
          <a:off x="0" y="0"/>
          <a:ext cx="0" cy="0"/>
          <a:chOff x="0" y="0"/>
          <a:chExt cx="0" cy="0"/>
        </a:xfrm>
      </p:grpSpPr>
      <p:sp>
        <p:nvSpPr>
          <p:cNvPr id="3" name="Content Placeholder 2"/>
          <p:cNvSpPr>
            <a:spLocks noGrp="1"/>
          </p:cNvSpPr>
          <p:nvPr>
            <p:ph idx="1"/>
          </p:nvPr>
        </p:nvSpPr>
        <p:spPr>
          <a:xfrm>
            <a:off x="7161362" y="914399"/>
            <a:ext cx="5030638"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Box 10">
            <a:extLst>
              <a:ext uri="{FF2B5EF4-FFF2-40B4-BE49-F238E27FC236}">
                <a16:creationId xmlns:a16="http://schemas.microsoft.com/office/drawing/2014/main" id="{A2AA293D-B37D-4C3D-92EC-A239C731391B}"/>
              </a:ext>
            </a:extLst>
          </p:cNvPr>
          <p:cNvSpPr txBox="1"/>
          <p:nvPr userDrawn="1"/>
        </p:nvSpPr>
        <p:spPr>
          <a:xfrm>
            <a:off x="0" y="0"/>
            <a:ext cx="12192000" cy="822960"/>
          </a:xfrm>
          <a:prstGeom prst="rect">
            <a:avLst/>
          </a:prstGeom>
          <a:solidFill>
            <a:schemeClr val="bg2"/>
          </a:solidFill>
          <a:ln w="9525">
            <a:solidFill>
              <a:schemeClr val="bg2"/>
            </a:solidFill>
            <a:miter lim="800000"/>
            <a:headEnd/>
            <a:tailEnd/>
          </a:ln>
        </p:spPr>
        <p:txBody>
          <a:bodyPr vert="horz" wrap="square" lIns="91440" tIns="45720" rIns="91440" bIns="45720" numCol="1" anchor="ctr" anchorCtr="0" compatLnSpc="1">
            <a:prstTxWarp prst="textNoShape">
              <a:avLst/>
            </a:prstTxWarp>
            <a:normAutofit/>
          </a:bodyPr>
          <a:lstStyle>
            <a:lvl1pPr algn="ctr" eaLnBrk="0" fontAlgn="base" hangingPunct="0">
              <a:spcBef>
                <a:spcPct val="0"/>
              </a:spcBef>
              <a:spcAft>
                <a:spcPct val="0"/>
              </a:spcAft>
              <a:defRPr sz="3600" b="1">
                <a:solidFill>
                  <a:srgbClr val="F8F8F8"/>
                </a:solidFill>
                <a:latin typeface="+mj-lt"/>
                <a:ea typeface="+mj-ea"/>
                <a:cs typeface="+mj-cs"/>
              </a:defRPr>
            </a:lvl1pPr>
            <a:lvl2pPr algn="ctr" eaLnBrk="0" fontAlgn="base" hangingPunct="0">
              <a:spcBef>
                <a:spcPct val="0"/>
              </a:spcBef>
              <a:spcAft>
                <a:spcPct val="0"/>
              </a:spcAft>
              <a:defRPr sz="3600" b="1">
                <a:solidFill>
                  <a:srgbClr val="F8F8F8"/>
                </a:solidFill>
                <a:latin typeface="Verdana" pitchFamily="34" charset="0"/>
              </a:defRPr>
            </a:lvl2pPr>
            <a:lvl3pPr algn="ctr" eaLnBrk="0" fontAlgn="base" hangingPunct="0">
              <a:spcBef>
                <a:spcPct val="0"/>
              </a:spcBef>
              <a:spcAft>
                <a:spcPct val="0"/>
              </a:spcAft>
              <a:defRPr sz="3600" b="1">
                <a:solidFill>
                  <a:srgbClr val="F8F8F8"/>
                </a:solidFill>
                <a:latin typeface="Verdana" pitchFamily="34" charset="0"/>
              </a:defRPr>
            </a:lvl3pPr>
            <a:lvl4pPr algn="ctr" eaLnBrk="0" fontAlgn="base" hangingPunct="0">
              <a:spcBef>
                <a:spcPct val="0"/>
              </a:spcBef>
              <a:spcAft>
                <a:spcPct val="0"/>
              </a:spcAft>
              <a:defRPr sz="3600" b="1">
                <a:solidFill>
                  <a:srgbClr val="F8F8F8"/>
                </a:solidFill>
                <a:latin typeface="Verdana" pitchFamily="34" charset="0"/>
              </a:defRPr>
            </a:lvl4pPr>
            <a:lvl5pPr algn="ctr" eaLnBrk="0" fontAlgn="base" hangingPunct="0">
              <a:spcBef>
                <a:spcPct val="0"/>
              </a:spcBef>
              <a:spcAft>
                <a:spcPct val="0"/>
              </a:spcAft>
              <a:defRPr sz="3600" b="1">
                <a:solidFill>
                  <a:srgbClr val="F8F8F8"/>
                </a:solidFill>
                <a:latin typeface="Verdana" pitchFamily="34" charset="0"/>
              </a:defRPr>
            </a:lvl5pPr>
            <a:lvl6pPr marL="457200" algn="ctr" eaLnBrk="0" fontAlgn="base" hangingPunct="0">
              <a:spcBef>
                <a:spcPct val="0"/>
              </a:spcBef>
              <a:spcAft>
                <a:spcPct val="0"/>
              </a:spcAft>
              <a:defRPr sz="3600" b="1">
                <a:solidFill>
                  <a:schemeClr val="tx2"/>
                </a:solidFill>
                <a:latin typeface="Verdana" pitchFamily="34" charset="0"/>
              </a:defRPr>
            </a:lvl6pPr>
            <a:lvl7pPr marL="914400" algn="ctr" eaLnBrk="0" fontAlgn="base" hangingPunct="0">
              <a:spcBef>
                <a:spcPct val="0"/>
              </a:spcBef>
              <a:spcAft>
                <a:spcPct val="0"/>
              </a:spcAft>
              <a:defRPr sz="3600" b="1">
                <a:solidFill>
                  <a:schemeClr val="tx2"/>
                </a:solidFill>
                <a:latin typeface="Verdana" pitchFamily="34" charset="0"/>
              </a:defRPr>
            </a:lvl7pPr>
            <a:lvl8pPr marL="1371600" algn="ctr" eaLnBrk="0" fontAlgn="base" hangingPunct="0">
              <a:spcBef>
                <a:spcPct val="0"/>
              </a:spcBef>
              <a:spcAft>
                <a:spcPct val="0"/>
              </a:spcAft>
              <a:defRPr sz="3600" b="1">
                <a:solidFill>
                  <a:schemeClr val="tx2"/>
                </a:solidFill>
                <a:latin typeface="Verdana" pitchFamily="34" charset="0"/>
              </a:defRPr>
            </a:lvl8pPr>
            <a:lvl9pPr marL="1828800" algn="ctr" eaLnBrk="0" fontAlgn="base" hangingPunct="0">
              <a:spcBef>
                <a:spcPct val="0"/>
              </a:spcBef>
              <a:spcAft>
                <a:spcPct val="0"/>
              </a:spcAft>
              <a:defRPr sz="3600" b="1">
                <a:solidFill>
                  <a:schemeClr val="tx2"/>
                </a:solidFill>
                <a:latin typeface="Verdana" pitchFamily="34" charset="0"/>
              </a:defRPr>
            </a:lvl9pPr>
          </a:lstStyle>
          <a:p>
            <a:pPr lvl="0"/>
            <a:r>
              <a:rPr lang="en-US" sz="4800" dirty="0">
                <a:solidFill>
                  <a:schemeClr val="accent5"/>
                </a:solidFill>
                <a:latin typeface="+mj-lt"/>
                <a:ea typeface="Verdana" panose="020B0604030504040204" pitchFamily="34" charset="0"/>
                <a:cs typeface="Verdana" panose="020B0604030504040204" pitchFamily="34" charset="0"/>
              </a:rPr>
              <a:t>Review</a:t>
            </a:r>
          </a:p>
        </p:txBody>
      </p:sp>
      <p:grpSp>
        <p:nvGrpSpPr>
          <p:cNvPr id="12" name="Group 11" descr="Review ">
            <a:extLst>
              <a:ext uri="{FF2B5EF4-FFF2-40B4-BE49-F238E27FC236}">
                <a16:creationId xmlns:a16="http://schemas.microsoft.com/office/drawing/2014/main" id="{D9D5A189-4666-4772-A9C8-16648CDE9AE8}"/>
              </a:ext>
            </a:extLst>
          </p:cNvPr>
          <p:cNvGrpSpPr/>
          <p:nvPr userDrawn="1"/>
        </p:nvGrpSpPr>
        <p:grpSpPr>
          <a:xfrm>
            <a:off x="17612" y="822960"/>
            <a:ext cx="7143750" cy="5715000"/>
            <a:chOff x="17612" y="822960"/>
            <a:chExt cx="7143750" cy="5715000"/>
          </a:xfrm>
        </p:grpSpPr>
        <p:pic>
          <p:nvPicPr>
            <p:cNvPr id="13" name="Picture 12" descr="Review (Image by Wavebreak Media © 123rf.com)">
              <a:extLst>
                <a:ext uri="{FF2B5EF4-FFF2-40B4-BE49-F238E27FC236}">
                  <a16:creationId xmlns:a16="http://schemas.microsoft.com/office/drawing/2014/main" id="{E6C7E7FE-ED67-4556-8E17-D224225F3C91}"/>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17612" y="822960"/>
              <a:ext cx="7143750" cy="5715000"/>
            </a:xfrm>
            <a:prstGeom prst="rect">
              <a:avLst/>
            </a:prstGeom>
          </p:spPr>
        </p:pic>
        <p:sp>
          <p:nvSpPr>
            <p:cNvPr id="14" name="TextBox 13">
              <a:extLst>
                <a:ext uri="{FF2B5EF4-FFF2-40B4-BE49-F238E27FC236}">
                  <a16:creationId xmlns:a16="http://schemas.microsoft.com/office/drawing/2014/main" id="{FE75F581-47F3-447A-8CF0-D183ECAAF9EB}"/>
                </a:ext>
              </a:extLst>
            </p:cNvPr>
            <p:cNvSpPr txBox="1"/>
            <p:nvPr userDrawn="1"/>
          </p:nvSpPr>
          <p:spPr>
            <a:xfrm>
              <a:off x="4820657" y="859869"/>
              <a:ext cx="2340705" cy="246221"/>
            </a:xfrm>
            <a:prstGeom prst="rect">
              <a:avLst/>
            </a:prstGeom>
            <a:noFill/>
          </p:spPr>
          <p:txBody>
            <a:bodyPr wrap="none" rtlCol="0">
              <a:spAutoFit/>
            </a:bodyPr>
            <a:lstStyle/>
            <a:p>
              <a:r>
                <a:rPr lang="en-US" sz="1000" dirty="0">
                  <a:solidFill>
                    <a:schemeClr val="accent3"/>
                  </a:solidFill>
                </a:rPr>
                <a:t>Image by Wavebreak Media © 123rf.com</a:t>
              </a:r>
            </a:p>
          </p:txBody>
        </p:sp>
      </p:grpSp>
      <p:sp>
        <p:nvSpPr>
          <p:cNvPr id="15" name="Footer Placeholder 4">
            <a:extLst>
              <a:ext uri="{FF2B5EF4-FFF2-40B4-BE49-F238E27FC236}">
                <a16:creationId xmlns:a16="http://schemas.microsoft.com/office/drawing/2014/main" id="{8142CB92-11C2-4AC8-B0CA-A561CB4AFA8E}"/>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9" name="Slide Number Placeholder 7">
            <a:extLst>
              <a:ext uri="{FF2B5EF4-FFF2-40B4-BE49-F238E27FC236}">
                <a16:creationId xmlns:a16="http://schemas.microsoft.com/office/drawing/2014/main" id="{5B85E6EE-E8A1-4E58-B0FC-B112D6CF9A1F}"/>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24539467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Labs">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25DCDA32-F80C-4AAC-996B-6E8032FB392A}"/>
              </a:ext>
            </a:extLst>
          </p:cNvPr>
          <p:cNvGrpSpPr/>
          <p:nvPr userDrawn="1"/>
        </p:nvGrpSpPr>
        <p:grpSpPr>
          <a:xfrm>
            <a:off x="5423065" y="813435"/>
            <a:ext cx="6768936" cy="5724525"/>
            <a:chOff x="5423065" y="813435"/>
            <a:chExt cx="6768936" cy="5724525"/>
          </a:xfrm>
        </p:grpSpPr>
        <p:pic>
          <p:nvPicPr>
            <p:cNvPr id="15" name="Picture 14" descr="Time for a lab... (Image by goodluz © 123rf.com)">
              <a:extLst>
                <a:ext uri="{FF2B5EF4-FFF2-40B4-BE49-F238E27FC236}">
                  <a16:creationId xmlns:a16="http://schemas.microsoft.com/office/drawing/2014/main" id="{03CE7AE5-8E7D-44CF-8BC6-5CA092633B1D}"/>
                </a:ext>
              </a:extLst>
            </p:cNvPr>
            <p:cNvPicPr>
              <a:picLocks noChangeAspect="1"/>
            </p:cNvPicPr>
            <p:nvPr userDrawn="1"/>
          </p:nvPicPr>
          <p:blipFill rotWithShape="1">
            <a:blip r:embed="rId2" cstate="email">
              <a:extLst>
                <a:ext uri="{28A0092B-C50C-407E-A947-70E740481C1C}">
                  <a14:useLocalDpi xmlns:a14="http://schemas.microsoft.com/office/drawing/2010/main" val="0"/>
                </a:ext>
              </a:extLst>
            </a:blip>
            <a:srcRect/>
            <a:stretch/>
          </p:blipFill>
          <p:spPr>
            <a:xfrm>
              <a:off x="5423065" y="813435"/>
              <a:ext cx="6768936" cy="5724525"/>
            </a:xfrm>
            <a:prstGeom prst="rect">
              <a:avLst/>
            </a:prstGeom>
          </p:spPr>
        </p:pic>
        <p:sp>
          <p:nvSpPr>
            <p:cNvPr id="16" name="TextBox 15">
              <a:extLst>
                <a:ext uri="{FF2B5EF4-FFF2-40B4-BE49-F238E27FC236}">
                  <a16:creationId xmlns:a16="http://schemas.microsoft.com/office/drawing/2014/main" id="{E3D322FC-6A40-41D9-9421-BCEEDBFE2A81}"/>
                </a:ext>
              </a:extLst>
            </p:cNvPr>
            <p:cNvSpPr txBox="1"/>
            <p:nvPr userDrawn="1"/>
          </p:nvSpPr>
          <p:spPr>
            <a:xfrm>
              <a:off x="10391507" y="859869"/>
              <a:ext cx="1800493" cy="246221"/>
            </a:xfrm>
            <a:prstGeom prst="rect">
              <a:avLst/>
            </a:prstGeom>
            <a:noFill/>
          </p:spPr>
          <p:txBody>
            <a:bodyPr wrap="none" rtlCol="0">
              <a:spAutoFit/>
            </a:bodyPr>
            <a:lstStyle/>
            <a:p>
              <a:r>
                <a:rPr lang="en-US" sz="1000" dirty="0">
                  <a:solidFill>
                    <a:schemeClr val="accent3"/>
                  </a:solidFill>
                </a:rPr>
                <a:t>Image by </a:t>
              </a:r>
              <a:r>
                <a:rPr lang="en-US" sz="1000" dirty="0" err="1">
                  <a:solidFill>
                    <a:schemeClr val="accent3"/>
                  </a:solidFill>
                </a:rPr>
                <a:t>goodluz</a:t>
              </a:r>
              <a:r>
                <a:rPr lang="en-US" sz="1000" dirty="0">
                  <a:solidFill>
                    <a:schemeClr val="accent3"/>
                  </a:solidFill>
                </a:rPr>
                <a:t> © 123rf.com</a:t>
              </a:r>
            </a:p>
          </p:txBody>
        </p:sp>
      </p:grpSp>
      <p:sp>
        <p:nvSpPr>
          <p:cNvPr id="3" name="Content Placeholder 2"/>
          <p:cNvSpPr>
            <a:spLocks noGrp="1"/>
          </p:cNvSpPr>
          <p:nvPr>
            <p:ph idx="1"/>
          </p:nvPr>
        </p:nvSpPr>
        <p:spPr>
          <a:xfrm>
            <a:off x="91440" y="914400"/>
            <a:ext cx="5331624"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Box 10">
            <a:extLst>
              <a:ext uri="{FF2B5EF4-FFF2-40B4-BE49-F238E27FC236}">
                <a16:creationId xmlns:a16="http://schemas.microsoft.com/office/drawing/2014/main" id="{A2AA293D-B37D-4C3D-92EC-A239C731391B}"/>
              </a:ext>
            </a:extLst>
          </p:cNvPr>
          <p:cNvSpPr txBox="1"/>
          <p:nvPr userDrawn="1"/>
        </p:nvSpPr>
        <p:spPr>
          <a:xfrm>
            <a:off x="0" y="0"/>
            <a:ext cx="12192000" cy="822960"/>
          </a:xfrm>
          <a:prstGeom prst="rect">
            <a:avLst/>
          </a:prstGeom>
          <a:solidFill>
            <a:schemeClr val="bg2"/>
          </a:solidFill>
          <a:ln w="9525">
            <a:solidFill>
              <a:schemeClr val="bg2"/>
            </a:solidFill>
            <a:miter lim="800000"/>
            <a:headEnd/>
            <a:tailEnd/>
          </a:ln>
        </p:spPr>
        <p:txBody>
          <a:bodyPr vert="horz" wrap="square" lIns="91440" tIns="45720" rIns="91440" bIns="45720" numCol="1" anchor="ctr" anchorCtr="0" compatLnSpc="1">
            <a:prstTxWarp prst="textNoShape">
              <a:avLst/>
            </a:prstTxWarp>
            <a:normAutofit/>
          </a:bodyPr>
          <a:lstStyle>
            <a:lvl1pPr algn="ctr" eaLnBrk="0" fontAlgn="base" hangingPunct="0">
              <a:spcBef>
                <a:spcPct val="0"/>
              </a:spcBef>
              <a:spcAft>
                <a:spcPct val="0"/>
              </a:spcAft>
              <a:defRPr sz="3600" b="1">
                <a:solidFill>
                  <a:srgbClr val="F8F8F8"/>
                </a:solidFill>
                <a:latin typeface="+mj-lt"/>
                <a:ea typeface="+mj-ea"/>
                <a:cs typeface="+mj-cs"/>
              </a:defRPr>
            </a:lvl1pPr>
            <a:lvl2pPr algn="ctr" eaLnBrk="0" fontAlgn="base" hangingPunct="0">
              <a:spcBef>
                <a:spcPct val="0"/>
              </a:spcBef>
              <a:spcAft>
                <a:spcPct val="0"/>
              </a:spcAft>
              <a:defRPr sz="3600" b="1">
                <a:solidFill>
                  <a:srgbClr val="F8F8F8"/>
                </a:solidFill>
                <a:latin typeface="Verdana" pitchFamily="34" charset="0"/>
              </a:defRPr>
            </a:lvl2pPr>
            <a:lvl3pPr algn="ctr" eaLnBrk="0" fontAlgn="base" hangingPunct="0">
              <a:spcBef>
                <a:spcPct val="0"/>
              </a:spcBef>
              <a:spcAft>
                <a:spcPct val="0"/>
              </a:spcAft>
              <a:defRPr sz="3600" b="1">
                <a:solidFill>
                  <a:srgbClr val="F8F8F8"/>
                </a:solidFill>
                <a:latin typeface="Verdana" pitchFamily="34" charset="0"/>
              </a:defRPr>
            </a:lvl3pPr>
            <a:lvl4pPr algn="ctr" eaLnBrk="0" fontAlgn="base" hangingPunct="0">
              <a:spcBef>
                <a:spcPct val="0"/>
              </a:spcBef>
              <a:spcAft>
                <a:spcPct val="0"/>
              </a:spcAft>
              <a:defRPr sz="3600" b="1">
                <a:solidFill>
                  <a:srgbClr val="F8F8F8"/>
                </a:solidFill>
                <a:latin typeface="Verdana" pitchFamily="34" charset="0"/>
              </a:defRPr>
            </a:lvl4pPr>
            <a:lvl5pPr algn="ctr" eaLnBrk="0" fontAlgn="base" hangingPunct="0">
              <a:spcBef>
                <a:spcPct val="0"/>
              </a:spcBef>
              <a:spcAft>
                <a:spcPct val="0"/>
              </a:spcAft>
              <a:defRPr sz="3600" b="1">
                <a:solidFill>
                  <a:srgbClr val="F8F8F8"/>
                </a:solidFill>
                <a:latin typeface="Verdana" pitchFamily="34" charset="0"/>
              </a:defRPr>
            </a:lvl5pPr>
            <a:lvl6pPr marL="457200" algn="ctr" eaLnBrk="0" fontAlgn="base" hangingPunct="0">
              <a:spcBef>
                <a:spcPct val="0"/>
              </a:spcBef>
              <a:spcAft>
                <a:spcPct val="0"/>
              </a:spcAft>
              <a:defRPr sz="3600" b="1">
                <a:solidFill>
                  <a:schemeClr val="tx2"/>
                </a:solidFill>
                <a:latin typeface="Verdana" pitchFamily="34" charset="0"/>
              </a:defRPr>
            </a:lvl6pPr>
            <a:lvl7pPr marL="914400" algn="ctr" eaLnBrk="0" fontAlgn="base" hangingPunct="0">
              <a:spcBef>
                <a:spcPct val="0"/>
              </a:spcBef>
              <a:spcAft>
                <a:spcPct val="0"/>
              </a:spcAft>
              <a:defRPr sz="3600" b="1">
                <a:solidFill>
                  <a:schemeClr val="tx2"/>
                </a:solidFill>
                <a:latin typeface="Verdana" pitchFamily="34" charset="0"/>
              </a:defRPr>
            </a:lvl7pPr>
            <a:lvl8pPr marL="1371600" algn="ctr" eaLnBrk="0" fontAlgn="base" hangingPunct="0">
              <a:spcBef>
                <a:spcPct val="0"/>
              </a:spcBef>
              <a:spcAft>
                <a:spcPct val="0"/>
              </a:spcAft>
              <a:defRPr sz="3600" b="1">
                <a:solidFill>
                  <a:schemeClr val="tx2"/>
                </a:solidFill>
                <a:latin typeface="Verdana" pitchFamily="34" charset="0"/>
              </a:defRPr>
            </a:lvl8pPr>
            <a:lvl9pPr marL="1828800" algn="ctr" eaLnBrk="0" fontAlgn="base" hangingPunct="0">
              <a:spcBef>
                <a:spcPct val="0"/>
              </a:spcBef>
              <a:spcAft>
                <a:spcPct val="0"/>
              </a:spcAft>
              <a:defRPr sz="3600" b="1">
                <a:solidFill>
                  <a:schemeClr val="tx2"/>
                </a:solidFill>
                <a:latin typeface="Verdana" pitchFamily="34" charset="0"/>
              </a:defRPr>
            </a:lvl9pPr>
          </a:lstStyle>
          <a:p>
            <a:pPr lvl="0"/>
            <a:r>
              <a:rPr lang="en-US" sz="4800" dirty="0">
                <a:solidFill>
                  <a:schemeClr val="accent5"/>
                </a:solidFill>
                <a:latin typeface="+mj-lt"/>
                <a:ea typeface="Verdana" panose="020B0604030504040204" pitchFamily="34" charset="0"/>
                <a:cs typeface="Verdana" panose="020B0604030504040204" pitchFamily="34" charset="0"/>
              </a:rPr>
              <a:t>Labs</a:t>
            </a:r>
          </a:p>
        </p:txBody>
      </p:sp>
      <p:sp>
        <p:nvSpPr>
          <p:cNvPr id="17" name="Footer Placeholder 4">
            <a:extLst>
              <a:ext uri="{FF2B5EF4-FFF2-40B4-BE49-F238E27FC236}">
                <a16:creationId xmlns:a16="http://schemas.microsoft.com/office/drawing/2014/main" id="{0AD369E6-3008-4AB3-8D39-2CAC2676621F}"/>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8" name="Slide Number Placeholder 7">
            <a:extLst>
              <a:ext uri="{FF2B5EF4-FFF2-40B4-BE49-F238E27FC236}">
                <a16:creationId xmlns:a16="http://schemas.microsoft.com/office/drawing/2014/main" id="{17E2A783-7B63-4ADB-A81B-D2F21C9CBB65}"/>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4165729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 y="914399"/>
            <a:ext cx="11978640"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6"/>
          <p:cNvSpPr>
            <a:spLocks noGrp="1"/>
          </p:cNvSpPr>
          <p:nvPr>
            <p:ph type="title"/>
          </p:nvPr>
        </p:nvSpPr>
        <p:spPr/>
        <p:txBody>
          <a:bodyPr/>
          <a:lstStyle>
            <a:lvl1pPr algn="ctr">
              <a:defRPr/>
            </a:lvl1pPr>
          </a:lstStyle>
          <a:p>
            <a:r>
              <a:rPr lang="en-US"/>
              <a:t>Click to edit Master title style</a:t>
            </a:r>
            <a:endParaRPr lang="en-US" dirty="0"/>
          </a:p>
        </p:txBody>
      </p:sp>
      <p:sp>
        <p:nvSpPr>
          <p:cNvPr id="8" name="Footer Placeholder 4">
            <a:extLst>
              <a:ext uri="{FF2B5EF4-FFF2-40B4-BE49-F238E27FC236}">
                <a16:creationId xmlns:a16="http://schemas.microsoft.com/office/drawing/2014/main" id="{09765914-C0DD-4D57-876A-8BE033A6EE9E}"/>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6" name="Slide Number Placeholder 7">
            <a:extLst>
              <a:ext uri="{FF2B5EF4-FFF2-40B4-BE49-F238E27FC236}">
                <a16:creationId xmlns:a16="http://schemas.microsoft.com/office/drawing/2014/main" id="{4CFC60E1-5CBB-4291-B6B7-2638F1ACE1BD}"/>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3729968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Over Text">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 y="914399"/>
            <a:ext cx="1197864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6"/>
          <p:cNvSpPr>
            <a:spLocks noGrp="1"/>
          </p:cNvSpPr>
          <p:nvPr>
            <p:ph type="title"/>
          </p:nvPr>
        </p:nvSpPr>
        <p:spPr/>
        <p:txBody>
          <a:bodyPr/>
          <a:lstStyle>
            <a:lvl1pPr algn="ctr">
              <a:defRPr/>
            </a:lvl1pPr>
          </a:lstStyle>
          <a:p>
            <a:r>
              <a:rPr lang="en-US"/>
              <a:t>Click to edit Master title style</a:t>
            </a:r>
            <a:endParaRPr lang="en-US" dirty="0"/>
          </a:p>
        </p:txBody>
      </p:sp>
      <p:sp>
        <p:nvSpPr>
          <p:cNvPr id="6" name="Content Placeholder 2"/>
          <p:cNvSpPr>
            <a:spLocks noGrp="1"/>
          </p:cNvSpPr>
          <p:nvPr>
            <p:ph idx="12"/>
          </p:nvPr>
        </p:nvSpPr>
        <p:spPr>
          <a:xfrm>
            <a:off x="91440" y="3749040"/>
            <a:ext cx="1197864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4">
            <a:extLst>
              <a:ext uri="{FF2B5EF4-FFF2-40B4-BE49-F238E27FC236}">
                <a16:creationId xmlns:a16="http://schemas.microsoft.com/office/drawing/2014/main" id="{1F726AD9-D0F2-4891-952C-2475E49333BF}"/>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9" name="Slide Number Placeholder 7">
            <a:extLst>
              <a:ext uri="{FF2B5EF4-FFF2-40B4-BE49-F238E27FC236}">
                <a16:creationId xmlns:a16="http://schemas.microsoft.com/office/drawing/2014/main" id="{49C8AE80-85B3-4E94-9EFE-492F092057C3}"/>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804946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91439" y="914400"/>
            <a:ext cx="5943600"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26480" y="914400"/>
            <a:ext cx="5939560"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4">
            <a:extLst>
              <a:ext uri="{FF2B5EF4-FFF2-40B4-BE49-F238E27FC236}">
                <a16:creationId xmlns:a16="http://schemas.microsoft.com/office/drawing/2014/main" id="{B305F697-A50F-454E-A5B3-6B700EF54006}"/>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7" name="Slide Number Placeholder 7">
            <a:extLst>
              <a:ext uri="{FF2B5EF4-FFF2-40B4-BE49-F238E27FC236}">
                <a16:creationId xmlns:a16="http://schemas.microsoft.com/office/drawing/2014/main" id="{8A8E4B70-9E08-4C25-8574-EC08E7CC6C9E}"/>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11918444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91440" y="914400"/>
            <a:ext cx="5943600"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12"/>
          </p:nvPr>
        </p:nvSpPr>
        <p:spPr>
          <a:xfrm>
            <a:off x="6126480" y="914400"/>
            <a:ext cx="5943600" cy="2743200"/>
          </a:xfrm>
        </p:spPr>
        <p:txBody>
          <a:bodyPr vert="horz" lIns="91440" tIns="45720" rIns="91440" bIns="45720" rtlCol="0">
            <a:normAutofit/>
          </a:bodyPr>
          <a:lstStyle>
            <a:lvl1pPr>
              <a:defRPr lang="en-US" smtClean="0"/>
            </a:lvl1pPr>
            <a:lvl2pPr>
              <a:defRPr lang="en-US" smtClean="0"/>
            </a:lvl2pPr>
            <a:lvl3pPr>
              <a:defRPr lang="en-US" smtClean="0"/>
            </a:lvl3pPr>
            <a:lvl4pPr>
              <a:defRPr lang="en-US" smtClean="0"/>
            </a:lvl4pPr>
            <a:lvl5pPr>
              <a:defRPr lang="en-US"/>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8"/>
          <p:cNvSpPr>
            <a:spLocks noGrp="1"/>
          </p:cNvSpPr>
          <p:nvPr>
            <p:ph sz="quarter" idx="13"/>
          </p:nvPr>
        </p:nvSpPr>
        <p:spPr>
          <a:xfrm>
            <a:off x="6126480" y="3749040"/>
            <a:ext cx="594360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4">
            <a:extLst>
              <a:ext uri="{FF2B5EF4-FFF2-40B4-BE49-F238E27FC236}">
                <a16:creationId xmlns:a16="http://schemas.microsoft.com/office/drawing/2014/main" id="{E09A755E-6A49-4C8C-82B5-FDE250A6C366}"/>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11" name="Slide Number Placeholder 7">
            <a:extLst>
              <a:ext uri="{FF2B5EF4-FFF2-40B4-BE49-F238E27FC236}">
                <a16:creationId xmlns:a16="http://schemas.microsoft.com/office/drawing/2014/main" id="{C3018682-0C95-48D0-9865-4A930DFBF568}"/>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31333067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2 Content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126480" y="914400"/>
            <a:ext cx="5939560"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12"/>
          </p:nvPr>
        </p:nvSpPr>
        <p:spPr>
          <a:xfrm>
            <a:off x="91440" y="914400"/>
            <a:ext cx="5943600" cy="2743200"/>
          </a:xfrm>
        </p:spPr>
        <p:txBody>
          <a:bodyPr vert="horz" lIns="91440" tIns="45720" rIns="91440" bIns="45720" rtlCol="0">
            <a:normAutofit/>
          </a:bodyPr>
          <a:lstStyle>
            <a:lvl1pPr>
              <a:defRPr lang="en-US" smtClean="0"/>
            </a:lvl1pPr>
            <a:lvl2pPr>
              <a:defRPr lang="en-US" smtClean="0"/>
            </a:lvl2pPr>
            <a:lvl3pPr>
              <a:defRPr lang="en-US" smtClean="0"/>
            </a:lvl3pPr>
            <a:lvl4pPr>
              <a:defRPr lang="en-US" smtClean="0"/>
            </a:lvl4pPr>
            <a:lvl5pPr>
              <a:defRPr lang="en-US"/>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8"/>
          <p:cNvSpPr>
            <a:spLocks noGrp="1"/>
          </p:cNvSpPr>
          <p:nvPr>
            <p:ph sz="quarter" idx="13"/>
          </p:nvPr>
        </p:nvSpPr>
        <p:spPr>
          <a:xfrm>
            <a:off x="91440" y="3749040"/>
            <a:ext cx="594360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4">
            <a:extLst>
              <a:ext uri="{FF2B5EF4-FFF2-40B4-BE49-F238E27FC236}">
                <a16:creationId xmlns:a16="http://schemas.microsoft.com/office/drawing/2014/main" id="{36743D9A-8760-4675-9653-FCA0CE7ECC26}"/>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11" name="Slide Number Placeholder 7">
            <a:extLst>
              <a:ext uri="{FF2B5EF4-FFF2-40B4-BE49-F238E27FC236}">
                <a16:creationId xmlns:a16="http://schemas.microsoft.com/office/drawing/2014/main" id="{590E0E92-0E47-425E-AA14-AF799B428A17}"/>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26202306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4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Content Placeholder 5"/>
          <p:cNvSpPr>
            <a:spLocks noGrp="1"/>
          </p:cNvSpPr>
          <p:nvPr>
            <p:ph sz="quarter" idx="12"/>
          </p:nvPr>
        </p:nvSpPr>
        <p:spPr>
          <a:xfrm>
            <a:off x="91440" y="914400"/>
            <a:ext cx="5943600" cy="2743200"/>
          </a:xfrm>
        </p:spPr>
        <p:txBody>
          <a:bodyPr vert="horz" lIns="91440" tIns="45720" rIns="91440" bIns="45720" rtlCol="0">
            <a:normAutofit/>
          </a:bodyPr>
          <a:lstStyle>
            <a:lvl1pPr>
              <a:defRPr lang="en-US" smtClean="0"/>
            </a:lvl1pPr>
            <a:lvl2pPr>
              <a:defRPr lang="en-US" smtClean="0"/>
            </a:lvl2pPr>
            <a:lvl3pPr>
              <a:defRPr lang="en-US" smtClean="0"/>
            </a:lvl3pPr>
            <a:lvl4pPr>
              <a:defRPr lang="en-US" smtClean="0"/>
            </a:lvl4pPr>
            <a:lvl5pPr>
              <a:defRPr lang="en-US"/>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8"/>
          <p:cNvSpPr>
            <a:spLocks noGrp="1"/>
          </p:cNvSpPr>
          <p:nvPr>
            <p:ph sz="quarter" idx="13"/>
          </p:nvPr>
        </p:nvSpPr>
        <p:spPr>
          <a:xfrm>
            <a:off x="91440" y="3749040"/>
            <a:ext cx="594360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5"/>
          <p:cNvSpPr>
            <a:spLocks noGrp="1"/>
          </p:cNvSpPr>
          <p:nvPr>
            <p:ph sz="quarter" idx="14"/>
          </p:nvPr>
        </p:nvSpPr>
        <p:spPr>
          <a:xfrm>
            <a:off x="6126480" y="914400"/>
            <a:ext cx="5943600" cy="2743200"/>
          </a:xfrm>
        </p:spPr>
        <p:txBody>
          <a:bodyPr vert="horz" lIns="91440" tIns="45720" rIns="91440" bIns="45720" rtlCol="0">
            <a:normAutofit/>
          </a:bodyPr>
          <a:lstStyle>
            <a:lvl1pPr>
              <a:defRPr lang="en-US" smtClean="0"/>
            </a:lvl1pPr>
            <a:lvl2pPr>
              <a:defRPr lang="en-US" smtClean="0"/>
            </a:lvl2pPr>
            <a:lvl3pPr>
              <a:defRPr lang="en-US" smtClean="0"/>
            </a:lvl3pPr>
            <a:lvl4pPr>
              <a:defRPr lang="en-US" smtClean="0"/>
            </a:lvl4pPr>
            <a:lvl5pPr>
              <a:defRPr lang="en-US"/>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8"/>
          <p:cNvSpPr>
            <a:spLocks noGrp="1"/>
          </p:cNvSpPr>
          <p:nvPr>
            <p:ph sz="quarter" idx="15"/>
          </p:nvPr>
        </p:nvSpPr>
        <p:spPr>
          <a:xfrm>
            <a:off x="6126480" y="3749040"/>
            <a:ext cx="594360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Footer Placeholder 4">
            <a:extLst>
              <a:ext uri="{FF2B5EF4-FFF2-40B4-BE49-F238E27FC236}">
                <a16:creationId xmlns:a16="http://schemas.microsoft.com/office/drawing/2014/main" id="{D31C88DF-ED55-42FA-8000-06B9063FEDF3}"/>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14" name="Slide Number Placeholder 7">
            <a:extLst>
              <a:ext uri="{FF2B5EF4-FFF2-40B4-BE49-F238E27FC236}">
                <a16:creationId xmlns:a16="http://schemas.microsoft.com/office/drawing/2014/main" id="{B11A1D95-54A2-4B8E-A233-0D6F9D7E923C}"/>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29574447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Footer Placeholder 4">
            <a:extLst>
              <a:ext uri="{FF2B5EF4-FFF2-40B4-BE49-F238E27FC236}">
                <a16:creationId xmlns:a16="http://schemas.microsoft.com/office/drawing/2014/main" id="{A0A27573-ABD4-4DEB-A1ED-921C0BA9A820}"/>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5" name="Slide Number Placeholder 7">
            <a:extLst>
              <a:ext uri="{FF2B5EF4-FFF2-40B4-BE49-F238E27FC236}">
                <a16:creationId xmlns:a16="http://schemas.microsoft.com/office/drawing/2014/main" id="{D5E3DCE9-C3F9-4388-8DFB-75A5CD400C27}"/>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14474675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Footer Only">
    <p:spTree>
      <p:nvGrpSpPr>
        <p:cNvPr id="1" name=""/>
        <p:cNvGrpSpPr/>
        <p:nvPr/>
      </p:nvGrpSpPr>
      <p:grpSpPr>
        <a:xfrm>
          <a:off x="0" y="0"/>
          <a:ext cx="0" cy="0"/>
          <a:chOff x="0" y="0"/>
          <a:chExt cx="0" cy="0"/>
        </a:xfrm>
      </p:grpSpPr>
      <p:sp>
        <p:nvSpPr>
          <p:cNvPr id="6" name="Footer Placeholder 4">
            <a:extLst>
              <a:ext uri="{FF2B5EF4-FFF2-40B4-BE49-F238E27FC236}">
                <a16:creationId xmlns:a16="http://schemas.microsoft.com/office/drawing/2014/main" id="{03BBC94A-E716-4C5B-9551-6AA8BA10D5F6}"/>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4" name="Slide Number Placeholder 7">
            <a:extLst>
              <a:ext uri="{FF2B5EF4-FFF2-40B4-BE49-F238E27FC236}">
                <a16:creationId xmlns:a16="http://schemas.microsoft.com/office/drawing/2014/main" id="{901D52F7-13EC-4885-AD3E-387E1CE07238}"/>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27026738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0"/>
            <a:ext cx="12192000" cy="822960"/>
          </a:xfrm>
          <a:prstGeom prst="rect">
            <a:avLst/>
          </a:prstGeom>
          <a:solidFill>
            <a:schemeClr val="tx1"/>
          </a:solidFill>
        </p:spPr>
        <p:txBody>
          <a:bodyPr vert="horz" lIns="91440" tIns="45720" rIns="91440" bIns="45720" rtlCol="0" anchor="ctr">
            <a:noAutofit/>
          </a:bodyPr>
          <a:lstStyle/>
          <a:p>
            <a:r>
              <a:rPr lang="en-US" noProof="0"/>
              <a:t>Click to edit Master title style</a:t>
            </a:r>
            <a:endParaRPr lang="en-US" noProof="0" dirty="0"/>
          </a:p>
        </p:txBody>
      </p:sp>
      <p:sp>
        <p:nvSpPr>
          <p:cNvPr id="3" name="Text Placeholder 2"/>
          <p:cNvSpPr>
            <a:spLocks noGrp="1"/>
          </p:cNvSpPr>
          <p:nvPr>
            <p:ph type="body" idx="1"/>
          </p:nvPr>
        </p:nvSpPr>
        <p:spPr>
          <a:xfrm>
            <a:off x="91440" y="914400"/>
            <a:ext cx="11978640" cy="5577840"/>
          </a:xfrm>
          <a:prstGeom prst="rect">
            <a:avLst/>
          </a:prstGeom>
        </p:spPr>
        <p:txBody>
          <a:bodyPr vert="horz" lIns="91440" tIns="45720" rIns="91440" bIns="45720" rtlCol="0">
            <a:normAutofit/>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5" name="Footer Placeholder 4"/>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8" name="Slide Number Placeholder 7"/>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2358617278"/>
      </p:ext>
    </p:extLst>
  </p:cSld>
  <p:clrMap bg1="lt1" tx1="dk1" bg2="lt2" tx2="dk2" accent1="accent1" accent2="accent2" accent3="accent3" accent4="accent4" accent5="accent5" accent6="accent6" hlink="hlink" folHlink="folHlink"/>
  <p:sldLayoutIdLst>
    <p:sldLayoutId id="2147483661" r:id="rId1"/>
    <p:sldLayoutId id="2147483686" r:id="rId2"/>
    <p:sldLayoutId id="2147483682" r:id="rId3"/>
    <p:sldLayoutId id="2147483664" r:id="rId4"/>
    <p:sldLayoutId id="2147483674" r:id="rId5"/>
    <p:sldLayoutId id="2147483675" r:id="rId6"/>
    <p:sldLayoutId id="2147483676" r:id="rId7"/>
    <p:sldLayoutId id="2147483666" r:id="rId8"/>
    <p:sldLayoutId id="2147483677" r:id="rId9"/>
    <p:sldLayoutId id="2147483681" r:id="rId10"/>
    <p:sldLayoutId id="2147483667" r:id="rId11"/>
    <p:sldLayoutId id="2147483687" r:id="rId12"/>
    <p:sldLayoutId id="2147483688" r:id="rId13"/>
    <p:sldLayoutId id="2147483689" r:id="rId14"/>
  </p:sldLayoutIdLst>
  <p:hf hdr="0" dt="0"/>
  <p:txStyles>
    <p:titleStyle>
      <a:lvl1pPr algn="ctr" defTabSz="914400" rtl="0" eaLnBrk="1" latinLnBrk="0" hangingPunct="1">
        <a:lnSpc>
          <a:spcPct val="100000"/>
        </a:lnSpc>
        <a:spcBef>
          <a:spcPct val="0"/>
        </a:spcBef>
        <a:buNone/>
        <a:defRPr sz="5400" b="1" kern="1200">
          <a:solidFill>
            <a:schemeClr val="accent5"/>
          </a:solidFill>
          <a:latin typeface="+mj-lt"/>
          <a:ea typeface="Verdana" panose="020B0604030504040204" pitchFamily="34" charset="0"/>
          <a:cs typeface="Verdana" panose="020B0604030504040204" pitchFamily="34" charset="0"/>
        </a:defRPr>
      </a:lvl1pPr>
    </p:titleStyle>
    <p:bodyStyle>
      <a:lvl1pPr marL="228600" indent="-228600" algn="l" defTabSz="914400" rtl="0" eaLnBrk="1" latinLnBrk="0" hangingPunct="1">
        <a:lnSpc>
          <a:spcPct val="110000"/>
        </a:lnSpc>
        <a:spcBef>
          <a:spcPts val="0"/>
        </a:spcBef>
        <a:spcAft>
          <a:spcPts val="1800"/>
        </a:spcAft>
        <a:buSzPct val="100000"/>
        <a:buFont typeface="Arial" panose="020B0604020202020204" pitchFamily="34" charset="0"/>
        <a:buChar char="•"/>
        <a:defRPr sz="4400" i="0" kern="1200">
          <a:solidFill>
            <a:schemeClr val="tx1"/>
          </a:solidFill>
          <a:latin typeface="+mn-lt"/>
          <a:ea typeface="Verdana" panose="020B06040305040B0204" pitchFamily="34" charset="0"/>
          <a:cs typeface="Verdana" panose="020B06040305040B0204" pitchFamily="34" charset="0"/>
        </a:defRPr>
      </a:lvl1pPr>
      <a:lvl2pPr marL="685800" indent="-228600" algn="l" defTabSz="914400" rtl="0" eaLnBrk="1" latinLnBrk="0" hangingPunct="1">
        <a:lnSpc>
          <a:spcPct val="100000"/>
        </a:lnSpc>
        <a:spcBef>
          <a:spcPts val="0"/>
        </a:spcBef>
        <a:spcAft>
          <a:spcPts val="1200"/>
        </a:spcAft>
        <a:buSzPct val="75000"/>
        <a:buFont typeface="Courier New" panose="02070309020205020404" pitchFamily="49" charset="0"/>
        <a:buChar char="o"/>
        <a:defRPr sz="3600" i="0" kern="1200">
          <a:solidFill>
            <a:schemeClr val="tx1"/>
          </a:solidFill>
          <a:latin typeface="+mn-lt"/>
          <a:ea typeface="Verdana" panose="020B0604030504040204" pitchFamily="34" charset="0"/>
          <a:cs typeface="Verdana" panose="020B0604030504040204" pitchFamily="34" charset="0"/>
        </a:defRPr>
      </a:lvl2pPr>
      <a:lvl3pPr marL="1143000" indent="-228600" algn="l" defTabSz="914400" rtl="0" eaLnBrk="1" latinLnBrk="0" hangingPunct="1">
        <a:lnSpc>
          <a:spcPct val="100000"/>
        </a:lnSpc>
        <a:spcBef>
          <a:spcPts val="0"/>
        </a:spcBef>
        <a:spcAft>
          <a:spcPts val="600"/>
        </a:spcAft>
        <a:buSzPct val="90000"/>
        <a:buFont typeface="Verdana" panose="020B0604030504040204" pitchFamily="34" charset="0"/>
        <a:buChar char="−"/>
        <a:defRPr sz="2800" i="0" kern="1200">
          <a:solidFill>
            <a:schemeClr val="tx1"/>
          </a:solidFill>
          <a:latin typeface="+mn-lt"/>
          <a:ea typeface="Verdana" panose="020B0604030504040204" pitchFamily="34" charset="0"/>
          <a:cs typeface="Verdana" panose="020B0604030504040204" pitchFamily="34" charset="0"/>
        </a:defRPr>
      </a:lvl3pPr>
      <a:lvl4pPr marL="1600200" indent="-228600" algn="l" defTabSz="914400" rtl="0" eaLnBrk="1" latinLnBrk="0" hangingPunct="1">
        <a:lnSpc>
          <a:spcPct val="100000"/>
        </a:lnSpc>
        <a:spcBef>
          <a:spcPts val="0"/>
        </a:spcBef>
        <a:spcAft>
          <a:spcPts val="600"/>
        </a:spcAft>
        <a:buSzPct val="90000"/>
        <a:buFont typeface="Verdana" panose="020B0604030504040204" pitchFamily="34" charset="0"/>
        <a:buChar char="−"/>
        <a:defRPr sz="2400" i="0" kern="1200" baseline="0">
          <a:solidFill>
            <a:schemeClr val="tx1"/>
          </a:solidFill>
          <a:latin typeface="+mn-lt"/>
          <a:ea typeface="Verdana" panose="020B0604030504040204" pitchFamily="34" charset="0"/>
          <a:cs typeface="Verdana" panose="020B0604030504040204" pitchFamily="34" charset="0"/>
        </a:defRPr>
      </a:lvl4pPr>
      <a:lvl5pPr marL="2057400" indent="-228600" algn="l" defTabSz="914400" rtl="0" eaLnBrk="1" latinLnBrk="0" hangingPunct="1">
        <a:lnSpc>
          <a:spcPct val="100000"/>
        </a:lnSpc>
        <a:spcBef>
          <a:spcPts val="0"/>
        </a:spcBef>
        <a:spcAft>
          <a:spcPts val="600"/>
        </a:spcAft>
        <a:buSzPct val="90000"/>
        <a:buFont typeface="Verdana" panose="020B0604030504040204" pitchFamily="34" charset="0"/>
        <a:buChar char="−"/>
        <a:defRPr sz="2400" i="0" kern="1200">
          <a:solidFill>
            <a:schemeClr val="tx1"/>
          </a:solidFill>
          <a:latin typeface="+mn-lt"/>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DD658884-637C-4BB2-885F-E8DA4225A297}"/>
              </a:ext>
            </a:extLst>
          </p:cNvPr>
          <p:cNvSpPr>
            <a:spLocks noGrp="1"/>
          </p:cNvSpPr>
          <p:nvPr>
            <p:ph type="subTitle" idx="1"/>
          </p:nvPr>
        </p:nvSpPr>
        <p:spPr/>
        <p:txBody>
          <a:bodyPr/>
          <a:lstStyle/>
          <a:p>
            <a:r>
              <a:rPr lang="en-US" dirty="0"/>
              <a:t>Module 4 / Unit 2 / Connecting to a Network</a:t>
            </a:r>
          </a:p>
        </p:txBody>
      </p:sp>
      <p:sp>
        <p:nvSpPr>
          <p:cNvPr id="3" name="Title 2">
            <a:extLst>
              <a:ext uri="{FF2B5EF4-FFF2-40B4-BE49-F238E27FC236}">
                <a16:creationId xmlns:a16="http://schemas.microsoft.com/office/drawing/2014/main" id="{122B6C7E-C632-46E4-BB13-B5E9338D03F1}"/>
              </a:ext>
            </a:extLst>
          </p:cNvPr>
          <p:cNvSpPr>
            <a:spLocks noGrp="1"/>
          </p:cNvSpPr>
          <p:nvPr>
            <p:ph type="title"/>
          </p:nvPr>
        </p:nvSpPr>
        <p:spPr/>
        <p:txBody>
          <a:bodyPr/>
          <a:lstStyle/>
          <a:p>
            <a:r>
              <a:rPr lang="en-GB" dirty="0"/>
              <a:t>CompTIA IT Fundamentals+</a:t>
            </a:r>
            <a:br>
              <a:rPr lang="en-GB" dirty="0"/>
            </a:br>
            <a:r>
              <a:rPr lang="en-GB" dirty="0"/>
              <a:t>(Exam FC0‑U61)</a:t>
            </a:r>
            <a:endParaRPr lang="en-US" dirty="0"/>
          </a:p>
        </p:txBody>
      </p:sp>
    </p:spTree>
    <p:extLst>
      <p:ext uri="{BB962C8B-B14F-4D97-AF65-F5344CB8AC3E}">
        <p14:creationId xmlns:p14="http://schemas.microsoft.com/office/powerpoint/2010/main" val="31208762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Configuring an Access Point</a:t>
            </a:r>
            <a:endParaRPr lang="en-US" dirty="0"/>
          </a:p>
        </p:txBody>
      </p:sp>
      <p:sp>
        <p:nvSpPr>
          <p:cNvPr id="3" name="Content Placeholder 2"/>
          <p:cNvSpPr>
            <a:spLocks noGrp="1"/>
          </p:cNvSpPr>
          <p:nvPr>
            <p:ph sz="half" idx="1"/>
          </p:nvPr>
        </p:nvSpPr>
        <p:spPr/>
        <p:txBody>
          <a:bodyPr>
            <a:normAutofit fontScale="85000" lnSpcReduction="20000"/>
          </a:bodyPr>
          <a:lstStyle/>
          <a:p>
            <a:r>
              <a:rPr lang="en-US" dirty="0"/>
              <a:t>Connect to admin interface via IP address</a:t>
            </a:r>
          </a:p>
          <a:p>
            <a:r>
              <a:rPr lang="en-US" dirty="0"/>
              <a:t>Log in using admin credentials – change the password!</a:t>
            </a:r>
          </a:p>
          <a:p>
            <a:r>
              <a:rPr lang="en-US" dirty="0"/>
              <a:t>Configuration settings</a:t>
            </a:r>
          </a:p>
          <a:p>
            <a:pPr lvl="1"/>
            <a:r>
              <a:rPr lang="en-US" dirty="0"/>
              <a:t>Service Set ID (SSID)</a:t>
            </a:r>
          </a:p>
          <a:p>
            <a:pPr lvl="1"/>
            <a:r>
              <a:rPr lang="en-US" dirty="0"/>
              <a:t>Wireless mode / compatibility mode</a:t>
            </a:r>
          </a:p>
        </p:txBody>
      </p:sp>
      <p:pic>
        <p:nvPicPr>
          <p:cNvPr id="13" name="Content Placeholder 12" descr="Configuring a SOHO access point">
            <a:extLst>
              <a:ext uri="{FF2B5EF4-FFF2-40B4-BE49-F238E27FC236}">
                <a16:creationId xmlns:a16="http://schemas.microsoft.com/office/drawing/2014/main" id="{C62F52A8-36DF-4FA9-9DB2-BBB213DEF092}"/>
              </a:ext>
            </a:extLst>
          </p:cNvPr>
          <p:cNvPicPr>
            <a:picLocks noGrp="1"/>
          </p:cNvPicPr>
          <p:nvPr>
            <p:ph sz="half" idx="2"/>
          </p:nvPr>
        </p:nvPicPr>
        <p:blipFill rotWithShape="1">
          <a:blip r:embed="rId3" cstate="print">
            <a:extLst>
              <a:ext uri="{28A0092B-C50C-407E-A947-70E740481C1C}">
                <a14:useLocalDpi xmlns:a14="http://schemas.microsoft.com/office/drawing/2010/main" val="0"/>
              </a:ext>
            </a:extLst>
          </a:blip>
          <a:srcRect/>
          <a:stretch/>
        </p:blipFill>
        <p:spPr bwMode="auto">
          <a:xfrm>
            <a:off x="6126163" y="1984666"/>
            <a:ext cx="5940425" cy="3437942"/>
          </a:xfrm>
          <a:prstGeom prst="rect">
            <a:avLst/>
          </a:prstGeom>
          <a:noFill/>
          <a:ln>
            <a:noFill/>
          </a:ln>
          <a:extLst>
            <a:ext uri="{53640926-AAD7-44D8-BBD7-CCE9431645EC}">
              <a14:shadowObscured xmlns:a14="http://schemas.microsoft.com/office/drawing/2010/main"/>
            </a:ext>
          </a:extLst>
        </p:spPr>
      </p:pic>
      <p:sp>
        <p:nvSpPr>
          <p:cNvPr id="4" name="Footer Placeholder 3">
            <a:extLst>
              <a:ext uri="{FF2B5EF4-FFF2-40B4-BE49-F238E27FC236}">
                <a16:creationId xmlns:a16="http://schemas.microsoft.com/office/drawing/2014/main" id="{81D9B19B-FFE0-40F0-812D-947357548CC9}"/>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873C2207-A07E-45F6-A77D-F8927C46A1A3}"/>
              </a:ext>
            </a:extLst>
          </p:cNvPr>
          <p:cNvSpPr>
            <a:spLocks noGrp="1"/>
          </p:cNvSpPr>
          <p:nvPr>
            <p:ph type="sldNum" sz="quarter" idx="4"/>
          </p:nvPr>
        </p:nvSpPr>
        <p:spPr/>
        <p:txBody>
          <a:bodyPr/>
          <a:lstStyle/>
          <a:p>
            <a:fld id="{5356F478-C559-429F-9426-6D8D07B5A7AD}" type="slidenum">
              <a:rPr lang="en-US" smtClean="0"/>
              <a:pPr/>
              <a:t>10</a:t>
            </a:fld>
            <a:endParaRPr lang="en-US" dirty="0"/>
          </a:p>
        </p:txBody>
      </p:sp>
    </p:spTree>
    <p:extLst>
      <p:ext uri="{BB962C8B-B14F-4D97-AF65-F5344CB8AC3E}">
        <p14:creationId xmlns:p14="http://schemas.microsoft.com/office/powerpoint/2010/main" val="40618272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A374E268-5DB9-49A2-AF17-EBFE08D0C991}"/>
              </a:ext>
            </a:extLst>
          </p:cNvPr>
          <p:cNvSpPr>
            <a:spLocks noGrp="1"/>
          </p:cNvSpPr>
          <p:nvPr>
            <p:ph idx="1"/>
          </p:nvPr>
        </p:nvSpPr>
        <p:spPr/>
        <p:txBody>
          <a:bodyPr>
            <a:normAutofit fontScale="92500" lnSpcReduction="10000"/>
          </a:bodyPr>
          <a:lstStyle/>
          <a:p>
            <a:r>
              <a:rPr lang="en-US" dirty="0"/>
              <a:t>Encryption</a:t>
            </a:r>
          </a:p>
          <a:p>
            <a:pPr lvl="1"/>
            <a:r>
              <a:rPr lang="en-US" dirty="0"/>
              <a:t>Cipher scrambles message</a:t>
            </a:r>
          </a:p>
          <a:p>
            <a:pPr lvl="1"/>
            <a:r>
              <a:rPr lang="en-US" dirty="0"/>
              <a:t>Key allows receiver to reverse cipher and unscramble message</a:t>
            </a:r>
          </a:p>
          <a:p>
            <a:r>
              <a:rPr lang="en-US" dirty="0"/>
              <a:t>Wireless security standards</a:t>
            </a:r>
          </a:p>
          <a:p>
            <a:pPr lvl="1"/>
            <a:r>
              <a:rPr lang="en-US" dirty="0"/>
              <a:t>WEP (Wired Equivalent Privacy)</a:t>
            </a:r>
          </a:p>
          <a:p>
            <a:pPr lvl="1"/>
            <a:r>
              <a:rPr lang="en-US" dirty="0"/>
              <a:t>Wi-Fi Protected Access (WPA)</a:t>
            </a:r>
          </a:p>
          <a:p>
            <a:pPr lvl="1"/>
            <a:r>
              <a:rPr lang="en-US" dirty="0"/>
              <a:t>WPA2</a:t>
            </a:r>
          </a:p>
          <a:p>
            <a:r>
              <a:rPr lang="en-US" dirty="0"/>
              <a:t> Pre-shared key authentication (passphrase)</a:t>
            </a:r>
          </a:p>
        </p:txBody>
      </p:sp>
      <p:sp>
        <p:nvSpPr>
          <p:cNvPr id="7" name="Title 6">
            <a:extLst>
              <a:ext uri="{FF2B5EF4-FFF2-40B4-BE49-F238E27FC236}">
                <a16:creationId xmlns:a16="http://schemas.microsoft.com/office/drawing/2014/main" id="{C8FB62B8-8899-4DB0-B8D7-14EC8F2FCAAB}"/>
              </a:ext>
            </a:extLst>
          </p:cNvPr>
          <p:cNvSpPr>
            <a:spLocks noGrp="1"/>
          </p:cNvSpPr>
          <p:nvPr>
            <p:ph type="title"/>
          </p:nvPr>
        </p:nvSpPr>
        <p:spPr/>
        <p:txBody>
          <a:bodyPr/>
          <a:lstStyle/>
          <a:p>
            <a:r>
              <a:rPr lang="en-US" dirty="0"/>
              <a:t>Configuring Wireless Security</a:t>
            </a:r>
          </a:p>
        </p:txBody>
      </p:sp>
      <p:sp>
        <p:nvSpPr>
          <p:cNvPr id="2" name="Footer Placeholder 1">
            <a:extLst>
              <a:ext uri="{FF2B5EF4-FFF2-40B4-BE49-F238E27FC236}">
                <a16:creationId xmlns:a16="http://schemas.microsoft.com/office/drawing/2014/main" id="{B1100F94-DC3B-418F-A922-75B2F4AD72AF}"/>
              </a:ext>
            </a:extLst>
          </p:cNvPr>
          <p:cNvSpPr>
            <a:spLocks noGrp="1"/>
          </p:cNvSpPr>
          <p:nvPr>
            <p:ph type="ftr" sz="quarter" idx="3"/>
          </p:nvPr>
        </p:nvSpPr>
        <p:spPr/>
        <p:txBody>
          <a:bodyPr/>
          <a:lstStyle/>
          <a:p>
            <a:r>
              <a:rPr lang="en-GB" dirty="0"/>
              <a:t>CompTIA IT Fundamentals+</a:t>
            </a:r>
            <a:endParaRPr lang="en-US" dirty="0"/>
          </a:p>
        </p:txBody>
      </p:sp>
      <p:sp>
        <p:nvSpPr>
          <p:cNvPr id="4" name="Slide Number Placeholder 3">
            <a:extLst>
              <a:ext uri="{FF2B5EF4-FFF2-40B4-BE49-F238E27FC236}">
                <a16:creationId xmlns:a16="http://schemas.microsoft.com/office/drawing/2014/main" id="{76634BB9-5607-4497-8ADE-D36B3D68AC42}"/>
              </a:ext>
            </a:extLst>
          </p:cNvPr>
          <p:cNvSpPr>
            <a:spLocks noGrp="1"/>
          </p:cNvSpPr>
          <p:nvPr>
            <p:ph type="sldNum" sz="quarter" idx="4"/>
          </p:nvPr>
        </p:nvSpPr>
        <p:spPr/>
        <p:txBody>
          <a:bodyPr/>
          <a:lstStyle/>
          <a:p>
            <a:fld id="{5356F478-C559-429F-9426-6D8D07B5A7AD}" type="slidenum">
              <a:rPr lang="en-US" smtClean="0"/>
              <a:pPr/>
              <a:t>11</a:t>
            </a:fld>
            <a:endParaRPr lang="en-US" dirty="0"/>
          </a:p>
        </p:txBody>
      </p:sp>
    </p:spTree>
    <p:extLst>
      <p:ext uri="{BB962C8B-B14F-4D97-AF65-F5344CB8AC3E}">
        <p14:creationId xmlns:p14="http://schemas.microsoft.com/office/powerpoint/2010/main" val="26235374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A480E06-3D63-43E2-AC7F-1DA7F2D58DAA}"/>
              </a:ext>
            </a:extLst>
          </p:cNvPr>
          <p:cNvSpPr>
            <a:spLocks noGrp="1"/>
          </p:cNvSpPr>
          <p:nvPr>
            <p:ph idx="1"/>
          </p:nvPr>
        </p:nvSpPr>
        <p:spPr/>
        <p:txBody>
          <a:bodyPr/>
          <a:lstStyle/>
          <a:p>
            <a:r>
              <a:rPr lang="en-US" dirty="0"/>
              <a:t>Open authentication disables encryption</a:t>
            </a:r>
          </a:p>
          <a:p>
            <a:r>
              <a:rPr lang="en-US" dirty="0"/>
              <a:t>Used by public access points (hotspots)</a:t>
            </a:r>
          </a:p>
          <a:p>
            <a:r>
              <a:rPr lang="en-US" dirty="0"/>
              <a:t>May be secondary authentication via a captive portal</a:t>
            </a:r>
          </a:p>
          <a:p>
            <a:endParaRPr lang="en-US" dirty="0"/>
          </a:p>
        </p:txBody>
      </p:sp>
      <p:sp>
        <p:nvSpPr>
          <p:cNvPr id="3" name="Title 2">
            <a:extLst>
              <a:ext uri="{FF2B5EF4-FFF2-40B4-BE49-F238E27FC236}">
                <a16:creationId xmlns:a16="http://schemas.microsoft.com/office/drawing/2014/main" id="{23345358-A19A-4890-9475-39E6F992097E}"/>
              </a:ext>
            </a:extLst>
          </p:cNvPr>
          <p:cNvSpPr>
            <a:spLocks noGrp="1"/>
          </p:cNvSpPr>
          <p:nvPr>
            <p:ph type="title"/>
          </p:nvPr>
        </p:nvSpPr>
        <p:spPr/>
        <p:txBody>
          <a:bodyPr/>
          <a:lstStyle/>
          <a:p>
            <a:r>
              <a:rPr lang="en-US" dirty="0"/>
              <a:t>Open Authentication and Captive Portals</a:t>
            </a:r>
          </a:p>
        </p:txBody>
      </p:sp>
      <p:sp>
        <p:nvSpPr>
          <p:cNvPr id="4" name="Footer Placeholder 3">
            <a:extLst>
              <a:ext uri="{FF2B5EF4-FFF2-40B4-BE49-F238E27FC236}">
                <a16:creationId xmlns:a16="http://schemas.microsoft.com/office/drawing/2014/main" id="{D0676227-301B-4FBD-AD5F-9AB18B00D362}"/>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4B42AE61-D7BB-4CC0-971A-02E5258D968E}"/>
              </a:ext>
            </a:extLst>
          </p:cNvPr>
          <p:cNvSpPr>
            <a:spLocks noGrp="1"/>
          </p:cNvSpPr>
          <p:nvPr>
            <p:ph type="sldNum" sz="quarter" idx="4"/>
          </p:nvPr>
        </p:nvSpPr>
        <p:spPr/>
        <p:txBody>
          <a:bodyPr/>
          <a:lstStyle/>
          <a:p>
            <a:fld id="{5356F478-C559-429F-9426-6D8D07B5A7AD}" type="slidenum">
              <a:rPr lang="en-US" smtClean="0"/>
              <a:pPr/>
              <a:t>12</a:t>
            </a:fld>
            <a:endParaRPr lang="en-US" dirty="0"/>
          </a:p>
        </p:txBody>
      </p:sp>
    </p:spTree>
    <p:extLst>
      <p:ext uri="{BB962C8B-B14F-4D97-AF65-F5344CB8AC3E}">
        <p14:creationId xmlns:p14="http://schemas.microsoft.com/office/powerpoint/2010/main" val="42789131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Configuring a Wireless Client</a:t>
            </a:r>
            <a:endParaRPr lang="en-US" dirty="0"/>
          </a:p>
        </p:txBody>
      </p:sp>
      <p:sp>
        <p:nvSpPr>
          <p:cNvPr id="11" name="Content Placeholder 10">
            <a:extLst>
              <a:ext uri="{FF2B5EF4-FFF2-40B4-BE49-F238E27FC236}">
                <a16:creationId xmlns:a16="http://schemas.microsoft.com/office/drawing/2014/main" id="{C00C0D35-B3F5-41C0-9DBF-22240DFB5063}"/>
              </a:ext>
            </a:extLst>
          </p:cNvPr>
          <p:cNvSpPr>
            <a:spLocks noGrp="1"/>
          </p:cNvSpPr>
          <p:nvPr>
            <p:ph sz="half" idx="2"/>
          </p:nvPr>
        </p:nvSpPr>
        <p:spPr/>
        <p:txBody>
          <a:bodyPr>
            <a:normAutofit/>
          </a:bodyPr>
          <a:lstStyle/>
          <a:p>
            <a:r>
              <a:rPr lang="en-US" dirty="0"/>
              <a:t>Network status icon menu</a:t>
            </a:r>
          </a:p>
          <a:p>
            <a:r>
              <a:rPr lang="en-US" dirty="0"/>
              <a:t>Network location (private versus public)</a:t>
            </a:r>
          </a:p>
          <a:p>
            <a:endParaRPr lang="en-US" dirty="0"/>
          </a:p>
        </p:txBody>
      </p:sp>
      <p:pic>
        <p:nvPicPr>
          <p:cNvPr id="9" name="Content Placeholder 8" descr="Connecting to a network and entering the network security key (password). Screenshot used with permission from Microsoft.">
            <a:extLst>
              <a:ext uri="{FF2B5EF4-FFF2-40B4-BE49-F238E27FC236}">
                <a16:creationId xmlns:a16="http://schemas.microsoft.com/office/drawing/2014/main" id="{0540A3B0-E825-4D4D-84EB-0CD3F2729687}"/>
              </a:ext>
            </a:extLst>
          </p:cNvPr>
          <p:cNvPicPr>
            <a:picLocks noGrp="1"/>
          </p:cNvPicPr>
          <p:nvPr>
            <p:ph sz="half" idx="1"/>
          </p:nvPr>
        </p:nvPicPr>
        <p:blipFill>
          <a:blip r:embed="rId3">
            <a:extLst>
              <a:ext uri="{28A0092B-C50C-407E-A947-70E740481C1C}">
                <a14:useLocalDpi xmlns:a14="http://schemas.microsoft.com/office/drawing/2010/main" val="0"/>
              </a:ext>
            </a:extLst>
          </a:blip>
          <a:srcRect/>
          <a:stretch>
            <a:fillRect/>
          </a:stretch>
        </p:blipFill>
        <p:spPr bwMode="auto">
          <a:xfrm>
            <a:off x="1449525" y="914400"/>
            <a:ext cx="3228699" cy="5578475"/>
          </a:xfrm>
          <a:prstGeom prst="rect">
            <a:avLst/>
          </a:prstGeom>
          <a:noFill/>
          <a:ln>
            <a:noFill/>
          </a:ln>
        </p:spPr>
      </p:pic>
      <p:sp>
        <p:nvSpPr>
          <p:cNvPr id="3" name="Footer Placeholder 2">
            <a:extLst>
              <a:ext uri="{FF2B5EF4-FFF2-40B4-BE49-F238E27FC236}">
                <a16:creationId xmlns:a16="http://schemas.microsoft.com/office/drawing/2014/main" id="{0265476A-516C-4521-8AB0-9AB88FD39477}"/>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CCB30070-C836-4E67-B9DA-C354439A31AC}"/>
              </a:ext>
            </a:extLst>
          </p:cNvPr>
          <p:cNvSpPr>
            <a:spLocks noGrp="1"/>
          </p:cNvSpPr>
          <p:nvPr>
            <p:ph type="sldNum" sz="quarter" idx="4"/>
          </p:nvPr>
        </p:nvSpPr>
        <p:spPr/>
        <p:txBody>
          <a:bodyPr/>
          <a:lstStyle/>
          <a:p>
            <a:fld id="{5356F478-C559-429F-9426-6D8D07B5A7AD}" type="slidenum">
              <a:rPr lang="en-US" smtClean="0"/>
              <a:pPr/>
              <a:t>13</a:t>
            </a:fld>
            <a:endParaRPr lang="en-US" dirty="0"/>
          </a:p>
        </p:txBody>
      </p:sp>
    </p:spTree>
    <p:extLst>
      <p:ext uri="{BB962C8B-B14F-4D97-AF65-F5344CB8AC3E}">
        <p14:creationId xmlns:p14="http://schemas.microsoft.com/office/powerpoint/2010/main" val="33795466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4F912A9-76A3-4872-AD46-A3C6351F21B6}"/>
              </a:ext>
            </a:extLst>
          </p:cNvPr>
          <p:cNvSpPr>
            <a:spLocks noGrp="1"/>
          </p:cNvSpPr>
          <p:nvPr>
            <p:ph idx="1"/>
          </p:nvPr>
        </p:nvSpPr>
        <p:spPr/>
        <p:txBody>
          <a:bodyPr>
            <a:normAutofit fontScale="92500" lnSpcReduction="20000"/>
          </a:bodyPr>
          <a:lstStyle/>
          <a:p>
            <a:r>
              <a:rPr lang="en-US" dirty="0"/>
              <a:t>Wi-Fi indoor range is nominally up to about 30m (100ft)</a:t>
            </a:r>
          </a:p>
          <a:p>
            <a:r>
              <a:rPr lang="en-US" dirty="0"/>
              <a:t>Signal attenuates at longer range</a:t>
            </a:r>
          </a:p>
          <a:p>
            <a:r>
              <a:rPr lang="en-US" dirty="0"/>
              <a:t>Dynamic Rate Switching/Selection (DRS) reduces data rate at range to preserve a reliable connection</a:t>
            </a:r>
          </a:p>
          <a:p>
            <a:r>
              <a:rPr lang="en-US" dirty="0"/>
              <a:t>Radio waves are weakened/blocked by dense material (concrete and metal)</a:t>
            </a:r>
          </a:p>
          <a:p>
            <a:r>
              <a:rPr lang="en-US" dirty="0"/>
              <a:t>Interference from other networks and radio sources</a:t>
            </a:r>
          </a:p>
        </p:txBody>
      </p:sp>
      <p:sp>
        <p:nvSpPr>
          <p:cNvPr id="3" name="Title 2">
            <a:extLst>
              <a:ext uri="{FF2B5EF4-FFF2-40B4-BE49-F238E27FC236}">
                <a16:creationId xmlns:a16="http://schemas.microsoft.com/office/drawing/2014/main" id="{D435D4AE-1B85-42FF-8CC1-070A290F0813}"/>
              </a:ext>
            </a:extLst>
          </p:cNvPr>
          <p:cNvSpPr>
            <a:spLocks noGrp="1"/>
          </p:cNvSpPr>
          <p:nvPr>
            <p:ph type="title"/>
          </p:nvPr>
        </p:nvSpPr>
        <p:spPr/>
        <p:txBody>
          <a:bodyPr>
            <a:normAutofit fontScale="90000"/>
          </a:bodyPr>
          <a:lstStyle/>
          <a:p>
            <a:r>
              <a:rPr lang="en-US" dirty="0"/>
              <a:t>Speed Limitations (Attenuation and Interference)</a:t>
            </a:r>
          </a:p>
        </p:txBody>
      </p:sp>
      <p:sp>
        <p:nvSpPr>
          <p:cNvPr id="4" name="Footer Placeholder 3">
            <a:extLst>
              <a:ext uri="{FF2B5EF4-FFF2-40B4-BE49-F238E27FC236}">
                <a16:creationId xmlns:a16="http://schemas.microsoft.com/office/drawing/2014/main" id="{92CF7B94-2651-4639-BF61-9E42D540B268}"/>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A08DFA2E-2E80-4AC6-9B44-2121475ABD96}"/>
              </a:ext>
            </a:extLst>
          </p:cNvPr>
          <p:cNvSpPr>
            <a:spLocks noGrp="1"/>
          </p:cNvSpPr>
          <p:nvPr>
            <p:ph type="sldNum" sz="quarter" idx="4"/>
          </p:nvPr>
        </p:nvSpPr>
        <p:spPr/>
        <p:txBody>
          <a:bodyPr/>
          <a:lstStyle/>
          <a:p>
            <a:fld id="{5356F478-C559-429F-9426-6D8D07B5A7AD}" type="slidenum">
              <a:rPr lang="en-US" smtClean="0"/>
              <a:pPr/>
              <a:t>14</a:t>
            </a:fld>
            <a:endParaRPr lang="en-US" dirty="0"/>
          </a:p>
        </p:txBody>
      </p:sp>
    </p:spTree>
    <p:extLst>
      <p:ext uri="{BB962C8B-B14F-4D97-AF65-F5344CB8AC3E}">
        <p14:creationId xmlns:p14="http://schemas.microsoft.com/office/powerpoint/2010/main" val="10374452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EF774B8-C41D-427B-B252-34CF1967880B}"/>
              </a:ext>
            </a:extLst>
          </p:cNvPr>
          <p:cNvSpPr>
            <a:spLocks noGrp="1"/>
          </p:cNvSpPr>
          <p:nvPr>
            <p:ph type="title"/>
          </p:nvPr>
        </p:nvSpPr>
        <p:spPr/>
        <p:txBody>
          <a:bodyPr/>
          <a:lstStyle/>
          <a:p>
            <a:r>
              <a:rPr lang="en-US" dirty="0"/>
              <a:t>Cabled Enterprise Network Access</a:t>
            </a:r>
          </a:p>
        </p:txBody>
      </p:sp>
      <p:sp>
        <p:nvSpPr>
          <p:cNvPr id="6" name="Content Placeholder 5">
            <a:extLst>
              <a:ext uri="{FF2B5EF4-FFF2-40B4-BE49-F238E27FC236}">
                <a16:creationId xmlns:a16="http://schemas.microsoft.com/office/drawing/2014/main" id="{76E509F6-529B-4BDA-8531-0F33AD5EC20D}"/>
              </a:ext>
            </a:extLst>
          </p:cNvPr>
          <p:cNvSpPr>
            <a:spLocks noGrp="1"/>
          </p:cNvSpPr>
          <p:nvPr>
            <p:ph sz="half" idx="1"/>
          </p:nvPr>
        </p:nvSpPr>
        <p:spPr/>
        <p:txBody>
          <a:bodyPr>
            <a:normAutofit fontScale="92500"/>
          </a:bodyPr>
          <a:lstStyle/>
          <a:p>
            <a:r>
              <a:rPr lang="en-US" dirty="0"/>
              <a:t>Flood wired cabling and network wall ports</a:t>
            </a:r>
          </a:p>
          <a:p>
            <a:r>
              <a:rPr lang="en-US" dirty="0"/>
              <a:t>Enterprise-grade switches</a:t>
            </a:r>
          </a:p>
          <a:p>
            <a:r>
              <a:rPr lang="en-US" dirty="0"/>
              <a:t>Multiple switches and interconnections can provide thousands of ports</a:t>
            </a:r>
          </a:p>
        </p:txBody>
      </p:sp>
      <p:pic>
        <p:nvPicPr>
          <p:cNvPr id="9" name="Content Placeholder 8" descr="Modular wall plate  (Image by Nikolai Lebedev © 123rf.com)">
            <a:extLst>
              <a:ext uri="{FF2B5EF4-FFF2-40B4-BE49-F238E27FC236}">
                <a16:creationId xmlns:a16="http://schemas.microsoft.com/office/drawing/2014/main" id="{7F827F48-DA35-426B-B16E-3ED6E3028497}"/>
              </a:ext>
            </a:extLst>
          </p:cNvPr>
          <p:cNvPicPr>
            <a:picLocks noGrp="1"/>
          </p:cNvPicPr>
          <p:nvPr>
            <p:ph sz="quarter" idx="12"/>
          </p:nvPr>
        </p:nvPicPr>
        <p:blipFill>
          <a:blip r:embed="rId2">
            <a:clrChange>
              <a:clrFrom>
                <a:srgbClr val="FFFFFF"/>
              </a:clrFrom>
              <a:clrTo>
                <a:srgbClr val="FFFFFF">
                  <a:alpha val="0"/>
                </a:srgbClr>
              </a:clrTo>
            </a:clrChange>
          </a:blip>
          <a:stretch>
            <a:fillRect/>
          </a:stretch>
        </p:blipFill>
        <p:spPr bwMode="auto">
          <a:xfrm>
            <a:off x="8197279" y="1034796"/>
            <a:ext cx="1801368" cy="2502408"/>
          </a:xfrm>
          <a:prstGeom prst="rect">
            <a:avLst/>
          </a:prstGeom>
          <a:noFill/>
          <a:ln>
            <a:noFill/>
          </a:ln>
          <a:extLst>
            <a:ext uri="{53640926-AAD7-44D8-BBD7-CCE9431645EC}">
              <a14:shadowObscured xmlns:a14="http://schemas.microsoft.com/office/drawing/2010/main"/>
            </a:ext>
          </a:extLst>
        </p:spPr>
      </p:pic>
      <p:pic>
        <p:nvPicPr>
          <p:cNvPr id="10" name="Content Placeholder 9" descr="Cisco Catalyst 3650 Series workgroup switch (Image © and Courtesy of Cisco Systems, Inc. Unauthorized use not permitted)">
            <a:extLst>
              <a:ext uri="{FF2B5EF4-FFF2-40B4-BE49-F238E27FC236}">
                <a16:creationId xmlns:a16="http://schemas.microsoft.com/office/drawing/2014/main" id="{15E1DFC1-FD92-4747-B707-8A9830856D2F}"/>
              </a:ext>
            </a:extLst>
          </p:cNvPr>
          <p:cNvPicPr>
            <a:picLocks noGrp="1"/>
          </p:cNvPicPr>
          <p:nvPr>
            <p:ph sz="quarter" idx="13"/>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610795" y="4664075"/>
            <a:ext cx="4974336" cy="914400"/>
          </a:xfrm>
          <a:prstGeom prst="rect">
            <a:avLst/>
          </a:prstGeom>
          <a:noFill/>
          <a:ln>
            <a:noFill/>
          </a:ln>
        </p:spPr>
      </p:pic>
      <p:sp>
        <p:nvSpPr>
          <p:cNvPr id="2" name="Footer Placeholder 1">
            <a:extLst>
              <a:ext uri="{FF2B5EF4-FFF2-40B4-BE49-F238E27FC236}">
                <a16:creationId xmlns:a16="http://schemas.microsoft.com/office/drawing/2014/main" id="{846A2BA8-65AE-4162-8412-A0BA7EBB3E8C}"/>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95CEF85E-7D29-42A8-AEFA-9175C07C248A}"/>
              </a:ext>
            </a:extLst>
          </p:cNvPr>
          <p:cNvSpPr>
            <a:spLocks noGrp="1"/>
          </p:cNvSpPr>
          <p:nvPr>
            <p:ph type="sldNum" sz="quarter" idx="4"/>
          </p:nvPr>
        </p:nvSpPr>
        <p:spPr/>
        <p:txBody>
          <a:bodyPr/>
          <a:lstStyle/>
          <a:p>
            <a:fld id="{5356F478-C559-429F-9426-6D8D07B5A7AD}" type="slidenum">
              <a:rPr lang="en-US" smtClean="0"/>
              <a:pPr/>
              <a:t>15</a:t>
            </a:fld>
            <a:endParaRPr lang="en-US" dirty="0"/>
          </a:p>
        </p:txBody>
      </p:sp>
    </p:spTree>
    <p:extLst>
      <p:ext uri="{BB962C8B-B14F-4D97-AF65-F5344CB8AC3E}">
        <p14:creationId xmlns:p14="http://schemas.microsoft.com/office/powerpoint/2010/main" val="37590230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10826A-A595-49D2-A162-42A1AC4765E0}"/>
              </a:ext>
            </a:extLst>
          </p:cNvPr>
          <p:cNvSpPr>
            <a:spLocks noGrp="1"/>
          </p:cNvSpPr>
          <p:nvPr>
            <p:ph type="title"/>
          </p:nvPr>
        </p:nvSpPr>
        <p:spPr/>
        <p:txBody>
          <a:bodyPr/>
          <a:lstStyle/>
          <a:p>
            <a:r>
              <a:rPr lang="en-US" dirty="0"/>
              <a:t>Wireless Enterprise Network Access</a:t>
            </a:r>
          </a:p>
        </p:txBody>
      </p:sp>
      <p:sp>
        <p:nvSpPr>
          <p:cNvPr id="4" name="Content Placeholder 3">
            <a:extLst>
              <a:ext uri="{FF2B5EF4-FFF2-40B4-BE49-F238E27FC236}">
                <a16:creationId xmlns:a16="http://schemas.microsoft.com/office/drawing/2014/main" id="{8D6D67BB-0F8D-4B1E-AF24-3F12D337F10E}"/>
              </a:ext>
            </a:extLst>
          </p:cNvPr>
          <p:cNvSpPr>
            <a:spLocks noGrp="1"/>
          </p:cNvSpPr>
          <p:nvPr>
            <p:ph sz="half" idx="2"/>
          </p:nvPr>
        </p:nvSpPr>
        <p:spPr/>
        <p:txBody>
          <a:bodyPr/>
          <a:lstStyle/>
          <a:p>
            <a:r>
              <a:rPr lang="en-US" dirty="0"/>
              <a:t>Same Wi-Fi standards</a:t>
            </a:r>
          </a:p>
          <a:p>
            <a:r>
              <a:rPr lang="en-US" dirty="0"/>
              <a:t>Enterprise-grade access points</a:t>
            </a:r>
          </a:p>
        </p:txBody>
      </p:sp>
      <p:pic>
        <p:nvPicPr>
          <p:cNvPr id="7" name="Content Placeholder 6" descr="Cisco Aironet access point (Image © and Courtesy of Cisco Systems, Inc. Unauthorized use not permitted)">
            <a:extLst>
              <a:ext uri="{FF2B5EF4-FFF2-40B4-BE49-F238E27FC236}">
                <a16:creationId xmlns:a16="http://schemas.microsoft.com/office/drawing/2014/main" id="{F4513BEE-707A-4C0A-ACAA-AF4889869085}"/>
              </a:ext>
            </a:extLst>
          </p:cNvPr>
          <p:cNvPicPr>
            <a:picLocks noGrp="1"/>
          </p:cNvPicPr>
          <p:nvPr>
            <p:ph sz="half" idx="1"/>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76707" y="2168969"/>
            <a:ext cx="4974336" cy="3069336"/>
          </a:xfrm>
          <a:prstGeom prst="rect">
            <a:avLst/>
          </a:prstGeom>
          <a:noFill/>
          <a:ln>
            <a:noFill/>
          </a:ln>
        </p:spPr>
      </p:pic>
      <p:sp>
        <p:nvSpPr>
          <p:cNvPr id="3" name="Footer Placeholder 2">
            <a:extLst>
              <a:ext uri="{FF2B5EF4-FFF2-40B4-BE49-F238E27FC236}">
                <a16:creationId xmlns:a16="http://schemas.microsoft.com/office/drawing/2014/main" id="{909C2A3B-4BE1-4C4A-A75F-6EEDFBF61F1E}"/>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7251D08C-DEAD-4609-8E51-41D604580748}"/>
              </a:ext>
            </a:extLst>
          </p:cNvPr>
          <p:cNvSpPr>
            <a:spLocks noGrp="1"/>
          </p:cNvSpPr>
          <p:nvPr>
            <p:ph type="sldNum" sz="quarter" idx="4"/>
          </p:nvPr>
        </p:nvSpPr>
        <p:spPr/>
        <p:txBody>
          <a:bodyPr/>
          <a:lstStyle/>
          <a:p>
            <a:fld id="{5356F478-C559-429F-9426-6D8D07B5A7AD}" type="slidenum">
              <a:rPr lang="en-US" smtClean="0"/>
              <a:pPr/>
              <a:t>16</a:t>
            </a:fld>
            <a:endParaRPr lang="en-US" dirty="0"/>
          </a:p>
        </p:txBody>
      </p:sp>
    </p:spTree>
    <p:extLst>
      <p:ext uri="{BB962C8B-B14F-4D97-AF65-F5344CB8AC3E}">
        <p14:creationId xmlns:p14="http://schemas.microsoft.com/office/powerpoint/2010/main" val="25194125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CA08EC-A7E8-434D-8210-B67CCDF1A178}"/>
              </a:ext>
            </a:extLst>
          </p:cNvPr>
          <p:cNvSpPr>
            <a:spLocks noGrp="1"/>
          </p:cNvSpPr>
          <p:nvPr>
            <p:ph type="title"/>
          </p:nvPr>
        </p:nvSpPr>
        <p:spPr/>
        <p:txBody>
          <a:bodyPr/>
          <a:lstStyle/>
          <a:p>
            <a:r>
              <a:rPr lang="en-US" dirty="0"/>
              <a:t>Enterprise Network Routers</a:t>
            </a:r>
          </a:p>
        </p:txBody>
      </p:sp>
      <p:sp>
        <p:nvSpPr>
          <p:cNvPr id="3" name="Content Placeholder 2">
            <a:extLst>
              <a:ext uri="{FF2B5EF4-FFF2-40B4-BE49-F238E27FC236}">
                <a16:creationId xmlns:a16="http://schemas.microsoft.com/office/drawing/2014/main" id="{AF0B4A01-5BC5-4E78-AB12-5886C3420FD8}"/>
              </a:ext>
            </a:extLst>
          </p:cNvPr>
          <p:cNvSpPr>
            <a:spLocks noGrp="1"/>
          </p:cNvSpPr>
          <p:nvPr>
            <p:ph sz="half" idx="1"/>
          </p:nvPr>
        </p:nvSpPr>
        <p:spPr/>
        <p:txBody>
          <a:bodyPr>
            <a:normAutofit fontScale="77500" lnSpcReduction="20000"/>
          </a:bodyPr>
          <a:lstStyle/>
          <a:p>
            <a:r>
              <a:rPr lang="en-US" dirty="0"/>
              <a:t>Switch ports are placed in logical groups using Virtual LANs (VLANs)</a:t>
            </a:r>
          </a:p>
          <a:p>
            <a:r>
              <a:rPr lang="en-US" dirty="0"/>
              <a:t>Each VLAN is assigned to an IP subnet</a:t>
            </a:r>
          </a:p>
          <a:p>
            <a:r>
              <a:rPr lang="en-US" dirty="0"/>
              <a:t>Communications between subnets go via a router</a:t>
            </a:r>
          </a:p>
          <a:p>
            <a:r>
              <a:rPr lang="en-US" dirty="0"/>
              <a:t>Routers also required for </a:t>
            </a:r>
            <a:r>
              <a:rPr lang="en-US"/>
              <a:t>Internet access and WAN links</a:t>
            </a:r>
            <a:endParaRPr lang="en-US" dirty="0"/>
          </a:p>
        </p:txBody>
      </p:sp>
      <p:pic>
        <p:nvPicPr>
          <p:cNvPr id="8" name="Content Placeholder 7" descr="Cisco 1000 Series Advanced Services Router - this type of device provides network edge connectivity over Carrier Ethernet networks (Image © and Courtesy of Cisco Systems, Inc. Unauthorized use not permitted)">
            <a:extLst>
              <a:ext uri="{FF2B5EF4-FFF2-40B4-BE49-F238E27FC236}">
                <a16:creationId xmlns:a16="http://schemas.microsoft.com/office/drawing/2014/main" id="{AC28003F-03A3-43E0-BCE7-6286C63B46CB}"/>
              </a:ext>
            </a:extLst>
          </p:cNvPr>
          <p:cNvPicPr>
            <a:picLocks noGrp="1"/>
          </p:cNvPicPr>
          <p:nvPr>
            <p:ph sz="quarter" idx="12"/>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610795" y="1627632"/>
            <a:ext cx="4974336" cy="1316736"/>
          </a:xfrm>
          <a:prstGeom prst="rect">
            <a:avLst/>
          </a:prstGeom>
          <a:noFill/>
          <a:ln>
            <a:noFill/>
          </a:ln>
        </p:spPr>
      </p:pic>
      <p:pic>
        <p:nvPicPr>
          <p:cNvPr id="9" name="Content Placeholder 8" descr="Positioning network components">
            <a:extLst>
              <a:ext uri="{FF2B5EF4-FFF2-40B4-BE49-F238E27FC236}">
                <a16:creationId xmlns:a16="http://schemas.microsoft.com/office/drawing/2014/main" id="{102EE624-5143-4CBF-8807-1A166772A36D}"/>
              </a:ext>
            </a:extLst>
          </p:cNvPr>
          <p:cNvPicPr>
            <a:picLocks noGrp="1"/>
          </p:cNvPicPr>
          <p:nvPr>
            <p:ph sz="quarter" idx="13"/>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bwMode="auto">
          <a:xfrm>
            <a:off x="6875476" y="3749675"/>
            <a:ext cx="4444974" cy="2743200"/>
          </a:xfrm>
          <a:prstGeom prst="rect">
            <a:avLst/>
          </a:prstGeom>
          <a:noFill/>
          <a:ln>
            <a:noFill/>
          </a:ln>
        </p:spPr>
      </p:pic>
      <p:sp>
        <p:nvSpPr>
          <p:cNvPr id="4" name="Footer Placeholder 3">
            <a:extLst>
              <a:ext uri="{FF2B5EF4-FFF2-40B4-BE49-F238E27FC236}">
                <a16:creationId xmlns:a16="http://schemas.microsoft.com/office/drawing/2014/main" id="{F2B4F50B-38E6-4833-AC2C-0E1F656779F0}"/>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551AA342-6423-41B4-9F1E-4DEFA0B549EF}"/>
              </a:ext>
            </a:extLst>
          </p:cNvPr>
          <p:cNvSpPr>
            <a:spLocks noGrp="1"/>
          </p:cNvSpPr>
          <p:nvPr>
            <p:ph type="sldNum" sz="quarter" idx="4"/>
          </p:nvPr>
        </p:nvSpPr>
        <p:spPr/>
        <p:txBody>
          <a:bodyPr/>
          <a:lstStyle/>
          <a:p>
            <a:fld id="{5356F478-C559-429F-9426-6D8D07B5A7AD}" type="slidenum">
              <a:rPr lang="en-US" smtClean="0"/>
              <a:pPr/>
              <a:t>17</a:t>
            </a:fld>
            <a:endParaRPr lang="en-US" dirty="0"/>
          </a:p>
        </p:txBody>
      </p:sp>
    </p:spTree>
    <p:extLst>
      <p:ext uri="{BB962C8B-B14F-4D97-AF65-F5344CB8AC3E}">
        <p14:creationId xmlns:p14="http://schemas.microsoft.com/office/powerpoint/2010/main" val="12626688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D776C6B-B800-43AF-B263-72D4AD5BD590}"/>
              </a:ext>
            </a:extLst>
          </p:cNvPr>
          <p:cNvSpPr>
            <a:spLocks noGrp="1"/>
          </p:cNvSpPr>
          <p:nvPr>
            <p:ph idx="1"/>
          </p:nvPr>
        </p:nvSpPr>
        <p:spPr/>
        <p:txBody>
          <a:bodyPr>
            <a:normAutofit fontScale="62500" lnSpcReduction="20000"/>
          </a:bodyPr>
          <a:lstStyle/>
          <a:p>
            <a:r>
              <a:rPr lang="en-US" dirty="0"/>
              <a:t>Identify the roles of different network devices in providing local and Internet network connectivity</a:t>
            </a:r>
          </a:p>
          <a:p>
            <a:r>
              <a:rPr lang="en-US" dirty="0"/>
              <a:t>Distinguish the advantages and disadvantages of Internet connection types</a:t>
            </a:r>
          </a:p>
          <a:p>
            <a:r>
              <a:rPr lang="en-US" dirty="0"/>
              <a:t>Connect a computer to a wired or wireless network</a:t>
            </a:r>
          </a:p>
          <a:p>
            <a:r>
              <a:rPr lang="en-US" dirty="0"/>
              <a:t>Configure a wireless access point to use secure network settings</a:t>
            </a:r>
          </a:p>
        </p:txBody>
      </p:sp>
      <p:sp>
        <p:nvSpPr>
          <p:cNvPr id="3" name="Footer Placeholder 2">
            <a:extLst>
              <a:ext uri="{FF2B5EF4-FFF2-40B4-BE49-F238E27FC236}">
                <a16:creationId xmlns:a16="http://schemas.microsoft.com/office/drawing/2014/main" id="{E5996440-0077-4CB0-811A-93A123F86000}"/>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B5EF9551-3096-4481-B44B-57F4B0914A96}"/>
              </a:ext>
            </a:extLst>
          </p:cNvPr>
          <p:cNvSpPr>
            <a:spLocks noGrp="1"/>
          </p:cNvSpPr>
          <p:nvPr>
            <p:ph type="sldNum" sz="quarter" idx="4"/>
          </p:nvPr>
        </p:nvSpPr>
        <p:spPr/>
        <p:txBody>
          <a:bodyPr/>
          <a:lstStyle/>
          <a:p>
            <a:fld id="{5356F478-C559-429F-9426-6D8D07B5A7AD}" type="slidenum">
              <a:rPr lang="en-US" smtClean="0"/>
              <a:pPr/>
              <a:t>18</a:t>
            </a:fld>
            <a:endParaRPr lang="en-US" dirty="0"/>
          </a:p>
        </p:txBody>
      </p:sp>
    </p:spTree>
    <p:extLst>
      <p:ext uri="{BB962C8B-B14F-4D97-AF65-F5344CB8AC3E}">
        <p14:creationId xmlns:p14="http://schemas.microsoft.com/office/powerpoint/2010/main" val="10132619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49E0463-1F69-451D-B99F-F73E8286FFAA}"/>
              </a:ext>
            </a:extLst>
          </p:cNvPr>
          <p:cNvSpPr>
            <a:spLocks noGrp="1"/>
          </p:cNvSpPr>
          <p:nvPr>
            <p:ph idx="1"/>
          </p:nvPr>
        </p:nvSpPr>
        <p:spPr/>
        <p:txBody>
          <a:bodyPr/>
          <a:lstStyle/>
          <a:p>
            <a:r>
              <a:rPr lang="en-US" dirty="0"/>
              <a:t>Lab 17 / Network Settings</a:t>
            </a:r>
          </a:p>
        </p:txBody>
      </p:sp>
      <p:sp>
        <p:nvSpPr>
          <p:cNvPr id="3" name="Footer Placeholder 2">
            <a:extLst>
              <a:ext uri="{FF2B5EF4-FFF2-40B4-BE49-F238E27FC236}">
                <a16:creationId xmlns:a16="http://schemas.microsoft.com/office/drawing/2014/main" id="{E23BD8CD-BA0F-4B95-A997-70B56BD7EBB1}"/>
              </a:ext>
            </a:extLst>
          </p:cNvPr>
          <p:cNvSpPr>
            <a:spLocks noGrp="1"/>
          </p:cNvSpPr>
          <p:nvPr>
            <p:ph type="ftr" sz="quarter" idx="3"/>
          </p:nvPr>
        </p:nvSpPr>
        <p:spPr/>
        <p:txBody>
          <a:bodyPr/>
          <a:lstStyle/>
          <a:p>
            <a:r>
              <a:rPr lang="en-GB" dirty="0"/>
              <a:t>CompTIA IT Fundamentals+</a:t>
            </a:r>
            <a:endParaRPr lang="en-US" dirty="0"/>
          </a:p>
        </p:txBody>
      </p:sp>
      <p:sp>
        <p:nvSpPr>
          <p:cNvPr id="4" name="Slide Number Placeholder 3">
            <a:extLst>
              <a:ext uri="{FF2B5EF4-FFF2-40B4-BE49-F238E27FC236}">
                <a16:creationId xmlns:a16="http://schemas.microsoft.com/office/drawing/2014/main" id="{5AD79E53-F979-4EA9-8D15-47E4A44E2182}"/>
              </a:ext>
            </a:extLst>
          </p:cNvPr>
          <p:cNvSpPr>
            <a:spLocks noGrp="1"/>
          </p:cNvSpPr>
          <p:nvPr>
            <p:ph type="sldNum" sz="quarter" idx="4"/>
          </p:nvPr>
        </p:nvSpPr>
        <p:spPr/>
        <p:txBody>
          <a:bodyPr/>
          <a:lstStyle/>
          <a:p>
            <a:fld id="{5356F478-C559-429F-9426-6D8D07B5A7AD}" type="slidenum">
              <a:rPr lang="en-US" smtClean="0"/>
              <a:pPr/>
              <a:t>19</a:t>
            </a:fld>
            <a:endParaRPr lang="en-US" dirty="0"/>
          </a:p>
        </p:txBody>
      </p:sp>
    </p:spTree>
    <p:extLst>
      <p:ext uri="{BB962C8B-B14F-4D97-AF65-F5344CB8AC3E}">
        <p14:creationId xmlns:p14="http://schemas.microsoft.com/office/powerpoint/2010/main" val="28460325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54CC20B-0D87-457C-854A-CA21C7B354AF}"/>
              </a:ext>
            </a:extLst>
          </p:cNvPr>
          <p:cNvSpPr>
            <a:spLocks noGrp="1"/>
          </p:cNvSpPr>
          <p:nvPr>
            <p:ph idx="1"/>
          </p:nvPr>
        </p:nvSpPr>
        <p:spPr/>
        <p:txBody>
          <a:bodyPr>
            <a:normAutofit fontScale="70000" lnSpcReduction="20000"/>
          </a:bodyPr>
          <a:lstStyle/>
          <a:p>
            <a:r>
              <a:rPr lang="en-US" dirty="0"/>
              <a:t>Identify the roles of different network devices in providing local and Internet network connectivity</a:t>
            </a:r>
          </a:p>
          <a:p>
            <a:r>
              <a:rPr lang="en-US" dirty="0"/>
              <a:t>Distinguish the advantages and disadvantages of Internet connection types</a:t>
            </a:r>
          </a:p>
          <a:p>
            <a:r>
              <a:rPr lang="en-US" dirty="0"/>
              <a:t>Connect a computer to a wired or wireless network</a:t>
            </a:r>
          </a:p>
          <a:p>
            <a:r>
              <a:rPr lang="en-US" dirty="0"/>
              <a:t>Configure a wireless access point to use secure network settings</a:t>
            </a:r>
          </a:p>
        </p:txBody>
      </p:sp>
      <p:sp>
        <p:nvSpPr>
          <p:cNvPr id="3" name="Footer Placeholder 2">
            <a:extLst>
              <a:ext uri="{FF2B5EF4-FFF2-40B4-BE49-F238E27FC236}">
                <a16:creationId xmlns:a16="http://schemas.microsoft.com/office/drawing/2014/main" id="{2259B9A8-601C-4757-831D-3657BEBFD46C}"/>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91C9AD19-2FF8-4693-A2C2-BEBB6D876731}"/>
              </a:ext>
            </a:extLst>
          </p:cNvPr>
          <p:cNvSpPr>
            <a:spLocks noGrp="1"/>
          </p:cNvSpPr>
          <p:nvPr>
            <p:ph type="sldNum" sz="quarter" idx="4"/>
          </p:nvPr>
        </p:nvSpPr>
        <p:spPr/>
        <p:txBody>
          <a:bodyPr/>
          <a:lstStyle/>
          <a:p>
            <a:fld id="{5356F478-C559-429F-9426-6D8D07B5A7AD}" type="slidenum">
              <a:rPr lang="en-US" smtClean="0"/>
              <a:pPr/>
              <a:t>2</a:t>
            </a:fld>
            <a:endParaRPr lang="en-US" dirty="0"/>
          </a:p>
        </p:txBody>
      </p:sp>
    </p:spTree>
    <p:extLst>
      <p:ext uri="{BB962C8B-B14F-4D97-AF65-F5344CB8AC3E}">
        <p14:creationId xmlns:p14="http://schemas.microsoft.com/office/powerpoint/2010/main" val="24561681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F504675-FBA2-432E-9EFE-D807AD1B420F}"/>
              </a:ext>
            </a:extLst>
          </p:cNvPr>
          <p:cNvSpPr>
            <a:spLocks noGrp="1"/>
          </p:cNvSpPr>
          <p:nvPr>
            <p:ph type="title"/>
          </p:nvPr>
        </p:nvSpPr>
        <p:spPr/>
        <p:txBody>
          <a:bodyPr/>
          <a:lstStyle/>
          <a:p>
            <a:r>
              <a:rPr lang="en-US" dirty="0"/>
              <a:t>Internet Service Types (1)</a:t>
            </a:r>
          </a:p>
        </p:txBody>
      </p:sp>
      <p:sp>
        <p:nvSpPr>
          <p:cNvPr id="7" name="Content Placeholder 6">
            <a:extLst>
              <a:ext uri="{FF2B5EF4-FFF2-40B4-BE49-F238E27FC236}">
                <a16:creationId xmlns:a16="http://schemas.microsoft.com/office/drawing/2014/main" id="{5EA7E165-D343-4357-86B2-713F08EFD77C}"/>
              </a:ext>
            </a:extLst>
          </p:cNvPr>
          <p:cNvSpPr>
            <a:spLocks noGrp="1"/>
          </p:cNvSpPr>
          <p:nvPr>
            <p:ph sz="half" idx="2"/>
          </p:nvPr>
        </p:nvSpPr>
        <p:spPr/>
        <p:txBody>
          <a:bodyPr>
            <a:normAutofit fontScale="62500" lnSpcReduction="20000"/>
          </a:bodyPr>
          <a:lstStyle/>
          <a:p>
            <a:r>
              <a:rPr lang="en-US" dirty="0"/>
              <a:t>SOHO Internet router/modems</a:t>
            </a:r>
          </a:p>
          <a:p>
            <a:r>
              <a:rPr lang="en-US" dirty="0"/>
              <a:t>Multifunction appliances combining several networking devices</a:t>
            </a:r>
          </a:p>
          <a:p>
            <a:pPr lvl="1"/>
            <a:r>
              <a:rPr lang="en-US" dirty="0"/>
              <a:t>Switch—connects four or eight computers together in an Ethernet LAN using RJ-45 network ports and twisted-pair cabling</a:t>
            </a:r>
          </a:p>
          <a:p>
            <a:pPr lvl="1"/>
            <a:r>
              <a:rPr lang="en-US" dirty="0"/>
              <a:t>Access Point (AP)—creates a Wi-Fi wireless network (WLAN) between computers and mobile devices equipped with suitable adapters and also switches communications between the wired and wireless networks</a:t>
            </a:r>
          </a:p>
          <a:p>
            <a:pPr lvl="1"/>
            <a:r>
              <a:rPr lang="en-US" dirty="0"/>
              <a:t>Internet router/modem—connects the wired and wireless network clients to the Internet via a WAN link</a:t>
            </a:r>
          </a:p>
          <a:p>
            <a:endParaRPr lang="en-US" dirty="0"/>
          </a:p>
        </p:txBody>
      </p:sp>
      <p:pic>
        <p:nvPicPr>
          <p:cNvPr id="8" name="Content Placeholder 7">
            <a:extLst>
              <a:ext uri="{FF2B5EF4-FFF2-40B4-BE49-F238E27FC236}">
                <a16:creationId xmlns:a16="http://schemas.microsoft.com/office/drawing/2014/main" id="{C31DF780-CC76-4951-8E4F-6407E297DCBC}"/>
              </a:ext>
            </a:extLst>
          </p:cNvPr>
          <p:cNvPicPr>
            <a:picLocks noGrp="1"/>
          </p:cNvPicPr>
          <p:nvPr>
            <p:ph sz="half" idx="1"/>
          </p:nvPr>
        </p:nvPicPr>
        <p:blipFill rotWithShape="1">
          <a:blip r:embed="rId2">
            <a:clrChange>
              <a:clrFrom>
                <a:srgbClr val="FFFFFF"/>
              </a:clrFrom>
              <a:clrTo>
                <a:srgbClr val="FFFFFF">
                  <a:alpha val="0"/>
                </a:srgbClr>
              </a:clrTo>
            </a:clrChange>
          </a:blip>
          <a:srcRect l="3784" r="2013"/>
          <a:stretch/>
        </p:blipFill>
        <p:spPr bwMode="auto">
          <a:xfrm>
            <a:off x="92075" y="2086866"/>
            <a:ext cx="5943600" cy="3233543"/>
          </a:xfrm>
          <a:prstGeom prst="rect">
            <a:avLst/>
          </a:prstGeom>
          <a:noFill/>
          <a:ln>
            <a:noFill/>
          </a:ln>
          <a:extLst>
            <a:ext uri="{53640926-AAD7-44D8-BBD7-CCE9431645EC}">
              <a14:shadowObscured xmlns:a14="http://schemas.microsoft.com/office/drawing/2010/main"/>
            </a:ext>
          </a:extLst>
        </p:spPr>
      </p:pic>
      <p:sp>
        <p:nvSpPr>
          <p:cNvPr id="2" name="Footer Placeholder 1">
            <a:extLst>
              <a:ext uri="{FF2B5EF4-FFF2-40B4-BE49-F238E27FC236}">
                <a16:creationId xmlns:a16="http://schemas.microsoft.com/office/drawing/2014/main" id="{9537D989-EB0F-4D3E-84E4-FA87A87F4DDC}"/>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4FAC30DC-2D88-4D43-A116-05463FEE3E36}"/>
              </a:ext>
            </a:extLst>
          </p:cNvPr>
          <p:cNvSpPr>
            <a:spLocks noGrp="1"/>
          </p:cNvSpPr>
          <p:nvPr>
            <p:ph type="sldNum" sz="quarter" idx="4"/>
          </p:nvPr>
        </p:nvSpPr>
        <p:spPr/>
        <p:txBody>
          <a:bodyPr/>
          <a:lstStyle/>
          <a:p>
            <a:fld id="{5356F478-C559-429F-9426-6D8D07B5A7AD}" type="slidenum">
              <a:rPr lang="en-US" smtClean="0"/>
              <a:pPr/>
              <a:t>3</a:t>
            </a:fld>
            <a:endParaRPr lang="en-US" dirty="0"/>
          </a:p>
        </p:txBody>
      </p:sp>
    </p:spTree>
    <p:extLst>
      <p:ext uri="{BB962C8B-B14F-4D97-AF65-F5344CB8AC3E}">
        <p14:creationId xmlns:p14="http://schemas.microsoft.com/office/powerpoint/2010/main" val="2044658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DAE4FEC-AE76-4DEB-9ED1-E55636CE5C3D}"/>
              </a:ext>
            </a:extLst>
          </p:cNvPr>
          <p:cNvSpPr>
            <a:spLocks noGrp="1"/>
          </p:cNvSpPr>
          <p:nvPr>
            <p:ph idx="1"/>
          </p:nvPr>
        </p:nvSpPr>
        <p:spPr/>
        <p:txBody>
          <a:bodyPr>
            <a:normAutofit fontScale="55000" lnSpcReduction="20000"/>
          </a:bodyPr>
          <a:lstStyle/>
          <a:p>
            <a:r>
              <a:rPr lang="en-US" dirty="0"/>
              <a:t>Digital Subscriber Line (DSL)</a:t>
            </a:r>
          </a:p>
          <a:p>
            <a:pPr lvl="1"/>
            <a:r>
              <a:rPr lang="en-US" dirty="0"/>
              <a:t>Broadband over copper telephone cabling</a:t>
            </a:r>
          </a:p>
          <a:p>
            <a:pPr lvl="1"/>
            <a:r>
              <a:rPr lang="en-US" dirty="0"/>
              <a:t>Router/modem interfaces with telephone network via RJ-11 port</a:t>
            </a:r>
          </a:p>
          <a:p>
            <a:pPr lvl="1"/>
            <a:r>
              <a:rPr lang="en-US" dirty="0"/>
              <a:t>Asymmetric DSL (ADSL)—24 Mbps download and 1.4 Mbps upload</a:t>
            </a:r>
          </a:p>
          <a:p>
            <a:r>
              <a:rPr lang="en-US" dirty="0"/>
              <a:t>Fiber optic</a:t>
            </a:r>
          </a:p>
          <a:p>
            <a:pPr lvl="1"/>
            <a:r>
              <a:rPr lang="en-US" dirty="0"/>
              <a:t>Fiber to the Home (FTTH)</a:t>
            </a:r>
          </a:p>
          <a:p>
            <a:pPr lvl="1"/>
            <a:r>
              <a:rPr lang="en-US" dirty="0"/>
              <a:t>Fiber to the Curb (FTTC) and Very High Bit Rate DSL (VDSL)</a:t>
            </a:r>
          </a:p>
          <a:p>
            <a:pPr lvl="2"/>
            <a:r>
              <a:rPr lang="en-US" dirty="0"/>
              <a:t>52 Mbps download (100 Mbps with VDSL2 at up to 100m) and 16 Mbps uplink</a:t>
            </a:r>
          </a:p>
          <a:p>
            <a:r>
              <a:rPr lang="en-US" dirty="0"/>
              <a:t>Cable</a:t>
            </a:r>
          </a:p>
          <a:p>
            <a:pPr lvl="1"/>
            <a:r>
              <a:rPr lang="en-US" dirty="0"/>
              <a:t>Cable Access TV (CATV)/Hybrid Fiber Coax (HFC) networks</a:t>
            </a:r>
          </a:p>
          <a:p>
            <a:pPr lvl="1"/>
            <a:r>
              <a:rPr lang="en-US" dirty="0"/>
              <a:t>Cable router/modem interface with network via coax F-connector</a:t>
            </a:r>
          </a:p>
          <a:p>
            <a:pPr lvl="1"/>
            <a:r>
              <a:rPr lang="en-US" dirty="0"/>
              <a:t>Data Over Cable Service Interface Specification (DOCSIS) </a:t>
            </a:r>
          </a:p>
          <a:p>
            <a:pPr lvl="2"/>
            <a:r>
              <a:rPr lang="en-US" dirty="0"/>
              <a:t>Up to 1.2 Gbps, though 100 Mbps is more typical of commercial packages</a:t>
            </a:r>
          </a:p>
          <a:p>
            <a:pPr lvl="1"/>
            <a:endParaRPr lang="en-US" dirty="0"/>
          </a:p>
        </p:txBody>
      </p:sp>
      <p:sp>
        <p:nvSpPr>
          <p:cNvPr id="3" name="Title 2">
            <a:extLst>
              <a:ext uri="{FF2B5EF4-FFF2-40B4-BE49-F238E27FC236}">
                <a16:creationId xmlns:a16="http://schemas.microsoft.com/office/drawing/2014/main" id="{93E0A9E1-4104-4788-811D-6E679BF43595}"/>
              </a:ext>
            </a:extLst>
          </p:cNvPr>
          <p:cNvSpPr>
            <a:spLocks noGrp="1"/>
          </p:cNvSpPr>
          <p:nvPr>
            <p:ph type="title"/>
          </p:nvPr>
        </p:nvSpPr>
        <p:spPr/>
        <p:txBody>
          <a:bodyPr/>
          <a:lstStyle/>
          <a:p>
            <a:r>
              <a:rPr lang="en-US" dirty="0"/>
              <a:t>Internet Service Types (2)</a:t>
            </a:r>
          </a:p>
        </p:txBody>
      </p:sp>
      <p:sp>
        <p:nvSpPr>
          <p:cNvPr id="4" name="Footer Placeholder 3">
            <a:extLst>
              <a:ext uri="{FF2B5EF4-FFF2-40B4-BE49-F238E27FC236}">
                <a16:creationId xmlns:a16="http://schemas.microsoft.com/office/drawing/2014/main" id="{F65A2EC3-9EF0-4923-ADDB-8EFF7ABBD616}"/>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0AB90ADC-CE19-4994-BD56-EB0EF87333C8}"/>
              </a:ext>
            </a:extLst>
          </p:cNvPr>
          <p:cNvSpPr>
            <a:spLocks noGrp="1"/>
          </p:cNvSpPr>
          <p:nvPr>
            <p:ph type="sldNum" sz="quarter" idx="4"/>
          </p:nvPr>
        </p:nvSpPr>
        <p:spPr/>
        <p:txBody>
          <a:bodyPr/>
          <a:lstStyle/>
          <a:p>
            <a:fld id="{5356F478-C559-429F-9426-6D8D07B5A7AD}" type="slidenum">
              <a:rPr lang="en-US" smtClean="0"/>
              <a:pPr/>
              <a:t>4</a:t>
            </a:fld>
            <a:endParaRPr lang="en-US" dirty="0"/>
          </a:p>
        </p:txBody>
      </p:sp>
    </p:spTree>
    <p:extLst>
      <p:ext uri="{BB962C8B-B14F-4D97-AF65-F5344CB8AC3E}">
        <p14:creationId xmlns:p14="http://schemas.microsoft.com/office/powerpoint/2010/main" val="42371981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AAC506-5944-4948-A585-088534FB8D71}"/>
              </a:ext>
            </a:extLst>
          </p:cNvPr>
          <p:cNvSpPr>
            <a:spLocks noGrp="1"/>
          </p:cNvSpPr>
          <p:nvPr>
            <p:ph type="title"/>
          </p:nvPr>
        </p:nvSpPr>
        <p:spPr/>
        <p:txBody>
          <a:bodyPr/>
          <a:lstStyle/>
          <a:p>
            <a:r>
              <a:rPr lang="en-US" dirty="0"/>
              <a:t>Verifying a Connection</a:t>
            </a:r>
          </a:p>
        </p:txBody>
      </p:sp>
      <p:sp>
        <p:nvSpPr>
          <p:cNvPr id="3" name="Content Placeholder 2">
            <a:extLst>
              <a:ext uri="{FF2B5EF4-FFF2-40B4-BE49-F238E27FC236}">
                <a16:creationId xmlns:a16="http://schemas.microsoft.com/office/drawing/2014/main" id="{A3C730A0-A671-4CB0-874E-04CC13F284B2}"/>
              </a:ext>
            </a:extLst>
          </p:cNvPr>
          <p:cNvSpPr>
            <a:spLocks noGrp="1"/>
          </p:cNvSpPr>
          <p:nvPr>
            <p:ph sz="half" idx="1"/>
          </p:nvPr>
        </p:nvSpPr>
        <p:spPr/>
        <p:txBody>
          <a:bodyPr>
            <a:normAutofit lnSpcReduction="10000"/>
          </a:bodyPr>
          <a:lstStyle/>
          <a:p>
            <a:r>
              <a:rPr lang="en-US" dirty="0"/>
              <a:t>Network status icon</a:t>
            </a:r>
          </a:p>
          <a:p>
            <a:r>
              <a:rPr lang="en-US" dirty="0"/>
              <a:t>IP address configuration and Dynamic Host Configuration Protocol (DHCP)</a:t>
            </a:r>
          </a:p>
          <a:p>
            <a:r>
              <a:rPr lang="en-US" dirty="0"/>
              <a:t>Perform a simple test by browsing a website</a:t>
            </a:r>
          </a:p>
        </p:txBody>
      </p:sp>
      <p:pic>
        <p:nvPicPr>
          <p:cNvPr id="7" name="Content Placeholder 6" descr="Network status icons showing (left-to-right) a working connection, a disconnected cable, and a connection with unknown or incomplete address information">
            <a:extLst>
              <a:ext uri="{FF2B5EF4-FFF2-40B4-BE49-F238E27FC236}">
                <a16:creationId xmlns:a16="http://schemas.microsoft.com/office/drawing/2014/main" id="{03E58615-66A4-4A06-97BE-85618929837A}"/>
              </a:ext>
            </a:extLst>
          </p:cNvPr>
          <p:cNvPicPr>
            <a:picLocks noGrp="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8125411" y="3253916"/>
            <a:ext cx="1941930" cy="899444"/>
          </a:xfrm>
          <a:prstGeom prst="rect">
            <a:avLst/>
          </a:prstGeom>
          <a:noFill/>
          <a:ln>
            <a:noFill/>
          </a:ln>
        </p:spPr>
      </p:pic>
      <p:sp>
        <p:nvSpPr>
          <p:cNvPr id="4" name="Footer Placeholder 3">
            <a:extLst>
              <a:ext uri="{FF2B5EF4-FFF2-40B4-BE49-F238E27FC236}">
                <a16:creationId xmlns:a16="http://schemas.microsoft.com/office/drawing/2014/main" id="{3DB93455-F03E-46D4-B374-81F3AE35DAC1}"/>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16347D3B-19C7-41BA-8ABC-411F1FA6543B}"/>
              </a:ext>
            </a:extLst>
          </p:cNvPr>
          <p:cNvSpPr>
            <a:spLocks noGrp="1"/>
          </p:cNvSpPr>
          <p:nvPr>
            <p:ph type="sldNum" sz="quarter" idx="4"/>
          </p:nvPr>
        </p:nvSpPr>
        <p:spPr/>
        <p:txBody>
          <a:bodyPr/>
          <a:lstStyle/>
          <a:p>
            <a:fld id="{5356F478-C559-429F-9426-6D8D07B5A7AD}" type="slidenum">
              <a:rPr lang="en-US" smtClean="0"/>
              <a:pPr/>
              <a:t>5</a:t>
            </a:fld>
            <a:endParaRPr lang="en-US" dirty="0"/>
          </a:p>
        </p:txBody>
      </p:sp>
    </p:spTree>
    <p:extLst>
      <p:ext uri="{BB962C8B-B14F-4D97-AF65-F5344CB8AC3E}">
        <p14:creationId xmlns:p14="http://schemas.microsoft.com/office/powerpoint/2010/main" val="31597143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E7D7A7A-E234-468D-A8F6-332548D8833D}"/>
              </a:ext>
            </a:extLst>
          </p:cNvPr>
          <p:cNvSpPr>
            <a:spLocks noGrp="1"/>
          </p:cNvSpPr>
          <p:nvPr>
            <p:ph idx="1"/>
          </p:nvPr>
        </p:nvSpPr>
        <p:spPr/>
        <p:txBody>
          <a:bodyPr/>
          <a:lstStyle/>
          <a:p>
            <a:r>
              <a:rPr lang="en-US" dirty="0"/>
              <a:t>Reception dish aligned with orbital satellite</a:t>
            </a:r>
          </a:p>
          <a:p>
            <a:r>
              <a:rPr lang="en-US" dirty="0"/>
              <a:t>Usually available, even in rural areas</a:t>
            </a:r>
          </a:p>
          <a:p>
            <a:r>
              <a:rPr lang="en-US" dirty="0"/>
              <a:t>High latency (packet delay)</a:t>
            </a:r>
          </a:p>
          <a:p>
            <a:r>
              <a:rPr lang="en-US" dirty="0"/>
              <a:t>DVB-S (Digital Video Broadcast Satellite) modem</a:t>
            </a:r>
          </a:p>
        </p:txBody>
      </p:sp>
      <p:sp>
        <p:nvSpPr>
          <p:cNvPr id="3" name="Title 2">
            <a:extLst>
              <a:ext uri="{FF2B5EF4-FFF2-40B4-BE49-F238E27FC236}">
                <a16:creationId xmlns:a16="http://schemas.microsoft.com/office/drawing/2014/main" id="{0C96A496-EF63-44C9-852A-D6F658F0EDDF}"/>
              </a:ext>
            </a:extLst>
          </p:cNvPr>
          <p:cNvSpPr>
            <a:spLocks noGrp="1"/>
          </p:cNvSpPr>
          <p:nvPr>
            <p:ph type="title"/>
          </p:nvPr>
        </p:nvSpPr>
        <p:spPr/>
        <p:txBody>
          <a:bodyPr/>
          <a:lstStyle/>
          <a:p>
            <a:r>
              <a:rPr lang="en-US" dirty="0"/>
              <a:t>Microwave Satellite</a:t>
            </a:r>
          </a:p>
        </p:txBody>
      </p:sp>
      <p:sp>
        <p:nvSpPr>
          <p:cNvPr id="4" name="Footer Placeholder 3">
            <a:extLst>
              <a:ext uri="{FF2B5EF4-FFF2-40B4-BE49-F238E27FC236}">
                <a16:creationId xmlns:a16="http://schemas.microsoft.com/office/drawing/2014/main" id="{ED3FA2E0-6C96-4518-9FC1-13CC654576AA}"/>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7C5B2889-9533-4E7C-A290-226D02ADF980}"/>
              </a:ext>
            </a:extLst>
          </p:cNvPr>
          <p:cNvSpPr>
            <a:spLocks noGrp="1"/>
          </p:cNvSpPr>
          <p:nvPr>
            <p:ph type="sldNum" sz="quarter" idx="4"/>
          </p:nvPr>
        </p:nvSpPr>
        <p:spPr/>
        <p:txBody>
          <a:bodyPr/>
          <a:lstStyle/>
          <a:p>
            <a:fld id="{5356F478-C559-429F-9426-6D8D07B5A7AD}" type="slidenum">
              <a:rPr lang="en-US" smtClean="0"/>
              <a:pPr/>
              <a:t>6</a:t>
            </a:fld>
            <a:endParaRPr lang="en-US" dirty="0"/>
          </a:p>
        </p:txBody>
      </p:sp>
    </p:spTree>
    <p:extLst>
      <p:ext uri="{BB962C8B-B14F-4D97-AF65-F5344CB8AC3E}">
        <p14:creationId xmlns:p14="http://schemas.microsoft.com/office/powerpoint/2010/main" val="39675105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882A7C2-D777-404A-989C-C35194327388}"/>
              </a:ext>
            </a:extLst>
          </p:cNvPr>
          <p:cNvSpPr>
            <a:spLocks noGrp="1"/>
          </p:cNvSpPr>
          <p:nvPr>
            <p:ph idx="1"/>
          </p:nvPr>
        </p:nvSpPr>
        <p:spPr/>
        <p:txBody>
          <a:bodyPr>
            <a:normAutofit fontScale="70000" lnSpcReduction="20000"/>
          </a:bodyPr>
          <a:lstStyle/>
          <a:p>
            <a:r>
              <a:rPr lang="en-US" dirty="0"/>
              <a:t>Transmitters or base stations service “cells” at up to about 5 miles (8 km)</a:t>
            </a:r>
          </a:p>
          <a:p>
            <a:pPr lvl="1"/>
            <a:r>
              <a:rPr lang="en-US" dirty="0"/>
              <a:t>GSM (Global System for Mobile Communication)</a:t>
            </a:r>
          </a:p>
          <a:p>
            <a:pPr lvl="1"/>
            <a:r>
              <a:rPr lang="en-US" dirty="0"/>
              <a:t>TIA/EIA IS-95 (cdmaOne)</a:t>
            </a:r>
          </a:p>
          <a:p>
            <a:r>
              <a:rPr lang="en-US" dirty="0"/>
              <a:t>Can provide data services as well as voice</a:t>
            </a:r>
          </a:p>
          <a:p>
            <a:pPr lvl="1"/>
            <a:r>
              <a:rPr lang="en-US" dirty="0"/>
              <a:t>GPRS/EDGE (General Packet Radio Services/Enhanced Data Rates for GSM Evolution) </a:t>
            </a:r>
          </a:p>
          <a:p>
            <a:pPr lvl="1"/>
            <a:r>
              <a:rPr lang="en-US" dirty="0"/>
              <a:t>Evolved High Speed Packet Access (HSPA+) </a:t>
            </a:r>
          </a:p>
          <a:p>
            <a:pPr lvl="1"/>
            <a:r>
              <a:rPr lang="en-US" dirty="0"/>
              <a:t>CDMA2000/Evolution Data Optimized (EV-DO) </a:t>
            </a:r>
          </a:p>
          <a:p>
            <a:pPr lvl="1"/>
            <a:r>
              <a:rPr lang="en-US" dirty="0"/>
              <a:t>Long Term Evolution (LTE)</a:t>
            </a:r>
          </a:p>
          <a:p>
            <a:pPr lvl="1"/>
            <a:r>
              <a:rPr lang="en-US" dirty="0"/>
              <a:t>LTE Advanced (LTE-A) </a:t>
            </a:r>
          </a:p>
          <a:p>
            <a:endParaRPr lang="en-US" dirty="0"/>
          </a:p>
          <a:p>
            <a:endParaRPr lang="en-US" dirty="0"/>
          </a:p>
        </p:txBody>
      </p:sp>
      <p:sp>
        <p:nvSpPr>
          <p:cNvPr id="3" name="Title 2">
            <a:extLst>
              <a:ext uri="{FF2B5EF4-FFF2-40B4-BE49-F238E27FC236}">
                <a16:creationId xmlns:a16="http://schemas.microsoft.com/office/drawing/2014/main" id="{151EA001-2197-4EB8-918D-AE07F313B338}"/>
              </a:ext>
            </a:extLst>
          </p:cNvPr>
          <p:cNvSpPr>
            <a:spLocks noGrp="1"/>
          </p:cNvSpPr>
          <p:nvPr>
            <p:ph type="title"/>
          </p:nvPr>
        </p:nvSpPr>
        <p:spPr/>
        <p:txBody>
          <a:bodyPr/>
          <a:lstStyle/>
          <a:p>
            <a:r>
              <a:rPr lang="en-US" dirty="0"/>
              <a:t>Cellular Radio</a:t>
            </a:r>
          </a:p>
        </p:txBody>
      </p:sp>
      <p:sp>
        <p:nvSpPr>
          <p:cNvPr id="4" name="Footer Placeholder 3">
            <a:extLst>
              <a:ext uri="{FF2B5EF4-FFF2-40B4-BE49-F238E27FC236}">
                <a16:creationId xmlns:a16="http://schemas.microsoft.com/office/drawing/2014/main" id="{00321D47-19AF-481D-BEB8-97E7DFF8351A}"/>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BF16D7A3-15AF-498C-A12A-0DE0EEACB07A}"/>
              </a:ext>
            </a:extLst>
          </p:cNvPr>
          <p:cNvSpPr>
            <a:spLocks noGrp="1"/>
          </p:cNvSpPr>
          <p:nvPr>
            <p:ph type="sldNum" sz="quarter" idx="4"/>
          </p:nvPr>
        </p:nvSpPr>
        <p:spPr/>
        <p:txBody>
          <a:bodyPr/>
          <a:lstStyle/>
          <a:p>
            <a:fld id="{5356F478-C559-429F-9426-6D8D07B5A7AD}" type="slidenum">
              <a:rPr lang="en-US" smtClean="0"/>
              <a:pPr/>
              <a:t>7</a:t>
            </a:fld>
            <a:endParaRPr lang="en-US" dirty="0"/>
          </a:p>
        </p:txBody>
      </p:sp>
    </p:spTree>
    <p:extLst>
      <p:ext uri="{BB962C8B-B14F-4D97-AF65-F5344CB8AC3E}">
        <p14:creationId xmlns:p14="http://schemas.microsoft.com/office/powerpoint/2010/main" val="37975428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76D5B64-5E01-4750-98E0-0A2E6339BB33}"/>
              </a:ext>
            </a:extLst>
          </p:cNvPr>
          <p:cNvSpPr>
            <a:spLocks noGrp="1"/>
          </p:cNvSpPr>
          <p:nvPr>
            <p:ph idx="1"/>
          </p:nvPr>
        </p:nvSpPr>
        <p:spPr/>
        <p:txBody>
          <a:bodyPr/>
          <a:lstStyle/>
          <a:p>
            <a:r>
              <a:rPr lang="en-US" dirty="0"/>
              <a:t>Wi-Fi networking</a:t>
            </a:r>
          </a:p>
          <a:p>
            <a:r>
              <a:rPr lang="en-US" dirty="0"/>
              <a:t>Open/public access points</a:t>
            </a:r>
          </a:p>
        </p:txBody>
      </p:sp>
      <p:sp>
        <p:nvSpPr>
          <p:cNvPr id="3" name="Title 2">
            <a:extLst>
              <a:ext uri="{FF2B5EF4-FFF2-40B4-BE49-F238E27FC236}">
                <a16:creationId xmlns:a16="http://schemas.microsoft.com/office/drawing/2014/main" id="{0D6586F6-10CA-47FA-B8BD-9CEF5C98FE7C}"/>
              </a:ext>
            </a:extLst>
          </p:cNvPr>
          <p:cNvSpPr>
            <a:spLocks noGrp="1"/>
          </p:cNvSpPr>
          <p:nvPr>
            <p:ph type="title"/>
          </p:nvPr>
        </p:nvSpPr>
        <p:spPr/>
        <p:txBody>
          <a:bodyPr/>
          <a:lstStyle/>
          <a:p>
            <a:r>
              <a:rPr lang="en-US" dirty="0"/>
              <a:t>Radio Frequency</a:t>
            </a:r>
          </a:p>
        </p:txBody>
      </p:sp>
      <p:sp>
        <p:nvSpPr>
          <p:cNvPr id="4" name="Footer Placeholder 3">
            <a:extLst>
              <a:ext uri="{FF2B5EF4-FFF2-40B4-BE49-F238E27FC236}">
                <a16:creationId xmlns:a16="http://schemas.microsoft.com/office/drawing/2014/main" id="{61842057-E90D-4813-B194-5CB9FCDDE51D}"/>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522F664D-65CD-43B6-8FBD-6507913126D8}"/>
              </a:ext>
            </a:extLst>
          </p:cNvPr>
          <p:cNvSpPr>
            <a:spLocks noGrp="1"/>
          </p:cNvSpPr>
          <p:nvPr>
            <p:ph type="sldNum" sz="quarter" idx="4"/>
          </p:nvPr>
        </p:nvSpPr>
        <p:spPr/>
        <p:txBody>
          <a:bodyPr/>
          <a:lstStyle/>
          <a:p>
            <a:fld id="{5356F478-C559-429F-9426-6D8D07B5A7AD}" type="slidenum">
              <a:rPr lang="en-US" smtClean="0"/>
              <a:pPr/>
              <a:t>8</a:t>
            </a:fld>
            <a:endParaRPr lang="en-US" dirty="0"/>
          </a:p>
        </p:txBody>
      </p:sp>
    </p:spTree>
    <p:extLst>
      <p:ext uri="{BB962C8B-B14F-4D97-AF65-F5344CB8AC3E}">
        <p14:creationId xmlns:p14="http://schemas.microsoft.com/office/powerpoint/2010/main" val="37127571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FB41D06-1845-4E32-A3CF-27F731F93EAC}"/>
              </a:ext>
            </a:extLst>
          </p:cNvPr>
          <p:cNvSpPr>
            <a:spLocks noGrp="1"/>
          </p:cNvSpPr>
          <p:nvPr>
            <p:ph type="title"/>
          </p:nvPr>
        </p:nvSpPr>
        <p:spPr/>
        <p:txBody>
          <a:bodyPr/>
          <a:lstStyle/>
          <a:p>
            <a:r>
              <a:rPr lang="en-US" dirty="0"/>
              <a:t>Wireless Standards and Compatibility</a:t>
            </a:r>
          </a:p>
        </p:txBody>
      </p:sp>
      <p:pic>
        <p:nvPicPr>
          <p:cNvPr id="6" name="Content Placeholder 5">
            <a:extLst>
              <a:ext uri="{FF2B5EF4-FFF2-40B4-BE49-F238E27FC236}">
                <a16:creationId xmlns:a16="http://schemas.microsoft.com/office/drawing/2014/main" id="{ACCAE7DB-394F-4708-B9C8-C7B5A18712DE}"/>
              </a:ext>
            </a:extLst>
          </p:cNvPr>
          <p:cNvPicPr>
            <a:picLocks noGrp="1" noChangeAspect="1"/>
          </p:cNvPicPr>
          <p:nvPr>
            <p:ph sz="half" idx="1"/>
          </p:nvPr>
        </p:nvPicPr>
        <p:blipFill>
          <a:blip r:embed="rId2"/>
          <a:stretch>
            <a:fillRect/>
          </a:stretch>
        </p:blipFill>
        <p:spPr>
          <a:xfrm>
            <a:off x="92075" y="2698261"/>
            <a:ext cx="5943600" cy="2010753"/>
          </a:xfrm>
          <a:prstGeom prst="rect">
            <a:avLst/>
          </a:prstGeom>
        </p:spPr>
      </p:pic>
      <p:sp>
        <p:nvSpPr>
          <p:cNvPr id="7" name="Content Placeholder 6">
            <a:extLst>
              <a:ext uri="{FF2B5EF4-FFF2-40B4-BE49-F238E27FC236}">
                <a16:creationId xmlns:a16="http://schemas.microsoft.com/office/drawing/2014/main" id="{97FFD38F-15A4-4B0C-AC6F-BA29554A407E}"/>
              </a:ext>
            </a:extLst>
          </p:cNvPr>
          <p:cNvSpPr>
            <a:spLocks noGrp="1"/>
          </p:cNvSpPr>
          <p:nvPr>
            <p:ph sz="half" idx="2"/>
          </p:nvPr>
        </p:nvSpPr>
        <p:spPr/>
        <p:txBody>
          <a:bodyPr>
            <a:normAutofit fontScale="62500" lnSpcReduction="20000"/>
          </a:bodyPr>
          <a:lstStyle/>
          <a:p>
            <a:r>
              <a:rPr lang="en-US" dirty="0"/>
              <a:t>Wireless LAN (WLAN) Wi-Fi standard</a:t>
            </a:r>
          </a:p>
          <a:p>
            <a:r>
              <a:rPr lang="en-US" dirty="0"/>
              <a:t>IEEE 802.11a/b/g – legacy standards</a:t>
            </a:r>
          </a:p>
          <a:p>
            <a:r>
              <a:rPr lang="en-US" dirty="0"/>
              <a:t>802.11n and 802.11ac –current standards</a:t>
            </a:r>
          </a:p>
          <a:p>
            <a:r>
              <a:rPr lang="en-US" dirty="0"/>
              <a:t>Access points can support a mix of clients with adapters for different standards (e.g. 802.11ac AP might support 802.11g and 802.11n clients)</a:t>
            </a:r>
          </a:p>
          <a:p>
            <a:r>
              <a:rPr lang="en-US" dirty="0"/>
              <a:t>Compatibility modes can reduce performance though</a:t>
            </a:r>
          </a:p>
        </p:txBody>
      </p:sp>
      <p:sp>
        <p:nvSpPr>
          <p:cNvPr id="2" name="Footer Placeholder 1">
            <a:extLst>
              <a:ext uri="{FF2B5EF4-FFF2-40B4-BE49-F238E27FC236}">
                <a16:creationId xmlns:a16="http://schemas.microsoft.com/office/drawing/2014/main" id="{323D6011-54F1-433E-994E-E1721DC611B2}"/>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9CB2AB39-7642-47F4-A8F7-331413BB2086}"/>
              </a:ext>
            </a:extLst>
          </p:cNvPr>
          <p:cNvSpPr>
            <a:spLocks noGrp="1"/>
          </p:cNvSpPr>
          <p:nvPr>
            <p:ph type="sldNum" sz="quarter" idx="4"/>
          </p:nvPr>
        </p:nvSpPr>
        <p:spPr/>
        <p:txBody>
          <a:bodyPr/>
          <a:lstStyle/>
          <a:p>
            <a:fld id="{5356F478-C559-429F-9426-6D8D07B5A7AD}" type="slidenum">
              <a:rPr lang="en-US" smtClean="0"/>
              <a:pPr/>
              <a:t>9</a:t>
            </a:fld>
            <a:endParaRPr lang="en-US" dirty="0"/>
          </a:p>
        </p:txBody>
      </p:sp>
    </p:spTree>
    <p:extLst>
      <p:ext uri="{BB962C8B-B14F-4D97-AF65-F5344CB8AC3E}">
        <p14:creationId xmlns:p14="http://schemas.microsoft.com/office/powerpoint/2010/main" val="4101949616"/>
      </p:ext>
    </p:extLst>
  </p:cSld>
  <p:clrMapOvr>
    <a:masterClrMapping/>
  </p:clrMapOvr>
</p:sld>
</file>

<file path=ppt/theme/theme1.xml><?xml version="1.0" encoding="utf-8"?>
<a:theme xmlns:a="http://schemas.openxmlformats.org/drawingml/2006/main" name="gtsslides-white">
  <a:themeElements>
    <a:clrScheme name="gtsslides-white">
      <a:dk1>
        <a:srgbClr val="034581"/>
      </a:dk1>
      <a:lt1>
        <a:srgbClr val="000000"/>
      </a:lt1>
      <a:dk2>
        <a:srgbClr val="F8F8F8"/>
      </a:dk2>
      <a:lt2>
        <a:srgbClr val="034581"/>
      </a:lt2>
      <a:accent1>
        <a:srgbClr val="1F54A6"/>
      </a:accent1>
      <a:accent2>
        <a:srgbClr val="5F5F5F"/>
      </a:accent2>
      <a:accent3>
        <a:srgbClr val="808080"/>
      </a:accent3>
      <a:accent4>
        <a:srgbClr val="B2B2B2"/>
      </a:accent4>
      <a:accent5>
        <a:srgbClr val="DDDDDD"/>
      </a:accent5>
      <a:accent6>
        <a:srgbClr val="F8F8F8"/>
      </a:accent6>
      <a:hlink>
        <a:srgbClr val="0000FF"/>
      </a:hlink>
      <a:folHlink>
        <a:srgbClr val="660066"/>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tsslides-lansdscape" id="{FF518589-3D5F-4A13-9296-0840D2F05CB9}" vid="{2ACDB8CB-6607-48BF-A87B-03C4704048D3}"/>
    </a:ext>
  </a:extLst>
</a:theme>
</file>

<file path=ppt/theme/theme2.xml><?xml version="1.0" encoding="utf-8"?>
<a:theme xmlns:a="http://schemas.openxmlformats.org/drawingml/2006/main" name="Office Theme">
  <a:themeElements>
    <a:clrScheme name="gtsslides-white">
      <a:dk1>
        <a:srgbClr val="034581"/>
      </a:dk1>
      <a:lt1>
        <a:srgbClr val="000000"/>
      </a:lt1>
      <a:dk2>
        <a:srgbClr val="F8F8F8"/>
      </a:dk2>
      <a:lt2>
        <a:srgbClr val="034581"/>
      </a:lt2>
      <a:accent1>
        <a:srgbClr val="1F54A6"/>
      </a:accent1>
      <a:accent2>
        <a:srgbClr val="5F5F5F"/>
      </a:accent2>
      <a:accent3>
        <a:srgbClr val="808080"/>
      </a:accent3>
      <a:accent4>
        <a:srgbClr val="B2B2B2"/>
      </a:accent4>
      <a:accent5>
        <a:srgbClr val="DDDDDD"/>
      </a:accent5>
      <a:accent6>
        <a:srgbClr val="F8F8F8"/>
      </a:accent6>
      <a:hlink>
        <a:srgbClr val="0000FF"/>
      </a:hlink>
      <a:folHlink>
        <a:srgbClr val="660066"/>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F8AB8BE3257A504EB15FA3D006F5CE14" ma:contentTypeVersion="7" ma:contentTypeDescription="Create a new document." ma:contentTypeScope="" ma:versionID="0ec88529dec2b33004a4fff12cf0fb1a">
  <xsd:schema xmlns:xsd="http://www.w3.org/2001/XMLSchema" xmlns:xs="http://www.w3.org/2001/XMLSchema" xmlns:p="http://schemas.microsoft.com/office/2006/metadata/properties" xmlns:ns2="95a46270-66ec-4bdf-aabc-d78887d51418" xmlns:ns3="315eb565-7267-4a95-9087-2f433ded3c8b" targetNamespace="http://schemas.microsoft.com/office/2006/metadata/properties" ma:root="true" ma:fieldsID="3e3a88ed88d8afb4d43822679d594bbe" ns2:_="" ns3:_="">
    <xsd:import namespace="95a46270-66ec-4bdf-aabc-d78887d51418"/>
    <xsd:import namespace="315eb565-7267-4a95-9087-2f433ded3c8b"/>
    <xsd:element name="properties">
      <xsd:complexType>
        <xsd:sequence>
          <xsd:element name="documentManagement">
            <xsd:complexType>
              <xsd:all>
                <xsd:element ref="ns2:MediaServiceMetadata" minOccurs="0"/>
                <xsd:element ref="ns2:MediaServiceFastMetadata" minOccurs="0"/>
                <xsd:element ref="ns2:MediaServiceDateTaken" minOccurs="0"/>
                <xsd:element ref="ns3:SharedWithUsers" minOccurs="0"/>
                <xsd:element ref="ns3:SharedWithDetails" minOccurs="0"/>
                <xsd:element ref="ns2:MediaServiceAutoTags"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5a46270-66ec-4bdf-aabc-d78887d5141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3" nillable="true" ma:displayName="MediaServiceAutoTags" ma:internalName="MediaServiceAutoTags"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15eb565-7267-4a95-9087-2f433ded3c8b"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ECE6F92-100D-4D19-A0E6-9FAB10882386}">
  <ds:schemaRefs>
    <ds:schemaRef ds:uri="http://www.w3.org/XML/1998/namespace"/>
    <ds:schemaRef ds:uri="315eb565-7267-4a95-9087-2f433ded3c8b"/>
    <ds:schemaRef ds:uri="http://purl.org/dc/elements/1.1/"/>
    <ds:schemaRef ds:uri="http://schemas.microsoft.com/office/2006/metadata/properties"/>
    <ds:schemaRef ds:uri="http://purl.org/dc/dcmitype/"/>
    <ds:schemaRef ds:uri="http://schemas.microsoft.com/office/2006/documentManagement/types"/>
    <ds:schemaRef ds:uri="http://purl.org/dc/terms/"/>
    <ds:schemaRef ds:uri="http://schemas.openxmlformats.org/package/2006/metadata/core-properties"/>
    <ds:schemaRef ds:uri="http://schemas.microsoft.com/office/infopath/2007/PartnerControls"/>
    <ds:schemaRef ds:uri="95a46270-66ec-4bdf-aabc-d78887d51418"/>
  </ds:schemaRefs>
</ds:datastoreItem>
</file>

<file path=customXml/itemProps2.xml><?xml version="1.0" encoding="utf-8"?>
<ds:datastoreItem xmlns:ds="http://schemas.openxmlformats.org/officeDocument/2006/customXml" ds:itemID="{C89D704A-914B-45AD-B104-C9354E10E2D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5a46270-66ec-4bdf-aabc-d78887d51418"/>
    <ds:schemaRef ds:uri="315eb565-7267-4a95-9087-2f433ded3c8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D4225F5E-6051-48B4-A5B0-173F7CA6BE3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gtsslides-lansdscape</Template>
  <TotalTime>1544</TotalTime>
  <Words>870</Words>
  <Application>Microsoft Office PowerPoint</Application>
  <PresentationFormat>Widescreen</PresentationFormat>
  <Paragraphs>142</Paragraphs>
  <Slides>19</Slides>
  <Notes>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19</vt:i4>
      </vt:variant>
    </vt:vector>
  </HeadingPairs>
  <TitlesOfParts>
    <vt:vector size="26" baseType="lpstr">
      <vt:lpstr>Arial</vt:lpstr>
      <vt:lpstr>Calibri</vt:lpstr>
      <vt:lpstr>Calibri Light</vt:lpstr>
      <vt:lpstr>Courier New</vt:lpstr>
      <vt:lpstr>Times New Roman</vt:lpstr>
      <vt:lpstr>Verdana</vt:lpstr>
      <vt:lpstr>gtsslides-white</vt:lpstr>
      <vt:lpstr>CompTIA IT Fundamentals+ (Exam FC0‑U61)</vt:lpstr>
      <vt:lpstr>PowerPoint Presentation</vt:lpstr>
      <vt:lpstr>Internet Service Types (1)</vt:lpstr>
      <vt:lpstr>Internet Service Types (2)</vt:lpstr>
      <vt:lpstr>Verifying a Connection</vt:lpstr>
      <vt:lpstr>Microwave Satellite</vt:lpstr>
      <vt:lpstr>Cellular Radio</vt:lpstr>
      <vt:lpstr>Radio Frequency</vt:lpstr>
      <vt:lpstr>Wireless Standards and Compatibility</vt:lpstr>
      <vt:lpstr>Configuring an Access Point</vt:lpstr>
      <vt:lpstr>Configuring Wireless Security</vt:lpstr>
      <vt:lpstr>Open Authentication and Captive Portals</vt:lpstr>
      <vt:lpstr>Configuring a Wireless Client</vt:lpstr>
      <vt:lpstr>Speed Limitations (Attenuation and Interference)</vt:lpstr>
      <vt:lpstr>Cabled Enterprise Network Access</vt:lpstr>
      <vt:lpstr>Wireless Enterprise Network Access</vt:lpstr>
      <vt:lpstr>Enterprise Network Routers</vt:lpstr>
      <vt:lpstr>PowerPoint Presentation</vt:lpstr>
      <vt:lpstr>PowerPoint Presentation</vt:lpstr>
    </vt:vector>
  </TitlesOfParts>
  <Manager>James Pengelly</Manager>
  <Company>CompTIA,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Official CompTIA IT Fundamentals+ Study Guide (Exam FC0‑U61)</dc:title>
  <dc:subject>FC0-U61 v088</dc:subject>
  <dc:creator>James Pengelly</dc:creator>
  <dc:description>Slides to accompany a CompTIA Study Guide training course</dc:description>
  <cp:lastModifiedBy>Becky Mann</cp:lastModifiedBy>
  <cp:revision>159</cp:revision>
  <dcterms:created xsi:type="dcterms:W3CDTF">2018-08-24T10:34:02Z</dcterms:created>
  <dcterms:modified xsi:type="dcterms:W3CDTF">2018-08-27T18:44:59Z</dcterms:modified>
  <cp:category>© 2018 CompTIA, Inc</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0x010100F8AB8BE3257A504EB15FA3D006F5CE14</vt:lpwstr>
  </property>
</Properties>
</file>