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16"/>
  </p:notesMasterIdLst>
  <p:handoutMasterIdLst>
    <p:handoutMasterId r:id="rId17"/>
  </p:handoutMasterIdLst>
  <p:sldIdLst>
    <p:sldId id="633" r:id="rId5"/>
    <p:sldId id="689" r:id="rId6"/>
    <p:sldId id="545" r:id="rId7"/>
    <p:sldId id="546" r:id="rId8"/>
    <p:sldId id="554" r:id="rId9"/>
    <p:sldId id="547" r:id="rId10"/>
    <p:sldId id="548" r:id="rId11"/>
    <p:sldId id="550" r:id="rId12"/>
    <p:sldId id="551" r:id="rId13"/>
    <p:sldId id="552" r:id="rId14"/>
    <p:sldId id="690"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74D4A53-C1E0-4A5B-9981-53D3DA0D1CC7}" v="359" dt="2018-08-27T18:39:02.03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1757" autoAdjust="0"/>
  </p:normalViewPr>
  <p:slideViewPr>
    <p:cSldViewPr snapToGrid="0">
      <p:cViewPr varScale="1">
        <p:scale>
          <a:sx n="105" d="100"/>
          <a:sy n="105" d="100"/>
        </p:scale>
        <p:origin x="834" y="10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325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cky Mann" userId="eb467d60-cff5-406f-b4ef-6c0aacb48478" providerId="ADAL" clId="{974D4A53-C1E0-4A5B-9981-53D3DA0D1CC7}"/>
    <pc:docChg chg="delSld">
      <pc:chgData name="Becky Mann" userId="eb467d60-cff5-406f-b4ef-6c0aacb48478" providerId="ADAL" clId="{974D4A53-C1E0-4A5B-9981-53D3DA0D1CC7}" dt="2018-08-27T18:39:02.038" v="358" actId="2696"/>
      <pc:docMkLst>
        <pc:docMk/>
      </pc:docMkLst>
      <pc:sldChg chg="del">
        <pc:chgData name="Becky Mann" userId="eb467d60-cff5-406f-b4ef-6c0aacb48478" providerId="ADAL" clId="{974D4A53-C1E0-4A5B-9981-53D3DA0D1CC7}" dt="2018-08-27T18:38:52.590" v="0" actId="2696"/>
        <pc:sldMkLst>
          <pc:docMk/>
          <pc:sldMk cId="2954615745" sldId="256"/>
        </pc:sldMkLst>
      </pc:sldChg>
      <pc:sldChg chg="del">
        <pc:chgData name="Becky Mann" userId="eb467d60-cff5-406f-b4ef-6c0aacb48478" providerId="ADAL" clId="{974D4A53-C1E0-4A5B-9981-53D3DA0D1CC7}" dt="2018-08-27T18:38:52.930" v="7" actId="2696"/>
        <pc:sldMkLst>
          <pc:docMk/>
          <pc:sldMk cId="4197403627" sldId="257"/>
        </pc:sldMkLst>
      </pc:sldChg>
      <pc:sldChg chg="del">
        <pc:chgData name="Becky Mann" userId="eb467d60-cff5-406f-b4ef-6c0aacb48478" providerId="ADAL" clId="{974D4A53-C1E0-4A5B-9981-53D3DA0D1CC7}" dt="2018-08-27T18:38:52.965" v="8" actId="2696"/>
        <pc:sldMkLst>
          <pc:docMk/>
          <pc:sldMk cId="1267779789" sldId="258"/>
        </pc:sldMkLst>
      </pc:sldChg>
      <pc:sldChg chg="del">
        <pc:chgData name="Becky Mann" userId="eb467d60-cff5-406f-b4ef-6c0aacb48478" providerId="ADAL" clId="{974D4A53-C1E0-4A5B-9981-53D3DA0D1CC7}" dt="2018-08-27T18:38:53.009" v="9" actId="2696"/>
        <pc:sldMkLst>
          <pc:docMk/>
          <pc:sldMk cId="40316118" sldId="259"/>
        </pc:sldMkLst>
      </pc:sldChg>
      <pc:sldChg chg="del">
        <pc:chgData name="Becky Mann" userId="eb467d60-cff5-406f-b4ef-6c0aacb48478" providerId="ADAL" clId="{974D4A53-C1E0-4A5B-9981-53D3DA0D1CC7}" dt="2018-08-27T18:38:53.045" v="10" actId="2696"/>
        <pc:sldMkLst>
          <pc:docMk/>
          <pc:sldMk cId="62975364" sldId="260"/>
        </pc:sldMkLst>
      </pc:sldChg>
      <pc:sldChg chg="del">
        <pc:chgData name="Becky Mann" userId="eb467d60-cff5-406f-b4ef-6c0aacb48478" providerId="ADAL" clId="{974D4A53-C1E0-4A5B-9981-53D3DA0D1CC7}" dt="2018-08-27T18:38:53.078" v="11" actId="2696"/>
        <pc:sldMkLst>
          <pc:docMk/>
          <pc:sldMk cId="109588566" sldId="261"/>
        </pc:sldMkLst>
      </pc:sldChg>
      <pc:sldChg chg="del">
        <pc:chgData name="Becky Mann" userId="eb467d60-cff5-406f-b4ef-6c0aacb48478" providerId="ADAL" clId="{974D4A53-C1E0-4A5B-9981-53D3DA0D1CC7}" dt="2018-08-27T18:38:53.120" v="12" actId="2696"/>
        <pc:sldMkLst>
          <pc:docMk/>
          <pc:sldMk cId="3468803574" sldId="262"/>
        </pc:sldMkLst>
      </pc:sldChg>
      <pc:sldChg chg="del">
        <pc:chgData name="Becky Mann" userId="eb467d60-cff5-406f-b4ef-6c0aacb48478" providerId="ADAL" clId="{974D4A53-C1E0-4A5B-9981-53D3DA0D1CC7}" dt="2018-08-27T18:38:53.157" v="13" actId="2696"/>
        <pc:sldMkLst>
          <pc:docMk/>
          <pc:sldMk cId="2167698675" sldId="263"/>
        </pc:sldMkLst>
      </pc:sldChg>
      <pc:sldChg chg="del">
        <pc:chgData name="Becky Mann" userId="eb467d60-cff5-406f-b4ef-6c0aacb48478" providerId="ADAL" clId="{974D4A53-C1E0-4A5B-9981-53D3DA0D1CC7}" dt="2018-08-27T18:38:53.191" v="14" actId="2696"/>
        <pc:sldMkLst>
          <pc:docMk/>
          <pc:sldMk cId="1514780162" sldId="264"/>
        </pc:sldMkLst>
      </pc:sldChg>
      <pc:sldChg chg="del">
        <pc:chgData name="Becky Mann" userId="eb467d60-cff5-406f-b4ef-6c0aacb48478" providerId="ADAL" clId="{974D4A53-C1E0-4A5B-9981-53D3DA0D1CC7}" dt="2018-08-27T18:38:53.236" v="15" actId="2696"/>
        <pc:sldMkLst>
          <pc:docMk/>
          <pc:sldMk cId="37822517" sldId="265"/>
        </pc:sldMkLst>
      </pc:sldChg>
      <pc:sldChg chg="del">
        <pc:chgData name="Becky Mann" userId="eb467d60-cff5-406f-b4ef-6c0aacb48478" providerId="ADAL" clId="{974D4A53-C1E0-4A5B-9981-53D3DA0D1CC7}" dt="2018-08-27T18:38:53.273" v="16" actId="2696"/>
        <pc:sldMkLst>
          <pc:docMk/>
          <pc:sldMk cId="1983189717" sldId="266"/>
        </pc:sldMkLst>
      </pc:sldChg>
      <pc:sldChg chg="del">
        <pc:chgData name="Becky Mann" userId="eb467d60-cff5-406f-b4ef-6c0aacb48478" providerId="ADAL" clId="{974D4A53-C1E0-4A5B-9981-53D3DA0D1CC7}" dt="2018-08-27T18:38:53.358" v="18" actId="2696"/>
        <pc:sldMkLst>
          <pc:docMk/>
          <pc:sldMk cId="4268122013" sldId="267"/>
        </pc:sldMkLst>
      </pc:sldChg>
      <pc:sldChg chg="del">
        <pc:chgData name="Becky Mann" userId="eb467d60-cff5-406f-b4ef-6c0aacb48478" providerId="ADAL" clId="{974D4A53-C1E0-4A5B-9981-53D3DA0D1CC7}" dt="2018-08-27T18:38:53.313" v="17" actId="2696"/>
        <pc:sldMkLst>
          <pc:docMk/>
          <pc:sldMk cId="2025341685" sldId="268"/>
        </pc:sldMkLst>
      </pc:sldChg>
      <pc:sldChg chg="del">
        <pc:chgData name="Becky Mann" userId="eb467d60-cff5-406f-b4ef-6c0aacb48478" providerId="ADAL" clId="{974D4A53-C1E0-4A5B-9981-53D3DA0D1CC7}" dt="2018-08-27T18:38:53.510" v="22" actId="2696"/>
        <pc:sldMkLst>
          <pc:docMk/>
          <pc:sldMk cId="1997103243" sldId="269"/>
        </pc:sldMkLst>
      </pc:sldChg>
      <pc:sldChg chg="del">
        <pc:chgData name="Becky Mann" userId="eb467d60-cff5-406f-b4ef-6c0aacb48478" providerId="ADAL" clId="{974D4A53-C1E0-4A5B-9981-53D3DA0D1CC7}" dt="2018-08-27T18:38:53.543" v="23" actId="2696"/>
        <pc:sldMkLst>
          <pc:docMk/>
          <pc:sldMk cId="2413815532" sldId="270"/>
        </pc:sldMkLst>
      </pc:sldChg>
      <pc:sldChg chg="del">
        <pc:chgData name="Becky Mann" userId="eb467d60-cff5-406f-b4ef-6c0aacb48478" providerId="ADAL" clId="{974D4A53-C1E0-4A5B-9981-53D3DA0D1CC7}" dt="2018-08-27T18:38:53.584" v="24" actId="2696"/>
        <pc:sldMkLst>
          <pc:docMk/>
          <pc:sldMk cId="1786541496" sldId="271"/>
        </pc:sldMkLst>
      </pc:sldChg>
      <pc:sldChg chg="del">
        <pc:chgData name="Becky Mann" userId="eb467d60-cff5-406f-b4ef-6c0aacb48478" providerId="ADAL" clId="{974D4A53-C1E0-4A5B-9981-53D3DA0D1CC7}" dt="2018-08-27T18:38:53.615" v="25" actId="2696"/>
        <pc:sldMkLst>
          <pc:docMk/>
          <pc:sldMk cId="726756780" sldId="272"/>
        </pc:sldMkLst>
      </pc:sldChg>
      <pc:sldChg chg="del">
        <pc:chgData name="Becky Mann" userId="eb467d60-cff5-406f-b4ef-6c0aacb48478" providerId="ADAL" clId="{974D4A53-C1E0-4A5B-9981-53D3DA0D1CC7}" dt="2018-08-27T18:38:53.656" v="26" actId="2696"/>
        <pc:sldMkLst>
          <pc:docMk/>
          <pc:sldMk cId="1412433513" sldId="273"/>
        </pc:sldMkLst>
      </pc:sldChg>
      <pc:sldChg chg="del">
        <pc:chgData name="Becky Mann" userId="eb467d60-cff5-406f-b4ef-6c0aacb48478" providerId="ADAL" clId="{974D4A53-C1E0-4A5B-9981-53D3DA0D1CC7}" dt="2018-08-27T18:38:53.901" v="32" actId="2696"/>
        <pc:sldMkLst>
          <pc:docMk/>
          <pc:sldMk cId="4054746119" sldId="274"/>
        </pc:sldMkLst>
      </pc:sldChg>
      <pc:sldChg chg="del">
        <pc:chgData name="Becky Mann" userId="eb467d60-cff5-406f-b4ef-6c0aacb48478" providerId="ADAL" clId="{974D4A53-C1E0-4A5B-9981-53D3DA0D1CC7}" dt="2018-08-27T18:38:53.695" v="27" actId="2696"/>
        <pc:sldMkLst>
          <pc:docMk/>
          <pc:sldMk cId="2028040962" sldId="276"/>
        </pc:sldMkLst>
      </pc:sldChg>
      <pc:sldChg chg="del">
        <pc:chgData name="Becky Mann" userId="eb467d60-cff5-406f-b4ef-6c0aacb48478" providerId="ADAL" clId="{974D4A53-C1E0-4A5B-9981-53D3DA0D1CC7}" dt="2018-08-27T18:38:53.731" v="28" actId="2696"/>
        <pc:sldMkLst>
          <pc:docMk/>
          <pc:sldMk cId="3284215811" sldId="277"/>
        </pc:sldMkLst>
      </pc:sldChg>
      <pc:sldChg chg="del">
        <pc:chgData name="Becky Mann" userId="eb467d60-cff5-406f-b4ef-6c0aacb48478" providerId="ADAL" clId="{974D4A53-C1E0-4A5B-9981-53D3DA0D1CC7}" dt="2018-08-27T18:38:53.776" v="29" actId="2696"/>
        <pc:sldMkLst>
          <pc:docMk/>
          <pc:sldMk cId="754331333" sldId="278"/>
        </pc:sldMkLst>
      </pc:sldChg>
      <pc:sldChg chg="del">
        <pc:chgData name="Becky Mann" userId="eb467d60-cff5-406f-b4ef-6c0aacb48478" providerId="ADAL" clId="{974D4A53-C1E0-4A5B-9981-53D3DA0D1CC7}" dt="2018-08-27T18:38:53.820" v="30" actId="2696"/>
        <pc:sldMkLst>
          <pc:docMk/>
          <pc:sldMk cId="892344327" sldId="279"/>
        </pc:sldMkLst>
      </pc:sldChg>
      <pc:sldChg chg="del">
        <pc:chgData name="Becky Mann" userId="eb467d60-cff5-406f-b4ef-6c0aacb48478" providerId="ADAL" clId="{974D4A53-C1E0-4A5B-9981-53D3DA0D1CC7}" dt="2018-08-27T18:38:53.862" v="31" actId="2696"/>
        <pc:sldMkLst>
          <pc:docMk/>
          <pc:sldMk cId="79725647" sldId="280"/>
        </pc:sldMkLst>
      </pc:sldChg>
      <pc:sldChg chg="del">
        <pc:chgData name="Becky Mann" userId="eb467d60-cff5-406f-b4ef-6c0aacb48478" providerId="ADAL" clId="{974D4A53-C1E0-4A5B-9981-53D3DA0D1CC7}" dt="2018-08-27T18:38:53.946" v="33" actId="2696"/>
        <pc:sldMkLst>
          <pc:docMk/>
          <pc:sldMk cId="260371550" sldId="281"/>
        </pc:sldMkLst>
      </pc:sldChg>
      <pc:sldChg chg="del">
        <pc:chgData name="Becky Mann" userId="eb467d60-cff5-406f-b4ef-6c0aacb48478" providerId="ADAL" clId="{974D4A53-C1E0-4A5B-9981-53D3DA0D1CC7}" dt="2018-08-27T18:38:54.154" v="38" actId="2696"/>
        <pc:sldMkLst>
          <pc:docMk/>
          <pc:sldMk cId="412278223" sldId="282"/>
        </pc:sldMkLst>
      </pc:sldChg>
      <pc:sldChg chg="del">
        <pc:chgData name="Becky Mann" userId="eb467d60-cff5-406f-b4ef-6c0aacb48478" providerId="ADAL" clId="{974D4A53-C1E0-4A5B-9981-53D3DA0D1CC7}" dt="2018-08-27T18:38:54.193" v="39" actId="2696"/>
        <pc:sldMkLst>
          <pc:docMk/>
          <pc:sldMk cId="3130637292" sldId="283"/>
        </pc:sldMkLst>
      </pc:sldChg>
      <pc:sldChg chg="del">
        <pc:chgData name="Becky Mann" userId="eb467d60-cff5-406f-b4ef-6c0aacb48478" providerId="ADAL" clId="{974D4A53-C1E0-4A5B-9981-53D3DA0D1CC7}" dt="2018-08-27T18:38:54.395" v="45" actId="2696"/>
        <pc:sldMkLst>
          <pc:docMk/>
          <pc:sldMk cId="3053382788" sldId="284"/>
        </pc:sldMkLst>
      </pc:sldChg>
      <pc:sldChg chg="del">
        <pc:chgData name="Becky Mann" userId="eb467d60-cff5-406f-b4ef-6c0aacb48478" providerId="ADAL" clId="{974D4A53-C1E0-4A5B-9981-53D3DA0D1CC7}" dt="2018-08-27T18:38:54.494" v="48" actId="2696"/>
        <pc:sldMkLst>
          <pc:docMk/>
          <pc:sldMk cId="1503132178" sldId="285"/>
        </pc:sldMkLst>
      </pc:sldChg>
      <pc:sldChg chg="del">
        <pc:chgData name="Becky Mann" userId="eb467d60-cff5-406f-b4ef-6c0aacb48478" providerId="ADAL" clId="{974D4A53-C1E0-4A5B-9981-53D3DA0D1CC7}" dt="2018-08-27T18:38:54.567" v="50" actId="2696"/>
        <pc:sldMkLst>
          <pc:docMk/>
          <pc:sldMk cId="3587480872" sldId="286"/>
        </pc:sldMkLst>
      </pc:sldChg>
      <pc:sldChg chg="del">
        <pc:chgData name="Becky Mann" userId="eb467d60-cff5-406f-b4ef-6c0aacb48478" providerId="ADAL" clId="{974D4A53-C1E0-4A5B-9981-53D3DA0D1CC7}" dt="2018-08-27T18:38:54.223" v="40" actId="2696"/>
        <pc:sldMkLst>
          <pc:docMk/>
          <pc:sldMk cId="1660169838" sldId="287"/>
        </pc:sldMkLst>
      </pc:sldChg>
      <pc:sldChg chg="del">
        <pc:chgData name="Becky Mann" userId="eb467d60-cff5-406f-b4ef-6c0aacb48478" providerId="ADAL" clId="{974D4A53-C1E0-4A5B-9981-53D3DA0D1CC7}" dt="2018-08-27T18:38:54.258" v="41" actId="2696"/>
        <pc:sldMkLst>
          <pc:docMk/>
          <pc:sldMk cId="918966387" sldId="288"/>
        </pc:sldMkLst>
      </pc:sldChg>
      <pc:sldChg chg="del">
        <pc:chgData name="Becky Mann" userId="eb467d60-cff5-406f-b4ef-6c0aacb48478" providerId="ADAL" clId="{974D4A53-C1E0-4A5B-9981-53D3DA0D1CC7}" dt="2018-08-27T18:38:54.291" v="42" actId="2696"/>
        <pc:sldMkLst>
          <pc:docMk/>
          <pc:sldMk cId="799314670" sldId="289"/>
        </pc:sldMkLst>
      </pc:sldChg>
      <pc:sldChg chg="del">
        <pc:chgData name="Becky Mann" userId="eb467d60-cff5-406f-b4ef-6c0aacb48478" providerId="ADAL" clId="{974D4A53-C1E0-4A5B-9981-53D3DA0D1CC7}" dt="2018-08-27T18:38:54.326" v="43" actId="2696"/>
        <pc:sldMkLst>
          <pc:docMk/>
          <pc:sldMk cId="881311548" sldId="290"/>
        </pc:sldMkLst>
      </pc:sldChg>
      <pc:sldChg chg="del">
        <pc:chgData name="Becky Mann" userId="eb467d60-cff5-406f-b4ef-6c0aacb48478" providerId="ADAL" clId="{974D4A53-C1E0-4A5B-9981-53D3DA0D1CC7}" dt="2018-08-27T18:38:54.361" v="44" actId="2696"/>
        <pc:sldMkLst>
          <pc:docMk/>
          <pc:sldMk cId="579877271" sldId="291"/>
        </pc:sldMkLst>
      </pc:sldChg>
      <pc:sldChg chg="del">
        <pc:chgData name="Becky Mann" userId="eb467d60-cff5-406f-b4ef-6c0aacb48478" providerId="ADAL" clId="{974D4A53-C1E0-4A5B-9981-53D3DA0D1CC7}" dt="2018-08-27T18:38:54.435" v="46" actId="2696"/>
        <pc:sldMkLst>
          <pc:docMk/>
          <pc:sldMk cId="1924830922" sldId="292"/>
        </pc:sldMkLst>
      </pc:sldChg>
      <pc:sldChg chg="del">
        <pc:chgData name="Becky Mann" userId="eb467d60-cff5-406f-b4ef-6c0aacb48478" providerId="ADAL" clId="{974D4A53-C1E0-4A5B-9981-53D3DA0D1CC7}" dt="2018-08-27T18:38:54.465" v="47" actId="2696"/>
        <pc:sldMkLst>
          <pc:docMk/>
          <pc:sldMk cId="2559492309" sldId="293"/>
        </pc:sldMkLst>
      </pc:sldChg>
      <pc:sldChg chg="del">
        <pc:chgData name="Becky Mann" userId="eb467d60-cff5-406f-b4ef-6c0aacb48478" providerId="ADAL" clId="{974D4A53-C1E0-4A5B-9981-53D3DA0D1CC7}" dt="2018-08-27T18:38:54.532" v="49" actId="2696"/>
        <pc:sldMkLst>
          <pc:docMk/>
          <pc:sldMk cId="3842237735" sldId="294"/>
        </pc:sldMkLst>
      </pc:sldChg>
      <pc:sldChg chg="del">
        <pc:chgData name="Becky Mann" userId="eb467d60-cff5-406f-b4ef-6c0aacb48478" providerId="ADAL" clId="{974D4A53-C1E0-4A5B-9981-53D3DA0D1CC7}" dt="2018-08-27T18:38:54.605" v="51" actId="2696"/>
        <pc:sldMkLst>
          <pc:docMk/>
          <pc:sldMk cId="2909590545" sldId="295"/>
        </pc:sldMkLst>
      </pc:sldChg>
      <pc:sldChg chg="del">
        <pc:chgData name="Becky Mann" userId="eb467d60-cff5-406f-b4ef-6c0aacb48478" providerId="ADAL" clId="{974D4A53-C1E0-4A5B-9981-53D3DA0D1CC7}" dt="2018-08-27T18:38:54.632" v="52" actId="2696"/>
        <pc:sldMkLst>
          <pc:docMk/>
          <pc:sldMk cId="2190060406" sldId="296"/>
        </pc:sldMkLst>
      </pc:sldChg>
      <pc:sldChg chg="del">
        <pc:chgData name="Becky Mann" userId="eb467d60-cff5-406f-b4ef-6c0aacb48478" providerId="ADAL" clId="{974D4A53-C1E0-4A5B-9981-53D3DA0D1CC7}" dt="2018-08-27T18:38:54.697" v="54" actId="2696"/>
        <pc:sldMkLst>
          <pc:docMk/>
          <pc:sldMk cId="961067235" sldId="297"/>
        </pc:sldMkLst>
      </pc:sldChg>
      <pc:sldChg chg="del">
        <pc:chgData name="Becky Mann" userId="eb467d60-cff5-406f-b4ef-6c0aacb48478" providerId="ADAL" clId="{974D4A53-C1E0-4A5B-9981-53D3DA0D1CC7}" dt="2018-08-27T18:38:54.671" v="53" actId="2696"/>
        <pc:sldMkLst>
          <pc:docMk/>
          <pc:sldMk cId="895886636" sldId="298"/>
        </pc:sldMkLst>
      </pc:sldChg>
      <pc:sldChg chg="del">
        <pc:chgData name="Becky Mann" userId="eb467d60-cff5-406f-b4ef-6c0aacb48478" providerId="ADAL" clId="{974D4A53-C1E0-4A5B-9981-53D3DA0D1CC7}" dt="2018-08-27T18:38:54.730" v="55" actId="2696"/>
        <pc:sldMkLst>
          <pc:docMk/>
          <pc:sldMk cId="2247129780" sldId="299"/>
        </pc:sldMkLst>
      </pc:sldChg>
      <pc:sldChg chg="del">
        <pc:chgData name="Becky Mann" userId="eb467d60-cff5-406f-b4ef-6c0aacb48478" providerId="ADAL" clId="{974D4A53-C1E0-4A5B-9981-53D3DA0D1CC7}" dt="2018-08-27T18:38:54.805" v="57" actId="2696"/>
        <pc:sldMkLst>
          <pc:docMk/>
          <pc:sldMk cId="3069629363" sldId="300"/>
        </pc:sldMkLst>
      </pc:sldChg>
      <pc:sldChg chg="del">
        <pc:chgData name="Becky Mann" userId="eb467d60-cff5-406f-b4ef-6c0aacb48478" providerId="ADAL" clId="{974D4A53-C1E0-4A5B-9981-53D3DA0D1CC7}" dt="2018-08-27T18:38:54.881" v="59" actId="2696"/>
        <pc:sldMkLst>
          <pc:docMk/>
          <pc:sldMk cId="4040821978" sldId="301"/>
        </pc:sldMkLst>
      </pc:sldChg>
      <pc:sldChg chg="del">
        <pc:chgData name="Becky Mann" userId="eb467d60-cff5-406f-b4ef-6c0aacb48478" providerId="ADAL" clId="{974D4A53-C1E0-4A5B-9981-53D3DA0D1CC7}" dt="2018-08-27T18:38:54.771" v="56" actId="2696"/>
        <pc:sldMkLst>
          <pc:docMk/>
          <pc:sldMk cId="1888799458" sldId="302"/>
        </pc:sldMkLst>
      </pc:sldChg>
      <pc:sldChg chg="del">
        <pc:chgData name="Becky Mann" userId="eb467d60-cff5-406f-b4ef-6c0aacb48478" providerId="ADAL" clId="{974D4A53-C1E0-4A5B-9981-53D3DA0D1CC7}" dt="2018-08-27T18:38:54.837" v="58" actId="2696"/>
        <pc:sldMkLst>
          <pc:docMk/>
          <pc:sldMk cId="969377059" sldId="303"/>
        </pc:sldMkLst>
      </pc:sldChg>
      <pc:sldChg chg="del">
        <pc:chgData name="Becky Mann" userId="eb467d60-cff5-406f-b4ef-6c0aacb48478" providerId="ADAL" clId="{974D4A53-C1E0-4A5B-9981-53D3DA0D1CC7}" dt="2018-08-27T18:38:55.041" v="64" actId="2696"/>
        <pc:sldMkLst>
          <pc:docMk/>
          <pc:sldMk cId="1393459374" sldId="304"/>
        </pc:sldMkLst>
      </pc:sldChg>
      <pc:sldChg chg="del">
        <pc:chgData name="Becky Mann" userId="eb467d60-cff5-406f-b4ef-6c0aacb48478" providerId="ADAL" clId="{974D4A53-C1E0-4A5B-9981-53D3DA0D1CC7}" dt="2018-08-27T18:38:55.072" v="65" actId="2696"/>
        <pc:sldMkLst>
          <pc:docMk/>
          <pc:sldMk cId="3817468511" sldId="305"/>
        </pc:sldMkLst>
      </pc:sldChg>
      <pc:sldChg chg="del">
        <pc:chgData name="Becky Mann" userId="eb467d60-cff5-406f-b4ef-6c0aacb48478" providerId="ADAL" clId="{974D4A53-C1E0-4A5B-9981-53D3DA0D1CC7}" dt="2018-08-27T18:38:55.101" v="66" actId="2696"/>
        <pc:sldMkLst>
          <pc:docMk/>
          <pc:sldMk cId="2461872318" sldId="306"/>
        </pc:sldMkLst>
      </pc:sldChg>
      <pc:sldChg chg="del">
        <pc:chgData name="Becky Mann" userId="eb467d60-cff5-406f-b4ef-6c0aacb48478" providerId="ADAL" clId="{974D4A53-C1E0-4A5B-9981-53D3DA0D1CC7}" dt="2018-08-27T18:38:55.137" v="67" actId="2696"/>
        <pc:sldMkLst>
          <pc:docMk/>
          <pc:sldMk cId="3293897136" sldId="307"/>
        </pc:sldMkLst>
      </pc:sldChg>
      <pc:sldChg chg="del">
        <pc:chgData name="Becky Mann" userId="eb467d60-cff5-406f-b4ef-6c0aacb48478" providerId="ADAL" clId="{974D4A53-C1E0-4A5B-9981-53D3DA0D1CC7}" dt="2018-08-27T18:38:55.174" v="68" actId="2696"/>
        <pc:sldMkLst>
          <pc:docMk/>
          <pc:sldMk cId="2758380305" sldId="308"/>
        </pc:sldMkLst>
      </pc:sldChg>
      <pc:sldChg chg="del">
        <pc:chgData name="Becky Mann" userId="eb467d60-cff5-406f-b4ef-6c0aacb48478" providerId="ADAL" clId="{974D4A53-C1E0-4A5B-9981-53D3DA0D1CC7}" dt="2018-08-27T18:38:55.210" v="69" actId="2696"/>
        <pc:sldMkLst>
          <pc:docMk/>
          <pc:sldMk cId="3953896286" sldId="309"/>
        </pc:sldMkLst>
      </pc:sldChg>
      <pc:sldChg chg="del">
        <pc:chgData name="Becky Mann" userId="eb467d60-cff5-406f-b4ef-6c0aacb48478" providerId="ADAL" clId="{974D4A53-C1E0-4A5B-9981-53D3DA0D1CC7}" dt="2018-08-27T18:38:55.246" v="70" actId="2696"/>
        <pc:sldMkLst>
          <pc:docMk/>
          <pc:sldMk cId="3598803477" sldId="310"/>
        </pc:sldMkLst>
      </pc:sldChg>
      <pc:sldChg chg="del">
        <pc:chgData name="Becky Mann" userId="eb467d60-cff5-406f-b4ef-6c0aacb48478" providerId="ADAL" clId="{974D4A53-C1E0-4A5B-9981-53D3DA0D1CC7}" dt="2018-08-27T18:38:55.288" v="71" actId="2696"/>
        <pc:sldMkLst>
          <pc:docMk/>
          <pc:sldMk cId="1419938255" sldId="311"/>
        </pc:sldMkLst>
      </pc:sldChg>
      <pc:sldChg chg="del">
        <pc:chgData name="Becky Mann" userId="eb467d60-cff5-406f-b4ef-6c0aacb48478" providerId="ADAL" clId="{974D4A53-C1E0-4A5B-9981-53D3DA0D1CC7}" dt="2018-08-27T18:38:55.325" v="72" actId="2696"/>
        <pc:sldMkLst>
          <pc:docMk/>
          <pc:sldMk cId="787659407" sldId="312"/>
        </pc:sldMkLst>
      </pc:sldChg>
      <pc:sldChg chg="del">
        <pc:chgData name="Becky Mann" userId="eb467d60-cff5-406f-b4ef-6c0aacb48478" providerId="ADAL" clId="{974D4A53-C1E0-4A5B-9981-53D3DA0D1CC7}" dt="2018-08-27T18:38:55.395" v="74" actId="2696"/>
        <pc:sldMkLst>
          <pc:docMk/>
          <pc:sldMk cId="2265798758" sldId="313"/>
        </pc:sldMkLst>
      </pc:sldChg>
      <pc:sldChg chg="del">
        <pc:chgData name="Becky Mann" userId="eb467d60-cff5-406f-b4ef-6c0aacb48478" providerId="ADAL" clId="{974D4A53-C1E0-4A5B-9981-53D3DA0D1CC7}" dt="2018-08-27T18:38:55.440" v="75" actId="2696"/>
        <pc:sldMkLst>
          <pc:docMk/>
          <pc:sldMk cId="4200973317" sldId="314"/>
        </pc:sldMkLst>
      </pc:sldChg>
      <pc:sldChg chg="del">
        <pc:chgData name="Becky Mann" userId="eb467d60-cff5-406f-b4ef-6c0aacb48478" providerId="ADAL" clId="{974D4A53-C1E0-4A5B-9981-53D3DA0D1CC7}" dt="2018-08-27T18:38:55.362" v="73" actId="2696"/>
        <pc:sldMkLst>
          <pc:docMk/>
          <pc:sldMk cId="3283004789" sldId="315"/>
        </pc:sldMkLst>
      </pc:sldChg>
      <pc:sldChg chg="del">
        <pc:chgData name="Becky Mann" userId="eb467d60-cff5-406f-b4ef-6c0aacb48478" providerId="ADAL" clId="{974D4A53-C1E0-4A5B-9981-53D3DA0D1CC7}" dt="2018-08-27T18:38:55.623" v="80" actId="2696"/>
        <pc:sldMkLst>
          <pc:docMk/>
          <pc:sldMk cId="2024201776" sldId="316"/>
        </pc:sldMkLst>
      </pc:sldChg>
      <pc:sldChg chg="del">
        <pc:chgData name="Becky Mann" userId="eb467d60-cff5-406f-b4ef-6c0aacb48478" providerId="ADAL" clId="{974D4A53-C1E0-4A5B-9981-53D3DA0D1CC7}" dt="2018-08-27T18:38:55.815" v="85" actId="2696"/>
        <pc:sldMkLst>
          <pc:docMk/>
          <pc:sldMk cId="2250176408" sldId="317"/>
        </pc:sldMkLst>
      </pc:sldChg>
      <pc:sldChg chg="del">
        <pc:chgData name="Becky Mann" userId="eb467d60-cff5-406f-b4ef-6c0aacb48478" providerId="ADAL" clId="{974D4A53-C1E0-4A5B-9981-53D3DA0D1CC7}" dt="2018-08-27T18:38:55.856" v="86" actId="2696"/>
        <pc:sldMkLst>
          <pc:docMk/>
          <pc:sldMk cId="1498360641" sldId="318"/>
        </pc:sldMkLst>
      </pc:sldChg>
      <pc:sldChg chg="del">
        <pc:chgData name="Becky Mann" userId="eb467d60-cff5-406f-b4ef-6c0aacb48478" providerId="ADAL" clId="{974D4A53-C1E0-4A5B-9981-53D3DA0D1CC7}" dt="2018-08-27T18:38:55.896" v="87" actId="2696"/>
        <pc:sldMkLst>
          <pc:docMk/>
          <pc:sldMk cId="2115053894" sldId="319"/>
        </pc:sldMkLst>
      </pc:sldChg>
      <pc:sldChg chg="del">
        <pc:chgData name="Becky Mann" userId="eb467d60-cff5-406f-b4ef-6c0aacb48478" providerId="ADAL" clId="{974D4A53-C1E0-4A5B-9981-53D3DA0D1CC7}" dt="2018-08-27T18:38:55.930" v="88" actId="2696"/>
        <pc:sldMkLst>
          <pc:docMk/>
          <pc:sldMk cId="274512618" sldId="320"/>
        </pc:sldMkLst>
      </pc:sldChg>
      <pc:sldChg chg="del">
        <pc:chgData name="Becky Mann" userId="eb467d60-cff5-406f-b4ef-6c0aacb48478" providerId="ADAL" clId="{974D4A53-C1E0-4A5B-9981-53D3DA0D1CC7}" dt="2018-08-27T18:38:55.993" v="89" actId="2696"/>
        <pc:sldMkLst>
          <pc:docMk/>
          <pc:sldMk cId="2592657017" sldId="321"/>
        </pc:sldMkLst>
      </pc:sldChg>
      <pc:sldChg chg="del">
        <pc:chgData name="Becky Mann" userId="eb467d60-cff5-406f-b4ef-6c0aacb48478" providerId="ADAL" clId="{974D4A53-C1E0-4A5B-9981-53D3DA0D1CC7}" dt="2018-08-27T18:38:55.662" v="81" actId="2696"/>
        <pc:sldMkLst>
          <pc:docMk/>
          <pc:sldMk cId="3514270331" sldId="322"/>
        </pc:sldMkLst>
      </pc:sldChg>
      <pc:sldChg chg="del">
        <pc:chgData name="Becky Mann" userId="eb467d60-cff5-406f-b4ef-6c0aacb48478" providerId="ADAL" clId="{974D4A53-C1E0-4A5B-9981-53D3DA0D1CC7}" dt="2018-08-27T18:38:55.697" v="82" actId="2696"/>
        <pc:sldMkLst>
          <pc:docMk/>
          <pc:sldMk cId="510086316" sldId="323"/>
        </pc:sldMkLst>
      </pc:sldChg>
      <pc:sldChg chg="del">
        <pc:chgData name="Becky Mann" userId="eb467d60-cff5-406f-b4ef-6c0aacb48478" providerId="ADAL" clId="{974D4A53-C1E0-4A5B-9981-53D3DA0D1CC7}" dt="2018-08-27T18:38:55.741" v="83" actId="2696"/>
        <pc:sldMkLst>
          <pc:docMk/>
          <pc:sldMk cId="2011447127" sldId="324"/>
        </pc:sldMkLst>
      </pc:sldChg>
      <pc:sldChg chg="del">
        <pc:chgData name="Becky Mann" userId="eb467d60-cff5-406f-b4ef-6c0aacb48478" providerId="ADAL" clId="{974D4A53-C1E0-4A5B-9981-53D3DA0D1CC7}" dt="2018-08-27T18:38:55.780" v="84" actId="2696"/>
        <pc:sldMkLst>
          <pc:docMk/>
          <pc:sldMk cId="3995542301" sldId="325"/>
        </pc:sldMkLst>
      </pc:sldChg>
      <pc:sldChg chg="del">
        <pc:chgData name="Becky Mann" userId="eb467d60-cff5-406f-b4ef-6c0aacb48478" providerId="ADAL" clId="{974D4A53-C1E0-4A5B-9981-53D3DA0D1CC7}" dt="2018-08-27T18:38:56.174" v="94" actId="2696"/>
        <pc:sldMkLst>
          <pc:docMk/>
          <pc:sldMk cId="2530393652" sldId="326"/>
        </pc:sldMkLst>
      </pc:sldChg>
      <pc:sldChg chg="del">
        <pc:chgData name="Becky Mann" userId="eb467d60-cff5-406f-b4ef-6c0aacb48478" providerId="ADAL" clId="{974D4A53-C1E0-4A5B-9981-53D3DA0D1CC7}" dt="2018-08-27T18:38:56.213" v="95" actId="2696"/>
        <pc:sldMkLst>
          <pc:docMk/>
          <pc:sldMk cId="387205813" sldId="327"/>
        </pc:sldMkLst>
      </pc:sldChg>
      <pc:sldChg chg="del">
        <pc:chgData name="Becky Mann" userId="eb467d60-cff5-406f-b4ef-6c0aacb48478" providerId="ADAL" clId="{974D4A53-C1E0-4A5B-9981-53D3DA0D1CC7}" dt="2018-08-27T18:38:56.269" v="96" actId="2696"/>
        <pc:sldMkLst>
          <pc:docMk/>
          <pc:sldMk cId="3566580247" sldId="328"/>
        </pc:sldMkLst>
      </pc:sldChg>
      <pc:sldChg chg="del">
        <pc:chgData name="Becky Mann" userId="eb467d60-cff5-406f-b4ef-6c0aacb48478" providerId="ADAL" clId="{974D4A53-C1E0-4A5B-9981-53D3DA0D1CC7}" dt="2018-08-27T18:38:56.310" v="97" actId="2696"/>
        <pc:sldMkLst>
          <pc:docMk/>
          <pc:sldMk cId="272891693" sldId="329"/>
        </pc:sldMkLst>
      </pc:sldChg>
      <pc:sldChg chg="del">
        <pc:chgData name="Becky Mann" userId="eb467d60-cff5-406f-b4ef-6c0aacb48478" providerId="ADAL" clId="{974D4A53-C1E0-4A5B-9981-53D3DA0D1CC7}" dt="2018-08-27T18:38:56.348" v="98" actId="2696"/>
        <pc:sldMkLst>
          <pc:docMk/>
          <pc:sldMk cId="2684256607" sldId="330"/>
        </pc:sldMkLst>
      </pc:sldChg>
      <pc:sldChg chg="del">
        <pc:chgData name="Becky Mann" userId="eb467d60-cff5-406f-b4ef-6c0aacb48478" providerId="ADAL" clId="{974D4A53-C1E0-4A5B-9981-53D3DA0D1CC7}" dt="2018-08-27T18:38:56.386" v="99" actId="2696"/>
        <pc:sldMkLst>
          <pc:docMk/>
          <pc:sldMk cId="1022537552" sldId="331"/>
        </pc:sldMkLst>
      </pc:sldChg>
      <pc:sldChg chg="del">
        <pc:chgData name="Becky Mann" userId="eb467d60-cff5-406f-b4ef-6c0aacb48478" providerId="ADAL" clId="{974D4A53-C1E0-4A5B-9981-53D3DA0D1CC7}" dt="2018-08-27T18:38:56.416" v="100" actId="2696"/>
        <pc:sldMkLst>
          <pc:docMk/>
          <pc:sldMk cId="1346577054" sldId="332"/>
        </pc:sldMkLst>
      </pc:sldChg>
      <pc:sldChg chg="del">
        <pc:chgData name="Becky Mann" userId="eb467d60-cff5-406f-b4ef-6c0aacb48478" providerId="ADAL" clId="{974D4A53-C1E0-4A5B-9981-53D3DA0D1CC7}" dt="2018-08-27T18:38:56.456" v="101" actId="2696"/>
        <pc:sldMkLst>
          <pc:docMk/>
          <pc:sldMk cId="3191637485" sldId="333"/>
        </pc:sldMkLst>
      </pc:sldChg>
      <pc:sldChg chg="del">
        <pc:chgData name="Becky Mann" userId="eb467d60-cff5-406f-b4ef-6c0aacb48478" providerId="ADAL" clId="{974D4A53-C1E0-4A5B-9981-53D3DA0D1CC7}" dt="2018-08-27T18:38:56.497" v="102" actId="2696"/>
        <pc:sldMkLst>
          <pc:docMk/>
          <pc:sldMk cId="514820736" sldId="334"/>
        </pc:sldMkLst>
      </pc:sldChg>
      <pc:sldChg chg="del">
        <pc:chgData name="Becky Mann" userId="eb467d60-cff5-406f-b4ef-6c0aacb48478" providerId="ADAL" clId="{974D4A53-C1E0-4A5B-9981-53D3DA0D1CC7}" dt="2018-08-27T18:38:56.532" v="103" actId="2696"/>
        <pc:sldMkLst>
          <pc:docMk/>
          <pc:sldMk cId="2924405351" sldId="335"/>
        </pc:sldMkLst>
      </pc:sldChg>
      <pc:sldChg chg="del">
        <pc:chgData name="Becky Mann" userId="eb467d60-cff5-406f-b4ef-6c0aacb48478" providerId="ADAL" clId="{974D4A53-C1E0-4A5B-9981-53D3DA0D1CC7}" dt="2018-08-27T18:38:56.561" v="104" actId="2696"/>
        <pc:sldMkLst>
          <pc:docMk/>
          <pc:sldMk cId="526028123" sldId="336"/>
        </pc:sldMkLst>
      </pc:sldChg>
      <pc:sldChg chg="del">
        <pc:chgData name="Becky Mann" userId="eb467d60-cff5-406f-b4ef-6c0aacb48478" providerId="ADAL" clId="{974D4A53-C1E0-4A5B-9981-53D3DA0D1CC7}" dt="2018-08-27T18:38:56.593" v="105" actId="2696"/>
        <pc:sldMkLst>
          <pc:docMk/>
          <pc:sldMk cId="1140511554" sldId="337"/>
        </pc:sldMkLst>
      </pc:sldChg>
      <pc:sldChg chg="del">
        <pc:chgData name="Becky Mann" userId="eb467d60-cff5-406f-b4ef-6c0aacb48478" providerId="ADAL" clId="{974D4A53-C1E0-4A5B-9981-53D3DA0D1CC7}" dt="2018-08-27T18:38:56.620" v="106" actId="2696"/>
        <pc:sldMkLst>
          <pc:docMk/>
          <pc:sldMk cId="3508098653" sldId="338"/>
        </pc:sldMkLst>
      </pc:sldChg>
      <pc:sldChg chg="del">
        <pc:chgData name="Becky Mann" userId="eb467d60-cff5-406f-b4ef-6c0aacb48478" providerId="ADAL" clId="{974D4A53-C1E0-4A5B-9981-53D3DA0D1CC7}" dt="2018-08-27T18:38:56.662" v="107" actId="2696"/>
        <pc:sldMkLst>
          <pc:docMk/>
          <pc:sldMk cId="553365934" sldId="339"/>
        </pc:sldMkLst>
      </pc:sldChg>
      <pc:sldChg chg="del">
        <pc:chgData name="Becky Mann" userId="eb467d60-cff5-406f-b4ef-6c0aacb48478" providerId="ADAL" clId="{974D4A53-C1E0-4A5B-9981-53D3DA0D1CC7}" dt="2018-08-27T18:38:56.781" v="111" actId="2696"/>
        <pc:sldMkLst>
          <pc:docMk/>
          <pc:sldMk cId="3557020749" sldId="340"/>
        </pc:sldMkLst>
      </pc:sldChg>
      <pc:sldChg chg="del">
        <pc:chgData name="Becky Mann" userId="eb467d60-cff5-406f-b4ef-6c0aacb48478" providerId="ADAL" clId="{974D4A53-C1E0-4A5B-9981-53D3DA0D1CC7}" dt="2018-08-27T18:38:56.868" v="114" actId="2696"/>
        <pc:sldMkLst>
          <pc:docMk/>
          <pc:sldMk cId="636068235" sldId="341"/>
        </pc:sldMkLst>
      </pc:sldChg>
      <pc:sldChg chg="del">
        <pc:chgData name="Becky Mann" userId="eb467d60-cff5-406f-b4ef-6c0aacb48478" providerId="ADAL" clId="{974D4A53-C1E0-4A5B-9981-53D3DA0D1CC7}" dt="2018-08-27T18:38:56.815" v="112" actId="2696"/>
        <pc:sldMkLst>
          <pc:docMk/>
          <pc:sldMk cId="2302058372" sldId="342"/>
        </pc:sldMkLst>
      </pc:sldChg>
      <pc:sldChg chg="del">
        <pc:chgData name="Becky Mann" userId="eb467d60-cff5-406f-b4ef-6c0aacb48478" providerId="ADAL" clId="{974D4A53-C1E0-4A5B-9981-53D3DA0D1CC7}" dt="2018-08-27T18:38:56.839" v="113" actId="2696"/>
        <pc:sldMkLst>
          <pc:docMk/>
          <pc:sldMk cId="2072826259" sldId="343"/>
        </pc:sldMkLst>
      </pc:sldChg>
      <pc:sldChg chg="del">
        <pc:chgData name="Becky Mann" userId="eb467d60-cff5-406f-b4ef-6c0aacb48478" providerId="ADAL" clId="{974D4A53-C1E0-4A5B-9981-53D3DA0D1CC7}" dt="2018-08-27T18:38:56.896" v="115" actId="2696"/>
        <pc:sldMkLst>
          <pc:docMk/>
          <pc:sldMk cId="1293916110" sldId="344"/>
        </pc:sldMkLst>
      </pc:sldChg>
      <pc:sldChg chg="del">
        <pc:chgData name="Becky Mann" userId="eb467d60-cff5-406f-b4ef-6c0aacb48478" providerId="ADAL" clId="{974D4A53-C1E0-4A5B-9981-53D3DA0D1CC7}" dt="2018-08-27T18:38:56.927" v="116" actId="2696"/>
        <pc:sldMkLst>
          <pc:docMk/>
          <pc:sldMk cId="4202763388" sldId="345"/>
        </pc:sldMkLst>
      </pc:sldChg>
      <pc:sldChg chg="del">
        <pc:chgData name="Becky Mann" userId="eb467d60-cff5-406f-b4ef-6c0aacb48478" providerId="ADAL" clId="{974D4A53-C1E0-4A5B-9981-53D3DA0D1CC7}" dt="2018-08-27T18:38:56.962" v="117" actId="2696"/>
        <pc:sldMkLst>
          <pc:docMk/>
          <pc:sldMk cId="1880378309" sldId="346"/>
        </pc:sldMkLst>
      </pc:sldChg>
      <pc:sldChg chg="del">
        <pc:chgData name="Becky Mann" userId="eb467d60-cff5-406f-b4ef-6c0aacb48478" providerId="ADAL" clId="{974D4A53-C1E0-4A5B-9981-53D3DA0D1CC7}" dt="2018-08-27T18:38:56.996" v="118" actId="2696"/>
        <pc:sldMkLst>
          <pc:docMk/>
          <pc:sldMk cId="4207711224" sldId="347"/>
        </pc:sldMkLst>
      </pc:sldChg>
      <pc:sldChg chg="del">
        <pc:chgData name="Becky Mann" userId="eb467d60-cff5-406f-b4ef-6c0aacb48478" providerId="ADAL" clId="{974D4A53-C1E0-4A5B-9981-53D3DA0D1CC7}" dt="2018-08-27T18:38:57.023" v="119" actId="2696"/>
        <pc:sldMkLst>
          <pc:docMk/>
          <pc:sldMk cId="3142416897" sldId="348"/>
        </pc:sldMkLst>
      </pc:sldChg>
      <pc:sldChg chg="del">
        <pc:chgData name="Becky Mann" userId="eb467d60-cff5-406f-b4ef-6c0aacb48478" providerId="ADAL" clId="{974D4A53-C1E0-4A5B-9981-53D3DA0D1CC7}" dt="2018-08-27T18:38:57.053" v="120" actId="2696"/>
        <pc:sldMkLst>
          <pc:docMk/>
          <pc:sldMk cId="2005166254" sldId="349"/>
        </pc:sldMkLst>
      </pc:sldChg>
      <pc:sldChg chg="del">
        <pc:chgData name="Becky Mann" userId="eb467d60-cff5-406f-b4ef-6c0aacb48478" providerId="ADAL" clId="{974D4A53-C1E0-4A5B-9981-53D3DA0D1CC7}" dt="2018-08-27T18:38:57.107" v="122" actId="2696"/>
        <pc:sldMkLst>
          <pc:docMk/>
          <pc:sldMk cId="1078622178" sldId="350"/>
        </pc:sldMkLst>
      </pc:sldChg>
      <pc:sldChg chg="del">
        <pc:chgData name="Becky Mann" userId="eb467d60-cff5-406f-b4ef-6c0aacb48478" providerId="ADAL" clId="{974D4A53-C1E0-4A5B-9981-53D3DA0D1CC7}" dt="2018-08-27T18:38:57.080" v="121" actId="2696"/>
        <pc:sldMkLst>
          <pc:docMk/>
          <pc:sldMk cId="1917257423" sldId="352"/>
        </pc:sldMkLst>
      </pc:sldChg>
      <pc:sldChg chg="del">
        <pc:chgData name="Becky Mann" userId="eb467d60-cff5-406f-b4ef-6c0aacb48478" providerId="ADAL" clId="{974D4A53-C1E0-4A5B-9981-53D3DA0D1CC7}" dt="2018-08-27T18:38:57.149" v="123" actId="2696"/>
        <pc:sldMkLst>
          <pc:docMk/>
          <pc:sldMk cId="3942378505" sldId="353"/>
        </pc:sldMkLst>
      </pc:sldChg>
      <pc:sldChg chg="del">
        <pc:chgData name="Becky Mann" userId="eb467d60-cff5-406f-b4ef-6c0aacb48478" providerId="ADAL" clId="{974D4A53-C1E0-4A5B-9981-53D3DA0D1CC7}" dt="2018-08-27T18:38:57.282" v="128" actId="2696"/>
        <pc:sldMkLst>
          <pc:docMk/>
          <pc:sldMk cId="2017100274" sldId="354"/>
        </pc:sldMkLst>
      </pc:sldChg>
      <pc:sldChg chg="del">
        <pc:chgData name="Becky Mann" userId="eb467d60-cff5-406f-b4ef-6c0aacb48478" providerId="ADAL" clId="{974D4A53-C1E0-4A5B-9981-53D3DA0D1CC7}" dt="2018-08-27T18:38:57.307" v="129" actId="2696"/>
        <pc:sldMkLst>
          <pc:docMk/>
          <pc:sldMk cId="2404341671" sldId="355"/>
        </pc:sldMkLst>
      </pc:sldChg>
      <pc:sldChg chg="del">
        <pc:chgData name="Becky Mann" userId="eb467d60-cff5-406f-b4ef-6c0aacb48478" providerId="ADAL" clId="{974D4A53-C1E0-4A5B-9981-53D3DA0D1CC7}" dt="2018-08-27T18:38:57.347" v="130" actId="2696"/>
        <pc:sldMkLst>
          <pc:docMk/>
          <pc:sldMk cId="1912542930" sldId="356"/>
        </pc:sldMkLst>
      </pc:sldChg>
      <pc:sldChg chg="del">
        <pc:chgData name="Becky Mann" userId="eb467d60-cff5-406f-b4ef-6c0aacb48478" providerId="ADAL" clId="{974D4A53-C1E0-4A5B-9981-53D3DA0D1CC7}" dt="2018-08-27T18:38:57.373" v="131" actId="2696"/>
        <pc:sldMkLst>
          <pc:docMk/>
          <pc:sldMk cId="3471589889" sldId="357"/>
        </pc:sldMkLst>
      </pc:sldChg>
      <pc:sldChg chg="del">
        <pc:chgData name="Becky Mann" userId="eb467d60-cff5-406f-b4ef-6c0aacb48478" providerId="ADAL" clId="{974D4A53-C1E0-4A5B-9981-53D3DA0D1CC7}" dt="2018-08-27T18:38:57.406" v="132" actId="2696"/>
        <pc:sldMkLst>
          <pc:docMk/>
          <pc:sldMk cId="646177477" sldId="358"/>
        </pc:sldMkLst>
      </pc:sldChg>
      <pc:sldChg chg="del">
        <pc:chgData name="Becky Mann" userId="eb467d60-cff5-406f-b4ef-6c0aacb48478" providerId="ADAL" clId="{974D4A53-C1E0-4A5B-9981-53D3DA0D1CC7}" dt="2018-08-27T18:38:57.432" v="133" actId="2696"/>
        <pc:sldMkLst>
          <pc:docMk/>
          <pc:sldMk cId="1174526308" sldId="359"/>
        </pc:sldMkLst>
      </pc:sldChg>
      <pc:sldChg chg="del">
        <pc:chgData name="Becky Mann" userId="eb467d60-cff5-406f-b4ef-6c0aacb48478" providerId="ADAL" clId="{974D4A53-C1E0-4A5B-9981-53D3DA0D1CC7}" dt="2018-08-27T18:38:57.457" v="134" actId="2696"/>
        <pc:sldMkLst>
          <pc:docMk/>
          <pc:sldMk cId="733403810" sldId="360"/>
        </pc:sldMkLst>
      </pc:sldChg>
      <pc:sldChg chg="del">
        <pc:chgData name="Becky Mann" userId="eb467d60-cff5-406f-b4ef-6c0aacb48478" providerId="ADAL" clId="{974D4A53-C1E0-4A5B-9981-53D3DA0D1CC7}" dt="2018-08-27T18:38:57.486" v="135" actId="2696"/>
        <pc:sldMkLst>
          <pc:docMk/>
          <pc:sldMk cId="2909486730" sldId="361"/>
        </pc:sldMkLst>
      </pc:sldChg>
      <pc:sldChg chg="del">
        <pc:chgData name="Becky Mann" userId="eb467d60-cff5-406f-b4ef-6c0aacb48478" providerId="ADAL" clId="{974D4A53-C1E0-4A5B-9981-53D3DA0D1CC7}" dt="2018-08-27T18:38:57.512" v="136" actId="2696"/>
        <pc:sldMkLst>
          <pc:docMk/>
          <pc:sldMk cId="1743209285" sldId="362"/>
        </pc:sldMkLst>
      </pc:sldChg>
      <pc:sldChg chg="del">
        <pc:chgData name="Becky Mann" userId="eb467d60-cff5-406f-b4ef-6c0aacb48478" providerId="ADAL" clId="{974D4A53-C1E0-4A5B-9981-53D3DA0D1CC7}" dt="2018-08-27T18:38:57.544" v="137" actId="2696"/>
        <pc:sldMkLst>
          <pc:docMk/>
          <pc:sldMk cId="306591123" sldId="363"/>
        </pc:sldMkLst>
      </pc:sldChg>
      <pc:sldChg chg="del">
        <pc:chgData name="Becky Mann" userId="eb467d60-cff5-406f-b4ef-6c0aacb48478" providerId="ADAL" clId="{974D4A53-C1E0-4A5B-9981-53D3DA0D1CC7}" dt="2018-08-27T18:38:57.569" v="138" actId="2696"/>
        <pc:sldMkLst>
          <pc:docMk/>
          <pc:sldMk cId="1277440044" sldId="364"/>
        </pc:sldMkLst>
      </pc:sldChg>
      <pc:sldChg chg="del">
        <pc:chgData name="Becky Mann" userId="eb467d60-cff5-406f-b4ef-6c0aacb48478" providerId="ADAL" clId="{974D4A53-C1E0-4A5B-9981-53D3DA0D1CC7}" dt="2018-08-27T18:38:57.598" v="139" actId="2696"/>
        <pc:sldMkLst>
          <pc:docMk/>
          <pc:sldMk cId="599626265" sldId="365"/>
        </pc:sldMkLst>
      </pc:sldChg>
      <pc:sldChg chg="del">
        <pc:chgData name="Becky Mann" userId="eb467d60-cff5-406f-b4ef-6c0aacb48478" providerId="ADAL" clId="{974D4A53-C1E0-4A5B-9981-53D3DA0D1CC7}" dt="2018-08-27T18:38:57.625" v="140" actId="2696"/>
        <pc:sldMkLst>
          <pc:docMk/>
          <pc:sldMk cId="4187363631" sldId="366"/>
        </pc:sldMkLst>
      </pc:sldChg>
      <pc:sldChg chg="del">
        <pc:chgData name="Becky Mann" userId="eb467d60-cff5-406f-b4ef-6c0aacb48478" providerId="ADAL" clId="{974D4A53-C1E0-4A5B-9981-53D3DA0D1CC7}" dt="2018-08-27T18:38:57.653" v="141" actId="2696"/>
        <pc:sldMkLst>
          <pc:docMk/>
          <pc:sldMk cId="2832143717" sldId="367"/>
        </pc:sldMkLst>
      </pc:sldChg>
      <pc:sldChg chg="del">
        <pc:chgData name="Becky Mann" userId="eb467d60-cff5-406f-b4ef-6c0aacb48478" providerId="ADAL" clId="{974D4A53-C1E0-4A5B-9981-53D3DA0D1CC7}" dt="2018-08-27T18:38:57.693" v="142" actId="2696"/>
        <pc:sldMkLst>
          <pc:docMk/>
          <pc:sldMk cId="147050791" sldId="368"/>
        </pc:sldMkLst>
      </pc:sldChg>
      <pc:sldChg chg="del">
        <pc:chgData name="Becky Mann" userId="eb467d60-cff5-406f-b4ef-6c0aacb48478" providerId="ADAL" clId="{974D4A53-C1E0-4A5B-9981-53D3DA0D1CC7}" dt="2018-08-27T18:38:57.731" v="143" actId="2696"/>
        <pc:sldMkLst>
          <pc:docMk/>
          <pc:sldMk cId="1093469834" sldId="369"/>
        </pc:sldMkLst>
      </pc:sldChg>
      <pc:sldChg chg="del">
        <pc:chgData name="Becky Mann" userId="eb467d60-cff5-406f-b4ef-6c0aacb48478" providerId="ADAL" clId="{974D4A53-C1E0-4A5B-9981-53D3DA0D1CC7}" dt="2018-08-27T18:38:57.859" v="148" actId="2696"/>
        <pc:sldMkLst>
          <pc:docMk/>
          <pc:sldMk cId="810676959" sldId="370"/>
        </pc:sldMkLst>
      </pc:sldChg>
      <pc:sldChg chg="del">
        <pc:chgData name="Becky Mann" userId="eb467d60-cff5-406f-b4ef-6c0aacb48478" providerId="ADAL" clId="{974D4A53-C1E0-4A5B-9981-53D3DA0D1CC7}" dt="2018-08-27T18:38:57.882" v="149" actId="2696"/>
        <pc:sldMkLst>
          <pc:docMk/>
          <pc:sldMk cId="124110649" sldId="371"/>
        </pc:sldMkLst>
      </pc:sldChg>
      <pc:sldChg chg="del">
        <pc:chgData name="Becky Mann" userId="eb467d60-cff5-406f-b4ef-6c0aacb48478" providerId="ADAL" clId="{974D4A53-C1E0-4A5B-9981-53D3DA0D1CC7}" dt="2018-08-27T18:38:57.914" v="150" actId="2696"/>
        <pc:sldMkLst>
          <pc:docMk/>
          <pc:sldMk cId="4232753847" sldId="372"/>
        </pc:sldMkLst>
      </pc:sldChg>
      <pc:sldChg chg="del">
        <pc:chgData name="Becky Mann" userId="eb467d60-cff5-406f-b4ef-6c0aacb48478" providerId="ADAL" clId="{974D4A53-C1E0-4A5B-9981-53D3DA0D1CC7}" dt="2018-08-27T18:38:57.938" v="151" actId="2696"/>
        <pc:sldMkLst>
          <pc:docMk/>
          <pc:sldMk cId="2746464866" sldId="373"/>
        </pc:sldMkLst>
      </pc:sldChg>
      <pc:sldChg chg="del">
        <pc:chgData name="Becky Mann" userId="eb467d60-cff5-406f-b4ef-6c0aacb48478" providerId="ADAL" clId="{974D4A53-C1E0-4A5B-9981-53D3DA0D1CC7}" dt="2018-08-27T18:38:57.961" v="152" actId="2696"/>
        <pc:sldMkLst>
          <pc:docMk/>
          <pc:sldMk cId="2786000207" sldId="374"/>
        </pc:sldMkLst>
      </pc:sldChg>
      <pc:sldChg chg="del">
        <pc:chgData name="Becky Mann" userId="eb467d60-cff5-406f-b4ef-6c0aacb48478" providerId="ADAL" clId="{974D4A53-C1E0-4A5B-9981-53D3DA0D1CC7}" dt="2018-08-27T18:38:57.987" v="153" actId="2696"/>
        <pc:sldMkLst>
          <pc:docMk/>
          <pc:sldMk cId="1183842657" sldId="375"/>
        </pc:sldMkLst>
      </pc:sldChg>
      <pc:sldChg chg="del">
        <pc:chgData name="Becky Mann" userId="eb467d60-cff5-406f-b4ef-6c0aacb48478" providerId="ADAL" clId="{974D4A53-C1E0-4A5B-9981-53D3DA0D1CC7}" dt="2018-08-27T18:38:58.017" v="154" actId="2696"/>
        <pc:sldMkLst>
          <pc:docMk/>
          <pc:sldMk cId="1786481513" sldId="376"/>
        </pc:sldMkLst>
      </pc:sldChg>
      <pc:sldChg chg="del">
        <pc:chgData name="Becky Mann" userId="eb467d60-cff5-406f-b4ef-6c0aacb48478" providerId="ADAL" clId="{974D4A53-C1E0-4A5B-9981-53D3DA0D1CC7}" dt="2018-08-27T18:38:58.042" v="155" actId="2696"/>
        <pc:sldMkLst>
          <pc:docMk/>
          <pc:sldMk cId="458366570" sldId="377"/>
        </pc:sldMkLst>
      </pc:sldChg>
      <pc:sldChg chg="del">
        <pc:chgData name="Becky Mann" userId="eb467d60-cff5-406f-b4ef-6c0aacb48478" providerId="ADAL" clId="{974D4A53-C1E0-4A5B-9981-53D3DA0D1CC7}" dt="2018-08-27T18:38:58.072" v="156" actId="2696"/>
        <pc:sldMkLst>
          <pc:docMk/>
          <pc:sldMk cId="1142040272" sldId="378"/>
        </pc:sldMkLst>
      </pc:sldChg>
      <pc:sldChg chg="del">
        <pc:chgData name="Becky Mann" userId="eb467d60-cff5-406f-b4ef-6c0aacb48478" providerId="ADAL" clId="{974D4A53-C1E0-4A5B-9981-53D3DA0D1CC7}" dt="2018-08-27T18:38:58.095" v="157" actId="2696"/>
        <pc:sldMkLst>
          <pc:docMk/>
          <pc:sldMk cId="1067749395" sldId="379"/>
        </pc:sldMkLst>
      </pc:sldChg>
      <pc:sldChg chg="del">
        <pc:chgData name="Becky Mann" userId="eb467d60-cff5-406f-b4ef-6c0aacb48478" providerId="ADAL" clId="{974D4A53-C1E0-4A5B-9981-53D3DA0D1CC7}" dt="2018-08-27T18:38:58.117" v="158" actId="2696"/>
        <pc:sldMkLst>
          <pc:docMk/>
          <pc:sldMk cId="156482934" sldId="380"/>
        </pc:sldMkLst>
      </pc:sldChg>
      <pc:sldChg chg="del">
        <pc:chgData name="Becky Mann" userId="eb467d60-cff5-406f-b4ef-6c0aacb48478" providerId="ADAL" clId="{974D4A53-C1E0-4A5B-9981-53D3DA0D1CC7}" dt="2018-08-27T18:38:58.149" v="159" actId="2696"/>
        <pc:sldMkLst>
          <pc:docMk/>
          <pc:sldMk cId="779547280" sldId="381"/>
        </pc:sldMkLst>
      </pc:sldChg>
      <pc:sldChg chg="del">
        <pc:chgData name="Becky Mann" userId="eb467d60-cff5-406f-b4ef-6c0aacb48478" providerId="ADAL" clId="{974D4A53-C1E0-4A5B-9981-53D3DA0D1CC7}" dt="2018-08-27T18:38:58.189" v="160" actId="2696"/>
        <pc:sldMkLst>
          <pc:docMk/>
          <pc:sldMk cId="4075920877" sldId="382"/>
        </pc:sldMkLst>
      </pc:sldChg>
      <pc:sldChg chg="del">
        <pc:chgData name="Becky Mann" userId="eb467d60-cff5-406f-b4ef-6c0aacb48478" providerId="ADAL" clId="{974D4A53-C1E0-4A5B-9981-53D3DA0D1CC7}" dt="2018-08-27T18:38:58.331" v="165" actId="2696"/>
        <pc:sldMkLst>
          <pc:docMk/>
          <pc:sldMk cId="100985728" sldId="383"/>
        </pc:sldMkLst>
      </pc:sldChg>
      <pc:sldChg chg="del">
        <pc:chgData name="Becky Mann" userId="eb467d60-cff5-406f-b4ef-6c0aacb48478" providerId="ADAL" clId="{974D4A53-C1E0-4A5B-9981-53D3DA0D1CC7}" dt="2018-08-27T18:38:58.351" v="166" actId="2696"/>
        <pc:sldMkLst>
          <pc:docMk/>
          <pc:sldMk cId="2414047224" sldId="384"/>
        </pc:sldMkLst>
      </pc:sldChg>
      <pc:sldChg chg="del">
        <pc:chgData name="Becky Mann" userId="eb467d60-cff5-406f-b4ef-6c0aacb48478" providerId="ADAL" clId="{974D4A53-C1E0-4A5B-9981-53D3DA0D1CC7}" dt="2018-08-27T18:38:58.375" v="167" actId="2696"/>
        <pc:sldMkLst>
          <pc:docMk/>
          <pc:sldMk cId="403897518" sldId="385"/>
        </pc:sldMkLst>
      </pc:sldChg>
      <pc:sldChg chg="del">
        <pc:chgData name="Becky Mann" userId="eb467d60-cff5-406f-b4ef-6c0aacb48478" providerId="ADAL" clId="{974D4A53-C1E0-4A5B-9981-53D3DA0D1CC7}" dt="2018-08-27T18:38:58.404" v="168" actId="2696"/>
        <pc:sldMkLst>
          <pc:docMk/>
          <pc:sldMk cId="3839513269" sldId="386"/>
        </pc:sldMkLst>
      </pc:sldChg>
      <pc:sldChg chg="del">
        <pc:chgData name="Becky Mann" userId="eb467d60-cff5-406f-b4ef-6c0aacb48478" providerId="ADAL" clId="{974D4A53-C1E0-4A5B-9981-53D3DA0D1CC7}" dt="2018-08-27T18:38:58.485" v="171" actId="2696"/>
        <pc:sldMkLst>
          <pc:docMk/>
          <pc:sldMk cId="580810785" sldId="387"/>
        </pc:sldMkLst>
      </pc:sldChg>
      <pc:sldChg chg="del">
        <pc:chgData name="Becky Mann" userId="eb467d60-cff5-406f-b4ef-6c0aacb48478" providerId="ADAL" clId="{974D4A53-C1E0-4A5B-9981-53D3DA0D1CC7}" dt="2018-08-27T18:38:58.437" v="169" actId="2696"/>
        <pc:sldMkLst>
          <pc:docMk/>
          <pc:sldMk cId="3276670665" sldId="388"/>
        </pc:sldMkLst>
      </pc:sldChg>
      <pc:sldChg chg="del">
        <pc:chgData name="Becky Mann" userId="eb467d60-cff5-406f-b4ef-6c0aacb48478" providerId="ADAL" clId="{974D4A53-C1E0-4A5B-9981-53D3DA0D1CC7}" dt="2018-08-27T18:38:58.457" v="170" actId="2696"/>
        <pc:sldMkLst>
          <pc:docMk/>
          <pc:sldMk cId="1526239067" sldId="389"/>
        </pc:sldMkLst>
      </pc:sldChg>
      <pc:sldChg chg="del">
        <pc:chgData name="Becky Mann" userId="eb467d60-cff5-406f-b4ef-6c0aacb48478" providerId="ADAL" clId="{974D4A53-C1E0-4A5B-9981-53D3DA0D1CC7}" dt="2018-08-27T18:38:58.507" v="172" actId="2696"/>
        <pc:sldMkLst>
          <pc:docMk/>
          <pc:sldMk cId="1668048944" sldId="390"/>
        </pc:sldMkLst>
      </pc:sldChg>
      <pc:sldChg chg="del">
        <pc:chgData name="Becky Mann" userId="eb467d60-cff5-406f-b4ef-6c0aacb48478" providerId="ADAL" clId="{974D4A53-C1E0-4A5B-9981-53D3DA0D1CC7}" dt="2018-08-27T18:38:58.533" v="173" actId="2696"/>
        <pc:sldMkLst>
          <pc:docMk/>
          <pc:sldMk cId="3069969971" sldId="391"/>
        </pc:sldMkLst>
      </pc:sldChg>
      <pc:sldChg chg="del">
        <pc:chgData name="Becky Mann" userId="eb467d60-cff5-406f-b4ef-6c0aacb48478" providerId="ADAL" clId="{974D4A53-C1E0-4A5B-9981-53D3DA0D1CC7}" dt="2018-08-27T18:38:58.566" v="174" actId="2696"/>
        <pc:sldMkLst>
          <pc:docMk/>
          <pc:sldMk cId="3666778671" sldId="392"/>
        </pc:sldMkLst>
      </pc:sldChg>
      <pc:sldChg chg="del">
        <pc:chgData name="Becky Mann" userId="eb467d60-cff5-406f-b4ef-6c0aacb48478" providerId="ADAL" clId="{974D4A53-C1E0-4A5B-9981-53D3DA0D1CC7}" dt="2018-08-27T18:38:58.598" v="175" actId="2696"/>
        <pc:sldMkLst>
          <pc:docMk/>
          <pc:sldMk cId="653740224" sldId="394"/>
        </pc:sldMkLst>
      </pc:sldChg>
      <pc:sldChg chg="del">
        <pc:chgData name="Becky Mann" userId="eb467d60-cff5-406f-b4ef-6c0aacb48478" providerId="ADAL" clId="{974D4A53-C1E0-4A5B-9981-53D3DA0D1CC7}" dt="2018-08-27T18:38:58.626" v="176" actId="2696"/>
        <pc:sldMkLst>
          <pc:docMk/>
          <pc:sldMk cId="3811986630" sldId="395"/>
        </pc:sldMkLst>
      </pc:sldChg>
      <pc:sldChg chg="del">
        <pc:chgData name="Becky Mann" userId="eb467d60-cff5-406f-b4ef-6c0aacb48478" providerId="ADAL" clId="{974D4A53-C1E0-4A5B-9981-53D3DA0D1CC7}" dt="2018-08-27T18:38:58.649" v="177" actId="2696"/>
        <pc:sldMkLst>
          <pc:docMk/>
          <pc:sldMk cId="4252619422" sldId="396"/>
        </pc:sldMkLst>
      </pc:sldChg>
      <pc:sldChg chg="del">
        <pc:chgData name="Becky Mann" userId="eb467d60-cff5-406f-b4ef-6c0aacb48478" providerId="ADAL" clId="{974D4A53-C1E0-4A5B-9981-53D3DA0D1CC7}" dt="2018-08-27T18:38:58.673" v="178" actId="2696"/>
        <pc:sldMkLst>
          <pc:docMk/>
          <pc:sldMk cId="218590653" sldId="397"/>
        </pc:sldMkLst>
      </pc:sldChg>
      <pc:sldChg chg="del">
        <pc:chgData name="Becky Mann" userId="eb467d60-cff5-406f-b4ef-6c0aacb48478" providerId="ADAL" clId="{974D4A53-C1E0-4A5B-9981-53D3DA0D1CC7}" dt="2018-08-27T18:38:58.692" v="179" actId="2696"/>
        <pc:sldMkLst>
          <pc:docMk/>
          <pc:sldMk cId="3952487807" sldId="398"/>
        </pc:sldMkLst>
      </pc:sldChg>
      <pc:sldChg chg="del">
        <pc:chgData name="Becky Mann" userId="eb467d60-cff5-406f-b4ef-6c0aacb48478" providerId="ADAL" clId="{974D4A53-C1E0-4A5B-9981-53D3DA0D1CC7}" dt="2018-08-27T18:38:58.711" v="180" actId="2696"/>
        <pc:sldMkLst>
          <pc:docMk/>
          <pc:sldMk cId="1426532044" sldId="399"/>
        </pc:sldMkLst>
      </pc:sldChg>
      <pc:sldChg chg="del">
        <pc:chgData name="Becky Mann" userId="eb467d60-cff5-406f-b4ef-6c0aacb48478" providerId="ADAL" clId="{974D4A53-C1E0-4A5B-9981-53D3DA0D1CC7}" dt="2018-08-27T18:38:58.745" v="181" actId="2696"/>
        <pc:sldMkLst>
          <pc:docMk/>
          <pc:sldMk cId="1493777223" sldId="400"/>
        </pc:sldMkLst>
      </pc:sldChg>
      <pc:sldChg chg="del">
        <pc:chgData name="Becky Mann" userId="eb467d60-cff5-406f-b4ef-6c0aacb48478" providerId="ADAL" clId="{974D4A53-C1E0-4A5B-9981-53D3DA0D1CC7}" dt="2018-08-27T18:38:58.850" v="186" actId="2696"/>
        <pc:sldMkLst>
          <pc:docMk/>
          <pc:sldMk cId="2133058261" sldId="401"/>
        </pc:sldMkLst>
      </pc:sldChg>
      <pc:sldChg chg="del">
        <pc:chgData name="Becky Mann" userId="eb467d60-cff5-406f-b4ef-6c0aacb48478" providerId="ADAL" clId="{974D4A53-C1E0-4A5B-9981-53D3DA0D1CC7}" dt="2018-08-27T18:38:58.873" v="187" actId="2696"/>
        <pc:sldMkLst>
          <pc:docMk/>
          <pc:sldMk cId="549680128" sldId="402"/>
        </pc:sldMkLst>
      </pc:sldChg>
      <pc:sldChg chg="del">
        <pc:chgData name="Becky Mann" userId="eb467d60-cff5-406f-b4ef-6c0aacb48478" providerId="ADAL" clId="{974D4A53-C1E0-4A5B-9981-53D3DA0D1CC7}" dt="2018-08-27T18:38:58.895" v="188" actId="2696"/>
        <pc:sldMkLst>
          <pc:docMk/>
          <pc:sldMk cId="1052748168" sldId="403"/>
        </pc:sldMkLst>
      </pc:sldChg>
      <pc:sldChg chg="del">
        <pc:chgData name="Becky Mann" userId="eb467d60-cff5-406f-b4ef-6c0aacb48478" providerId="ADAL" clId="{974D4A53-C1E0-4A5B-9981-53D3DA0D1CC7}" dt="2018-08-27T18:38:58.915" v="189" actId="2696"/>
        <pc:sldMkLst>
          <pc:docMk/>
          <pc:sldMk cId="1528606139" sldId="404"/>
        </pc:sldMkLst>
      </pc:sldChg>
      <pc:sldChg chg="del">
        <pc:chgData name="Becky Mann" userId="eb467d60-cff5-406f-b4ef-6c0aacb48478" providerId="ADAL" clId="{974D4A53-C1E0-4A5B-9981-53D3DA0D1CC7}" dt="2018-08-27T18:38:58.944" v="190" actId="2696"/>
        <pc:sldMkLst>
          <pc:docMk/>
          <pc:sldMk cId="2725679034" sldId="405"/>
        </pc:sldMkLst>
      </pc:sldChg>
      <pc:sldChg chg="del">
        <pc:chgData name="Becky Mann" userId="eb467d60-cff5-406f-b4ef-6c0aacb48478" providerId="ADAL" clId="{974D4A53-C1E0-4A5B-9981-53D3DA0D1CC7}" dt="2018-08-27T18:38:58.969" v="191" actId="2696"/>
        <pc:sldMkLst>
          <pc:docMk/>
          <pc:sldMk cId="1676435428" sldId="406"/>
        </pc:sldMkLst>
      </pc:sldChg>
      <pc:sldChg chg="del">
        <pc:chgData name="Becky Mann" userId="eb467d60-cff5-406f-b4ef-6c0aacb48478" providerId="ADAL" clId="{974D4A53-C1E0-4A5B-9981-53D3DA0D1CC7}" dt="2018-08-27T18:38:58.996" v="192" actId="2696"/>
        <pc:sldMkLst>
          <pc:docMk/>
          <pc:sldMk cId="1588431064" sldId="407"/>
        </pc:sldMkLst>
      </pc:sldChg>
      <pc:sldChg chg="del">
        <pc:chgData name="Becky Mann" userId="eb467d60-cff5-406f-b4ef-6c0aacb48478" providerId="ADAL" clId="{974D4A53-C1E0-4A5B-9981-53D3DA0D1CC7}" dt="2018-08-27T18:38:59.018" v="193" actId="2696"/>
        <pc:sldMkLst>
          <pc:docMk/>
          <pc:sldMk cId="213056216" sldId="408"/>
        </pc:sldMkLst>
      </pc:sldChg>
      <pc:sldChg chg="del">
        <pc:chgData name="Becky Mann" userId="eb467d60-cff5-406f-b4ef-6c0aacb48478" providerId="ADAL" clId="{974D4A53-C1E0-4A5B-9981-53D3DA0D1CC7}" dt="2018-08-27T18:38:59.046" v="194" actId="2696"/>
        <pc:sldMkLst>
          <pc:docMk/>
          <pc:sldMk cId="2165304213" sldId="409"/>
        </pc:sldMkLst>
      </pc:sldChg>
      <pc:sldChg chg="del">
        <pc:chgData name="Becky Mann" userId="eb467d60-cff5-406f-b4ef-6c0aacb48478" providerId="ADAL" clId="{974D4A53-C1E0-4A5B-9981-53D3DA0D1CC7}" dt="2018-08-27T18:38:59.077" v="195" actId="2696"/>
        <pc:sldMkLst>
          <pc:docMk/>
          <pc:sldMk cId="1333485679" sldId="410"/>
        </pc:sldMkLst>
      </pc:sldChg>
      <pc:sldChg chg="del">
        <pc:chgData name="Becky Mann" userId="eb467d60-cff5-406f-b4ef-6c0aacb48478" providerId="ADAL" clId="{974D4A53-C1E0-4A5B-9981-53D3DA0D1CC7}" dt="2018-08-27T18:38:59.098" v="196" actId="2696"/>
        <pc:sldMkLst>
          <pc:docMk/>
          <pc:sldMk cId="1966783635" sldId="411"/>
        </pc:sldMkLst>
      </pc:sldChg>
      <pc:sldChg chg="del">
        <pc:chgData name="Becky Mann" userId="eb467d60-cff5-406f-b4ef-6c0aacb48478" providerId="ADAL" clId="{974D4A53-C1E0-4A5B-9981-53D3DA0D1CC7}" dt="2018-08-27T18:38:59.115" v="197" actId="2696"/>
        <pc:sldMkLst>
          <pc:docMk/>
          <pc:sldMk cId="2439636304" sldId="412"/>
        </pc:sldMkLst>
      </pc:sldChg>
      <pc:sldChg chg="del">
        <pc:chgData name="Becky Mann" userId="eb467d60-cff5-406f-b4ef-6c0aacb48478" providerId="ADAL" clId="{974D4A53-C1E0-4A5B-9981-53D3DA0D1CC7}" dt="2018-08-27T18:38:59.135" v="198" actId="2696"/>
        <pc:sldMkLst>
          <pc:docMk/>
          <pc:sldMk cId="3067068883" sldId="413"/>
        </pc:sldMkLst>
      </pc:sldChg>
      <pc:sldChg chg="del">
        <pc:chgData name="Becky Mann" userId="eb467d60-cff5-406f-b4ef-6c0aacb48478" providerId="ADAL" clId="{974D4A53-C1E0-4A5B-9981-53D3DA0D1CC7}" dt="2018-08-27T18:38:59.158" v="199" actId="2696"/>
        <pc:sldMkLst>
          <pc:docMk/>
          <pc:sldMk cId="3735779870" sldId="414"/>
        </pc:sldMkLst>
      </pc:sldChg>
      <pc:sldChg chg="del">
        <pc:chgData name="Becky Mann" userId="eb467d60-cff5-406f-b4ef-6c0aacb48478" providerId="ADAL" clId="{974D4A53-C1E0-4A5B-9981-53D3DA0D1CC7}" dt="2018-08-27T18:38:59.182" v="200" actId="2696"/>
        <pc:sldMkLst>
          <pc:docMk/>
          <pc:sldMk cId="3840062188" sldId="415"/>
        </pc:sldMkLst>
      </pc:sldChg>
      <pc:sldChg chg="del">
        <pc:chgData name="Becky Mann" userId="eb467d60-cff5-406f-b4ef-6c0aacb48478" providerId="ADAL" clId="{974D4A53-C1E0-4A5B-9981-53D3DA0D1CC7}" dt="2018-08-27T18:38:59.208" v="201" actId="2696"/>
        <pc:sldMkLst>
          <pc:docMk/>
          <pc:sldMk cId="2231767421" sldId="416"/>
        </pc:sldMkLst>
      </pc:sldChg>
      <pc:sldChg chg="del">
        <pc:chgData name="Becky Mann" userId="eb467d60-cff5-406f-b4ef-6c0aacb48478" providerId="ADAL" clId="{974D4A53-C1E0-4A5B-9981-53D3DA0D1CC7}" dt="2018-08-27T18:38:59.234" v="202" actId="2696"/>
        <pc:sldMkLst>
          <pc:docMk/>
          <pc:sldMk cId="1173372153" sldId="417"/>
        </pc:sldMkLst>
      </pc:sldChg>
      <pc:sldChg chg="del">
        <pc:chgData name="Becky Mann" userId="eb467d60-cff5-406f-b4ef-6c0aacb48478" providerId="ADAL" clId="{974D4A53-C1E0-4A5B-9981-53D3DA0D1CC7}" dt="2018-08-27T18:38:59.268" v="203" actId="2696"/>
        <pc:sldMkLst>
          <pc:docMk/>
          <pc:sldMk cId="4252594330" sldId="418"/>
        </pc:sldMkLst>
      </pc:sldChg>
      <pc:sldChg chg="del">
        <pc:chgData name="Becky Mann" userId="eb467d60-cff5-406f-b4ef-6c0aacb48478" providerId="ADAL" clId="{974D4A53-C1E0-4A5B-9981-53D3DA0D1CC7}" dt="2018-08-27T18:38:59.384" v="208" actId="2696"/>
        <pc:sldMkLst>
          <pc:docMk/>
          <pc:sldMk cId="897927216" sldId="419"/>
        </pc:sldMkLst>
      </pc:sldChg>
      <pc:sldChg chg="del">
        <pc:chgData name="Becky Mann" userId="eb467d60-cff5-406f-b4ef-6c0aacb48478" providerId="ADAL" clId="{974D4A53-C1E0-4A5B-9981-53D3DA0D1CC7}" dt="2018-08-27T18:38:59.409" v="209" actId="2696"/>
        <pc:sldMkLst>
          <pc:docMk/>
          <pc:sldMk cId="1709576801" sldId="420"/>
        </pc:sldMkLst>
      </pc:sldChg>
      <pc:sldChg chg="del">
        <pc:chgData name="Becky Mann" userId="eb467d60-cff5-406f-b4ef-6c0aacb48478" providerId="ADAL" clId="{974D4A53-C1E0-4A5B-9981-53D3DA0D1CC7}" dt="2018-08-27T18:38:59.426" v="210" actId="2696"/>
        <pc:sldMkLst>
          <pc:docMk/>
          <pc:sldMk cId="532547650" sldId="421"/>
        </pc:sldMkLst>
      </pc:sldChg>
      <pc:sldChg chg="del">
        <pc:chgData name="Becky Mann" userId="eb467d60-cff5-406f-b4ef-6c0aacb48478" providerId="ADAL" clId="{974D4A53-C1E0-4A5B-9981-53D3DA0D1CC7}" dt="2018-08-27T18:38:59.447" v="211" actId="2696"/>
        <pc:sldMkLst>
          <pc:docMk/>
          <pc:sldMk cId="1648694189" sldId="422"/>
        </pc:sldMkLst>
      </pc:sldChg>
      <pc:sldChg chg="del">
        <pc:chgData name="Becky Mann" userId="eb467d60-cff5-406f-b4ef-6c0aacb48478" providerId="ADAL" clId="{974D4A53-C1E0-4A5B-9981-53D3DA0D1CC7}" dt="2018-08-27T18:38:59.466" v="212" actId="2696"/>
        <pc:sldMkLst>
          <pc:docMk/>
          <pc:sldMk cId="3187844877" sldId="423"/>
        </pc:sldMkLst>
      </pc:sldChg>
      <pc:sldChg chg="del">
        <pc:chgData name="Becky Mann" userId="eb467d60-cff5-406f-b4ef-6c0aacb48478" providerId="ADAL" clId="{974D4A53-C1E0-4A5B-9981-53D3DA0D1CC7}" dt="2018-08-27T18:38:59.482" v="213" actId="2696"/>
        <pc:sldMkLst>
          <pc:docMk/>
          <pc:sldMk cId="2489896878" sldId="424"/>
        </pc:sldMkLst>
      </pc:sldChg>
      <pc:sldChg chg="del">
        <pc:chgData name="Becky Mann" userId="eb467d60-cff5-406f-b4ef-6c0aacb48478" providerId="ADAL" clId="{974D4A53-C1E0-4A5B-9981-53D3DA0D1CC7}" dt="2018-08-27T18:38:59.505" v="214" actId="2696"/>
        <pc:sldMkLst>
          <pc:docMk/>
          <pc:sldMk cId="592691565" sldId="425"/>
        </pc:sldMkLst>
      </pc:sldChg>
      <pc:sldChg chg="del">
        <pc:chgData name="Becky Mann" userId="eb467d60-cff5-406f-b4ef-6c0aacb48478" providerId="ADAL" clId="{974D4A53-C1E0-4A5B-9981-53D3DA0D1CC7}" dt="2018-08-27T18:38:59.525" v="215" actId="2696"/>
        <pc:sldMkLst>
          <pc:docMk/>
          <pc:sldMk cId="1198362573" sldId="426"/>
        </pc:sldMkLst>
      </pc:sldChg>
      <pc:sldChg chg="del">
        <pc:chgData name="Becky Mann" userId="eb467d60-cff5-406f-b4ef-6c0aacb48478" providerId="ADAL" clId="{974D4A53-C1E0-4A5B-9981-53D3DA0D1CC7}" dt="2018-08-27T18:38:59.547" v="216" actId="2696"/>
        <pc:sldMkLst>
          <pc:docMk/>
          <pc:sldMk cId="2846104994" sldId="427"/>
        </pc:sldMkLst>
      </pc:sldChg>
      <pc:sldChg chg="del">
        <pc:chgData name="Becky Mann" userId="eb467d60-cff5-406f-b4ef-6c0aacb48478" providerId="ADAL" clId="{974D4A53-C1E0-4A5B-9981-53D3DA0D1CC7}" dt="2018-08-27T18:38:59.577" v="217" actId="2696"/>
        <pc:sldMkLst>
          <pc:docMk/>
          <pc:sldMk cId="1522275279" sldId="428"/>
        </pc:sldMkLst>
      </pc:sldChg>
      <pc:sldChg chg="del">
        <pc:chgData name="Becky Mann" userId="eb467d60-cff5-406f-b4ef-6c0aacb48478" providerId="ADAL" clId="{974D4A53-C1E0-4A5B-9981-53D3DA0D1CC7}" dt="2018-08-27T18:38:59.599" v="218" actId="2696"/>
        <pc:sldMkLst>
          <pc:docMk/>
          <pc:sldMk cId="1386971099" sldId="429"/>
        </pc:sldMkLst>
      </pc:sldChg>
      <pc:sldChg chg="del">
        <pc:chgData name="Becky Mann" userId="eb467d60-cff5-406f-b4ef-6c0aacb48478" providerId="ADAL" clId="{974D4A53-C1E0-4A5B-9981-53D3DA0D1CC7}" dt="2018-08-27T18:38:59.629" v="219" actId="2696"/>
        <pc:sldMkLst>
          <pc:docMk/>
          <pc:sldMk cId="3168881064" sldId="430"/>
        </pc:sldMkLst>
      </pc:sldChg>
      <pc:sldChg chg="del">
        <pc:chgData name="Becky Mann" userId="eb467d60-cff5-406f-b4ef-6c0aacb48478" providerId="ADAL" clId="{974D4A53-C1E0-4A5B-9981-53D3DA0D1CC7}" dt="2018-08-27T18:38:59.650" v="220" actId="2696"/>
        <pc:sldMkLst>
          <pc:docMk/>
          <pc:sldMk cId="2814655718" sldId="431"/>
        </pc:sldMkLst>
      </pc:sldChg>
      <pc:sldChg chg="del">
        <pc:chgData name="Becky Mann" userId="eb467d60-cff5-406f-b4ef-6c0aacb48478" providerId="ADAL" clId="{974D4A53-C1E0-4A5B-9981-53D3DA0D1CC7}" dt="2018-08-27T18:38:59.674" v="221" actId="2696"/>
        <pc:sldMkLst>
          <pc:docMk/>
          <pc:sldMk cId="2986897129" sldId="432"/>
        </pc:sldMkLst>
      </pc:sldChg>
      <pc:sldChg chg="del">
        <pc:chgData name="Becky Mann" userId="eb467d60-cff5-406f-b4ef-6c0aacb48478" providerId="ADAL" clId="{974D4A53-C1E0-4A5B-9981-53D3DA0D1CC7}" dt="2018-08-27T18:38:59.690" v="222" actId="2696"/>
        <pc:sldMkLst>
          <pc:docMk/>
          <pc:sldMk cId="4093698988" sldId="433"/>
        </pc:sldMkLst>
      </pc:sldChg>
      <pc:sldChg chg="del">
        <pc:chgData name="Becky Mann" userId="eb467d60-cff5-406f-b4ef-6c0aacb48478" providerId="ADAL" clId="{974D4A53-C1E0-4A5B-9981-53D3DA0D1CC7}" dt="2018-08-27T18:38:59.709" v="223" actId="2696"/>
        <pc:sldMkLst>
          <pc:docMk/>
          <pc:sldMk cId="1313515646" sldId="434"/>
        </pc:sldMkLst>
      </pc:sldChg>
      <pc:sldChg chg="del">
        <pc:chgData name="Becky Mann" userId="eb467d60-cff5-406f-b4ef-6c0aacb48478" providerId="ADAL" clId="{974D4A53-C1E0-4A5B-9981-53D3DA0D1CC7}" dt="2018-08-27T18:38:59.733" v="224" actId="2696"/>
        <pc:sldMkLst>
          <pc:docMk/>
          <pc:sldMk cId="3549605217" sldId="435"/>
        </pc:sldMkLst>
      </pc:sldChg>
      <pc:sldChg chg="del">
        <pc:chgData name="Becky Mann" userId="eb467d60-cff5-406f-b4ef-6c0aacb48478" providerId="ADAL" clId="{974D4A53-C1E0-4A5B-9981-53D3DA0D1CC7}" dt="2018-08-27T18:38:59.750" v="225" actId="2696"/>
        <pc:sldMkLst>
          <pc:docMk/>
          <pc:sldMk cId="2443768446" sldId="436"/>
        </pc:sldMkLst>
      </pc:sldChg>
      <pc:sldChg chg="del">
        <pc:chgData name="Becky Mann" userId="eb467d60-cff5-406f-b4ef-6c0aacb48478" providerId="ADAL" clId="{974D4A53-C1E0-4A5B-9981-53D3DA0D1CC7}" dt="2018-08-27T18:38:59.795" v="226" actId="2696"/>
        <pc:sldMkLst>
          <pc:docMk/>
          <pc:sldMk cId="1314275521" sldId="437"/>
        </pc:sldMkLst>
      </pc:sldChg>
      <pc:sldChg chg="del">
        <pc:chgData name="Becky Mann" userId="eb467d60-cff5-406f-b4ef-6c0aacb48478" providerId="ADAL" clId="{974D4A53-C1E0-4A5B-9981-53D3DA0D1CC7}" dt="2018-08-27T18:38:59.912" v="231" actId="2696"/>
        <pc:sldMkLst>
          <pc:docMk/>
          <pc:sldMk cId="2264035688" sldId="438"/>
        </pc:sldMkLst>
      </pc:sldChg>
      <pc:sldChg chg="del">
        <pc:chgData name="Becky Mann" userId="eb467d60-cff5-406f-b4ef-6c0aacb48478" providerId="ADAL" clId="{974D4A53-C1E0-4A5B-9981-53D3DA0D1CC7}" dt="2018-08-27T18:38:59.933" v="232" actId="2696"/>
        <pc:sldMkLst>
          <pc:docMk/>
          <pc:sldMk cId="2575336051" sldId="439"/>
        </pc:sldMkLst>
      </pc:sldChg>
      <pc:sldChg chg="del">
        <pc:chgData name="Becky Mann" userId="eb467d60-cff5-406f-b4ef-6c0aacb48478" providerId="ADAL" clId="{974D4A53-C1E0-4A5B-9981-53D3DA0D1CC7}" dt="2018-08-27T18:38:59.951" v="233" actId="2696"/>
        <pc:sldMkLst>
          <pc:docMk/>
          <pc:sldMk cId="3671239402" sldId="440"/>
        </pc:sldMkLst>
      </pc:sldChg>
      <pc:sldChg chg="del">
        <pc:chgData name="Becky Mann" userId="eb467d60-cff5-406f-b4ef-6c0aacb48478" providerId="ADAL" clId="{974D4A53-C1E0-4A5B-9981-53D3DA0D1CC7}" dt="2018-08-27T18:38:59.977" v="234" actId="2696"/>
        <pc:sldMkLst>
          <pc:docMk/>
          <pc:sldMk cId="2991938536" sldId="441"/>
        </pc:sldMkLst>
      </pc:sldChg>
      <pc:sldChg chg="del">
        <pc:chgData name="Becky Mann" userId="eb467d60-cff5-406f-b4ef-6c0aacb48478" providerId="ADAL" clId="{974D4A53-C1E0-4A5B-9981-53D3DA0D1CC7}" dt="2018-08-27T18:39:00.022" v="236" actId="2696"/>
        <pc:sldMkLst>
          <pc:docMk/>
          <pc:sldMk cId="3535044267" sldId="442"/>
        </pc:sldMkLst>
      </pc:sldChg>
      <pc:sldChg chg="del">
        <pc:chgData name="Becky Mann" userId="eb467d60-cff5-406f-b4ef-6c0aacb48478" providerId="ADAL" clId="{974D4A53-C1E0-4A5B-9981-53D3DA0D1CC7}" dt="2018-08-27T18:39:00.073" v="238" actId="2696"/>
        <pc:sldMkLst>
          <pc:docMk/>
          <pc:sldMk cId="208215056" sldId="443"/>
        </pc:sldMkLst>
      </pc:sldChg>
      <pc:sldChg chg="del">
        <pc:chgData name="Becky Mann" userId="eb467d60-cff5-406f-b4ef-6c0aacb48478" providerId="ADAL" clId="{974D4A53-C1E0-4A5B-9981-53D3DA0D1CC7}" dt="2018-08-27T18:38:59.998" v="235" actId="2696"/>
        <pc:sldMkLst>
          <pc:docMk/>
          <pc:sldMk cId="1442046283" sldId="444"/>
        </pc:sldMkLst>
      </pc:sldChg>
      <pc:sldChg chg="del">
        <pc:chgData name="Becky Mann" userId="eb467d60-cff5-406f-b4ef-6c0aacb48478" providerId="ADAL" clId="{974D4A53-C1E0-4A5B-9981-53D3DA0D1CC7}" dt="2018-08-27T18:39:00.044" v="237" actId="2696"/>
        <pc:sldMkLst>
          <pc:docMk/>
          <pc:sldMk cId="2357951715" sldId="445"/>
        </pc:sldMkLst>
      </pc:sldChg>
      <pc:sldChg chg="del">
        <pc:chgData name="Becky Mann" userId="eb467d60-cff5-406f-b4ef-6c0aacb48478" providerId="ADAL" clId="{974D4A53-C1E0-4A5B-9981-53D3DA0D1CC7}" dt="2018-08-27T18:39:00.174" v="243" actId="2696"/>
        <pc:sldMkLst>
          <pc:docMk/>
          <pc:sldMk cId="3533882879" sldId="446"/>
        </pc:sldMkLst>
      </pc:sldChg>
      <pc:sldChg chg="del">
        <pc:chgData name="Becky Mann" userId="eb467d60-cff5-406f-b4ef-6c0aacb48478" providerId="ADAL" clId="{974D4A53-C1E0-4A5B-9981-53D3DA0D1CC7}" dt="2018-08-27T18:39:00.195" v="244" actId="2696"/>
        <pc:sldMkLst>
          <pc:docMk/>
          <pc:sldMk cId="2936844462" sldId="447"/>
        </pc:sldMkLst>
      </pc:sldChg>
      <pc:sldChg chg="del">
        <pc:chgData name="Becky Mann" userId="eb467d60-cff5-406f-b4ef-6c0aacb48478" providerId="ADAL" clId="{974D4A53-C1E0-4A5B-9981-53D3DA0D1CC7}" dt="2018-08-27T18:39:00.213" v="245" actId="2696"/>
        <pc:sldMkLst>
          <pc:docMk/>
          <pc:sldMk cId="2256716733" sldId="448"/>
        </pc:sldMkLst>
      </pc:sldChg>
      <pc:sldChg chg="del">
        <pc:chgData name="Becky Mann" userId="eb467d60-cff5-406f-b4ef-6c0aacb48478" providerId="ADAL" clId="{974D4A53-C1E0-4A5B-9981-53D3DA0D1CC7}" dt="2018-08-27T18:39:00.233" v="246" actId="2696"/>
        <pc:sldMkLst>
          <pc:docMk/>
          <pc:sldMk cId="1357363056" sldId="449"/>
        </pc:sldMkLst>
      </pc:sldChg>
      <pc:sldChg chg="del">
        <pc:chgData name="Becky Mann" userId="eb467d60-cff5-406f-b4ef-6c0aacb48478" providerId="ADAL" clId="{974D4A53-C1E0-4A5B-9981-53D3DA0D1CC7}" dt="2018-08-27T18:39:00.250" v="247" actId="2696"/>
        <pc:sldMkLst>
          <pc:docMk/>
          <pc:sldMk cId="2691113848" sldId="450"/>
        </pc:sldMkLst>
      </pc:sldChg>
      <pc:sldChg chg="del">
        <pc:chgData name="Becky Mann" userId="eb467d60-cff5-406f-b4ef-6c0aacb48478" providerId="ADAL" clId="{974D4A53-C1E0-4A5B-9981-53D3DA0D1CC7}" dt="2018-08-27T18:39:00.275" v="248" actId="2696"/>
        <pc:sldMkLst>
          <pc:docMk/>
          <pc:sldMk cId="136952686" sldId="451"/>
        </pc:sldMkLst>
      </pc:sldChg>
      <pc:sldChg chg="del">
        <pc:chgData name="Becky Mann" userId="eb467d60-cff5-406f-b4ef-6c0aacb48478" providerId="ADAL" clId="{974D4A53-C1E0-4A5B-9981-53D3DA0D1CC7}" dt="2018-08-27T18:39:00.295" v="249" actId="2696"/>
        <pc:sldMkLst>
          <pc:docMk/>
          <pc:sldMk cId="858274029" sldId="452"/>
        </pc:sldMkLst>
      </pc:sldChg>
      <pc:sldChg chg="del">
        <pc:chgData name="Becky Mann" userId="eb467d60-cff5-406f-b4ef-6c0aacb48478" providerId="ADAL" clId="{974D4A53-C1E0-4A5B-9981-53D3DA0D1CC7}" dt="2018-08-27T18:39:00.314" v="250" actId="2696"/>
        <pc:sldMkLst>
          <pc:docMk/>
          <pc:sldMk cId="4246034305" sldId="453"/>
        </pc:sldMkLst>
      </pc:sldChg>
      <pc:sldChg chg="del">
        <pc:chgData name="Becky Mann" userId="eb467d60-cff5-406f-b4ef-6c0aacb48478" providerId="ADAL" clId="{974D4A53-C1E0-4A5B-9981-53D3DA0D1CC7}" dt="2018-08-27T18:39:00.330" v="251" actId="2696"/>
        <pc:sldMkLst>
          <pc:docMk/>
          <pc:sldMk cId="709521275" sldId="454"/>
        </pc:sldMkLst>
      </pc:sldChg>
      <pc:sldChg chg="del">
        <pc:chgData name="Becky Mann" userId="eb467d60-cff5-406f-b4ef-6c0aacb48478" providerId="ADAL" clId="{974D4A53-C1E0-4A5B-9981-53D3DA0D1CC7}" dt="2018-08-27T18:39:00.350" v="252" actId="2696"/>
        <pc:sldMkLst>
          <pc:docMk/>
          <pc:sldMk cId="3699961638" sldId="455"/>
        </pc:sldMkLst>
      </pc:sldChg>
      <pc:sldChg chg="del">
        <pc:chgData name="Becky Mann" userId="eb467d60-cff5-406f-b4ef-6c0aacb48478" providerId="ADAL" clId="{974D4A53-C1E0-4A5B-9981-53D3DA0D1CC7}" dt="2018-08-27T18:39:00.366" v="253" actId="2696"/>
        <pc:sldMkLst>
          <pc:docMk/>
          <pc:sldMk cId="3918991660" sldId="456"/>
        </pc:sldMkLst>
      </pc:sldChg>
      <pc:sldChg chg="del">
        <pc:chgData name="Becky Mann" userId="eb467d60-cff5-406f-b4ef-6c0aacb48478" providerId="ADAL" clId="{974D4A53-C1E0-4A5B-9981-53D3DA0D1CC7}" dt="2018-08-27T18:39:00.386" v="254" actId="2696"/>
        <pc:sldMkLst>
          <pc:docMk/>
          <pc:sldMk cId="1154319984" sldId="457"/>
        </pc:sldMkLst>
      </pc:sldChg>
      <pc:sldChg chg="del">
        <pc:chgData name="Becky Mann" userId="eb467d60-cff5-406f-b4ef-6c0aacb48478" providerId="ADAL" clId="{974D4A53-C1E0-4A5B-9981-53D3DA0D1CC7}" dt="2018-08-27T18:39:00.403" v="255" actId="2696"/>
        <pc:sldMkLst>
          <pc:docMk/>
          <pc:sldMk cId="1128842868" sldId="458"/>
        </pc:sldMkLst>
      </pc:sldChg>
      <pc:sldChg chg="del">
        <pc:chgData name="Becky Mann" userId="eb467d60-cff5-406f-b4ef-6c0aacb48478" providerId="ADAL" clId="{974D4A53-C1E0-4A5B-9981-53D3DA0D1CC7}" dt="2018-08-27T18:39:00.422" v="256" actId="2696"/>
        <pc:sldMkLst>
          <pc:docMk/>
          <pc:sldMk cId="713256289" sldId="459"/>
        </pc:sldMkLst>
      </pc:sldChg>
      <pc:sldChg chg="del">
        <pc:chgData name="Becky Mann" userId="eb467d60-cff5-406f-b4ef-6c0aacb48478" providerId="ADAL" clId="{974D4A53-C1E0-4A5B-9981-53D3DA0D1CC7}" dt="2018-08-27T18:39:00.439" v="257" actId="2696"/>
        <pc:sldMkLst>
          <pc:docMk/>
          <pc:sldMk cId="3912797666" sldId="460"/>
        </pc:sldMkLst>
      </pc:sldChg>
      <pc:sldChg chg="del">
        <pc:chgData name="Becky Mann" userId="eb467d60-cff5-406f-b4ef-6c0aacb48478" providerId="ADAL" clId="{974D4A53-C1E0-4A5B-9981-53D3DA0D1CC7}" dt="2018-08-27T18:39:00.452" v="258" actId="2696"/>
        <pc:sldMkLst>
          <pc:docMk/>
          <pc:sldMk cId="2836695612" sldId="461"/>
        </pc:sldMkLst>
      </pc:sldChg>
      <pc:sldChg chg="del">
        <pc:chgData name="Becky Mann" userId="eb467d60-cff5-406f-b4ef-6c0aacb48478" providerId="ADAL" clId="{974D4A53-C1E0-4A5B-9981-53D3DA0D1CC7}" dt="2018-08-27T18:39:00.466" v="259" actId="2696"/>
        <pc:sldMkLst>
          <pc:docMk/>
          <pc:sldMk cId="4140056944" sldId="462"/>
        </pc:sldMkLst>
      </pc:sldChg>
      <pc:sldChg chg="del">
        <pc:chgData name="Becky Mann" userId="eb467d60-cff5-406f-b4ef-6c0aacb48478" providerId="ADAL" clId="{974D4A53-C1E0-4A5B-9981-53D3DA0D1CC7}" dt="2018-08-27T18:39:00.488" v="260" actId="2696"/>
        <pc:sldMkLst>
          <pc:docMk/>
          <pc:sldMk cId="1145592817" sldId="463"/>
        </pc:sldMkLst>
      </pc:sldChg>
      <pc:sldChg chg="del">
        <pc:chgData name="Becky Mann" userId="eb467d60-cff5-406f-b4ef-6c0aacb48478" providerId="ADAL" clId="{974D4A53-C1E0-4A5B-9981-53D3DA0D1CC7}" dt="2018-08-27T18:39:00.505" v="261" actId="2696"/>
        <pc:sldMkLst>
          <pc:docMk/>
          <pc:sldMk cId="2031173857" sldId="464"/>
        </pc:sldMkLst>
      </pc:sldChg>
      <pc:sldChg chg="del">
        <pc:chgData name="Becky Mann" userId="eb467d60-cff5-406f-b4ef-6c0aacb48478" providerId="ADAL" clId="{974D4A53-C1E0-4A5B-9981-53D3DA0D1CC7}" dt="2018-08-27T18:39:00.523" v="262" actId="2696"/>
        <pc:sldMkLst>
          <pc:docMk/>
          <pc:sldMk cId="2285970345" sldId="465"/>
        </pc:sldMkLst>
      </pc:sldChg>
      <pc:sldChg chg="del">
        <pc:chgData name="Becky Mann" userId="eb467d60-cff5-406f-b4ef-6c0aacb48478" providerId="ADAL" clId="{974D4A53-C1E0-4A5B-9981-53D3DA0D1CC7}" dt="2018-08-27T18:39:00.543" v="263" actId="2696"/>
        <pc:sldMkLst>
          <pc:docMk/>
          <pc:sldMk cId="1295120282" sldId="466"/>
        </pc:sldMkLst>
      </pc:sldChg>
      <pc:sldChg chg="del">
        <pc:chgData name="Becky Mann" userId="eb467d60-cff5-406f-b4ef-6c0aacb48478" providerId="ADAL" clId="{974D4A53-C1E0-4A5B-9981-53D3DA0D1CC7}" dt="2018-08-27T18:39:00.566" v="264" actId="2696"/>
        <pc:sldMkLst>
          <pc:docMk/>
          <pc:sldMk cId="3855703774" sldId="467"/>
        </pc:sldMkLst>
      </pc:sldChg>
      <pc:sldChg chg="del">
        <pc:chgData name="Becky Mann" userId="eb467d60-cff5-406f-b4ef-6c0aacb48478" providerId="ADAL" clId="{974D4A53-C1E0-4A5B-9981-53D3DA0D1CC7}" dt="2018-08-27T18:39:00.588" v="265" actId="2696"/>
        <pc:sldMkLst>
          <pc:docMk/>
          <pc:sldMk cId="1944866170" sldId="468"/>
        </pc:sldMkLst>
      </pc:sldChg>
      <pc:sldChg chg="del">
        <pc:chgData name="Becky Mann" userId="eb467d60-cff5-406f-b4ef-6c0aacb48478" providerId="ADAL" clId="{974D4A53-C1E0-4A5B-9981-53D3DA0D1CC7}" dt="2018-08-27T18:39:00.608" v="266" actId="2696"/>
        <pc:sldMkLst>
          <pc:docMk/>
          <pc:sldMk cId="3831638108" sldId="469"/>
        </pc:sldMkLst>
      </pc:sldChg>
      <pc:sldChg chg="del">
        <pc:chgData name="Becky Mann" userId="eb467d60-cff5-406f-b4ef-6c0aacb48478" providerId="ADAL" clId="{974D4A53-C1E0-4A5B-9981-53D3DA0D1CC7}" dt="2018-08-27T18:39:00.643" v="268" actId="2696"/>
        <pc:sldMkLst>
          <pc:docMk/>
          <pc:sldMk cId="3196773131" sldId="470"/>
        </pc:sldMkLst>
      </pc:sldChg>
      <pc:sldChg chg="del">
        <pc:chgData name="Becky Mann" userId="eb467d60-cff5-406f-b4ef-6c0aacb48478" providerId="ADAL" clId="{974D4A53-C1E0-4A5B-9981-53D3DA0D1CC7}" dt="2018-08-27T18:39:00.626" v="267" actId="2696"/>
        <pc:sldMkLst>
          <pc:docMk/>
          <pc:sldMk cId="127031184" sldId="471"/>
        </pc:sldMkLst>
      </pc:sldChg>
      <pc:sldChg chg="del">
        <pc:chgData name="Becky Mann" userId="eb467d60-cff5-406f-b4ef-6c0aacb48478" providerId="ADAL" clId="{974D4A53-C1E0-4A5B-9981-53D3DA0D1CC7}" dt="2018-08-27T18:39:00.667" v="269" actId="2696"/>
        <pc:sldMkLst>
          <pc:docMk/>
          <pc:sldMk cId="1784819412" sldId="472"/>
        </pc:sldMkLst>
      </pc:sldChg>
      <pc:sldChg chg="del">
        <pc:chgData name="Becky Mann" userId="eb467d60-cff5-406f-b4ef-6c0aacb48478" providerId="ADAL" clId="{974D4A53-C1E0-4A5B-9981-53D3DA0D1CC7}" dt="2018-08-27T18:39:00.697" v="270" actId="2696"/>
        <pc:sldMkLst>
          <pc:docMk/>
          <pc:sldMk cId="1241802022" sldId="473"/>
        </pc:sldMkLst>
      </pc:sldChg>
      <pc:sldChg chg="del">
        <pc:chgData name="Becky Mann" userId="eb467d60-cff5-406f-b4ef-6c0aacb48478" providerId="ADAL" clId="{974D4A53-C1E0-4A5B-9981-53D3DA0D1CC7}" dt="2018-08-27T18:39:00.796" v="275" actId="2696"/>
        <pc:sldMkLst>
          <pc:docMk/>
          <pc:sldMk cId="1288837159" sldId="474"/>
        </pc:sldMkLst>
      </pc:sldChg>
      <pc:sldChg chg="del">
        <pc:chgData name="Becky Mann" userId="eb467d60-cff5-406f-b4ef-6c0aacb48478" providerId="ADAL" clId="{974D4A53-C1E0-4A5B-9981-53D3DA0D1CC7}" dt="2018-08-27T18:39:00.814" v="276" actId="2696"/>
        <pc:sldMkLst>
          <pc:docMk/>
          <pc:sldMk cId="4291679609" sldId="475"/>
        </pc:sldMkLst>
      </pc:sldChg>
      <pc:sldChg chg="del">
        <pc:chgData name="Becky Mann" userId="eb467d60-cff5-406f-b4ef-6c0aacb48478" providerId="ADAL" clId="{974D4A53-C1E0-4A5B-9981-53D3DA0D1CC7}" dt="2018-08-27T18:39:00.834" v="277" actId="2696"/>
        <pc:sldMkLst>
          <pc:docMk/>
          <pc:sldMk cId="3250500123" sldId="476"/>
        </pc:sldMkLst>
      </pc:sldChg>
      <pc:sldChg chg="del">
        <pc:chgData name="Becky Mann" userId="eb467d60-cff5-406f-b4ef-6c0aacb48478" providerId="ADAL" clId="{974D4A53-C1E0-4A5B-9981-53D3DA0D1CC7}" dt="2018-08-27T18:39:00.848" v="278" actId="2696"/>
        <pc:sldMkLst>
          <pc:docMk/>
          <pc:sldMk cId="3710969792" sldId="477"/>
        </pc:sldMkLst>
      </pc:sldChg>
      <pc:sldChg chg="del">
        <pc:chgData name="Becky Mann" userId="eb467d60-cff5-406f-b4ef-6c0aacb48478" providerId="ADAL" clId="{974D4A53-C1E0-4A5B-9981-53D3DA0D1CC7}" dt="2018-08-27T18:39:00.870" v="279" actId="2696"/>
        <pc:sldMkLst>
          <pc:docMk/>
          <pc:sldMk cId="2316770933" sldId="478"/>
        </pc:sldMkLst>
      </pc:sldChg>
      <pc:sldChg chg="del">
        <pc:chgData name="Becky Mann" userId="eb467d60-cff5-406f-b4ef-6c0aacb48478" providerId="ADAL" clId="{974D4A53-C1E0-4A5B-9981-53D3DA0D1CC7}" dt="2018-08-27T18:39:00.882" v="280" actId="2696"/>
        <pc:sldMkLst>
          <pc:docMk/>
          <pc:sldMk cId="423283598" sldId="479"/>
        </pc:sldMkLst>
      </pc:sldChg>
      <pc:sldChg chg="del">
        <pc:chgData name="Becky Mann" userId="eb467d60-cff5-406f-b4ef-6c0aacb48478" providerId="ADAL" clId="{974D4A53-C1E0-4A5B-9981-53D3DA0D1CC7}" dt="2018-08-27T18:39:00.898" v="281" actId="2696"/>
        <pc:sldMkLst>
          <pc:docMk/>
          <pc:sldMk cId="145913985" sldId="480"/>
        </pc:sldMkLst>
      </pc:sldChg>
      <pc:sldChg chg="del">
        <pc:chgData name="Becky Mann" userId="eb467d60-cff5-406f-b4ef-6c0aacb48478" providerId="ADAL" clId="{974D4A53-C1E0-4A5B-9981-53D3DA0D1CC7}" dt="2018-08-27T18:39:00.916" v="282" actId="2696"/>
        <pc:sldMkLst>
          <pc:docMk/>
          <pc:sldMk cId="3597508565" sldId="481"/>
        </pc:sldMkLst>
      </pc:sldChg>
      <pc:sldChg chg="del">
        <pc:chgData name="Becky Mann" userId="eb467d60-cff5-406f-b4ef-6c0aacb48478" providerId="ADAL" clId="{974D4A53-C1E0-4A5B-9981-53D3DA0D1CC7}" dt="2018-08-27T18:39:00.936" v="283" actId="2696"/>
        <pc:sldMkLst>
          <pc:docMk/>
          <pc:sldMk cId="3963408415" sldId="482"/>
        </pc:sldMkLst>
      </pc:sldChg>
      <pc:sldChg chg="del">
        <pc:chgData name="Becky Mann" userId="eb467d60-cff5-406f-b4ef-6c0aacb48478" providerId="ADAL" clId="{974D4A53-C1E0-4A5B-9981-53D3DA0D1CC7}" dt="2018-08-27T18:39:00.957" v="284" actId="2696"/>
        <pc:sldMkLst>
          <pc:docMk/>
          <pc:sldMk cId="3107780394" sldId="483"/>
        </pc:sldMkLst>
      </pc:sldChg>
      <pc:sldChg chg="del">
        <pc:chgData name="Becky Mann" userId="eb467d60-cff5-406f-b4ef-6c0aacb48478" providerId="ADAL" clId="{974D4A53-C1E0-4A5B-9981-53D3DA0D1CC7}" dt="2018-08-27T18:39:00.970" v="285" actId="2696"/>
        <pc:sldMkLst>
          <pc:docMk/>
          <pc:sldMk cId="29227599" sldId="484"/>
        </pc:sldMkLst>
      </pc:sldChg>
      <pc:sldChg chg="del">
        <pc:chgData name="Becky Mann" userId="eb467d60-cff5-406f-b4ef-6c0aacb48478" providerId="ADAL" clId="{974D4A53-C1E0-4A5B-9981-53D3DA0D1CC7}" dt="2018-08-27T18:39:00.982" v="286" actId="2696"/>
        <pc:sldMkLst>
          <pc:docMk/>
          <pc:sldMk cId="1660405840" sldId="485"/>
        </pc:sldMkLst>
      </pc:sldChg>
      <pc:sldChg chg="del">
        <pc:chgData name="Becky Mann" userId="eb467d60-cff5-406f-b4ef-6c0aacb48478" providerId="ADAL" clId="{974D4A53-C1E0-4A5B-9981-53D3DA0D1CC7}" dt="2018-08-27T18:39:01.001" v="287" actId="2696"/>
        <pc:sldMkLst>
          <pc:docMk/>
          <pc:sldMk cId="3426669645" sldId="486"/>
        </pc:sldMkLst>
      </pc:sldChg>
      <pc:sldChg chg="del">
        <pc:chgData name="Becky Mann" userId="eb467d60-cff5-406f-b4ef-6c0aacb48478" providerId="ADAL" clId="{974D4A53-C1E0-4A5B-9981-53D3DA0D1CC7}" dt="2018-08-27T18:39:01.015" v="288" actId="2696"/>
        <pc:sldMkLst>
          <pc:docMk/>
          <pc:sldMk cId="650514515" sldId="487"/>
        </pc:sldMkLst>
      </pc:sldChg>
      <pc:sldChg chg="del">
        <pc:chgData name="Becky Mann" userId="eb467d60-cff5-406f-b4ef-6c0aacb48478" providerId="ADAL" clId="{974D4A53-C1E0-4A5B-9981-53D3DA0D1CC7}" dt="2018-08-27T18:39:01.033" v="289" actId="2696"/>
        <pc:sldMkLst>
          <pc:docMk/>
          <pc:sldMk cId="2634482990" sldId="488"/>
        </pc:sldMkLst>
      </pc:sldChg>
      <pc:sldChg chg="del">
        <pc:chgData name="Becky Mann" userId="eb467d60-cff5-406f-b4ef-6c0aacb48478" providerId="ADAL" clId="{974D4A53-C1E0-4A5B-9981-53D3DA0D1CC7}" dt="2018-08-27T18:39:01.048" v="290" actId="2696"/>
        <pc:sldMkLst>
          <pc:docMk/>
          <pc:sldMk cId="1158018981" sldId="489"/>
        </pc:sldMkLst>
      </pc:sldChg>
      <pc:sldChg chg="del">
        <pc:chgData name="Becky Mann" userId="eb467d60-cff5-406f-b4ef-6c0aacb48478" providerId="ADAL" clId="{974D4A53-C1E0-4A5B-9981-53D3DA0D1CC7}" dt="2018-08-27T18:39:01.068" v="291" actId="2696"/>
        <pc:sldMkLst>
          <pc:docMk/>
          <pc:sldMk cId="271029691" sldId="490"/>
        </pc:sldMkLst>
      </pc:sldChg>
      <pc:sldChg chg="del">
        <pc:chgData name="Becky Mann" userId="eb467d60-cff5-406f-b4ef-6c0aacb48478" providerId="ADAL" clId="{974D4A53-C1E0-4A5B-9981-53D3DA0D1CC7}" dt="2018-08-27T18:39:01.080" v="292" actId="2696"/>
        <pc:sldMkLst>
          <pc:docMk/>
          <pc:sldMk cId="3518411323" sldId="491"/>
        </pc:sldMkLst>
      </pc:sldChg>
      <pc:sldChg chg="del">
        <pc:chgData name="Becky Mann" userId="eb467d60-cff5-406f-b4ef-6c0aacb48478" providerId="ADAL" clId="{974D4A53-C1E0-4A5B-9981-53D3DA0D1CC7}" dt="2018-08-27T18:39:01.108" v="293" actId="2696"/>
        <pc:sldMkLst>
          <pc:docMk/>
          <pc:sldMk cId="1636059522" sldId="492"/>
        </pc:sldMkLst>
      </pc:sldChg>
      <pc:sldChg chg="del">
        <pc:chgData name="Becky Mann" userId="eb467d60-cff5-406f-b4ef-6c0aacb48478" providerId="ADAL" clId="{974D4A53-C1E0-4A5B-9981-53D3DA0D1CC7}" dt="2018-08-27T18:39:01.181" v="297" actId="2696"/>
        <pc:sldMkLst>
          <pc:docMk/>
          <pc:sldMk cId="204465847" sldId="493"/>
        </pc:sldMkLst>
      </pc:sldChg>
      <pc:sldChg chg="del">
        <pc:chgData name="Becky Mann" userId="eb467d60-cff5-406f-b4ef-6c0aacb48478" providerId="ADAL" clId="{974D4A53-C1E0-4A5B-9981-53D3DA0D1CC7}" dt="2018-08-27T18:39:01.197" v="298" actId="2696"/>
        <pc:sldMkLst>
          <pc:docMk/>
          <pc:sldMk cId="4237198164" sldId="494"/>
        </pc:sldMkLst>
      </pc:sldChg>
      <pc:sldChg chg="del">
        <pc:chgData name="Becky Mann" userId="eb467d60-cff5-406f-b4ef-6c0aacb48478" providerId="ADAL" clId="{974D4A53-C1E0-4A5B-9981-53D3DA0D1CC7}" dt="2018-08-27T18:39:01.212" v="299" actId="2696"/>
        <pc:sldMkLst>
          <pc:docMk/>
          <pc:sldMk cId="3159714360" sldId="495"/>
        </pc:sldMkLst>
      </pc:sldChg>
      <pc:sldChg chg="del">
        <pc:chgData name="Becky Mann" userId="eb467d60-cff5-406f-b4ef-6c0aacb48478" providerId="ADAL" clId="{974D4A53-C1E0-4A5B-9981-53D3DA0D1CC7}" dt="2018-08-27T18:39:01.235" v="300" actId="2696"/>
        <pc:sldMkLst>
          <pc:docMk/>
          <pc:sldMk cId="3967510596" sldId="496"/>
        </pc:sldMkLst>
      </pc:sldChg>
      <pc:sldChg chg="del">
        <pc:chgData name="Becky Mann" userId="eb467d60-cff5-406f-b4ef-6c0aacb48478" providerId="ADAL" clId="{974D4A53-C1E0-4A5B-9981-53D3DA0D1CC7}" dt="2018-08-27T18:39:01.251" v="301" actId="2696"/>
        <pc:sldMkLst>
          <pc:docMk/>
          <pc:sldMk cId="3797542897" sldId="497"/>
        </pc:sldMkLst>
      </pc:sldChg>
      <pc:sldChg chg="del">
        <pc:chgData name="Becky Mann" userId="eb467d60-cff5-406f-b4ef-6c0aacb48478" providerId="ADAL" clId="{974D4A53-C1E0-4A5B-9981-53D3DA0D1CC7}" dt="2018-08-27T18:39:01.270" v="302" actId="2696"/>
        <pc:sldMkLst>
          <pc:docMk/>
          <pc:sldMk cId="3712757183" sldId="498"/>
        </pc:sldMkLst>
      </pc:sldChg>
      <pc:sldChg chg="del">
        <pc:chgData name="Becky Mann" userId="eb467d60-cff5-406f-b4ef-6c0aacb48478" providerId="ADAL" clId="{974D4A53-C1E0-4A5B-9981-53D3DA0D1CC7}" dt="2018-08-27T18:39:01.285" v="303" actId="2696"/>
        <pc:sldMkLst>
          <pc:docMk/>
          <pc:sldMk cId="4101949616" sldId="499"/>
        </pc:sldMkLst>
      </pc:sldChg>
      <pc:sldChg chg="del">
        <pc:chgData name="Becky Mann" userId="eb467d60-cff5-406f-b4ef-6c0aacb48478" providerId="ADAL" clId="{974D4A53-C1E0-4A5B-9981-53D3DA0D1CC7}" dt="2018-08-27T18:39:01.301" v="304" actId="2696"/>
        <pc:sldMkLst>
          <pc:docMk/>
          <pc:sldMk cId="4061827286" sldId="500"/>
        </pc:sldMkLst>
      </pc:sldChg>
      <pc:sldChg chg="del">
        <pc:chgData name="Becky Mann" userId="eb467d60-cff5-406f-b4ef-6c0aacb48478" providerId="ADAL" clId="{974D4A53-C1E0-4A5B-9981-53D3DA0D1CC7}" dt="2018-08-27T18:39:01.345" v="307" actId="2696"/>
        <pc:sldMkLst>
          <pc:docMk/>
          <pc:sldMk cId="3379546663" sldId="501"/>
        </pc:sldMkLst>
      </pc:sldChg>
      <pc:sldChg chg="del">
        <pc:chgData name="Becky Mann" userId="eb467d60-cff5-406f-b4ef-6c0aacb48478" providerId="ADAL" clId="{974D4A53-C1E0-4A5B-9981-53D3DA0D1CC7}" dt="2018-08-27T18:39:01.314" v="305" actId="2696"/>
        <pc:sldMkLst>
          <pc:docMk/>
          <pc:sldMk cId="2623537405" sldId="502"/>
        </pc:sldMkLst>
      </pc:sldChg>
      <pc:sldChg chg="del">
        <pc:chgData name="Becky Mann" userId="eb467d60-cff5-406f-b4ef-6c0aacb48478" providerId="ADAL" clId="{974D4A53-C1E0-4A5B-9981-53D3DA0D1CC7}" dt="2018-08-27T18:39:01.330" v="306" actId="2696"/>
        <pc:sldMkLst>
          <pc:docMk/>
          <pc:sldMk cId="4278913183" sldId="503"/>
        </pc:sldMkLst>
      </pc:sldChg>
      <pc:sldChg chg="del">
        <pc:chgData name="Becky Mann" userId="eb467d60-cff5-406f-b4ef-6c0aacb48478" providerId="ADAL" clId="{974D4A53-C1E0-4A5B-9981-53D3DA0D1CC7}" dt="2018-08-27T18:39:01.359" v="308" actId="2696"/>
        <pc:sldMkLst>
          <pc:docMk/>
          <pc:sldMk cId="1037445255" sldId="504"/>
        </pc:sldMkLst>
      </pc:sldChg>
      <pc:sldChg chg="del">
        <pc:chgData name="Becky Mann" userId="eb467d60-cff5-406f-b4ef-6c0aacb48478" providerId="ADAL" clId="{974D4A53-C1E0-4A5B-9981-53D3DA0D1CC7}" dt="2018-08-27T18:39:01.373" v="309" actId="2696"/>
        <pc:sldMkLst>
          <pc:docMk/>
          <pc:sldMk cId="3759023037" sldId="505"/>
        </pc:sldMkLst>
      </pc:sldChg>
      <pc:sldChg chg="del">
        <pc:chgData name="Becky Mann" userId="eb467d60-cff5-406f-b4ef-6c0aacb48478" providerId="ADAL" clId="{974D4A53-C1E0-4A5B-9981-53D3DA0D1CC7}" dt="2018-08-27T18:39:01.387" v="310" actId="2696"/>
        <pc:sldMkLst>
          <pc:docMk/>
          <pc:sldMk cId="2519412587" sldId="506"/>
        </pc:sldMkLst>
      </pc:sldChg>
      <pc:sldChg chg="del">
        <pc:chgData name="Becky Mann" userId="eb467d60-cff5-406f-b4ef-6c0aacb48478" providerId="ADAL" clId="{974D4A53-C1E0-4A5B-9981-53D3DA0D1CC7}" dt="2018-08-27T18:39:01.413" v="311" actId="2696"/>
        <pc:sldMkLst>
          <pc:docMk/>
          <pc:sldMk cId="1262668843" sldId="507"/>
        </pc:sldMkLst>
      </pc:sldChg>
      <pc:sldChg chg="del">
        <pc:chgData name="Becky Mann" userId="eb467d60-cff5-406f-b4ef-6c0aacb48478" providerId="ADAL" clId="{974D4A53-C1E0-4A5B-9981-53D3DA0D1CC7}" dt="2018-08-27T18:39:01.495" v="316" actId="2696"/>
        <pc:sldMkLst>
          <pc:docMk/>
          <pc:sldMk cId="3654400113" sldId="508"/>
        </pc:sldMkLst>
      </pc:sldChg>
      <pc:sldChg chg="del">
        <pc:chgData name="Becky Mann" userId="eb467d60-cff5-406f-b4ef-6c0aacb48478" providerId="ADAL" clId="{974D4A53-C1E0-4A5B-9981-53D3DA0D1CC7}" dt="2018-08-27T18:39:01.510" v="317" actId="2696"/>
        <pc:sldMkLst>
          <pc:docMk/>
          <pc:sldMk cId="3130529180" sldId="509"/>
        </pc:sldMkLst>
      </pc:sldChg>
      <pc:sldChg chg="del">
        <pc:chgData name="Becky Mann" userId="eb467d60-cff5-406f-b4ef-6c0aacb48478" providerId="ADAL" clId="{974D4A53-C1E0-4A5B-9981-53D3DA0D1CC7}" dt="2018-08-27T18:39:01.523" v="318" actId="2696"/>
        <pc:sldMkLst>
          <pc:docMk/>
          <pc:sldMk cId="1697893354" sldId="510"/>
        </pc:sldMkLst>
      </pc:sldChg>
      <pc:sldChg chg="del">
        <pc:chgData name="Becky Mann" userId="eb467d60-cff5-406f-b4ef-6c0aacb48478" providerId="ADAL" clId="{974D4A53-C1E0-4A5B-9981-53D3DA0D1CC7}" dt="2018-08-27T18:39:01.537" v="319" actId="2696"/>
        <pc:sldMkLst>
          <pc:docMk/>
          <pc:sldMk cId="1435089043" sldId="511"/>
        </pc:sldMkLst>
      </pc:sldChg>
      <pc:sldChg chg="del">
        <pc:chgData name="Becky Mann" userId="eb467d60-cff5-406f-b4ef-6c0aacb48478" providerId="ADAL" clId="{974D4A53-C1E0-4A5B-9981-53D3DA0D1CC7}" dt="2018-08-27T18:39:01.554" v="320" actId="2696"/>
        <pc:sldMkLst>
          <pc:docMk/>
          <pc:sldMk cId="2406797494" sldId="512"/>
        </pc:sldMkLst>
      </pc:sldChg>
      <pc:sldChg chg="del">
        <pc:chgData name="Becky Mann" userId="eb467d60-cff5-406f-b4ef-6c0aacb48478" providerId="ADAL" clId="{974D4A53-C1E0-4A5B-9981-53D3DA0D1CC7}" dt="2018-08-27T18:39:01.569" v="321" actId="2696"/>
        <pc:sldMkLst>
          <pc:docMk/>
          <pc:sldMk cId="103622628" sldId="513"/>
        </pc:sldMkLst>
      </pc:sldChg>
      <pc:sldChg chg="del">
        <pc:chgData name="Becky Mann" userId="eb467d60-cff5-406f-b4ef-6c0aacb48478" providerId="ADAL" clId="{974D4A53-C1E0-4A5B-9981-53D3DA0D1CC7}" dt="2018-08-27T18:39:01.586" v="322" actId="2696"/>
        <pc:sldMkLst>
          <pc:docMk/>
          <pc:sldMk cId="988958487" sldId="514"/>
        </pc:sldMkLst>
      </pc:sldChg>
      <pc:sldChg chg="del">
        <pc:chgData name="Becky Mann" userId="eb467d60-cff5-406f-b4ef-6c0aacb48478" providerId="ADAL" clId="{974D4A53-C1E0-4A5B-9981-53D3DA0D1CC7}" dt="2018-08-27T18:39:01.600" v="323" actId="2696"/>
        <pc:sldMkLst>
          <pc:docMk/>
          <pc:sldMk cId="1290232234" sldId="515"/>
        </pc:sldMkLst>
      </pc:sldChg>
      <pc:sldChg chg="del">
        <pc:chgData name="Becky Mann" userId="eb467d60-cff5-406f-b4ef-6c0aacb48478" providerId="ADAL" clId="{974D4A53-C1E0-4A5B-9981-53D3DA0D1CC7}" dt="2018-08-27T18:39:01.613" v="324" actId="2696"/>
        <pc:sldMkLst>
          <pc:docMk/>
          <pc:sldMk cId="962312863" sldId="516"/>
        </pc:sldMkLst>
      </pc:sldChg>
      <pc:sldChg chg="del">
        <pc:chgData name="Becky Mann" userId="eb467d60-cff5-406f-b4ef-6c0aacb48478" providerId="ADAL" clId="{974D4A53-C1E0-4A5B-9981-53D3DA0D1CC7}" dt="2018-08-27T18:39:01.627" v="325" actId="2696"/>
        <pc:sldMkLst>
          <pc:docMk/>
          <pc:sldMk cId="1631589415" sldId="517"/>
        </pc:sldMkLst>
      </pc:sldChg>
      <pc:sldChg chg="del">
        <pc:chgData name="Becky Mann" userId="eb467d60-cff5-406f-b4ef-6c0aacb48478" providerId="ADAL" clId="{974D4A53-C1E0-4A5B-9981-53D3DA0D1CC7}" dt="2018-08-27T18:39:01.642" v="326" actId="2696"/>
        <pc:sldMkLst>
          <pc:docMk/>
          <pc:sldMk cId="4129374036" sldId="518"/>
        </pc:sldMkLst>
      </pc:sldChg>
      <pc:sldChg chg="del">
        <pc:chgData name="Becky Mann" userId="eb467d60-cff5-406f-b4ef-6c0aacb48478" providerId="ADAL" clId="{974D4A53-C1E0-4A5B-9981-53D3DA0D1CC7}" dt="2018-08-27T18:39:01.654" v="327" actId="2696"/>
        <pc:sldMkLst>
          <pc:docMk/>
          <pc:sldMk cId="3954134097" sldId="519"/>
        </pc:sldMkLst>
      </pc:sldChg>
      <pc:sldChg chg="del">
        <pc:chgData name="Becky Mann" userId="eb467d60-cff5-406f-b4ef-6c0aacb48478" providerId="ADAL" clId="{974D4A53-C1E0-4A5B-9981-53D3DA0D1CC7}" dt="2018-08-27T18:39:01.667" v="328" actId="2696"/>
        <pc:sldMkLst>
          <pc:docMk/>
          <pc:sldMk cId="3299103745" sldId="520"/>
        </pc:sldMkLst>
      </pc:sldChg>
      <pc:sldChg chg="del">
        <pc:chgData name="Becky Mann" userId="eb467d60-cff5-406f-b4ef-6c0aacb48478" providerId="ADAL" clId="{974D4A53-C1E0-4A5B-9981-53D3DA0D1CC7}" dt="2018-08-27T18:39:01.693" v="330" actId="2696"/>
        <pc:sldMkLst>
          <pc:docMk/>
          <pc:sldMk cId="3059455279" sldId="521"/>
        </pc:sldMkLst>
      </pc:sldChg>
      <pc:sldChg chg="del">
        <pc:chgData name="Becky Mann" userId="eb467d60-cff5-406f-b4ef-6c0aacb48478" providerId="ADAL" clId="{974D4A53-C1E0-4A5B-9981-53D3DA0D1CC7}" dt="2018-08-27T18:39:01.715" v="331" actId="2696"/>
        <pc:sldMkLst>
          <pc:docMk/>
          <pc:sldMk cId="93249487" sldId="522"/>
        </pc:sldMkLst>
      </pc:sldChg>
      <pc:sldChg chg="del">
        <pc:chgData name="Becky Mann" userId="eb467d60-cff5-406f-b4ef-6c0aacb48478" providerId="ADAL" clId="{974D4A53-C1E0-4A5B-9981-53D3DA0D1CC7}" dt="2018-08-27T18:39:01.679" v="329" actId="2696"/>
        <pc:sldMkLst>
          <pc:docMk/>
          <pc:sldMk cId="1074405918" sldId="523"/>
        </pc:sldMkLst>
      </pc:sldChg>
      <pc:sldChg chg="del">
        <pc:chgData name="Becky Mann" userId="eb467d60-cff5-406f-b4ef-6c0aacb48478" providerId="ADAL" clId="{974D4A53-C1E0-4A5B-9981-53D3DA0D1CC7}" dt="2018-08-27T18:39:01.775" v="336" actId="2696"/>
        <pc:sldMkLst>
          <pc:docMk/>
          <pc:sldMk cId="3787194476" sldId="524"/>
        </pc:sldMkLst>
      </pc:sldChg>
      <pc:sldChg chg="del">
        <pc:chgData name="Becky Mann" userId="eb467d60-cff5-406f-b4ef-6c0aacb48478" providerId="ADAL" clId="{974D4A53-C1E0-4A5B-9981-53D3DA0D1CC7}" dt="2018-08-27T18:39:01.787" v="337" actId="2696"/>
        <pc:sldMkLst>
          <pc:docMk/>
          <pc:sldMk cId="346260163" sldId="525"/>
        </pc:sldMkLst>
      </pc:sldChg>
      <pc:sldChg chg="del">
        <pc:chgData name="Becky Mann" userId="eb467d60-cff5-406f-b4ef-6c0aacb48478" providerId="ADAL" clId="{974D4A53-C1E0-4A5B-9981-53D3DA0D1CC7}" dt="2018-08-27T18:39:01.799" v="338" actId="2696"/>
        <pc:sldMkLst>
          <pc:docMk/>
          <pc:sldMk cId="36698480" sldId="526"/>
        </pc:sldMkLst>
      </pc:sldChg>
      <pc:sldChg chg="del">
        <pc:chgData name="Becky Mann" userId="eb467d60-cff5-406f-b4ef-6c0aacb48478" providerId="ADAL" clId="{974D4A53-C1E0-4A5B-9981-53D3DA0D1CC7}" dt="2018-08-27T18:39:01.810" v="339" actId="2696"/>
        <pc:sldMkLst>
          <pc:docMk/>
          <pc:sldMk cId="3013792632" sldId="527"/>
        </pc:sldMkLst>
      </pc:sldChg>
      <pc:sldChg chg="del">
        <pc:chgData name="Becky Mann" userId="eb467d60-cff5-406f-b4ef-6c0aacb48478" providerId="ADAL" clId="{974D4A53-C1E0-4A5B-9981-53D3DA0D1CC7}" dt="2018-08-27T18:39:01.820" v="340" actId="2696"/>
        <pc:sldMkLst>
          <pc:docMk/>
          <pc:sldMk cId="3968728569" sldId="528"/>
        </pc:sldMkLst>
      </pc:sldChg>
      <pc:sldChg chg="del">
        <pc:chgData name="Becky Mann" userId="eb467d60-cff5-406f-b4ef-6c0aacb48478" providerId="ADAL" clId="{974D4A53-C1E0-4A5B-9981-53D3DA0D1CC7}" dt="2018-08-27T18:39:01.831" v="341" actId="2696"/>
        <pc:sldMkLst>
          <pc:docMk/>
          <pc:sldMk cId="2218358883" sldId="529"/>
        </pc:sldMkLst>
      </pc:sldChg>
      <pc:sldChg chg="del">
        <pc:chgData name="Becky Mann" userId="eb467d60-cff5-406f-b4ef-6c0aacb48478" providerId="ADAL" clId="{974D4A53-C1E0-4A5B-9981-53D3DA0D1CC7}" dt="2018-08-27T18:39:01.843" v="342" actId="2696"/>
        <pc:sldMkLst>
          <pc:docMk/>
          <pc:sldMk cId="3866293513" sldId="530"/>
        </pc:sldMkLst>
      </pc:sldChg>
      <pc:sldChg chg="del">
        <pc:chgData name="Becky Mann" userId="eb467d60-cff5-406f-b4ef-6c0aacb48478" providerId="ADAL" clId="{974D4A53-C1E0-4A5B-9981-53D3DA0D1CC7}" dt="2018-08-27T18:39:01.859" v="343" actId="2696"/>
        <pc:sldMkLst>
          <pc:docMk/>
          <pc:sldMk cId="1512553497" sldId="531"/>
        </pc:sldMkLst>
      </pc:sldChg>
      <pc:sldChg chg="del">
        <pc:chgData name="Becky Mann" userId="eb467d60-cff5-406f-b4ef-6c0aacb48478" providerId="ADAL" clId="{974D4A53-C1E0-4A5B-9981-53D3DA0D1CC7}" dt="2018-08-27T18:39:01.870" v="344" actId="2696"/>
        <pc:sldMkLst>
          <pc:docMk/>
          <pc:sldMk cId="1042495792" sldId="532"/>
        </pc:sldMkLst>
      </pc:sldChg>
      <pc:sldChg chg="del">
        <pc:chgData name="Becky Mann" userId="eb467d60-cff5-406f-b4ef-6c0aacb48478" providerId="ADAL" clId="{974D4A53-C1E0-4A5B-9981-53D3DA0D1CC7}" dt="2018-08-27T18:39:01.896" v="346" actId="2696"/>
        <pc:sldMkLst>
          <pc:docMk/>
          <pc:sldMk cId="1737319653" sldId="533"/>
        </pc:sldMkLst>
      </pc:sldChg>
      <pc:sldChg chg="del">
        <pc:chgData name="Becky Mann" userId="eb467d60-cff5-406f-b4ef-6c0aacb48478" providerId="ADAL" clId="{974D4A53-C1E0-4A5B-9981-53D3DA0D1CC7}" dt="2018-08-27T18:39:01.905" v="347" actId="2696"/>
        <pc:sldMkLst>
          <pc:docMk/>
          <pc:sldMk cId="1474185117" sldId="534"/>
        </pc:sldMkLst>
      </pc:sldChg>
      <pc:sldChg chg="del">
        <pc:chgData name="Becky Mann" userId="eb467d60-cff5-406f-b4ef-6c0aacb48478" providerId="ADAL" clId="{974D4A53-C1E0-4A5B-9981-53D3DA0D1CC7}" dt="2018-08-27T18:39:01.920" v="348" actId="2696"/>
        <pc:sldMkLst>
          <pc:docMk/>
          <pc:sldMk cId="473399196" sldId="535"/>
        </pc:sldMkLst>
      </pc:sldChg>
      <pc:sldChg chg="del">
        <pc:chgData name="Becky Mann" userId="eb467d60-cff5-406f-b4ef-6c0aacb48478" providerId="ADAL" clId="{974D4A53-C1E0-4A5B-9981-53D3DA0D1CC7}" dt="2018-08-27T18:39:01.932" v="349" actId="2696"/>
        <pc:sldMkLst>
          <pc:docMk/>
          <pc:sldMk cId="3713860645" sldId="536"/>
        </pc:sldMkLst>
      </pc:sldChg>
      <pc:sldChg chg="del">
        <pc:chgData name="Becky Mann" userId="eb467d60-cff5-406f-b4ef-6c0aacb48478" providerId="ADAL" clId="{974D4A53-C1E0-4A5B-9981-53D3DA0D1CC7}" dt="2018-08-27T18:39:01.942" v="350" actId="2696"/>
        <pc:sldMkLst>
          <pc:docMk/>
          <pc:sldMk cId="2079711441" sldId="537"/>
        </pc:sldMkLst>
      </pc:sldChg>
      <pc:sldChg chg="del">
        <pc:chgData name="Becky Mann" userId="eb467d60-cff5-406f-b4ef-6c0aacb48478" providerId="ADAL" clId="{974D4A53-C1E0-4A5B-9981-53D3DA0D1CC7}" dt="2018-08-27T18:39:01.954" v="351" actId="2696"/>
        <pc:sldMkLst>
          <pc:docMk/>
          <pc:sldMk cId="818538074" sldId="538"/>
        </pc:sldMkLst>
      </pc:sldChg>
      <pc:sldChg chg="del">
        <pc:chgData name="Becky Mann" userId="eb467d60-cff5-406f-b4ef-6c0aacb48478" providerId="ADAL" clId="{974D4A53-C1E0-4A5B-9981-53D3DA0D1CC7}" dt="2018-08-27T18:39:01.965" v="352" actId="2696"/>
        <pc:sldMkLst>
          <pc:docMk/>
          <pc:sldMk cId="3598721495" sldId="539"/>
        </pc:sldMkLst>
      </pc:sldChg>
      <pc:sldChg chg="del">
        <pc:chgData name="Becky Mann" userId="eb467d60-cff5-406f-b4ef-6c0aacb48478" providerId="ADAL" clId="{974D4A53-C1E0-4A5B-9981-53D3DA0D1CC7}" dt="2018-08-27T18:39:01.977" v="353" actId="2696"/>
        <pc:sldMkLst>
          <pc:docMk/>
          <pc:sldMk cId="2332650786" sldId="540"/>
        </pc:sldMkLst>
      </pc:sldChg>
      <pc:sldChg chg="del">
        <pc:chgData name="Becky Mann" userId="eb467d60-cff5-406f-b4ef-6c0aacb48478" providerId="ADAL" clId="{974D4A53-C1E0-4A5B-9981-53D3DA0D1CC7}" dt="2018-08-27T18:39:01.988" v="354" actId="2696"/>
        <pc:sldMkLst>
          <pc:docMk/>
          <pc:sldMk cId="3826774726" sldId="541"/>
        </pc:sldMkLst>
      </pc:sldChg>
      <pc:sldChg chg="del">
        <pc:chgData name="Becky Mann" userId="eb467d60-cff5-406f-b4ef-6c0aacb48478" providerId="ADAL" clId="{974D4A53-C1E0-4A5B-9981-53D3DA0D1CC7}" dt="2018-08-27T18:39:02" v="355" actId="2696"/>
        <pc:sldMkLst>
          <pc:docMk/>
          <pc:sldMk cId="2978856742" sldId="542"/>
        </pc:sldMkLst>
      </pc:sldChg>
      <pc:sldChg chg="del">
        <pc:chgData name="Becky Mann" userId="eb467d60-cff5-406f-b4ef-6c0aacb48478" providerId="ADAL" clId="{974D4A53-C1E0-4A5B-9981-53D3DA0D1CC7}" dt="2018-08-27T18:39:02.019" v="356" actId="2696"/>
        <pc:sldMkLst>
          <pc:docMk/>
          <pc:sldMk cId="2890500830" sldId="543"/>
        </pc:sldMkLst>
      </pc:sldChg>
      <pc:sldChg chg="del">
        <pc:chgData name="Becky Mann" userId="eb467d60-cff5-406f-b4ef-6c0aacb48478" providerId="ADAL" clId="{974D4A53-C1E0-4A5B-9981-53D3DA0D1CC7}" dt="2018-08-27T18:39:01.884" v="345" actId="2696"/>
        <pc:sldMkLst>
          <pc:docMk/>
          <pc:sldMk cId="3502003805" sldId="544"/>
        </pc:sldMkLst>
      </pc:sldChg>
      <pc:sldChg chg="del">
        <pc:chgData name="Becky Mann" userId="eb467d60-cff5-406f-b4ef-6c0aacb48478" providerId="ADAL" clId="{974D4A53-C1E0-4A5B-9981-53D3DA0D1CC7}" dt="2018-08-27T18:38:53.430" v="20" actId="2696"/>
        <pc:sldMkLst>
          <pc:docMk/>
          <pc:sldMk cId="2990496024" sldId="616"/>
        </pc:sldMkLst>
      </pc:sldChg>
      <pc:sldChg chg="del">
        <pc:chgData name="Becky Mann" userId="eb467d60-cff5-406f-b4ef-6c0aacb48478" providerId="ADAL" clId="{974D4A53-C1E0-4A5B-9981-53D3DA0D1CC7}" dt="2018-08-27T18:38:54.058" v="36" actId="2696"/>
        <pc:sldMkLst>
          <pc:docMk/>
          <pc:sldMk cId="664758064" sldId="617"/>
        </pc:sldMkLst>
      </pc:sldChg>
      <pc:sldChg chg="del">
        <pc:chgData name="Becky Mann" userId="eb467d60-cff5-406f-b4ef-6c0aacb48478" providerId="ADAL" clId="{974D4A53-C1E0-4A5B-9981-53D3DA0D1CC7}" dt="2018-08-27T18:38:54.978" v="62" actId="2696"/>
        <pc:sldMkLst>
          <pc:docMk/>
          <pc:sldMk cId="472640042" sldId="618"/>
        </pc:sldMkLst>
      </pc:sldChg>
      <pc:sldChg chg="del">
        <pc:chgData name="Becky Mann" userId="eb467d60-cff5-406f-b4ef-6c0aacb48478" providerId="ADAL" clId="{974D4A53-C1E0-4A5B-9981-53D3DA0D1CC7}" dt="2018-08-27T18:38:55.544" v="78" actId="2696"/>
        <pc:sldMkLst>
          <pc:docMk/>
          <pc:sldMk cId="2379548108" sldId="619"/>
        </pc:sldMkLst>
      </pc:sldChg>
      <pc:sldChg chg="del">
        <pc:chgData name="Becky Mann" userId="eb467d60-cff5-406f-b4ef-6c0aacb48478" providerId="ADAL" clId="{974D4A53-C1E0-4A5B-9981-53D3DA0D1CC7}" dt="2018-08-27T18:38:56.095" v="92" actId="2696"/>
        <pc:sldMkLst>
          <pc:docMk/>
          <pc:sldMk cId="1846803841" sldId="620"/>
        </pc:sldMkLst>
      </pc:sldChg>
      <pc:sldChg chg="del">
        <pc:chgData name="Becky Mann" userId="eb467d60-cff5-406f-b4ef-6c0aacb48478" providerId="ADAL" clId="{974D4A53-C1E0-4A5B-9981-53D3DA0D1CC7}" dt="2018-08-27T18:38:56.722" v="109" actId="2696"/>
        <pc:sldMkLst>
          <pc:docMk/>
          <pc:sldMk cId="2794724018" sldId="621"/>
        </pc:sldMkLst>
      </pc:sldChg>
      <pc:sldChg chg="del">
        <pc:chgData name="Becky Mann" userId="eb467d60-cff5-406f-b4ef-6c0aacb48478" providerId="ADAL" clId="{974D4A53-C1E0-4A5B-9981-53D3DA0D1CC7}" dt="2018-08-27T18:38:57.234" v="126" actId="2696"/>
        <pc:sldMkLst>
          <pc:docMk/>
          <pc:sldMk cId="59709307" sldId="622"/>
        </pc:sldMkLst>
      </pc:sldChg>
      <pc:sldChg chg="del">
        <pc:chgData name="Becky Mann" userId="eb467d60-cff5-406f-b4ef-6c0aacb48478" providerId="ADAL" clId="{974D4A53-C1E0-4A5B-9981-53D3DA0D1CC7}" dt="2018-08-27T18:38:57.809" v="146" actId="2696"/>
        <pc:sldMkLst>
          <pc:docMk/>
          <pc:sldMk cId="488428153" sldId="623"/>
        </pc:sldMkLst>
      </pc:sldChg>
      <pc:sldChg chg="del">
        <pc:chgData name="Becky Mann" userId="eb467d60-cff5-406f-b4ef-6c0aacb48478" providerId="ADAL" clId="{974D4A53-C1E0-4A5B-9981-53D3DA0D1CC7}" dt="2018-08-27T18:38:58.274" v="163" actId="2696"/>
        <pc:sldMkLst>
          <pc:docMk/>
          <pc:sldMk cId="3436260003" sldId="624"/>
        </pc:sldMkLst>
      </pc:sldChg>
      <pc:sldChg chg="del">
        <pc:chgData name="Becky Mann" userId="eb467d60-cff5-406f-b4ef-6c0aacb48478" providerId="ADAL" clId="{974D4A53-C1E0-4A5B-9981-53D3DA0D1CC7}" dt="2018-08-27T18:38:58.807" v="184" actId="2696"/>
        <pc:sldMkLst>
          <pc:docMk/>
          <pc:sldMk cId="2974889286" sldId="625"/>
        </pc:sldMkLst>
      </pc:sldChg>
      <pc:sldChg chg="del">
        <pc:chgData name="Becky Mann" userId="eb467d60-cff5-406f-b4ef-6c0aacb48478" providerId="ADAL" clId="{974D4A53-C1E0-4A5B-9981-53D3DA0D1CC7}" dt="2018-08-27T18:38:59.338" v="206" actId="2696"/>
        <pc:sldMkLst>
          <pc:docMk/>
          <pc:sldMk cId="584374151" sldId="626"/>
        </pc:sldMkLst>
      </pc:sldChg>
      <pc:sldChg chg="del">
        <pc:chgData name="Becky Mann" userId="eb467d60-cff5-406f-b4ef-6c0aacb48478" providerId="ADAL" clId="{974D4A53-C1E0-4A5B-9981-53D3DA0D1CC7}" dt="2018-08-27T18:38:59.870" v="229" actId="2696"/>
        <pc:sldMkLst>
          <pc:docMk/>
          <pc:sldMk cId="1555028205" sldId="627"/>
        </pc:sldMkLst>
      </pc:sldChg>
      <pc:sldChg chg="del">
        <pc:chgData name="Becky Mann" userId="eb467d60-cff5-406f-b4ef-6c0aacb48478" providerId="ADAL" clId="{974D4A53-C1E0-4A5B-9981-53D3DA0D1CC7}" dt="2018-08-27T18:39:00.133" v="241" actId="2696"/>
        <pc:sldMkLst>
          <pc:docMk/>
          <pc:sldMk cId="758005523" sldId="628"/>
        </pc:sldMkLst>
      </pc:sldChg>
      <pc:sldChg chg="del">
        <pc:chgData name="Becky Mann" userId="eb467d60-cff5-406f-b4ef-6c0aacb48478" providerId="ADAL" clId="{974D4A53-C1E0-4A5B-9981-53D3DA0D1CC7}" dt="2018-08-27T18:39:00.758" v="273" actId="2696"/>
        <pc:sldMkLst>
          <pc:docMk/>
          <pc:sldMk cId="3846105577" sldId="629"/>
        </pc:sldMkLst>
      </pc:sldChg>
      <pc:sldChg chg="del">
        <pc:chgData name="Becky Mann" userId="eb467d60-cff5-406f-b4ef-6c0aacb48478" providerId="ADAL" clId="{974D4A53-C1E0-4A5B-9981-53D3DA0D1CC7}" dt="2018-08-27T18:39:01.145" v="295" actId="2696"/>
        <pc:sldMkLst>
          <pc:docMk/>
          <pc:sldMk cId="3120876254" sldId="630"/>
        </pc:sldMkLst>
      </pc:sldChg>
      <pc:sldChg chg="del">
        <pc:chgData name="Becky Mann" userId="eb467d60-cff5-406f-b4ef-6c0aacb48478" providerId="ADAL" clId="{974D4A53-C1E0-4A5B-9981-53D3DA0D1CC7}" dt="2018-08-27T18:39:01.458" v="314" actId="2696"/>
        <pc:sldMkLst>
          <pc:docMk/>
          <pc:sldMk cId="2396218395" sldId="631"/>
        </pc:sldMkLst>
      </pc:sldChg>
      <pc:sldChg chg="del">
        <pc:chgData name="Becky Mann" userId="eb467d60-cff5-406f-b4ef-6c0aacb48478" providerId="ADAL" clId="{974D4A53-C1E0-4A5B-9981-53D3DA0D1CC7}" dt="2018-08-27T18:39:01.750" v="334" actId="2696"/>
        <pc:sldMkLst>
          <pc:docMk/>
          <pc:sldMk cId="850303076" sldId="632"/>
        </pc:sldMkLst>
      </pc:sldChg>
      <pc:sldChg chg="del">
        <pc:chgData name="Becky Mann" userId="eb467d60-cff5-406f-b4ef-6c0aacb48478" providerId="ADAL" clId="{974D4A53-C1E0-4A5B-9981-53D3DA0D1CC7}" dt="2018-08-27T18:38:52.894" v="6" actId="2696"/>
        <pc:sldMkLst>
          <pc:docMk/>
          <pc:sldMk cId="1634036377" sldId="638"/>
        </pc:sldMkLst>
      </pc:sldChg>
      <pc:sldChg chg="del">
        <pc:chgData name="Becky Mann" userId="eb467d60-cff5-406f-b4ef-6c0aacb48478" providerId="ADAL" clId="{974D4A53-C1E0-4A5B-9981-53D3DA0D1CC7}" dt="2018-08-27T18:38:53.395" v="19" actId="2696"/>
        <pc:sldMkLst>
          <pc:docMk/>
          <pc:sldMk cId="2024093079" sldId="639"/>
        </pc:sldMkLst>
      </pc:sldChg>
      <pc:sldChg chg="del">
        <pc:chgData name="Becky Mann" userId="eb467d60-cff5-406f-b4ef-6c0aacb48478" providerId="ADAL" clId="{974D4A53-C1E0-4A5B-9981-53D3DA0D1CC7}" dt="2018-08-27T18:38:53.471" v="21" actId="2696"/>
        <pc:sldMkLst>
          <pc:docMk/>
          <pc:sldMk cId="2517965188" sldId="640"/>
        </pc:sldMkLst>
      </pc:sldChg>
      <pc:sldChg chg="del">
        <pc:chgData name="Becky Mann" userId="eb467d60-cff5-406f-b4ef-6c0aacb48478" providerId="ADAL" clId="{974D4A53-C1E0-4A5B-9981-53D3DA0D1CC7}" dt="2018-08-27T18:38:53.991" v="34" actId="2696"/>
        <pc:sldMkLst>
          <pc:docMk/>
          <pc:sldMk cId="511777996" sldId="641"/>
        </pc:sldMkLst>
      </pc:sldChg>
      <pc:sldChg chg="del">
        <pc:chgData name="Becky Mann" userId="eb467d60-cff5-406f-b4ef-6c0aacb48478" providerId="ADAL" clId="{974D4A53-C1E0-4A5B-9981-53D3DA0D1CC7}" dt="2018-08-27T18:38:54.024" v="35" actId="2696"/>
        <pc:sldMkLst>
          <pc:docMk/>
          <pc:sldMk cId="3122133215" sldId="642"/>
        </pc:sldMkLst>
      </pc:sldChg>
      <pc:sldChg chg="del">
        <pc:chgData name="Becky Mann" userId="eb467d60-cff5-406f-b4ef-6c0aacb48478" providerId="ADAL" clId="{974D4A53-C1E0-4A5B-9981-53D3DA0D1CC7}" dt="2018-08-27T18:38:54.109" v="37" actId="2696"/>
        <pc:sldMkLst>
          <pc:docMk/>
          <pc:sldMk cId="269684172" sldId="643"/>
        </pc:sldMkLst>
      </pc:sldChg>
      <pc:sldChg chg="del">
        <pc:chgData name="Becky Mann" userId="eb467d60-cff5-406f-b4ef-6c0aacb48478" providerId="ADAL" clId="{974D4A53-C1E0-4A5B-9981-53D3DA0D1CC7}" dt="2018-08-27T18:38:54.917" v="60" actId="2696"/>
        <pc:sldMkLst>
          <pc:docMk/>
          <pc:sldMk cId="4081900043" sldId="644"/>
        </pc:sldMkLst>
      </pc:sldChg>
      <pc:sldChg chg="del">
        <pc:chgData name="Becky Mann" userId="eb467d60-cff5-406f-b4ef-6c0aacb48478" providerId="ADAL" clId="{974D4A53-C1E0-4A5B-9981-53D3DA0D1CC7}" dt="2018-08-27T18:38:54.945" v="61" actId="2696"/>
        <pc:sldMkLst>
          <pc:docMk/>
          <pc:sldMk cId="3282433047" sldId="645"/>
        </pc:sldMkLst>
      </pc:sldChg>
      <pc:sldChg chg="del">
        <pc:chgData name="Becky Mann" userId="eb467d60-cff5-406f-b4ef-6c0aacb48478" providerId="ADAL" clId="{974D4A53-C1E0-4A5B-9981-53D3DA0D1CC7}" dt="2018-08-27T18:38:55.011" v="63" actId="2696"/>
        <pc:sldMkLst>
          <pc:docMk/>
          <pc:sldMk cId="186546100" sldId="646"/>
        </pc:sldMkLst>
      </pc:sldChg>
      <pc:sldChg chg="del">
        <pc:chgData name="Becky Mann" userId="eb467d60-cff5-406f-b4ef-6c0aacb48478" providerId="ADAL" clId="{974D4A53-C1E0-4A5B-9981-53D3DA0D1CC7}" dt="2018-08-27T18:38:55.478" v="76" actId="2696"/>
        <pc:sldMkLst>
          <pc:docMk/>
          <pc:sldMk cId="3917002783" sldId="647"/>
        </pc:sldMkLst>
      </pc:sldChg>
      <pc:sldChg chg="del">
        <pc:chgData name="Becky Mann" userId="eb467d60-cff5-406f-b4ef-6c0aacb48478" providerId="ADAL" clId="{974D4A53-C1E0-4A5B-9981-53D3DA0D1CC7}" dt="2018-08-27T18:38:55.512" v="77" actId="2696"/>
        <pc:sldMkLst>
          <pc:docMk/>
          <pc:sldMk cId="1995203425" sldId="648"/>
        </pc:sldMkLst>
      </pc:sldChg>
      <pc:sldChg chg="del">
        <pc:chgData name="Becky Mann" userId="eb467d60-cff5-406f-b4ef-6c0aacb48478" providerId="ADAL" clId="{974D4A53-C1E0-4A5B-9981-53D3DA0D1CC7}" dt="2018-08-27T18:38:55.580" v="79" actId="2696"/>
        <pc:sldMkLst>
          <pc:docMk/>
          <pc:sldMk cId="2305945338" sldId="649"/>
        </pc:sldMkLst>
      </pc:sldChg>
      <pc:sldChg chg="del">
        <pc:chgData name="Becky Mann" userId="eb467d60-cff5-406f-b4ef-6c0aacb48478" providerId="ADAL" clId="{974D4A53-C1E0-4A5B-9981-53D3DA0D1CC7}" dt="2018-08-27T18:38:56.024" v="90" actId="2696"/>
        <pc:sldMkLst>
          <pc:docMk/>
          <pc:sldMk cId="1539231536" sldId="650"/>
        </pc:sldMkLst>
      </pc:sldChg>
      <pc:sldChg chg="del">
        <pc:chgData name="Becky Mann" userId="eb467d60-cff5-406f-b4ef-6c0aacb48478" providerId="ADAL" clId="{974D4A53-C1E0-4A5B-9981-53D3DA0D1CC7}" dt="2018-08-27T18:38:56.057" v="91" actId="2696"/>
        <pc:sldMkLst>
          <pc:docMk/>
          <pc:sldMk cId="1577475519" sldId="651"/>
        </pc:sldMkLst>
      </pc:sldChg>
      <pc:sldChg chg="del">
        <pc:chgData name="Becky Mann" userId="eb467d60-cff5-406f-b4ef-6c0aacb48478" providerId="ADAL" clId="{974D4A53-C1E0-4A5B-9981-53D3DA0D1CC7}" dt="2018-08-27T18:38:56.131" v="93" actId="2696"/>
        <pc:sldMkLst>
          <pc:docMk/>
          <pc:sldMk cId="1384308736" sldId="652"/>
        </pc:sldMkLst>
      </pc:sldChg>
      <pc:sldChg chg="del">
        <pc:chgData name="Becky Mann" userId="eb467d60-cff5-406f-b4ef-6c0aacb48478" providerId="ADAL" clId="{974D4A53-C1E0-4A5B-9981-53D3DA0D1CC7}" dt="2018-08-27T18:38:56.694" v="108" actId="2696"/>
        <pc:sldMkLst>
          <pc:docMk/>
          <pc:sldMk cId="2658457281" sldId="653"/>
        </pc:sldMkLst>
      </pc:sldChg>
      <pc:sldChg chg="del">
        <pc:chgData name="Becky Mann" userId="eb467d60-cff5-406f-b4ef-6c0aacb48478" providerId="ADAL" clId="{974D4A53-C1E0-4A5B-9981-53D3DA0D1CC7}" dt="2018-08-27T18:38:56.749" v="110" actId="2696"/>
        <pc:sldMkLst>
          <pc:docMk/>
          <pc:sldMk cId="755230011" sldId="654"/>
        </pc:sldMkLst>
      </pc:sldChg>
      <pc:sldChg chg="del">
        <pc:chgData name="Becky Mann" userId="eb467d60-cff5-406f-b4ef-6c0aacb48478" providerId="ADAL" clId="{974D4A53-C1E0-4A5B-9981-53D3DA0D1CC7}" dt="2018-08-27T18:38:57.176" v="124" actId="2696"/>
        <pc:sldMkLst>
          <pc:docMk/>
          <pc:sldMk cId="362051429" sldId="655"/>
        </pc:sldMkLst>
      </pc:sldChg>
      <pc:sldChg chg="del">
        <pc:chgData name="Becky Mann" userId="eb467d60-cff5-406f-b4ef-6c0aacb48478" providerId="ADAL" clId="{974D4A53-C1E0-4A5B-9981-53D3DA0D1CC7}" dt="2018-08-27T18:38:57.199" v="125" actId="2696"/>
        <pc:sldMkLst>
          <pc:docMk/>
          <pc:sldMk cId="2112357447" sldId="656"/>
        </pc:sldMkLst>
      </pc:sldChg>
      <pc:sldChg chg="del">
        <pc:chgData name="Becky Mann" userId="eb467d60-cff5-406f-b4ef-6c0aacb48478" providerId="ADAL" clId="{974D4A53-C1E0-4A5B-9981-53D3DA0D1CC7}" dt="2018-08-27T18:38:57.259" v="127" actId="2696"/>
        <pc:sldMkLst>
          <pc:docMk/>
          <pc:sldMk cId="296472173" sldId="657"/>
        </pc:sldMkLst>
      </pc:sldChg>
      <pc:sldChg chg="del">
        <pc:chgData name="Becky Mann" userId="eb467d60-cff5-406f-b4ef-6c0aacb48478" providerId="ADAL" clId="{974D4A53-C1E0-4A5B-9981-53D3DA0D1CC7}" dt="2018-08-27T18:38:57.757" v="144" actId="2696"/>
        <pc:sldMkLst>
          <pc:docMk/>
          <pc:sldMk cId="1822990733" sldId="658"/>
        </pc:sldMkLst>
      </pc:sldChg>
      <pc:sldChg chg="del">
        <pc:chgData name="Becky Mann" userId="eb467d60-cff5-406f-b4ef-6c0aacb48478" providerId="ADAL" clId="{974D4A53-C1E0-4A5B-9981-53D3DA0D1CC7}" dt="2018-08-27T18:38:57.783" v="145" actId="2696"/>
        <pc:sldMkLst>
          <pc:docMk/>
          <pc:sldMk cId="2339441362" sldId="659"/>
        </pc:sldMkLst>
      </pc:sldChg>
      <pc:sldChg chg="del">
        <pc:chgData name="Becky Mann" userId="eb467d60-cff5-406f-b4ef-6c0aacb48478" providerId="ADAL" clId="{974D4A53-C1E0-4A5B-9981-53D3DA0D1CC7}" dt="2018-08-27T18:38:57.832" v="147" actId="2696"/>
        <pc:sldMkLst>
          <pc:docMk/>
          <pc:sldMk cId="948670983" sldId="660"/>
        </pc:sldMkLst>
      </pc:sldChg>
      <pc:sldChg chg="del">
        <pc:chgData name="Becky Mann" userId="eb467d60-cff5-406f-b4ef-6c0aacb48478" providerId="ADAL" clId="{974D4A53-C1E0-4A5B-9981-53D3DA0D1CC7}" dt="2018-08-27T18:38:58.214" v="161" actId="2696"/>
        <pc:sldMkLst>
          <pc:docMk/>
          <pc:sldMk cId="861959269" sldId="661"/>
        </pc:sldMkLst>
      </pc:sldChg>
      <pc:sldChg chg="del">
        <pc:chgData name="Becky Mann" userId="eb467d60-cff5-406f-b4ef-6c0aacb48478" providerId="ADAL" clId="{974D4A53-C1E0-4A5B-9981-53D3DA0D1CC7}" dt="2018-08-27T18:38:58.242" v="162" actId="2696"/>
        <pc:sldMkLst>
          <pc:docMk/>
          <pc:sldMk cId="1620696309" sldId="662"/>
        </pc:sldMkLst>
      </pc:sldChg>
      <pc:sldChg chg="del">
        <pc:chgData name="Becky Mann" userId="eb467d60-cff5-406f-b4ef-6c0aacb48478" providerId="ADAL" clId="{974D4A53-C1E0-4A5B-9981-53D3DA0D1CC7}" dt="2018-08-27T18:38:58.299" v="164" actId="2696"/>
        <pc:sldMkLst>
          <pc:docMk/>
          <pc:sldMk cId="2018336127" sldId="663"/>
        </pc:sldMkLst>
      </pc:sldChg>
      <pc:sldChg chg="del">
        <pc:chgData name="Becky Mann" userId="eb467d60-cff5-406f-b4ef-6c0aacb48478" providerId="ADAL" clId="{974D4A53-C1E0-4A5B-9981-53D3DA0D1CC7}" dt="2018-08-27T18:38:58.765" v="182" actId="2696"/>
        <pc:sldMkLst>
          <pc:docMk/>
          <pc:sldMk cId="3472656769" sldId="664"/>
        </pc:sldMkLst>
      </pc:sldChg>
      <pc:sldChg chg="del">
        <pc:chgData name="Becky Mann" userId="eb467d60-cff5-406f-b4ef-6c0aacb48478" providerId="ADAL" clId="{974D4A53-C1E0-4A5B-9981-53D3DA0D1CC7}" dt="2018-08-27T18:38:58.784" v="183" actId="2696"/>
        <pc:sldMkLst>
          <pc:docMk/>
          <pc:sldMk cId="2381982159" sldId="665"/>
        </pc:sldMkLst>
      </pc:sldChg>
      <pc:sldChg chg="del">
        <pc:chgData name="Becky Mann" userId="eb467d60-cff5-406f-b4ef-6c0aacb48478" providerId="ADAL" clId="{974D4A53-C1E0-4A5B-9981-53D3DA0D1CC7}" dt="2018-08-27T18:38:58.825" v="185" actId="2696"/>
        <pc:sldMkLst>
          <pc:docMk/>
          <pc:sldMk cId="3534510425" sldId="666"/>
        </pc:sldMkLst>
      </pc:sldChg>
      <pc:sldChg chg="del">
        <pc:chgData name="Becky Mann" userId="eb467d60-cff5-406f-b4ef-6c0aacb48478" providerId="ADAL" clId="{974D4A53-C1E0-4A5B-9981-53D3DA0D1CC7}" dt="2018-08-27T18:38:59.291" v="204" actId="2696"/>
        <pc:sldMkLst>
          <pc:docMk/>
          <pc:sldMk cId="2568965229" sldId="667"/>
        </pc:sldMkLst>
      </pc:sldChg>
      <pc:sldChg chg="del">
        <pc:chgData name="Becky Mann" userId="eb467d60-cff5-406f-b4ef-6c0aacb48478" providerId="ADAL" clId="{974D4A53-C1E0-4A5B-9981-53D3DA0D1CC7}" dt="2018-08-27T18:38:59.313" v="205" actId="2696"/>
        <pc:sldMkLst>
          <pc:docMk/>
          <pc:sldMk cId="118357221" sldId="668"/>
        </pc:sldMkLst>
      </pc:sldChg>
      <pc:sldChg chg="del">
        <pc:chgData name="Becky Mann" userId="eb467d60-cff5-406f-b4ef-6c0aacb48478" providerId="ADAL" clId="{974D4A53-C1E0-4A5B-9981-53D3DA0D1CC7}" dt="2018-08-27T18:38:59.365" v="207" actId="2696"/>
        <pc:sldMkLst>
          <pc:docMk/>
          <pc:sldMk cId="3648689289" sldId="669"/>
        </pc:sldMkLst>
      </pc:sldChg>
      <pc:sldChg chg="del">
        <pc:chgData name="Becky Mann" userId="eb467d60-cff5-406f-b4ef-6c0aacb48478" providerId="ADAL" clId="{974D4A53-C1E0-4A5B-9981-53D3DA0D1CC7}" dt="2018-08-27T18:38:59.825" v="227" actId="2696"/>
        <pc:sldMkLst>
          <pc:docMk/>
          <pc:sldMk cId="2286170175" sldId="670"/>
        </pc:sldMkLst>
      </pc:sldChg>
      <pc:sldChg chg="del">
        <pc:chgData name="Becky Mann" userId="eb467d60-cff5-406f-b4ef-6c0aacb48478" providerId="ADAL" clId="{974D4A53-C1E0-4A5B-9981-53D3DA0D1CC7}" dt="2018-08-27T18:38:59.849" v="228" actId="2696"/>
        <pc:sldMkLst>
          <pc:docMk/>
          <pc:sldMk cId="1886997656" sldId="671"/>
        </pc:sldMkLst>
      </pc:sldChg>
      <pc:sldChg chg="del">
        <pc:chgData name="Becky Mann" userId="eb467d60-cff5-406f-b4ef-6c0aacb48478" providerId="ADAL" clId="{974D4A53-C1E0-4A5B-9981-53D3DA0D1CC7}" dt="2018-08-27T18:38:59.892" v="230" actId="2696"/>
        <pc:sldMkLst>
          <pc:docMk/>
          <pc:sldMk cId="2850725148" sldId="672"/>
        </pc:sldMkLst>
      </pc:sldChg>
      <pc:sldChg chg="del">
        <pc:chgData name="Becky Mann" userId="eb467d60-cff5-406f-b4ef-6c0aacb48478" providerId="ADAL" clId="{974D4A53-C1E0-4A5B-9981-53D3DA0D1CC7}" dt="2018-08-27T18:39:00.094" v="239" actId="2696"/>
        <pc:sldMkLst>
          <pc:docMk/>
          <pc:sldMk cId="366356145" sldId="673"/>
        </pc:sldMkLst>
      </pc:sldChg>
      <pc:sldChg chg="del">
        <pc:chgData name="Becky Mann" userId="eb467d60-cff5-406f-b4ef-6c0aacb48478" providerId="ADAL" clId="{974D4A53-C1E0-4A5B-9981-53D3DA0D1CC7}" dt="2018-08-27T18:39:00.113" v="240" actId="2696"/>
        <pc:sldMkLst>
          <pc:docMk/>
          <pc:sldMk cId="4153455212" sldId="674"/>
        </pc:sldMkLst>
      </pc:sldChg>
      <pc:sldChg chg="del">
        <pc:chgData name="Becky Mann" userId="eb467d60-cff5-406f-b4ef-6c0aacb48478" providerId="ADAL" clId="{974D4A53-C1E0-4A5B-9981-53D3DA0D1CC7}" dt="2018-08-27T18:39:00.156" v="242" actId="2696"/>
        <pc:sldMkLst>
          <pc:docMk/>
          <pc:sldMk cId="1309562562" sldId="675"/>
        </pc:sldMkLst>
      </pc:sldChg>
      <pc:sldChg chg="del">
        <pc:chgData name="Becky Mann" userId="eb467d60-cff5-406f-b4ef-6c0aacb48478" providerId="ADAL" clId="{974D4A53-C1E0-4A5B-9981-53D3DA0D1CC7}" dt="2018-08-27T18:39:00.720" v="271" actId="2696"/>
        <pc:sldMkLst>
          <pc:docMk/>
          <pc:sldMk cId="3656723371" sldId="676"/>
        </pc:sldMkLst>
      </pc:sldChg>
      <pc:sldChg chg="del">
        <pc:chgData name="Becky Mann" userId="eb467d60-cff5-406f-b4ef-6c0aacb48478" providerId="ADAL" clId="{974D4A53-C1E0-4A5B-9981-53D3DA0D1CC7}" dt="2018-08-27T18:39:00.735" v="272" actId="2696"/>
        <pc:sldMkLst>
          <pc:docMk/>
          <pc:sldMk cId="4110962285" sldId="677"/>
        </pc:sldMkLst>
      </pc:sldChg>
      <pc:sldChg chg="del">
        <pc:chgData name="Becky Mann" userId="eb467d60-cff5-406f-b4ef-6c0aacb48478" providerId="ADAL" clId="{974D4A53-C1E0-4A5B-9981-53D3DA0D1CC7}" dt="2018-08-27T18:39:00.775" v="274" actId="2696"/>
        <pc:sldMkLst>
          <pc:docMk/>
          <pc:sldMk cId="4130221486" sldId="678"/>
        </pc:sldMkLst>
      </pc:sldChg>
      <pc:sldChg chg="del">
        <pc:chgData name="Becky Mann" userId="eb467d60-cff5-406f-b4ef-6c0aacb48478" providerId="ADAL" clId="{974D4A53-C1E0-4A5B-9981-53D3DA0D1CC7}" dt="2018-08-27T18:39:01.125" v="294" actId="2696"/>
        <pc:sldMkLst>
          <pc:docMk/>
          <pc:sldMk cId="3517428503" sldId="679"/>
        </pc:sldMkLst>
      </pc:sldChg>
      <pc:sldChg chg="del">
        <pc:chgData name="Becky Mann" userId="eb467d60-cff5-406f-b4ef-6c0aacb48478" providerId="ADAL" clId="{974D4A53-C1E0-4A5B-9981-53D3DA0D1CC7}" dt="2018-08-27T18:39:01.163" v="296" actId="2696"/>
        <pc:sldMkLst>
          <pc:docMk/>
          <pc:sldMk cId="2456168155" sldId="680"/>
        </pc:sldMkLst>
      </pc:sldChg>
      <pc:sldChg chg="del">
        <pc:chgData name="Becky Mann" userId="eb467d60-cff5-406f-b4ef-6c0aacb48478" providerId="ADAL" clId="{974D4A53-C1E0-4A5B-9981-53D3DA0D1CC7}" dt="2018-08-27T18:39:01.429" v="312" actId="2696"/>
        <pc:sldMkLst>
          <pc:docMk/>
          <pc:sldMk cId="1013261945" sldId="681"/>
        </pc:sldMkLst>
      </pc:sldChg>
      <pc:sldChg chg="del">
        <pc:chgData name="Becky Mann" userId="eb467d60-cff5-406f-b4ef-6c0aacb48478" providerId="ADAL" clId="{974D4A53-C1E0-4A5B-9981-53D3DA0D1CC7}" dt="2018-08-27T18:39:01.440" v="313" actId="2696"/>
        <pc:sldMkLst>
          <pc:docMk/>
          <pc:sldMk cId="2846032512" sldId="682"/>
        </pc:sldMkLst>
      </pc:sldChg>
      <pc:sldChg chg="del">
        <pc:chgData name="Becky Mann" userId="eb467d60-cff5-406f-b4ef-6c0aacb48478" providerId="ADAL" clId="{974D4A53-C1E0-4A5B-9981-53D3DA0D1CC7}" dt="2018-08-27T18:39:01.478" v="315" actId="2696"/>
        <pc:sldMkLst>
          <pc:docMk/>
          <pc:sldMk cId="1713473030" sldId="683"/>
        </pc:sldMkLst>
      </pc:sldChg>
      <pc:sldChg chg="del">
        <pc:chgData name="Becky Mann" userId="eb467d60-cff5-406f-b4ef-6c0aacb48478" providerId="ADAL" clId="{974D4A53-C1E0-4A5B-9981-53D3DA0D1CC7}" dt="2018-08-27T18:39:01.728" v="332" actId="2696"/>
        <pc:sldMkLst>
          <pc:docMk/>
          <pc:sldMk cId="620792703" sldId="684"/>
        </pc:sldMkLst>
      </pc:sldChg>
      <pc:sldChg chg="del">
        <pc:chgData name="Becky Mann" userId="eb467d60-cff5-406f-b4ef-6c0aacb48478" providerId="ADAL" clId="{974D4A53-C1E0-4A5B-9981-53D3DA0D1CC7}" dt="2018-08-27T18:39:01.737" v="333" actId="2696"/>
        <pc:sldMkLst>
          <pc:docMk/>
          <pc:sldMk cId="488570278" sldId="685"/>
        </pc:sldMkLst>
      </pc:sldChg>
      <pc:sldChg chg="del">
        <pc:chgData name="Becky Mann" userId="eb467d60-cff5-406f-b4ef-6c0aacb48478" providerId="ADAL" clId="{974D4A53-C1E0-4A5B-9981-53D3DA0D1CC7}" dt="2018-08-27T18:39:01.762" v="335" actId="2696"/>
        <pc:sldMkLst>
          <pc:docMk/>
          <pc:sldMk cId="2089731175" sldId="686"/>
        </pc:sldMkLst>
      </pc:sldChg>
      <pc:sldChg chg="del">
        <pc:chgData name="Becky Mann" userId="eb467d60-cff5-406f-b4ef-6c0aacb48478" providerId="ADAL" clId="{974D4A53-C1E0-4A5B-9981-53D3DA0D1CC7}" dt="2018-08-27T18:39:02.030" v="357" actId="2696"/>
        <pc:sldMkLst>
          <pc:docMk/>
          <pc:sldMk cId="3441121510" sldId="687"/>
        </pc:sldMkLst>
      </pc:sldChg>
      <pc:sldChg chg="del">
        <pc:chgData name="Becky Mann" userId="eb467d60-cff5-406f-b4ef-6c0aacb48478" providerId="ADAL" clId="{974D4A53-C1E0-4A5B-9981-53D3DA0D1CC7}" dt="2018-08-27T18:39:02.038" v="358" actId="2696"/>
        <pc:sldMkLst>
          <pc:docMk/>
          <pc:sldMk cId="3757876049" sldId="688"/>
        </pc:sldMkLst>
      </pc:sldChg>
      <pc:sldChg chg="del">
        <pc:chgData name="Becky Mann" userId="eb467d60-cff5-406f-b4ef-6c0aacb48478" providerId="ADAL" clId="{974D4A53-C1E0-4A5B-9981-53D3DA0D1CC7}" dt="2018-08-27T18:38:52.861" v="5" actId="2696"/>
        <pc:sldMkLst>
          <pc:docMk/>
          <pc:sldMk cId="2610899193" sldId="700"/>
        </pc:sldMkLst>
      </pc:sldChg>
      <pc:sldChg chg="del">
        <pc:chgData name="Becky Mann" userId="eb467d60-cff5-406f-b4ef-6c0aacb48478" providerId="ADAL" clId="{974D4A53-C1E0-4A5B-9981-53D3DA0D1CC7}" dt="2018-08-27T18:38:52.714" v="1" actId="2696"/>
        <pc:sldMkLst>
          <pc:docMk/>
          <pc:sldMk cId="985102725" sldId="701"/>
        </pc:sldMkLst>
      </pc:sldChg>
      <pc:sldChg chg="del">
        <pc:chgData name="Becky Mann" userId="eb467d60-cff5-406f-b4ef-6c0aacb48478" providerId="ADAL" clId="{974D4A53-C1E0-4A5B-9981-53D3DA0D1CC7}" dt="2018-08-27T18:38:52.761" v="2" actId="2696"/>
        <pc:sldMkLst>
          <pc:docMk/>
          <pc:sldMk cId="733213307" sldId="702"/>
        </pc:sldMkLst>
      </pc:sldChg>
      <pc:sldChg chg="del">
        <pc:chgData name="Becky Mann" userId="eb467d60-cff5-406f-b4ef-6c0aacb48478" providerId="ADAL" clId="{974D4A53-C1E0-4A5B-9981-53D3DA0D1CC7}" dt="2018-08-27T18:38:52.798" v="3" actId="2696"/>
        <pc:sldMkLst>
          <pc:docMk/>
          <pc:sldMk cId="4249051692" sldId="703"/>
        </pc:sldMkLst>
      </pc:sldChg>
      <pc:sldChg chg="del">
        <pc:chgData name="Becky Mann" userId="eb467d60-cff5-406f-b4ef-6c0aacb48478" providerId="ADAL" clId="{974D4A53-C1E0-4A5B-9981-53D3DA0D1CC7}" dt="2018-08-27T18:38:52.829" v="4" actId="2696"/>
        <pc:sldMkLst>
          <pc:docMk/>
          <pc:sldMk cId="2207060766" sldId="70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2799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CE24EC-68B1-4280-883D-EF0309E00D68}"/>
              </a:ext>
            </a:extLst>
          </p:cNvPr>
          <p:cNvSpPr>
            <a:spLocks noGrp="1" noRot="1" noChangeAspect="1"/>
          </p:cNvSpPr>
          <p:nvPr>
            <p:ph type="sldImg" idx="2"/>
          </p:nvPr>
        </p:nvSpPr>
        <p:spPr>
          <a:xfrm>
            <a:off x="685800" y="242888"/>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3" name="Notes Placeholder 2">
            <a:extLst>
              <a:ext uri="{FF2B5EF4-FFF2-40B4-BE49-F238E27FC236}">
                <a16:creationId xmlns:a16="http://schemas.microsoft.com/office/drawing/2014/main" id="{076C9C4A-5E92-4E29-A351-C9A277F636E9}"/>
              </a:ext>
            </a:extLst>
          </p:cNvPr>
          <p:cNvSpPr>
            <a:spLocks noGrp="1"/>
          </p:cNvSpPr>
          <p:nvPr>
            <p:ph type="body" sz="quarter" idx="3"/>
          </p:nvPr>
        </p:nvSpPr>
        <p:spPr>
          <a:xfrm>
            <a:off x="685800" y="3686629"/>
            <a:ext cx="5486400" cy="5079999"/>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64164932"/>
      </p:ext>
    </p:extLst>
  </p:cSld>
  <p:clrMap bg1="dk1" tx1="lt1" bg2="dk2" tx2="lt2" accent1="accent1" accent2="accent2" accent3="accent3" accent4="accent4" accent5="accent5" accent6="accent6" hlink="hlink" folHlink="folHlink"/>
  <p:notesStyle>
    <a:lvl1pPr marL="57150" indent="0" algn="l" defTabSz="914400" rtl="0" eaLnBrk="1" latinLnBrk="0" hangingPunct="1">
      <a:spcAft>
        <a:spcPts val="1200"/>
      </a:spcAft>
      <a:buFont typeface="+mj-lt"/>
      <a:buNone/>
      <a:defRPr sz="1200" b="0" kern="1200">
        <a:solidFill>
          <a:schemeClr val="tx1"/>
        </a:solidFill>
        <a:latin typeface="+mn-lt"/>
        <a:ea typeface="Verdana" panose="020B0604030504040204" pitchFamily="34" charset="0"/>
        <a:cs typeface="Verdana" panose="020B0604030504040204" pitchFamily="34" charset="0"/>
      </a:defRPr>
    </a:lvl1pPr>
    <a:lvl2pPr marL="285750" indent="-228600" algn="l" defTabSz="914400" rtl="0" eaLnBrk="1" latinLnBrk="0" hangingPunct="1">
      <a:spcAft>
        <a:spcPts val="0"/>
      </a:spcAft>
      <a:buFont typeface="+mj-lt"/>
      <a:buAutoNum type="arabicPeriod"/>
      <a:defRPr sz="1200" b="1" i="0" kern="1200">
        <a:solidFill>
          <a:schemeClr val="tx1"/>
        </a:solidFill>
        <a:latin typeface="+mn-lt"/>
        <a:ea typeface="Verdana" panose="020B0604030504040204" pitchFamily="34" charset="0"/>
        <a:cs typeface="Verdana" panose="020B0604030504040204" pitchFamily="34" charset="0"/>
      </a:defRPr>
    </a:lvl2pPr>
    <a:lvl3pPr marL="285750" indent="0" algn="l" defTabSz="914400" rtl="0" eaLnBrk="1" latinLnBrk="0" hangingPunct="1">
      <a:spcAft>
        <a:spcPts val="1200"/>
      </a:spcAft>
      <a:defRPr sz="1200" i="1" kern="1200">
        <a:solidFill>
          <a:schemeClr val="tx1"/>
        </a:solidFill>
        <a:latin typeface="+mn-lt"/>
        <a:ea typeface="Verdana" panose="020B0604030504040204" pitchFamily="34" charset="0"/>
        <a:cs typeface="Verdana" panose="020B0604030504040204" pitchFamily="34" charset="0"/>
      </a:defRPr>
    </a:lvl3pPr>
    <a:lvl4pPr marL="285750" indent="0" algn="l" defTabSz="914400" rtl="0" eaLnBrk="1" latinLnBrk="0" hangingPunct="1">
      <a:defRPr sz="1200" kern="1200">
        <a:solidFill>
          <a:schemeClr val="tx1"/>
        </a:solidFill>
        <a:latin typeface="+mn-lt"/>
        <a:ea typeface="Verdana" panose="020B0604030504040204" pitchFamily="34" charset="0"/>
        <a:cs typeface="Verdana" panose="020B0604030504040204" pitchFamily="34" charset="0"/>
      </a:defRPr>
    </a:lvl4pPr>
    <a:lvl5pPr marL="457200" indent="-171450" algn="l" defTabSz="914400" rtl="0" eaLnBrk="1" latinLnBrk="0" hangingPunct="1">
      <a:buFont typeface="Arial" panose="020B0604020202020204" pitchFamily="34" charset="0"/>
      <a:buChar char="•"/>
      <a:defRPr sz="1200" kern="1200">
        <a:solidFill>
          <a:schemeClr val="tx1"/>
        </a:solidFill>
        <a:latin typeface="+mn-lt"/>
        <a:ea typeface="Verdana" panose="020B0604030504040204" pitchFamily="34" charset="0"/>
        <a:cs typeface="Verdana" panose="020B060403050404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0399879F-6AFD-43E3-9BDA-16595D004497}"/>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B2E529C4-B166-4163-9CBF-27E94ADA4A63}"/>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1718211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1CD97E68-C602-4F1D-8916-35F1BBCB171E}"/>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FAC560C1-BEBA-406F-9600-1C6A9D0F56B0}"/>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6417576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08850739-6728-4BB2-BB0A-C6177CE0D534}"/>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EEA828AB-8F80-495E-AB2D-1C1AE95ED797}"/>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9150654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B6F19363-72C0-43A3-827A-38E94AFA0D5E}"/>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3FD00321-718F-4179-A956-B46D681D07B2}"/>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5399209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38178901-5BC2-4C1D-BECF-577CFBC02ACD}"/>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8FEDBE61-9070-4459-AA2A-777C2319497D}"/>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8627663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C10B4ED7-88C7-4376-A0DB-0296C828E5CB}"/>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B261BDCA-21FB-4BAC-80F0-A777D8928348}"/>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6508264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type of gesture is typically used for zooming on a touchscreen?</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Pinch.</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the purpose of an accelerometer, as fitted in a mobile device?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It is one of the components that detects how the user is moving the device around. This is used to set the screen orientation and as an advanced control mechanism.</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feature allows data to be removed from a device if is lost or stolen?</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This is referred to as remote wipe or sometimes as a kill switch.</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True or false? A smartphone cannot join a Wi-Fi network if the SSID is not being broadcast.</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False—the SSID (or network name) can be entered manually, as with a computer.</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"airplane mode?"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A quick toggle for disabling all wireless functionality (cellular, Wi-Fi, and Bluetooth).</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endParaRPr lang="en-US" dirty="0"/>
          </a:p>
        </p:txBody>
      </p:sp>
    </p:spTree>
    <p:extLst>
      <p:ext uri="{BB962C8B-B14F-4D97-AF65-F5344CB8AC3E}">
        <p14:creationId xmlns:p14="http://schemas.microsoft.com/office/powerpoint/2010/main" val="32519417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1" name="Text Box 1032"/>
          <p:cNvSpPr txBox="1">
            <a:spLocks noChangeArrowheads="1"/>
          </p:cNvSpPr>
          <p:nvPr userDrawn="1"/>
        </p:nvSpPr>
        <p:spPr bwMode="black">
          <a:xfrm>
            <a:off x="0" y="4498110"/>
            <a:ext cx="12192000" cy="2379617"/>
          </a:xfrm>
          <a:prstGeom prst="rect">
            <a:avLst/>
          </a:prstGeom>
          <a:solidFill>
            <a:schemeClr val="accent5"/>
          </a:solidFill>
          <a:ln w="9525">
            <a:noFill/>
            <a:miter lim="800000"/>
            <a:headEnd/>
            <a:tailEnd/>
          </a:ln>
          <a:effectLst/>
        </p:spPr>
        <p:txBody>
          <a:bodyPr anchor="b" anchorCtr="1">
            <a:noAutofit/>
          </a:bodyPr>
          <a:lstStyle/>
          <a:p>
            <a:pPr algn="ctr">
              <a:spcBef>
                <a:spcPct val="50000"/>
              </a:spcBef>
              <a:defRPr/>
            </a:pPr>
            <a:r>
              <a:rPr lang="en-GB" sz="900" noProof="0" dirty="0">
                <a:solidFill>
                  <a:schemeClr val="accent1"/>
                </a:solidFill>
                <a:latin typeface="+mn-lt"/>
                <a:cs typeface="Times New Roman" pitchFamily="18" charset="0"/>
              </a:rPr>
              <a:t>Copyright © 2018 CompTIA, Inc. All rights reserved. Screenshots used for illustrative purposes are the property of the software proprietor. Except as permitted under the Copyright Act of 1976, no part of this publication may be reproduced or distributed in any form or by any means, or stored in a database or retrieval system, without the prior written permission CompTIA, 3500 Lacey Road, Suite 100, Downers Grove, IL 60515-5439. CompTIA® and the CompTIA logo are registered trademarks of CompTIA, Inc., in the U.S. and other countries. All other product and service names used may be common law or registered trademarks of their respective proprietors.</a:t>
            </a:r>
            <a:endParaRPr lang="en-US" sz="900" noProof="0" dirty="0">
              <a:solidFill>
                <a:schemeClr val="accent1"/>
              </a:solidFill>
              <a:latin typeface="+mn-lt"/>
              <a:cs typeface="Times New Roman" pitchFamily="18" charset="0"/>
            </a:endParaRPr>
          </a:p>
        </p:txBody>
      </p:sp>
      <p:sp>
        <p:nvSpPr>
          <p:cNvPr id="3" name="Subtitle 2"/>
          <p:cNvSpPr>
            <a:spLocks noGrp="1"/>
          </p:cNvSpPr>
          <p:nvPr>
            <p:ph type="subTitle" idx="1"/>
          </p:nvPr>
        </p:nvSpPr>
        <p:spPr>
          <a:xfrm>
            <a:off x="0" y="3812309"/>
            <a:ext cx="12192000" cy="685800"/>
          </a:xfrm>
          <a:solidFill>
            <a:schemeClr val="accent4"/>
          </a:solidFill>
        </p:spPr>
        <p:txBody>
          <a:bodyPr anchor="ctr" anchorCtr="0">
            <a:noAutofit/>
          </a:bodyPr>
          <a:lstStyle>
            <a:lvl1pPr marL="0" indent="0" algn="ctr">
              <a:buNone/>
              <a:defRPr sz="4400" b="1">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9" name="Title 8"/>
          <p:cNvSpPr>
            <a:spLocks noGrp="1"/>
          </p:cNvSpPr>
          <p:nvPr>
            <p:ph type="title" hasCustomPrompt="1"/>
          </p:nvPr>
        </p:nvSpPr>
        <p:spPr>
          <a:xfrm>
            <a:off x="0" y="2673276"/>
            <a:ext cx="12192000" cy="1143000"/>
          </a:xfrm>
          <a:solidFill>
            <a:schemeClr val="tx1"/>
          </a:solidFill>
        </p:spPr>
        <p:txBody>
          <a:bodyPr lIns="91440" tIns="45720" rIns="91440" bIns="45720">
            <a:noAutofit/>
          </a:bodyPr>
          <a:lstStyle>
            <a:lvl1pPr>
              <a:defRPr sz="4000" b="0" i="0">
                <a:solidFill>
                  <a:schemeClr val="accent5"/>
                </a:solidFill>
                <a:latin typeface="+mj-lt"/>
              </a:defRPr>
            </a:lvl1pPr>
          </a:lstStyle>
          <a:p>
            <a:r>
              <a:rPr lang="en-GB" noProof="0" dirty="0"/>
              <a:t>CompTIA IT Fundamentals+</a:t>
            </a:r>
            <a:br>
              <a:rPr lang="en-GB" noProof="0" dirty="0"/>
            </a:br>
            <a:r>
              <a:rPr lang="en-GB" noProof="0" dirty="0"/>
              <a:t>(Exam FC0‑U61)</a:t>
            </a:r>
            <a:endParaRPr lang="en-US" noProof="0" dirty="0"/>
          </a:p>
        </p:txBody>
      </p:sp>
      <p:pic>
        <p:nvPicPr>
          <p:cNvPr id="13" name="Picture 12" descr="CompTIA logo">
            <a:extLst>
              <a:ext uri="{FF2B5EF4-FFF2-40B4-BE49-F238E27FC236}">
                <a16:creationId xmlns:a16="http://schemas.microsoft.com/office/drawing/2014/main" id="{EC532169-3147-4394-AA33-62CEA5752870}"/>
              </a:ext>
            </a:extLst>
          </p:cNvPr>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0597366" y="224411"/>
            <a:ext cx="1419225" cy="7905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25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Outline">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400"/>
            <a:ext cx="11978640" cy="5577840"/>
          </a:xfrm>
        </p:spPr>
        <p:txBody>
          <a:bodyPr/>
          <a:lstStyle>
            <a:lvl1pPr marL="0" indent="0">
              <a:spcBef>
                <a:spcPts val="2400"/>
              </a:spcBef>
              <a:spcAft>
                <a:spcPts val="2400"/>
              </a:spcAft>
              <a:buNone/>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normAutofit/>
          </a:bodyPr>
          <a:lstStyle>
            <a:lvl1pPr algn="ctr">
              <a:defRPr sz="4800"/>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58A365D4-CB39-4DD5-9171-D491B0401A7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7DB4F6E3-B7B7-47B4-88B2-4B4973B49B30}"/>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endParaRPr lang="en-US" dirty="0"/>
          </a:p>
        </p:txBody>
      </p:sp>
    </p:spTree>
    <p:extLst>
      <p:ext uri="{BB962C8B-B14F-4D97-AF65-F5344CB8AC3E}">
        <p14:creationId xmlns:p14="http://schemas.microsoft.com/office/powerpoint/2010/main" val="2417121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9D882FC-8A2F-4BB3-A76C-2A2A28761589}"/>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Tree>
    <p:extLst>
      <p:ext uri="{BB962C8B-B14F-4D97-AF65-F5344CB8AC3E}">
        <p14:creationId xmlns:p14="http://schemas.microsoft.com/office/powerpoint/2010/main" val="205866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620017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6" name="Group 5" descr="Objectives">
            <a:extLst>
              <a:ext uri="{FF2B5EF4-FFF2-40B4-BE49-F238E27FC236}">
                <a16:creationId xmlns:a16="http://schemas.microsoft.com/office/drawing/2014/main" id="{1C7F5C99-0345-4FCE-A9C4-F860AC4C87D7}"/>
              </a:ext>
            </a:extLst>
          </p:cNvPr>
          <p:cNvGrpSpPr/>
          <p:nvPr userDrawn="1"/>
        </p:nvGrpSpPr>
        <p:grpSpPr>
          <a:xfrm>
            <a:off x="6291618" y="822960"/>
            <a:ext cx="5900382" cy="5715000"/>
            <a:chOff x="6291618" y="822960"/>
            <a:chExt cx="5900382" cy="5715000"/>
          </a:xfrm>
        </p:grpSpPr>
        <p:pic>
          <p:nvPicPr>
            <p:cNvPr id="8" name="Picture 7" descr="Objectives (Image by racorn © 23rf.com)">
              <a:extLst>
                <a:ext uri="{FF2B5EF4-FFF2-40B4-BE49-F238E27FC236}">
                  <a16:creationId xmlns:a16="http://schemas.microsoft.com/office/drawing/2014/main" id="{93F9B8EA-F0FB-4DAE-9D71-AB3B17E1285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6291618" y="822960"/>
              <a:ext cx="5900382" cy="5715000"/>
            </a:xfrm>
            <a:prstGeom prst="rect">
              <a:avLst/>
            </a:prstGeom>
          </p:spPr>
        </p:pic>
        <p:sp>
          <p:nvSpPr>
            <p:cNvPr id="10" name="TextBox 9" descr="Unit objectives (Image by racorn © 123rf.com)">
              <a:extLst>
                <a:ext uri="{FF2B5EF4-FFF2-40B4-BE49-F238E27FC236}">
                  <a16:creationId xmlns:a16="http://schemas.microsoft.com/office/drawing/2014/main" id="{E3194958-6F33-40AC-AD10-F14190F7280D}"/>
                </a:ext>
              </a:extLst>
            </p:cNvPr>
            <p:cNvSpPr txBox="1"/>
            <p:nvPr userDrawn="1"/>
          </p:nvSpPr>
          <p:spPr>
            <a:xfrm>
              <a:off x="6447304" y="6177439"/>
              <a:ext cx="1729961" cy="246221"/>
            </a:xfrm>
            <a:prstGeom prst="rect">
              <a:avLst/>
            </a:prstGeom>
            <a:noFill/>
          </p:spPr>
          <p:txBody>
            <a:bodyPr wrap="none" rtlCol="0">
              <a:spAutoFit/>
            </a:bodyPr>
            <a:lstStyle/>
            <a:p>
              <a:r>
                <a:rPr lang="en-US" sz="1000" dirty="0">
                  <a:solidFill>
                    <a:schemeClr val="accent5"/>
                  </a:solidFill>
                </a:rPr>
                <a:t>Image by </a:t>
              </a:r>
              <a:r>
                <a:rPr lang="en-US" sz="1000" dirty="0" err="1">
                  <a:solidFill>
                    <a:schemeClr val="accent5"/>
                  </a:solidFill>
                </a:rPr>
                <a:t>racorn</a:t>
              </a:r>
              <a:r>
                <a:rPr lang="en-US" sz="1000" dirty="0">
                  <a:solidFill>
                    <a:schemeClr val="accent5"/>
                  </a:solidFill>
                </a:rPr>
                <a:t> © 123rf.com</a:t>
              </a:r>
            </a:p>
          </p:txBody>
        </p:sp>
      </p:gr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Objectives</a:t>
            </a:r>
          </a:p>
        </p:txBody>
      </p:sp>
      <p:sp>
        <p:nvSpPr>
          <p:cNvPr id="12" name="Footer Placeholder 4">
            <a:extLst>
              <a:ext uri="{FF2B5EF4-FFF2-40B4-BE49-F238E27FC236}">
                <a16:creationId xmlns:a16="http://schemas.microsoft.com/office/drawing/2014/main" id="{3F0C4344-A7A7-4D9C-B4A8-FD2FF9DF2F54}"/>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AA92C0BC-1371-444D-9B2C-9CF85120402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039452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view">
    <p:spTree>
      <p:nvGrpSpPr>
        <p:cNvPr id="1" name=""/>
        <p:cNvGrpSpPr/>
        <p:nvPr/>
      </p:nvGrpSpPr>
      <p:grpSpPr>
        <a:xfrm>
          <a:off x="0" y="0"/>
          <a:ext cx="0" cy="0"/>
          <a:chOff x="0" y="0"/>
          <a:chExt cx="0" cy="0"/>
        </a:xfrm>
      </p:grpSpPr>
      <p:sp>
        <p:nvSpPr>
          <p:cNvPr id="3" name="Content Placeholder 2"/>
          <p:cNvSpPr>
            <a:spLocks noGrp="1"/>
          </p:cNvSpPr>
          <p:nvPr>
            <p:ph idx="1"/>
          </p:nvPr>
        </p:nvSpPr>
        <p:spPr>
          <a:xfrm>
            <a:off x="7161362" y="914399"/>
            <a:ext cx="503063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Review</a:t>
            </a:r>
          </a:p>
        </p:txBody>
      </p:sp>
      <p:grpSp>
        <p:nvGrpSpPr>
          <p:cNvPr id="12" name="Group 11" descr="Review ">
            <a:extLst>
              <a:ext uri="{FF2B5EF4-FFF2-40B4-BE49-F238E27FC236}">
                <a16:creationId xmlns:a16="http://schemas.microsoft.com/office/drawing/2014/main" id="{D9D5A189-4666-4772-A9C8-16648CDE9AE8}"/>
              </a:ext>
            </a:extLst>
          </p:cNvPr>
          <p:cNvGrpSpPr/>
          <p:nvPr userDrawn="1"/>
        </p:nvGrpSpPr>
        <p:grpSpPr>
          <a:xfrm>
            <a:off x="17612" y="822960"/>
            <a:ext cx="7143750" cy="5715000"/>
            <a:chOff x="17612" y="822960"/>
            <a:chExt cx="7143750" cy="5715000"/>
          </a:xfrm>
        </p:grpSpPr>
        <p:pic>
          <p:nvPicPr>
            <p:cNvPr id="13" name="Picture 12" descr="Review (Image by Wavebreak Media © 123rf.com)">
              <a:extLst>
                <a:ext uri="{FF2B5EF4-FFF2-40B4-BE49-F238E27FC236}">
                  <a16:creationId xmlns:a16="http://schemas.microsoft.com/office/drawing/2014/main" id="{E6C7E7FE-ED67-4556-8E17-D224225F3C9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7612" y="822960"/>
              <a:ext cx="7143750" cy="5715000"/>
            </a:xfrm>
            <a:prstGeom prst="rect">
              <a:avLst/>
            </a:prstGeom>
          </p:spPr>
        </p:pic>
        <p:sp>
          <p:nvSpPr>
            <p:cNvPr id="14" name="TextBox 13">
              <a:extLst>
                <a:ext uri="{FF2B5EF4-FFF2-40B4-BE49-F238E27FC236}">
                  <a16:creationId xmlns:a16="http://schemas.microsoft.com/office/drawing/2014/main" id="{FE75F581-47F3-447A-8CF0-D183ECAAF9EB}"/>
                </a:ext>
              </a:extLst>
            </p:cNvPr>
            <p:cNvSpPr txBox="1"/>
            <p:nvPr userDrawn="1"/>
          </p:nvSpPr>
          <p:spPr>
            <a:xfrm>
              <a:off x="4820657" y="859869"/>
              <a:ext cx="2340705" cy="246221"/>
            </a:xfrm>
            <a:prstGeom prst="rect">
              <a:avLst/>
            </a:prstGeom>
            <a:noFill/>
          </p:spPr>
          <p:txBody>
            <a:bodyPr wrap="none" rtlCol="0">
              <a:spAutoFit/>
            </a:bodyPr>
            <a:lstStyle/>
            <a:p>
              <a:r>
                <a:rPr lang="en-US" sz="1000" dirty="0">
                  <a:solidFill>
                    <a:schemeClr val="accent3"/>
                  </a:solidFill>
                </a:rPr>
                <a:t>Image by Wavebreak Media © 123rf.com</a:t>
              </a:r>
            </a:p>
          </p:txBody>
        </p:sp>
      </p:grpSp>
      <p:sp>
        <p:nvSpPr>
          <p:cNvPr id="15" name="Footer Placeholder 4">
            <a:extLst>
              <a:ext uri="{FF2B5EF4-FFF2-40B4-BE49-F238E27FC236}">
                <a16:creationId xmlns:a16="http://schemas.microsoft.com/office/drawing/2014/main" id="{8142CB92-11C2-4AC8-B0CA-A561CB4AFA8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5B85E6EE-E8A1-4E58-B0FC-B112D6CF9A1F}"/>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453946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s">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5DCDA32-F80C-4AAC-996B-6E8032FB392A}"/>
              </a:ext>
            </a:extLst>
          </p:cNvPr>
          <p:cNvGrpSpPr/>
          <p:nvPr userDrawn="1"/>
        </p:nvGrpSpPr>
        <p:grpSpPr>
          <a:xfrm>
            <a:off x="5423065" y="813435"/>
            <a:ext cx="6768936" cy="5724525"/>
            <a:chOff x="5423065" y="813435"/>
            <a:chExt cx="6768936" cy="5724525"/>
          </a:xfrm>
        </p:grpSpPr>
        <p:pic>
          <p:nvPicPr>
            <p:cNvPr id="15" name="Picture 14" descr="Time for a lab... (Image by goodluz © 123rf.com)">
              <a:extLst>
                <a:ext uri="{FF2B5EF4-FFF2-40B4-BE49-F238E27FC236}">
                  <a16:creationId xmlns:a16="http://schemas.microsoft.com/office/drawing/2014/main" id="{03CE7AE5-8E7D-44CF-8BC6-5CA092633B1D}"/>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5423065" y="813435"/>
              <a:ext cx="6768936" cy="5724525"/>
            </a:xfrm>
            <a:prstGeom prst="rect">
              <a:avLst/>
            </a:prstGeom>
          </p:spPr>
        </p:pic>
        <p:sp>
          <p:nvSpPr>
            <p:cNvPr id="16" name="TextBox 15">
              <a:extLst>
                <a:ext uri="{FF2B5EF4-FFF2-40B4-BE49-F238E27FC236}">
                  <a16:creationId xmlns:a16="http://schemas.microsoft.com/office/drawing/2014/main" id="{E3D322FC-6A40-41D9-9421-BCEEDBFE2A81}"/>
                </a:ext>
              </a:extLst>
            </p:cNvPr>
            <p:cNvSpPr txBox="1"/>
            <p:nvPr userDrawn="1"/>
          </p:nvSpPr>
          <p:spPr>
            <a:xfrm>
              <a:off x="10391507" y="859869"/>
              <a:ext cx="1800493" cy="246221"/>
            </a:xfrm>
            <a:prstGeom prst="rect">
              <a:avLst/>
            </a:prstGeom>
            <a:noFill/>
          </p:spPr>
          <p:txBody>
            <a:bodyPr wrap="none" rtlCol="0">
              <a:spAutoFit/>
            </a:bodyPr>
            <a:lstStyle/>
            <a:p>
              <a:r>
                <a:rPr lang="en-US" sz="1000" dirty="0">
                  <a:solidFill>
                    <a:schemeClr val="accent3"/>
                  </a:solidFill>
                </a:rPr>
                <a:t>Image by </a:t>
              </a:r>
              <a:r>
                <a:rPr lang="en-US" sz="1000" dirty="0" err="1">
                  <a:solidFill>
                    <a:schemeClr val="accent3"/>
                  </a:solidFill>
                </a:rPr>
                <a:t>goodluz</a:t>
              </a:r>
              <a:r>
                <a:rPr lang="en-US" sz="1000" dirty="0">
                  <a:solidFill>
                    <a:schemeClr val="accent3"/>
                  </a:solidFill>
                </a:rPr>
                <a:t> © 123rf.com</a:t>
              </a:r>
            </a:p>
          </p:txBody>
        </p:sp>
      </p:grpSp>
      <p:sp>
        <p:nvSpPr>
          <p:cNvPr id="3" name="Content Placeholder 2"/>
          <p:cNvSpPr>
            <a:spLocks noGrp="1"/>
          </p:cNvSpPr>
          <p:nvPr>
            <p:ph idx="1"/>
          </p:nvPr>
        </p:nvSpPr>
        <p:spPr>
          <a:xfrm>
            <a:off x="91440" y="914400"/>
            <a:ext cx="5331624"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Labs</a:t>
            </a:r>
          </a:p>
        </p:txBody>
      </p:sp>
      <p:sp>
        <p:nvSpPr>
          <p:cNvPr id="17" name="Footer Placeholder 4">
            <a:extLst>
              <a:ext uri="{FF2B5EF4-FFF2-40B4-BE49-F238E27FC236}">
                <a16:creationId xmlns:a16="http://schemas.microsoft.com/office/drawing/2014/main" id="{0AD369E6-3008-4AB3-8D39-2CAC2676621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a:extLst>
              <a:ext uri="{FF2B5EF4-FFF2-40B4-BE49-F238E27FC236}">
                <a16:creationId xmlns:a16="http://schemas.microsoft.com/office/drawing/2014/main" id="{17E2A783-7B63-4ADB-A81B-D2F21C9CBB65}"/>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416572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8" name="Footer Placeholder 4">
            <a:extLst>
              <a:ext uri="{FF2B5EF4-FFF2-40B4-BE49-F238E27FC236}">
                <a16:creationId xmlns:a16="http://schemas.microsoft.com/office/drawing/2014/main" id="{09765914-C0DD-4D57-876A-8BE033A6EE9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4CFC60E1-5CBB-4291-B6B7-2638F1ACE1BD}"/>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72996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Over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6" name="Content Placeholder 2"/>
          <p:cNvSpPr>
            <a:spLocks noGrp="1"/>
          </p:cNvSpPr>
          <p:nvPr>
            <p:ph idx="12"/>
          </p:nvPr>
        </p:nvSpPr>
        <p:spPr>
          <a:xfrm>
            <a:off x="91440" y="3749040"/>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1F726AD9-D0F2-4891-952C-2475E49333B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49C8AE80-85B3-4E94-9EFE-492F092057C3}"/>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80494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39"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305F697-A50F-454E-A5B3-6B700EF5400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7" name="Slide Number Placeholder 7">
            <a:extLst>
              <a:ext uri="{FF2B5EF4-FFF2-40B4-BE49-F238E27FC236}">
                <a16:creationId xmlns:a16="http://schemas.microsoft.com/office/drawing/2014/main" id="{8A8E4B70-9E08-4C25-8574-EC08E7CC6C9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19184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40"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E09A755E-6A49-4C8C-82B5-FDE250A6C36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C3018682-0C95-48D0-9865-4A930DFBF56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133306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36743D9A-8760-4675-9653-FCA0CE7ECC2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590E0E92-0E47-425E-AA14-AF799B428A1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620230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4"/>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8"/>
          <p:cNvSpPr>
            <a:spLocks noGrp="1"/>
          </p:cNvSpPr>
          <p:nvPr>
            <p:ph sz="quarter" idx="15"/>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D31C88DF-ED55-42FA-8000-06B9063FEDF3}"/>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4" name="Slide Number Placeholder 7">
            <a:extLst>
              <a:ext uri="{FF2B5EF4-FFF2-40B4-BE49-F238E27FC236}">
                <a16:creationId xmlns:a16="http://schemas.microsoft.com/office/drawing/2014/main" id="{B11A1D95-54A2-4B8E-A233-0D6F9D7E923C}"/>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957444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A0A27573-ABD4-4DEB-A1ED-921C0BA9A820}"/>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5" name="Slide Number Placeholder 7">
            <a:extLst>
              <a:ext uri="{FF2B5EF4-FFF2-40B4-BE49-F238E27FC236}">
                <a16:creationId xmlns:a16="http://schemas.microsoft.com/office/drawing/2014/main" id="{D5E3DCE9-C3F9-4388-8DFB-75A5CD400C2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447467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3BBC94A-E716-4C5B-9551-6AA8BA10D5F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4" name="Slide Number Placeholder 7">
            <a:extLst>
              <a:ext uri="{FF2B5EF4-FFF2-40B4-BE49-F238E27FC236}">
                <a16:creationId xmlns:a16="http://schemas.microsoft.com/office/drawing/2014/main" id="{901D52F7-13EC-4885-AD3E-387E1CE0723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702673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22960"/>
          </a:xfrm>
          <a:prstGeom prst="rect">
            <a:avLst/>
          </a:prstGeom>
          <a:solidFill>
            <a:schemeClr val="tx1"/>
          </a:solidFill>
        </p:spPr>
        <p:txBody>
          <a:bodyPr vert="horz" lIns="91440" tIns="45720" rIns="91440" bIns="45720" rtlCol="0" anchor="ctr">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91440" y="914400"/>
            <a:ext cx="11978640" cy="5577840"/>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Footer Placeholder 4"/>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358617278"/>
      </p:ext>
    </p:extLst>
  </p:cSld>
  <p:clrMap bg1="lt1" tx1="dk1" bg2="lt2" tx2="dk2" accent1="accent1" accent2="accent2" accent3="accent3" accent4="accent4" accent5="accent5" accent6="accent6" hlink="hlink" folHlink="folHlink"/>
  <p:sldLayoutIdLst>
    <p:sldLayoutId id="2147483661" r:id="rId1"/>
    <p:sldLayoutId id="2147483686" r:id="rId2"/>
    <p:sldLayoutId id="2147483682" r:id="rId3"/>
    <p:sldLayoutId id="2147483664" r:id="rId4"/>
    <p:sldLayoutId id="2147483674" r:id="rId5"/>
    <p:sldLayoutId id="2147483675" r:id="rId6"/>
    <p:sldLayoutId id="2147483676" r:id="rId7"/>
    <p:sldLayoutId id="2147483666" r:id="rId8"/>
    <p:sldLayoutId id="2147483677" r:id="rId9"/>
    <p:sldLayoutId id="2147483681" r:id="rId10"/>
    <p:sldLayoutId id="2147483667" r:id="rId11"/>
    <p:sldLayoutId id="2147483687" r:id="rId12"/>
    <p:sldLayoutId id="2147483688" r:id="rId13"/>
    <p:sldLayoutId id="2147483689" r:id="rId14"/>
  </p:sldLayoutIdLst>
  <p:hf hdr="0" dt="0"/>
  <p:txStyles>
    <p:titleStyle>
      <a:lvl1pPr algn="ctr" defTabSz="914400" rtl="0" eaLnBrk="1" latinLnBrk="0" hangingPunct="1">
        <a:lnSpc>
          <a:spcPct val="100000"/>
        </a:lnSpc>
        <a:spcBef>
          <a:spcPct val="0"/>
        </a:spcBef>
        <a:buNone/>
        <a:defRPr sz="5400" b="1" kern="1200">
          <a:solidFill>
            <a:schemeClr val="accent5"/>
          </a:solidFill>
          <a:latin typeface="+mj-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110000"/>
        </a:lnSpc>
        <a:spcBef>
          <a:spcPts val="0"/>
        </a:spcBef>
        <a:spcAft>
          <a:spcPts val="1800"/>
        </a:spcAft>
        <a:buSzPct val="100000"/>
        <a:buFont typeface="Arial" panose="020B0604020202020204" pitchFamily="34" charset="0"/>
        <a:buChar char="•"/>
        <a:defRPr sz="4400" i="0" kern="1200">
          <a:solidFill>
            <a:schemeClr val="tx1"/>
          </a:solidFill>
          <a:latin typeface="+mn-lt"/>
          <a:ea typeface="Verdana" panose="020B06040305040B0204" pitchFamily="34" charset="0"/>
          <a:cs typeface="Verdana" panose="020B06040305040B0204" pitchFamily="34" charset="0"/>
        </a:defRPr>
      </a:lvl1pPr>
      <a:lvl2pPr marL="685800" indent="-228600" algn="l" defTabSz="914400" rtl="0" eaLnBrk="1" latinLnBrk="0" hangingPunct="1">
        <a:lnSpc>
          <a:spcPct val="100000"/>
        </a:lnSpc>
        <a:spcBef>
          <a:spcPts val="0"/>
        </a:spcBef>
        <a:spcAft>
          <a:spcPts val="1200"/>
        </a:spcAft>
        <a:buSzPct val="75000"/>
        <a:buFont typeface="Courier New" panose="02070309020205020404" pitchFamily="49" charset="0"/>
        <a:buChar char="o"/>
        <a:defRPr sz="3600" i="0" kern="1200">
          <a:solidFill>
            <a:schemeClr val="tx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800" i="0" kern="1200">
          <a:solidFill>
            <a:schemeClr val="tx1"/>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baseline="0">
          <a:solidFill>
            <a:schemeClr val="tx1"/>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a:solidFill>
            <a:schemeClr val="tx1"/>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D658884-637C-4BB2-885F-E8DA4225A297}"/>
              </a:ext>
            </a:extLst>
          </p:cNvPr>
          <p:cNvSpPr>
            <a:spLocks noGrp="1"/>
          </p:cNvSpPr>
          <p:nvPr>
            <p:ph type="subTitle" idx="1"/>
          </p:nvPr>
        </p:nvSpPr>
        <p:spPr/>
        <p:txBody>
          <a:bodyPr/>
          <a:lstStyle/>
          <a:p>
            <a:r>
              <a:rPr lang="en-US" dirty="0"/>
              <a:t>Module 4 / Unit 5 / Using Mobile Devices</a:t>
            </a:r>
          </a:p>
        </p:txBody>
      </p:sp>
      <p:sp>
        <p:nvSpPr>
          <p:cNvPr id="3" name="Title 2">
            <a:extLst>
              <a:ext uri="{FF2B5EF4-FFF2-40B4-BE49-F238E27FC236}">
                <a16:creationId xmlns:a16="http://schemas.microsoft.com/office/drawing/2014/main" id="{122B6C7E-C632-46E4-BB13-B5E9338D03F1}"/>
              </a:ext>
            </a:extLst>
          </p:cNvPr>
          <p:cNvSpPr>
            <a:spLocks noGrp="1"/>
          </p:cNvSpPr>
          <p:nvPr>
            <p:ph type="title"/>
          </p:nvPr>
        </p:nvSpPr>
        <p:spPr/>
        <p:txBody>
          <a:bodyPr/>
          <a:lstStyle/>
          <a:p>
            <a:r>
              <a:rPr lang="en-GB" dirty="0"/>
              <a:t>CompTIA IT Fundamentals+</a:t>
            </a:r>
            <a:br>
              <a:rPr lang="en-GB" dirty="0"/>
            </a:br>
            <a:r>
              <a:rPr lang="en-GB" dirty="0"/>
              <a:t>(Exam FC0‑U61)</a:t>
            </a:r>
            <a:endParaRPr lang="en-US" dirty="0"/>
          </a:p>
        </p:txBody>
      </p:sp>
    </p:spTree>
    <p:extLst>
      <p:ext uri="{BB962C8B-B14F-4D97-AF65-F5344CB8AC3E}">
        <p14:creationId xmlns:p14="http://schemas.microsoft.com/office/powerpoint/2010/main" val="33878026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Remote Backup</a:t>
            </a:r>
            <a:endParaRPr lang="en-US" dirty="0"/>
          </a:p>
        </p:txBody>
      </p:sp>
      <p:sp>
        <p:nvSpPr>
          <p:cNvPr id="3" name="Content Placeholder 2"/>
          <p:cNvSpPr>
            <a:spLocks noGrp="1"/>
          </p:cNvSpPr>
          <p:nvPr>
            <p:ph sz="half" idx="1"/>
          </p:nvPr>
        </p:nvSpPr>
        <p:spPr/>
        <p:txBody>
          <a:bodyPr>
            <a:normAutofit fontScale="92500"/>
          </a:bodyPr>
          <a:lstStyle/>
          <a:p>
            <a:r>
              <a:rPr lang="en-US"/>
              <a:t>Cloud-based backup and linked storage solutions</a:t>
            </a:r>
          </a:p>
          <a:p>
            <a:r>
              <a:rPr lang="en-US"/>
              <a:t>Apple iCloud</a:t>
            </a:r>
          </a:p>
          <a:p>
            <a:r>
              <a:rPr lang="en-US"/>
              <a:t>Google Cloud</a:t>
            </a:r>
          </a:p>
          <a:p>
            <a:r>
              <a:rPr lang="en-US"/>
              <a:t>Microsoft OneDrive</a:t>
            </a:r>
          </a:p>
          <a:p>
            <a:r>
              <a:rPr lang="en-US"/>
              <a:t>Dropbox</a:t>
            </a:r>
            <a:endParaRPr lang="en-US" dirty="0"/>
          </a:p>
        </p:txBody>
      </p:sp>
      <p:pic>
        <p:nvPicPr>
          <p:cNvPr id="7" name="Content Placeholder 6" descr="C:\Users\James\Documents\!graphics\ios icloud.jpg"/>
          <p:cNvPicPr>
            <a:picLocks noGrp="1"/>
          </p:cNvPicPr>
          <p:nvPr>
            <p:ph sz="half" idx="2"/>
          </p:nvPr>
        </p:nvPicPr>
        <p:blipFill>
          <a:blip r:embed="rId3" cstate="screen">
            <a:extLst>
              <a:ext uri="{28A0092B-C50C-407E-A947-70E740481C1C}">
                <a14:useLocalDpi xmlns:a14="http://schemas.microsoft.com/office/drawing/2010/main"/>
              </a:ext>
            </a:extLst>
          </a:blip>
          <a:srcRect/>
          <a:stretch>
            <a:fillRect/>
          </a:stretch>
        </p:blipFill>
        <p:spPr>
          <a:xfrm>
            <a:off x="7006680" y="914400"/>
            <a:ext cx="4179391" cy="5578475"/>
          </a:xfrm>
        </p:spPr>
      </p:pic>
      <p:sp>
        <p:nvSpPr>
          <p:cNvPr id="4" name="Footer Placeholder 3">
            <a:extLst>
              <a:ext uri="{FF2B5EF4-FFF2-40B4-BE49-F238E27FC236}">
                <a16:creationId xmlns:a16="http://schemas.microsoft.com/office/drawing/2014/main" id="{A80F3F2C-4EFB-498A-9086-D9D83AD29834}"/>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812248A0-60CA-4F1F-A259-A66C5026FE32}"/>
              </a:ext>
            </a:extLst>
          </p:cNvPr>
          <p:cNvSpPr>
            <a:spLocks noGrp="1"/>
          </p:cNvSpPr>
          <p:nvPr>
            <p:ph type="sldNum" sz="quarter" idx="4"/>
          </p:nvPr>
        </p:nvSpPr>
        <p:spPr/>
        <p:txBody>
          <a:bodyPr/>
          <a:lstStyle/>
          <a:p>
            <a:fld id="{5356F478-C559-429F-9426-6D8D07B5A7AD}" type="slidenum">
              <a:rPr lang="en-US" smtClean="0"/>
              <a:pPr/>
              <a:t>10</a:t>
            </a:fld>
            <a:endParaRPr lang="en-US" dirty="0"/>
          </a:p>
        </p:txBody>
      </p:sp>
    </p:spTree>
    <p:extLst>
      <p:ext uri="{BB962C8B-B14F-4D97-AF65-F5344CB8AC3E}">
        <p14:creationId xmlns:p14="http://schemas.microsoft.com/office/powerpoint/2010/main" val="40249698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E28D116-7EB7-4187-BA4B-B86705951142}"/>
              </a:ext>
            </a:extLst>
          </p:cNvPr>
          <p:cNvSpPr>
            <a:spLocks noGrp="1"/>
          </p:cNvSpPr>
          <p:nvPr>
            <p:ph idx="1"/>
          </p:nvPr>
        </p:nvSpPr>
        <p:spPr/>
        <p:txBody>
          <a:bodyPr>
            <a:normAutofit fontScale="92500" lnSpcReduction="20000"/>
          </a:bodyPr>
          <a:lstStyle/>
          <a:p>
            <a:r>
              <a:rPr lang="en-US" dirty="0"/>
              <a:t>Identify the key features of different types of mobile devices and mobile operating systems</a:t>
            </a:r>
          </a:p>
          <a:p>
            <a:r>
              <a:rPr lang="en-US" dirty="0"/>
              <a:t>Configure network, email, and data transfer settings on mobile devices</a:t>
            </a:r>
          </a:p>
        </p:txBody>
      </p:sp>
      <p:sp>
        <p:nvSpPr>
          <p:cNvPr id="3" name="Footer Placeholder 2">
            <a:extLst>
              <a:ext uri="{FF2B5EF4-FFF2-40B4-BE49-F238E27FC236}">
                <a16:creationId xmlns:a16="http://schemas.microsoft.com/office/drawing/2014/main" id="{69FD60EA-58AD-4648-8E2A-D38BACB866C3}"/>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A371079F-F437-42A0-A20E-263D7A2FFD77}"/>
              </a:ext>
            </a:extLst>
          </p:cNvPr>
          <p:cNvSpPr>
            <a:spLocks noGrp="1"/>
          </p:cNvSpPr>
          <p:nvPr>
            <p:ph type="sldNum" sz="quarter" idx="4"/>
          </p:nvPr>
        </p:nvSpPr>
        <p:spPr/>
        <p:txBody>
          <a:bodyPr/>
          <a:lstStyle/>
          <a:p>
            <a:fld id="{5356F478-C559-429F-9426-6D8D07B5A7AD}" type="slidenum">
              <a:rPr lang="en-US" smtClean="0"/>
              <a:pPr/>
              <a:t>11</a:t>
            </a:fld>
            <a:endParaRPr lang="en-US" dirty="0"/>
          </a:p>
        </p:txBody>
      </p:sp>
    </p:spTree>
    <p:extLst>
      <p:ext uri="{BB962C8B-B14F-4D97-AF65-F5344CB8AC3E}">
        <p14:creationId xmlns:p14="http://schemas.microsoft.com/office/powerpoint/2010/main" val="12095650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56908D3-4BE8-4091-9E92-A1D5DE7E3BDB}"/>
              </a:ext>
            </a:extLst>
          </p:cNvPr>
          <p:cNvSpPr>
            <a:spLocks noGrp="1"/>
          </p:cNvSpPr>
          <p:nvPr>
            <p:ph idx="1"/>
          </p:nvPr>
        </p:nvSpPr>
        <p:spPr/>
        <p:txBody>
          <a:bodyPr>
            <a:normAutofit fontScale="92500"/>
          </a:bodyPr>
          <a:lstStyle/>
          <a:p>
            <a:r>
              <a:rPr lang="en-US" dirty="0"/>
              <a:t>Identify the key features of different types of mobile devices and mobile operating systems</a:t>
            </a:r>
          </a:p>
          <a:p>
            <a:r>
              <a:rPr lang="en-US" dirty="0"/>
              <a:t>Configure network, email, and data transfer settings on mobile devices</a:t>
            </a:r>
          </a:p>
        </p:txBody>
      </p:sp>
      <p:sp>
        <p:nvSpPr>
          <p:cNvPr id="3" name="Footer Placeholder 2">
            <a:extLst>
              <a:ext uri="{FF2B5EF4-FFF2-40B4-BE49-F238E27FC236}">
                <a16:creationId xmlns:a16="http://schemas.microsoft.com/office/drawing/2014/main" id="{766A71E9-F4B2-495E-A53F-FB8EAB50A272}"/>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3C6DC6D5-ADB5-4B4B-B747-1CECE9D646FE}"/>
              </a:ext>
            </a:extLst>
          </p:cNvPr>
          <p:cNvSpPr>
            <a:spLocks noGrp="1"/>
          </p:cNvSpPr>
          <p:nvPr>
            <p:ph type="sldNum" sz="quarter" idx="4"/>
          </p:nvPr>
        </p:nvSpPr>
        <p:spPr/>
        <p:txBody>
          <a:bodyPr/>
          <a:lstStyle/>
          <a:p>
            <a:fld id="{5356F478-C559-429F-9426-6D8D07B5A7AD}" type="slidenum">
              <a:rPr lang="en-US" smtClean="0"/>
              <a:pPr/>
              <a:t>2</a:t>
            </a:fld>
            <a:endParaRPr lang="en-US" dirty="0"/>
          </a:p>
        </p:txBody>
      </p:sp>
    </p:spTree>
    <p:extLst>
      <p:ext uri="{BB962C8B-B14F-4D97-AF65-F5344CB8AC3E}">
        <p14:creationId xmlns:p14="http://schemas.microsoft.com/office/powerpoint/2010/main" val="2777098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2A30214-52E4-49FF-BF64-28168AF97D4B}"/>
              </a:ext>
            </a:extLst>
          </p:cNvPr>
          <p:cNvSpPr>
            <a:spLocks noGrp="1"/>
          </p:cNvSpPr>
          <p:nvPr>
            <p:ph idx="1"/>
          </p:nvPr>
        </p:nvSpPr>
        <p:spPr/>
        <p:txBody>
          <a:bodyPr/>
          <a:lstStyle/>
          <a:p>
            <a:r>
              <a:rPr lang="en-US" dirty="0"/>
              <a:t>Gesture-based interaction</a:t>
            </a:r>
            <a:endParaRPr lang="en-GB" dirty="0"/>
          </a:p>
          <a:p>
            <a:r>
              <a:rPr lang="en-US" dirty="0"/>
              <a:t>Kinetics and screen orientation</a:t>
            </a:r>
            <a:endParaRPr lang="en-GB" dirty="0"/>
          </a:p>
          <a:p>
            <a:r>
              <a:rPr lang="en-US" dirty="0"/>
              <a:t>Speech recognition and hands free</a:t>
            </a:r>
            <a:endParaRPr lang="en-GB" dirty="0"/>
          </a:p>
        </p:txBody>
      </p:sp>
      <p:sp>
        <p:nvSpPr>
          <p:cNvPr id="3" name="Title 2">
            <a:extLst>
              <a:ext uri="{FF2B5EF4-FFF2-40B4-BE49-F238E27FC236}">
                <a16:creationId xmlns:a16="http://schemas.microsoft.com/office/drawing/2014/main" id="{9EDE07EF-1727-4872-8376-7C0FA2F2B44F}"/>
              </a:ext>
            </a:extLst>
          </p:cNvPr>
          <p:cNvSpPr>
            <a:spLocks noGrp="1"/>
          </p:cNvSpPr>
          <p:nvPr>
            <p:ph type="title"/>
          </p:nvPr>
        </p:nvSpPr>
        <p:spPr/>
        <p:txBody>
          <a:bodyPr/>
          <a:lstStyle/>
          <a:p>
            <a:r>
              <a:rPr lang="en-US" dirty="0"/>
              <a:t>Using a Mobile Device</a:t>
            </a:r>
          </a:p>
        </p:txBody>
      </p:sp>
      <p:sp>
        <p:nvSpPr>
          <p:cNvPr id="4" name="Footer Placeholder 3">
            <a:extLst>
              <a:ext uri="{FF2B5EF4-FFF2-40B4-BE49-F238E27FC236}">
                <a16:creationId xmlns:a16="http://schemas.microsoft.com/office/drawing/2014/main" id="{49097250-F65A-4F74-9891-1E61A04B9A03}"/>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1EFC4E05-543C-42F4-8D85-884EBDB38D55}"/>
              </a:ext>
            </a:extLst>
          </p:cNvPr>
          <p:cNvSpPr>
            <a:spLocks noGrp="1"/>
          </p:cNvSpPr>
          <p:nvPr>
            <p:ph type="sldNum" sz="quarter" idx="4"/>
          </p:nvPr>
        </p:nvSpPr>
        <p:spPr/>
        <p:txBody>
          <a:bodyPr/>
          <a:lstStyle/>
          <a:p>
            <a:fld id="{5356F478-C559-429F-9426-6D8D07B5A7AD}" type="slidenum">
              <a:rPr lang="en-US" smtClean="0"/>
              <a:pPr/>
              <a:t>3</a:t>
            </a:fld>
            <a:endParaRPr lang="en-US" dirty="0"/>
          </a:p>
        </p:txBody>
      </p:sp>
    </p:spTree>
    <p:extLst>
      <p:ext uri="{BB962C8B-B14F-4D97-AF65-F5344CB8AC3E}">
        <p14:creationId xmlns:p14="http://schemas.microsoft.com/office/powerpoint/2010/main" val="40572143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Passcode Locks</a:t>
            </a:r>
          </a:p>
        </p:txBody>
      </p:sp>
      <p:sp>
        <p:nvSpPr>
          <p:cNvPr id="7" name="Content Placeholder 6"/>
          <p:cNvSpPr>
            <a:spLocks noGrp="1"/>
          </p:cNvSpPr>
          <p:nvPr>
            <p:ph sz="half" idx="1"/>
          </p:nvPr>
        </p:nvSpPr>
        <p:spPr/>
        <p:txBody>
          <a:bodyPr>
            <a:normAutofit fontScale="85000" lnSpcReduction="20000"/>
          </a:bodyPr>
          <a:lstStyle/>
          <a:p>
            <a:r>
              <a:rPr lang="en-US" dirty="0"/>
              <a:t>Protect information stored on the device with a screen lock</a:t>
            </a:r>
          </a:p>
          <a:p>
            <a:r>
              <a:rPr lang="en-US" dirty="0"/>
              <a:t>Authenticate with PIN or pattern code or biometric (fingerprint scanner)</a:t>
            </a:r>
          </a:p>
          <a:p>
            <a:r>
              <a:rPr lang="en-US" dirty="0"/>
              <a:t>Lockout policy</a:t>
            </a:r>
          </a:p>
          <a:p>
            <a:r>
              <a:rPr lang="en-US" dirty="0"/>
              <a:t>Remote wiping of data and settings</a:t>
            </a:r>
          </a:p>
        </p:txBody>
      </p:sp>
      <p:pic>
        <p:nvPicPr>
          <p:cNvPr id="10" name="Content Placeholder 9" descr="Configuring a passcode lock on iOS"/>
          <p:cNvPicPr>
            <a:picLocks noGrp="1"/>
          </p:cNvPicPr>
          <p:nvPr>
            <p:ph sz="quarter" idx="12"/>
          </p:nvPr>
        </p:nvPicPr>
        <p:blipFill>
          <a:blip r:embed="rId3" cstate="screen">
            <a:extLst>
              <a:ext uri="{28A0092B-C50C-407E-A947-70E740481C1C}">
                <a14:useLocalDpi xmlns:a14="http://schemas.microsoft.com/office/drawing/2010/main"/>
              </a:ext>
            </a:extLst>
          </a:blip>
          <a:srcRect/>
          <a:stretch>
            <a:fillRect/>
          </a:stretch>
        </p:blipFill>
        <p:spPr>
          <a:xfrm>
            <a:off x="1415600" y="914400"/>
            <a:ext cx="3296549" cy="2743200"/>
          </a:xfrm>
        </p:spPr>
      </p:pic>
      <p:pic>
        <p:nvPicPr>
          <p:cNvPr id="11" name="Content Placeholder 10" descr="Most corporate messaging systems come with a Remote Wipe feature, allowing mail, calendar, and contacts information to be deleted from mobile devices"/>
          <p:cNvPicPr>
            <a:picLocks noGrp="1"/>
          </p:cNvPicPr>
          <p:nvPr>
            <p:ph sz="quarter" idx="13"/>
          </p:nvPr>
        </p:nvPicPr>
        <p:blipFill>
          <a:blip r:embed="rId4" cstate="screen">
            <a:extLst>
              <a:ext uri="{28A0092B-C50C-407E-A947-70E740481C1C}">
                <a14:useLocalDpi xmlns:a14="http://schemas.microsoft.com/office/drawing/2010/main"/>
              </a:ext>
            </a:extLst>
          </a:blip>
          <a:srcRect/>
          <a:stretch>
            <a:fillRect/>
          </a:stretch>
        </p:blipFill>
        <p:spPr>
          <a:xfrm>
            <a:off x="746515" y="3749675"/>
            <a:ext cx="4634720" cy="2743200"/>
          </a:xfrm>
        </p:spPr>
      </p:pic>
      <p:sp>
        <p:nvSpPr>
          <p:cNvPr id="3" name="Footer Placeholder 2">
            <a:extLst>
              <a:ext uri="{FF2B5EF4-FFF2-40B4-BE49-F238E27FC236}">
                <a16:creationId xmlns:a16="http://schemas.microsoft.com/office/drawing/2014/main" id="{8B9C86E9-EB2F-4C7E-ACA6-50F526617E61}"/>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7047B95A-F170-47BC-8667-EC2CF1561F11}"/>
              </a:ext>
            </a:extLst>
          </p:cNvPr>
          <p:cNvSpPr>
            <a:spLocks noGrp="1"/>
          </p:cNvSpPr>
          <p:nvPr>
            <p:ph type="sldNum" sz="quarter" idx="4"/>
          </p:nvPr>
        </p:nvSpPr>
        <p:spPr/>
        <p:txBody>
          <a:bodyPr/>
          <a:lstStyle/>
          <a:p>
            <a:fld id="{5356F478-C559-429F-9426-6D8D07B5A7AD}" type="slidenum">
              <a:rPr lang="en-US" smtClean="0"/>
              <a:pPr/>
              <a:t>4</a:t>
            </a:fld>
            <a:endParaRPr lang="en-US" dirty="0"/>
          </a:p>
        </p:txBody>
      </p:sp>
    </p:spTree>
    <p:extLst>
      <p:ext uri="{BB962C8B-B14F-4D97-AF65-F5344CB8AC3E}">
        <p14:creationId xmlns:p14="http://schemas.microsoft.com/office/powerpoint/2010/main" val="17533204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C78D79F-E850-43C5-817D-A6E8A550E4F0}"/>
              </a:ext>
            </a:extLst>
          </p:cNvPr>
          <p:cNvSpPr>
            <a:spLocks noGrp="1"/>
          </p:cNvSpPr>
          <p:nvPr>
            <p:ph idx="1"/>
          </p:nvPr>
        </p:nvSpPr>
        <p:spPr/>
        <p:txBody>
          <a:bodyPr>
            <a:normAutofit fontScale="92500"/>
          </a:bodyPr>
          <a:lstStyle/>
          <a:p>
            <a:r>
              <a:rPr lang="en-US" dirty="0"/>
              <a:t>iOS</a:t>
            </a:r>
          </a:p>
          <a:p>
            <a:pPr lvl="1"/>
            <a:r>
              <a:rPr lang="en-US" dirty="0"/>
              <a:t>Device is encrypted by one level of encryption by default but key is stored locally</a:t>
            </a:r>
            <a:r>
              <a:rPr lang="en-GB" dirty="0"/>
              <a:t>—facilitates fast remote wipe by deleting the key</a:t>
            </a:r>
            <a:endParaRPr lang="en-US" dirty="0"/>
          </a:p>
          <a:p>
            <a:pPr lvl="1"/>
            <a:r>
              <a:rPr lang="en-US" dirty="0"/>
              <a:t>Attacker could “jailbreak” device if not wiped and obtain data</a:t>
            </a:r>
          </a:p>
          <a:p>
            <a:pPr lvl="1"/>
            <a:r>
              <a:rPr lang="en-US" dirty="0"/>
              <a:t>Data protection option can securely encrypt user data via passcode-derived key</a:t>
            </a:r>
          </a:p>
          <a:p>
            <a:r>
              <a:rPr lang="en-US" dirty="0"/>
              <a:t>Android</a:t>
            </a:r>
          </a:p>
          <a:p>
            <a:pPr lvl="1"/>
            <a:r>
              <a:rPr lang="en-US" dirty="0"/>
              <a:t>Full disk encryption is available but not enabled by default</a:t>
            </a:r>
          </a:p>
        </p:txBody>
      </p:sp>
      <p:sp>
        <p:nvSpPr>
          <p:cNvPr id="3" name="Title 2">
            <a:extLst>
              <a:ext uri="{FF2B5EF4-FFF2-40B4-BE49-F238E27FC236}">
                <a16:creationId xmlns:a16="http://schemas.microsoft.com/office/drawing/2014/main" id="{39D59D6B-19D1-4EA3-9EEE-EE8BECF438F7}"/>
              </a:ext>
            </a:extLst>
          </p:cNvPr>
          <p:cNvSpPr>
            <a:spLocks noGrp="1"/>
          </p:cNvSpPr>
          <p:nvPr>
            <p:ph type="title"/>
          </p:nvPr>
        </p:nvSpPr>
        <p:spPr/>
        <p:txBody>
          <a:bodyPr/>
          <a:lstStyle/>
          <a:p>
            <a:r>
              <a:rPr lang="en-US" dirty="0"/>
              <a:t>Full Device Encryption</a:t>
            </a:r>
          </a:p>
        </p:txBody>
      </p:sp>
      <p:sp>
        <p:nvSpPr>
          <p:cNvPr id="4" name="Footer Placeholder 3">
            <a:extLst>
              <a:ext uri="{FF2B5EF4-FFF2-40B4-BE49-F238E27FC236}">
                <a16:creationId xmlns:a16="http://schemas.microsoft.com/office/drawing/2014/main" id="{EB6E46C0-361C-4E1C-BE05-338737AFF702}"/>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B41C3349-6D0B-42EE-86B6-78A927576EB9}"/>
              </a:ext>
            </a:extLst>
          </p:cNvPr>
          <p:cNvSpPr>
            <a:spLocks noGrp="1"/>
          </p:cNvSpPr>
          <p:nvPr>
            <p:ph type="sldNum" sz="quarter" idx="4"/>
          </p:nvPr>
        </p:nvSpPr>
        <p:spPr/>
        <p:txBody>
          <a:bodyPr/>
          <a:lstStyle/>
          <a:p>
            <a:fld id="{5356F478-C559-429F-9426-6D8D07B5A7AD}" type="slidenum">
              <a:rPr lang="en-US" smtClean="0"/>
              <a:pPr/>
              <a:t>5</a:t>
            </a:fld>
            <a:endParaRPr lang="en-US" dirty="0"/>
          </a:p>
        </p:txBody>
      </p:sp>
    </p:spTree>
    <p:extLst>
      <p:ext uri="{BB962C8B-B14F-4D97-AF65-F5344CB8AC3E}">
        <p14:creationId xmlns:p14="http://schemas.microsoft.com/office/powerpoint/2010/main" val="23632191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Mobile Applications and App Stores</a:t>
            </a:r>
            <a:endParaRPr lang="en-US" dirty="0"/>
          </a:p>
        </p:txBody>
      </p:sp>
      <p:sp>
        <p:nvSpPr>
          <p:cNvPr id="4" name="Content Placeholder 3">
            <a:extLst>
              <a:ext uri="{FF2B5EF4-FFF2-40B4-BE49-F238E27FC236}">
                <a16:creationId xmlns:a16="http://schemas.microsoft.com/office/drawing/2014/main" id="{C24BDE73-90C2-4C05-8600-CB29B3205581}"/>
              </a:ext>
            </a:extLst>
          </p:cNvPr>
          <p:cNvSpPr>
            <a:spLocks noGrp="1"/>
          </p:cNvSpPr>
          <p:nvPr>
            <p:ph sz="half" idx="1"/>
          </p:nvPr>
        </p:nvSpPr>
        <p:spPr/>
        <p:txBody>
          <a:bodyPr>
            <a:normAutofit fontScale="55000" lnSpcReduction="20000"/>
          </a:bodyPr>
          <a:lstStyle/>
          <a:p>
            <a:r>
              <a:rPr lang="en-US" dirty="0"/>
              <a:t>Apps are platform-specific</a:t>
            </a:r>
          </a:p>
          <a:p>
            <a:r>
              <a:rPr lang="en-US" dirty="0"/>
              <a:t>Software Development Kit (SDK)</a:t>
            </a:r>
          </a:p>
          <a:p>
            <a:pPr lvl="1"/>
            <a:r>
              <a:rPr lang="en-US" dirty="0"/>
              <a:t>For iOS apps, a macOS development workstation is required</a:t>
            </a:r>
          </a:p>
          <a:p>
            <a:pPr lvl="1"/>
            <a:r>
              <a:rPr lang="en-US" dirty="0"/>
              <a:t>For Android apps, developer tools can be installed under Windows, Linux, or macOS</a:t>
            </a:r>
          </a:p>
          <a:p>
            <a:r>
              <a:rPr lang="en-US" dirty="0"/>
              <a:t>Stores</a:t>
            </a:r>
          </a:p>
          <a:p>
            <a:pPr lvl="1"/>
            <a:r>
              <a:rPr lang="en-US" dirty="0"/>
              <a:t>iOS restricted to Apple’s store</a:t>
            </a:r>
          </a:p>
          <a:p>
            <a:pPr lvl="1"/>
            <a:r>
              <a:rPr lang="en-US" dirty="0"/>
              <a:t>Android supports third-party stores and download sites (if enabled)</a:t>
            </a:r>
          </a:p>
          <a:p>
            <a:r>
              <a:rPr lang="en-US" dirty="0"/>
              <a:t>Sandbox</a:t>
            </a:r>
          </a:p>
          <a:p>
            <a:pPr lvl="1"/>
            <a:r>
              <a:rPr lang="en-US" dirty="0"/>
              <a:t>Apps request certain permissions to access device features (dialer, contacts, camera, microphone, ...)</a:t>
            </a:r>
          </a:p>
        </p:txBody>
      </p:sp>
      <p:pic>
        <p:nvPicPr>
          <p:cNvPr id="12" name="Content Placeholder 9" descr="Apple's App Store">
            <a:extLst>
              <a:ext uri="{FF2B5EF4-FFF2-40B4-BE49-F238E27FC236}">
                <a16:creationId xmlns:a16="http://schemas.microsoft.com/office/drawing/2014/main" id="{A73D940E-BC8E-4550-812C-1A8EE3C355E3}"/>
              </a:ext>
            </a:extLst>
          </p:cNvPr>
          <p:cNvPicPr>
            <a:picLocks noGrp="1"/>
          </p:cNvPicPr>
          <p:nvPr>
            <p:ph sz="quarter" idx="12"/>
          </p:nvPr>
        </p:nvPicPr>
        <p:blipFill>
          <a:blip r:embed="rId3" cstate="screen">
            <a:extLst>
              <a:ext uri="{28A0092B-C50C-407E-A947-70E740481C1C}">
                <a14:useLocalDpi xmlns:a14="http://schemas.microsoft.com/office/drawing/2010/main"/>
              </a:ext>
            </a:extLst>
          </a:blip>
          <a:stretch>
            <a:fillRect/>
          </a:stretch>
        </p:blipFill>
        <p:spPr>
          <a:xfrm>
            <a:off x="6151639" y="822959"/>
            <a:ext cx="3311850" cy="4299883"/>
          </a:xfrm>
        </p:spPr>
      </p:pic>
      <p:pic>
        <p:nvPicPr>
          <p:cNvPr id="11" name="Content Placeholder 8" descr="Google Play app store">
            <a:extLst>
              <a:ext uri="{FF2B5EF4-FFF2-40B4-BE49-F238E27FC236}">
                <a16:creationId xmlns:a16="http://schemas.microsoft.com/office/drawing/2014/main" id="{5DCDF66E-68D7-421B-A10D-66DB9A378D55}"/>
              </a:ext>
            </a:extLst>
          </p:cNvPr>
          <p:cNvPicPr>
            <a:picLocks noGrp="1"/>
          </p:cNvPicPr>
          <p:nvPr>
            <p:ph sz="quarter" idx="13"/>
          </p:nvPr>
        </p:nvPicPr>
        <p:blipFill>
          <a:blip r:embed="rId4" cstate="screen">
            <a:extLst>
              <a:ext uri="{28A0092B-C50C-407E-A947-70E740481C1C}">
                <a14:useLocalDpi xmlns:a14="http://schemas.microsoft.com/office/drawing/2010/main"/>
              </a:ext>
            </a:extLst>
          </a:blip>
          <a:stretch>
            <a:fillRect/>
          </a:stretch>
        </p:blipFill>
        <p:spPr>
          <a:xfrm>
            <a:off x="8714343" y="1983036"/>
            <a:ext cx="2653202" cy="4440624"/>
          </a:xfrm>
        </p:spPr>
      </p:pic>
      <p:sp>
        <p:nvSpPr>
          <p:cNvPr id="2" name="Footer Placeholder 1">
            <a:extLst>
              <a:ext uri="{FF2B5EF4-FFF2-40B4-BE49-F238E27FC236}">
                <a16:creationId xmlns:a16="http://schemas.microsoft.com/office/drawing/2014/main" id="{0C369CE0-42D8-4E73-A386-8E01CF2BC1C0}"/>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3C9C6271-D4E5-4AD9-85FE-01218528BA2D}"/>
              </a:ext>
            </a:extLst>
          </p:cNvPr>
          <p:cNvSpPr>
            <a:spLocks noGrp="1"/>
          </p:cNvSpPr>
          <p:nvPr>
            <p:ph type="sldNum" sz="quarter" idx="4"/>
          </p:nvPr>
        </p:nvSpPr>
        <p:spPr/>
        <p:txBody>
          <a:bodyPr/>
          <a:lstStyle/>
          <a:p>
            <a:fld id="{5356F478-C559-429F-9426-6D8D07B5A7AD}" type="slidenum">
              <a:rPr lang="en-US" smtClean="0"/>
              <a:pPr/>
              <a:t>6</a:t>
            </a:fld>
            <a:endParaRPr lang="en-US" dirty="0"/>
          </a:p>
        </p:txBody>
      </p:sp>
    </p:spTree>
    <p:extLst>
      <p:ext uri="{BB962C8B-B14F-4D97-AF65-F5344CB8AC3E}">
        <p14:creationId xmlns:p14="http://schemas.microsoft.com/office/powerpoint/2010/main" val="38856460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Network Connectivity</a:t>
            </a:r>
            <a:endParaRPr lang="en-US" dirty="0"/>
          </a:p>
        </p:txBody>
      </p:sp>
      <p:sp>
        <p:nvSpPr>
          <p:cNvPr id="3" name="Content Placeholder 2"/>
          <p:cNvSpPr>
            <a:spLocks noGrp="1"/>
          </p:cNvSpPr>
          <p:nvPr>
            <p:ph sz="half" idx="1"/>
          </p:nvPr>
        </p:nvSpPr>
        <p:spPr/>
        <p:txBody>
          <a:bodyPr>
            <a:normAutofit/>
          </a:bodyPr>
          <a:lstStyle/>
          <a:p>
            <a:r>
              <a:rPr lang="en-US" dirty="0"/>
              <a:t>Mobile data access</a:t>
            </a:r>
            <a:endParaRPr lang="en-GB" dirty="0"/>
          </a:p>
          <a:p>
            <a:r>
              <a:rPr lang="en-GB" dirty="0"/>
              <a:t>Wi-Fi</a:t>
            </a:r>
          </a:p>
          <a:p>
            <a:r>
              <a:rPr lang="en-GB" dirty="0"/>
              <a:t>Airplane mode</a:t>
            </a:r>
          </a:p>
        </p:txBody>
      </p:sp>
      <p:pic>
        <p:nvPicPr>
          <p:cNvPr id="12" name="Content Placeholder 11" descr="Configuring mobile data options in iOS (left) and Android (right)"/>
          <p:cNvPicPr>
            <a:picLocks noGrp="1"/>
          </p:cNvPicPr>
          <p:nvPr>
            <p:ph sz="quarter" idx="12"/>
          </p:nvPr>
        </p:nvPicPr>
        <p:blipFill>
          <a:blip r:embed="rId3" cstate="screen">
            <a:extLst>
              <a:ext uri="{28A0092B-C50C-407E-A947-70E740481C1C}">
                <a14:useLocalDpi xmlns:a14="http://schemas.microsoft.com/office/drawing/2010/main"/>
              </a:ext>
            </a:extLst>
          </a:blip>
          <a:stretch>
            <a:fillRect/>
          </a:stretch>
        </p:blipFill>
        <p:spPr>
          <a:xfrm>
            <a:off x="799211" y="1325880"/>
            <a:ext cx="4529328" cy="1920240"/>
          </a:xfrm>
        </p:spPr>
      </p:pic>
      <p:pic>
        <p:nvPicPr>
          <p:cNvPr id="8" name="Content Placeholder 7" descr="Mobile data options can be quickly switched on or off in iOS and Android using the toggle shades (swipe up from the bottom of the screen in iOS or down from the top of the screen in Android)">
            <a:extLst>
              <a:ext uri="{FF2B5EF4-FFF2-40B4-BE49-F238E27FC236}">
                <a16:creationId xmlns:a16="http://schemas.microsoft.com/office/drawing/2014/main" id="{99D8D198-477F-411A-9049-FADD5D513179}"/>
              </a:ext>
            </a:extLst>
          </p:cNvPr>
          <p:cNvPicPr>
            <a:picLocks noGrp="1"/>
          </p:cNvPicPr>
          <p:nvPr>
            <p:ph sz="quarter" idx="13"/>
          </p:nvPr>
        </p:nvPicPr>
        <p:blipFill>
          <a:blip r:embed="rId4" cstate="print">
            <a:extLst>
              <a:ext uri="{28A0092B-C50C-407E-A947-70E740481C1C}">
                <a14:useLocalDpi xmlns:a14="http://schemas.microsoft.com/office/drawing/2010/main" val="0"/>
              </a:ext>
            </a:extLst>
          </a:blip>
          <a:srcRect/>
          <a:stretch>
            <a:fillRect/>
          </a:stretch>
        </p:blipFill>
        <p:spPr bwMode="auto">
          <a:xfrm>
            <a:off x="1030123" y="3749675"/>
            <a:ext cx="4067503" cy="2743200"/>
          </a:xfrm>
          <a:prstGeom prst="rect">
            <a:avLst/>
          </a:prstGeom>
          <a:noFill/>
          <a:ln>
            <a:noFill/>
          </a:ln>
        </p:spPr>
      </p:pic>
      <p:sp>
        <p:nvSpPr>
          <p:cNvPr id="4" name="Footer Placeholder 3">
            <a:extLst>
              <a:ext uri="{FF2B5EF4-FFF2-40B4-BE49-F238E27FC236}">
                <a16:creationId xmlns:a16="http://schemas.microsoft.com/office/drawing/2014/main" id="{0E035078-9177-471B-B46C-B86D5FD94C02}"/>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DE3CFCE5-2814-42FE-A6B8-2E76B5277C97}"/>
              </a:ext>
            </a:extLst>
          </p:cNvPr>
          <p:cNvSpPr>
            <a:spLocks noGrp="1"/>
          </p:cNvSpPr>
          <p:nvPr>
            <p:ph type="sldNum" sz="quarter" idx="4"/>
          </p:nvPr>
        </p:nvSpPr>
        <p:spPr/>
        <p:txBody>
          <a:bodyPr/>
          <a:lstStyle/>
          <a:p>
            <a:fld id="{5356F478-C559-429F-9426-6D8D07B5A7AD}" type="slidenum">
              <a:rPr lang="en-US" smtClean="0"/>
              <a:pPr/>
              <a:t>7</a:t>
            </a:fld>
            <a:endParaRPr lang="en-US" dirty="0"/>
          </a:p>
        </p:txBody>
      </p:sp>
    </p:spTree>
    <p:extLst>
      <p:ext uri="{BB962C8B-B14F-4D97-AF65-F5344CB8AC3E}">
        <p14:creationId xmlns:p14="http://schemas.microsoft.com/office/powerpoint/2010/main" val="2131257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Email Configuration</a:t>
            </a:r>
            <a:endParaRPr lang="en-US" dirty="0"/>
          </a:p>
        </p:txBody>
      </p:sp>
      <p:sp>
        <p:nvSpPr>
          <p:cNvPr id="7" name="Content Placeholder 6">
            <a:extLst>
              <a:ext uri="{FF2B5EF4-FFF2-40B4-BE49-F238E27FC236}">
                <a16:creationId xmlns:a16="http://schemas.microsoft.com/office/drawing/2014/main" id="{0B7D33CE-B1F7-4B98-85E3-51E5D42F2A53}"/>
              </a:ext>
            </a:extLst>
          </p:cNvPr>
          <p:cNvSpPr>
            <a:spLocks noGrp="1"/>
          </p:cNvSpPr>
          <p:nvPr>
            <p:ph sz="half" idx="1"/>
          </p:nvPr>
        </p:nvSpPr>
        <p:spPr/>
        <p:txBody>
          <a:bodyPr>
            <a:normAutofit fontScale="70000" lnSpcReduction="20000"/>
          </a:bodyPr>
          <a:lstStyle/>
          <a:p>
            <a:r>
              <a:rPr lang="en-US" dirty="0"/>
              <a:t>Most email accounts can auto-configure themselves</a:t>
            </a:r>
            <a:endParaRPr lang="en-GB" dirty="0"/>
          </a:p>
          <a:p>
            <a:r>
              <a:rPr lang="en-GB" dirty="0"/>
              <a:t>Manual configuration</a:t>
            </a:r>
          </a:p>
          <a:p>
            <a:pPr lvl="1"/>
            <a:r>
              <a:rPr lang="en-US" dirty="0"/>
              <a:t>Incoming mail server will either be an Internet Message Access Protocol (IMAP) or a Post Office Protocol (POP) server</a:t>
            </a:r>
          </a:p>
          <a:p>
            <a:pPr lvl="1"/>
            <a:r>
              <a:rPr lang="en-US" dirty="0"/>
              <a:t>Outgoing mail server will be a Simple Mail Transfer Protocol (SMTP) server</a:t>
            </a:r>
          </a:p>
          <a:p>
            <a:pPr lvl="1"/>
            <a:r>
              <a:rPr lang="en-US" dirty="0"/>
              <a:t>Enable SSL/TLS—very risky to use email if provider does not support a secure connection</a:t>
            </a:r>
          </a:p>
          <a:p>
            <a:endParaRPr lang="en-US" dirty="0"/>
          </a:p>
        </p:txBody>
      </p:sp>
      <p:pic>
        <p:nvPicPr>
          <p:cNvPr id="8" name="Content Placeholder 5" descr="Configuring a mail account in iOS">
            <a:extLst>
              <a:ext uri="{FF2B5EF4-FFF2-40B4-BE49-F238E27FC236}">
                <a16:creationId xmlns:a16="http://schemas.microsoft.com/office/drawing/2014/main" id="{CA778F65-F2E7-42C3-8C6A-C4DB8D3F3BBD}"/>
              </a:ext>
            </a:extLst>
          </p:cNvPr>
          <p:cNvPicPr>
            <a:picLocks noGrp="1"/>
          </p:cNvPicPr>
          <p:nvPr>
            <p:ph sz="half" idx="2"/>
          </p:nvPr>
        </p:nvPicPr>
        <p:blipFill>
          <a:blip r:embed="rId3" cstate="print">
            <a:extLst>
              <a:ext uri="{28A0092B-C50C-407E-A947-70E740481C1C}">
                <a14:useLocalDpi xmlns:a14="http://schemas.microsoft.com/office/drawing/2010/main"/>
              </a:ext>
            </a:extLst>
          </a:blip>
          <a:stretch>
            <a:fillRect/>
          </a:stretch>
        </p:blipFill>
        <p:spPr>
          <a:xfrm>
            <a:off x="6604635" y="2055639"/>
            <a:ext cx="4983480" cy="3295996"/>
          </a:xfrm>
        </p:spPr>
      </p:pic>
      <p:sp>
        <p:nvSpPr>
          <p:cNvPr id="2" name="Footer Placeholder 1">
            <a:extLst>
              <a:ext uri="{FF2B5EF4-FFF2-40B4-BE49-F238E27FC236}">
                <a16:creationId xmlns:a16="http://schemas.microsoft.com/office/drawing/2014/main" id="{BEDA951E-56FB-45B3-AB74-E7FB537CFE12}"/>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5DC80446-0F97-43B8-9C8D-6CB79009A605}"/>
              </a:ext>
            </a:extLst>
          </p:cNvPr>
          <p:cNvSpPr>
            <a:spLocks noGrp="1"/>
          </p:cNvSpPr>
          <p:nvPr>
            <p:ph type="sldNum" sz="quarter" idx="4"/>
          </p:nvPr>
        </p:nvSpPr>
        <p:spPr/>
        <p:txBody>
          <a:bodyPr/>
          <a:lstStyle/>
          <a:p>
            <a:fld id="{5356F478-C559-429F-9426-6D8D07B5A7AD}" type="slidenum">
              <a:rPr lang="en-US" smtClean="0"/>
              <a:pPr/>
              <a:t>8</a:t>
            </a:fld>
            <a:endParaRPr lang="en-US" dirty="0"/>
          </a:p>
        </p:txBody>
      </p:sp>
    </p:spTree>
    <p:extLst>
      <p:ext uri="{BB962C8B-B14F-4D97-AF65-F5344CB8AC3E}">
        <p14:creationId xmlns:p14="http://schemas.microsoft.com/office/powerpoint/2010/main" val="31057890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Synchronization and Data Transfer</a:t>
            </a:r>
            <a:endParaRPr lang="en-US" dirty="0"/>
          </a:p>
        </p:txBody>
      </p:sp>
      <p:sp>
        <p:nvSpPr>
          <p:cNvPr id="3" name="Content Placeholder 2"/>
          <p:cNvSpPr>
            <a:spLocks noGrp="1"/>
          </p:cNvSpPr>
          <p:nvPr>
            <p:ph sz="half" idx="1"/>
          </p:nvPr>
        </p:nvSpPr>
        <p:spPr/>
        <p:txBody>
          <a:bodyPr>
            <a:normAutofit fontScale="92500" lnSpcReduction="20000"/>
          </a:bodyPr>
          <a:lstStyle/>
          <a:p>
            <a:r>
              <a:rPr lang="en-US"/>
              <a:t>iTunes for iOS devices</a:t>
            </a:r>
          </a:p>
          <a:p>
            <a:r>
              <a:rPr lang="en-US"/>
              <a:t>Gmail services for Android</a:t>
            </a:r>
          </a:p>
          <a:p>
            <a:r>
              <a:rPr lang="en-US"/>
              <a:t>USB connection with Windows</a:t>
            </a:r>
          </a:p>
          <a:p>
            <a:pPr lvl="1"/>
            <a:r>
              <a:rPr lang="en-US"/>
              <a:t>Picture Transfer Protocol (PTP)</a:t>
            </a:r>
          </a:p>
          <a:p>
            <a:pPr lvl="1"/>
            <a:r>
              <a:rPr lang="en-US"/>
              <a:t>Media Transfer Protocol (MTP)</a:t>
            </a:r>
            <a:endParaRPr lang="en-US" dirty="0"/>
          </a:p>
        </p:txBody>
      </p:sp>
      <p:pic>
        <p:nvPicPr>
          <p:cNvPr id="8" name="Content Placeholder 7" descr="Using iTunes to sync data between an iPhone and a PC"/>
          <p:cNvPicPr>
            <a:picLocks noGrp="1"/>
          </p:cNvPicPr>
          <p:nvPr>
            <p:ph sz="quarter" idx="12"/>
          </p:nvPr>
        </p:nvPicPr>
        <p:blipFill>
          <a:blip r:embed="rId3" cstate="screen">
            <a:extLst>
              <a:ext uri="{28A0092B-C50C-407E-A947-70E740481C1C}">
                <a14:useLocalDpi xmlns:a14="http://schemas.microsoft.com/office/drawing/2010/main"/>
              </a:ext>
            </a:extLst>
          </a:blip>
          <a:srcRect/>
          <a:stretch>
            <a:fillRect/>
          </a:stretch>
        </p:blipFill>
        <p:spPr>
          <a:xfrm>
            <a:off x="960884" y="914400"/>
            <a:ext cx="4205981" cy="2743200"/>
          </a:xfrm>
        </p:spPr>
      </p:pic>
      <p:pic>
        <p:nvPicPr>
          <p:cNvPr id="9" name="Content Placeholder 8" descr="Connecting to an Android smartphone's storage folders via Windows - the inset shows the connection options available from the Android device (choosing between MTP and PTP)"/>
          <p:cNvPicPr>
            <a:picLocks noGrp="1"/>
          </p:cNvPicPr>
          <p:nvPr>
            <p:ph sz="quarter" idx="13"/>
          </p:nvPr>
        </p:nvPicPr>
        <p:blipFill>
          <a:blip r:embed="rId4" cstate="screen">
            <a:extLst>
              <a:ext uri="{28A0092B-C50C-407E-A947-70E740481C1C}">
                <a14:useLocalDpi xmlns:a14="http://schemas.microsoft.com/office/drawing/2010/main"/>
              </a:ext>
            </a:extLst>
          </a:blip>
          <a:srcRect/>
          <a:stretch>
            <a:fillRect/>
          </a:stretch>
        </p:blipFill>
        <p:spPr>
          <a:xfrm>
            <a:off x="1003519" y="3749675"/>
            <a:ext cx="4120712" cy="2743200"/>
          </a:xfrm>
        </p:spPr>
      </p:pic>
      <p:sp>
        <p:nvSpPr>
          <p:cNvPr id="4" name="Footer Placeholder 3">
            <a:extLst>
              <a:ext uri="{FF2B5EF4-FFF2-40B4-BE49-F238E27FC236}">
                <a16:creationId xmlns:a16="http://schemas.microsoft.com/office/drawing/2014/main" id="{B20DBC40-AF6A-4BDF-9111-DDBE077B02DA}"/>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11AD7E2A-A537-4E3A-ABC4-1C93A49A3ACE}"/>
              </a:ext>
            </a:extLst>
          </p:cNvPr>
          <p:cNvSpPr>
            <a:spLocks noGrp="1"/>
          </p:cNvSpPr>
          <p:nvPr>
            <p:ph type="sldNum" sz="quarter" idx="4"/>
          </p:nvPr>
        </p:nvSpPr>
        <p:spPr/>
        <p:txBody>
          <a:bodyPr/>
          <a:lstStyle/>
          <a:p>
            <a:fld id="{5356F478-C559-429F-9426-6D8D07B5A7AD}" type="slidenum">
              <a:rPr lang="en-US" smtClean="0"/>
              <a:pPr/>
              <a:t>9</a:t>
            </a:fld>
            <a:endParaRPr lang="en-US" dirty="0"/>
          </a:p>
        </p:txBody>
      </p:sp>
    </p:spTree>
    <p:extLst>
      <p:ext uri="{BB962C8B-B14F-4D97-AF65-F5344CB8AC3E}">
        <p14:creationId xmlns:p14="http://schemas.microsoft.com/office/powerpoint/2010/main" val="750674242"/>
      </p:ext>
    </p:extLst>
  </p:cSld>
  <p:clrMapOvr>
    <a:masterClrMapping/>
  </p:clrMapOvr>
</p:sld>
</file>

<file path=ppt/theme/theme1.xml><?xml version="1.0" encoding="utf-8"?>
<a:theme xmlns:a="http://schemas.openxmlformats.org/drawingml/2006/main" name="gtsslides-whit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tsslides-lansdscape" id="{FF518589-3D5F-4A13-9296-0840D2F05CB9}" vid="{2ACDB8CB-6607-48BF-A87B-03C4704048D3}"/>
    </a:ext>
  </a:extLst>
</a:theme>
</file>

<file path=ppt/theme/theme2.xml><?xml version="1.0" encoding="utf-8"?>
<a:theme xmlns:a="http://schemas.openxmlformats.org/drawingml/2006/main" name="Office Them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8AB8BE3257A504EB15FA3D006F5CE14" ma:contentTypeVersion="7" ma:contentTypeDescription="Create a new document." ma:contentTypeScope="" ma:versionID="0ec88529dec2b33004a4fff12cf0fb1a">
  <xsd:schema xmlns:xsd="http://www.w3.org/2001/XMLSchema" xmlns:xs="http://www.w3.org/2001/XMLSchema" xmlns:p="http://schemas.microsoft.com/office/2006/metadata/properties" xmlns:ns2="95a46270-66ec-4bdf-aabc-d78887d51418" xmlns:ns3="315eb565-7267-4a95-9087-2f433ded3c8b" targetNamespace="http://schemas.microsoft.com/office/2006/metadata/properties" ma:root="true" ma:fieldsID="3e3a88ed88d8afb4d43822679d594bbe" ns2:_="" ns3:_="">
    <xsd:import namespace="95a46270-66ec-4bdf-aabc-d78887d51418"/>
    <xsd:import namespace="315eb565-7267-4a95-9087-2f433ded3c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a46270-66ec-4bdf-aabc-d78887d514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5eb565-7267-4a95-9087-2f433ded3c8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ECE6F92-100D-4D19-A0E6-9FAB10882386}">
  <ds:schemaRefs>
    <ds:schemaRef ds:uri="http://schemas.microsoft.com/office/2006/metadata/properties"/>
    <ds:schemaRef ds:uri="http://schemas.microsoft.com/office/2006/documentManagement/types"/>
    <ds:schemaRef ds:uri="http://purl.org/dc/terms/"/>
    <ds:schemaRef ds:uri="http://www.w3.org/XML/1998/namespace"/>
    <ds:schemaRef ds:uri="315eb565-7267-4a95-9087-2f433ded3c8b"/>
    <ds:schemaRef ds:uri="http://purl.org/dc/dcmitype/"/>
    <ds:schemaRef ds:uri="http://schemas.microsoft.com/office/infopath/2007/PartnerControls"/>
    <ds:schemaRef ds:uri="http://schemas.openxmlformats.org/package/2006/metadata/core-properties"/>
    <ds:schemaRef ds:uri="95a46270-66ec-4bdf-aabc-d78887d51418"/>
    <ds:schemaRef ds:uri="http://purl.org/dc/elements/1.1/"/>
  </ds:schemaRefs>
</ds:datastoreItem>
</file>

<file path=customXml/itemProps2.xml><?xml version="1.0" encoding="utf-8"?>
<ds:datastoreItem xmlns:ds="http://schemas.openxmlformats.org/officeDocument/2006/customXml" ds:itemID="{C89D704A-914B-45AD-B104-C9354E10E2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a46270-66ec-4bdf-aabc-d78887d51418"/>
    <ds:schemaRef ds:uri="315eb565-7267-4a95-9087-2f433ded3c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4225F5E-6051-48B4-A5B0-173F7CA6BE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gtsslides-lansdscape</Template>
  <TotalTime>1543</TotalTime>
  <Words>429</Words>
  <Application>Microsoft Office PowerPoint</Application>
  <PresentationFormat>Widescreen</PresentationFormat>
  <Paragraphs>79</Paragraphs>
  <Slides>11</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Calibri Light</vt:lpstr>
      <vt:lpstr>Courier New</vt:lpstr>
      <vt:lpstr>Times New Roman</vt:lpstr>
      <vt:lpstr>Verdana</vt:lpstr>
      <vt:lpstr>gtsslides-white</vt:lpstr>
      <vt:lpstr>CompTIA IT Fundamentals+ (Exam FC0‑U61)</vt:lpstr>
      <vt:lpstr>PowerPoint Presentation</vt:lpstr>
      <vt:lpstr>Using a Mobile Device</vt:lpstr>
      <vt:lpstr>Passcode Locks</vt:lpstr>
      <vt:lpstr>Full Device Encryption</vt:lpstr>
      <vt:lpstr>Mobile Applications and App Stores</vt:lpstr>
      <vt:lpstr>Network Connectivity</vt:lpstr>
      <vt:lpstr>Email Configuration</vt:lpstr>
      <vt:lpstr>Synchronization and Data Transfer</vt:lpstr>
      <vt:lpstr>Remote Backup</vt:lpstr>
      <vt:lpstr>PowerPoint Presentation</vt:lpstr>
    </vt:vector>
  </TitlesOfParts>
  <Manager>James Pengelly</Manager>
  <Company>CompTIA,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Official CompTIA IT Fundamentals+ Study Guide (Exam FC0‑U61)</dc:title>
  <dc:subject>FC0-U61 v088</dc:subject>
  <dc:creator>James Pengelly</dc:creator>
  <dc:description>Slides to accompany a CompTIA Study Guide training course</dc:description>
  <cp:lastModifiedBy>Becky Mann</cp:lastModifiedBy>
  <cp:revision>159</cp:revision>
  <dcterms:created xsi:type="dcterms:W3CDTF">2018-08-24T10:34:02Z</dcterms:created>
  <dcterms:modified xsi:type="dcterms:W3CDTF">2018-08-27T18:39:02Z</dcterms:modified>
  <cp:category>© 2018 CompTIA, Inc</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0x010100F8AB8BE3257A504EB15FA3D006F5CE14</vt:lpwstr>
  </property>
</Properties>
</file>