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sldIdLst>
    <p:sldId id="256" r:id="rId2"/>
    <p:sldId id="258" r:id="rId3"/>
    <p:sldId id="259" r:id="rId4"/>
    <p:sldId id="260" r:id="rId5"/>
    <p:sldId id="271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5"/>
  </p:normalViewPr>
  <p:slideViewPr>
    <p:cSldViewPr snapToGrid="0">
      <p:cViewPr varScale="1">
        <p:scale>
          <a:sx n="49" d="100"/>
          <a:sy n="49" d="100"/>
        </p:scale>
        <p:origin x="9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E2709C-A046-49E7-A2E8-D68AE5EDDC8D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6FF6D16-7DD2-473D-A9D5-50890D36B9B5}">
      <dgm:prSet/>
      <dgm:spPr/>
      <dgm:t>
        <a:bodyPr/>
        <a:lstStyle/>
        <a:p>
          <a:pPr>
            <a:defRPr b="1"/>
          </a:pPr>
          <a:r>
            <a:rPr lang="en-US"/>
            <a:t>Review of relevant patient history</a:t>
          </a:r>
        </a:p>
      </dgm:t>
    </dgm:pt>
    <dgm:pt modelId="{3F2DE76A-2B54-429E-B607-D322FC91179E}" type="parTrans" cxnId="{020EA905-17DF-419A-BF82-F846198E4A5E}">
      <dgm:prSet/>
      <dgm:spPr/>
      <dgm:t>
        <a:bodyPr/>
        <a:lstStyle/>
        <a:p>
          <a:endParaRPr lang="en-US"/>
        </a:p>
      </dgm:t>
    </dgm:pt>
    <dgm:pt modelId="{D0A767F8-CAA5-4812-BAA7-F74862F02567}" type="sibTrans" cxnId="{020EA905-17DF-419A-BF82-F846198E4A5E}">
      <dgm:prSet/>
      <dgm:spPr/>
      <dgm:t>
        <a:bodyPr/>
        <a:lstStyle/>
        <a:p>
          <a:endParaRPr lang="en-US"/>
        </a:p>
      </dgm:t>
    </dgm:pt>
    <dgm:pt modelId="{2802BB09-D1FF-4165-8CB7-3B5EE94E17F7}">
      <dgm:prSet/>
      <dgm:spPr/>
      <dgm:t>
        <a:bodyPr/>
        <a:lstStyle/>
        <a:p>
          <a:r>
            <a:rPr lang="en-US"/>
            <a:t>PMH (risks - major cardiopulmonary disease, OSA, obesity)</a:t>
          </a:r>
        </a:p>
      </dgm:t>
    </dgm:pt>
    <dgm:pt modelId="{7BF314EF-62C2-4999-8519-AC7CA0CEF9BE}" type="parTrans" cxnId="{F0DB8704-065A-46AC-A639-90A76D91DEE7}">
      <dgm:prSet/>
      <dgm:spPr/>
      <dgm:t>
        <a:bodyPr/>
        <a:lstStyle/>
        <a:p>
          <a:endParaRPr lang="en-US"/>
        </a:p>
      </dgm:t>
    </dgm:pt>
    <dgm:pt modelId="{C8B1D305-73B5-432E-B33A-B6A1104ED096}" type="sibTrans" cxnId="{F0DB8704-065A-46AC-A639-90A76D91DEE7}">
      <dgm:prSet/>
      <dgm:spPr/>
      <dgm:t>
        <a:bodyPr/>
        <a:lstStyle/>
        <a:p>
          <a:endParaRPr lang="en-US"/>
        </a:p>
      </dgm:t>
    </dgm:pt>
    <dgm:pt modelId="{628AB50D-D8C4-4679-81A1-6CD52470ED64}">
      <dgm:prSet/>
      <dgm:spPr/>
      <dgm:t>
        <a:bodyPr/>
        <a:lstStyle/>
        <a:p>
          <a:r>
            <a:rPr lang="en-US"/>
            <a:t>Sedation and anesthetic history </a:t>
          </a:r>
        </a:p>
      </dgm:t>
    </dgm:pt>
    <dgm:pt modelId="{64515CC3-FD4E-4947-8925-2C9A44840E2A}" type="parTrans" cxnId="{ADCE6391-C2DD-4C07-B24C-B534601DC6C5}">
      <dgm:prSet/>
      <dgm:spPr/>
      <dgm:t>
        <a:bodyPr/>
        <a:lstStyle/>
        <a:p>
          <a:endParaRPr lang="en-US"/>
        </a:p>
      </dgm:t>
    </dgm:pt>
    <dgm:pt modelId="{EB8C0AB2-684B-491B-A4FF-B48041882D59}" type="sibTrans" cxnId="{ADCE6391-C2DD-4C07-B24C-B534601DC6C5}">
      <dgm:prSet/>
      <dgm:spPr/>
      <dgm:t>
        <a:bodyPr/>
        <a:lstStyle/>
        <a:p>
          <a:endParaRPr lang="en-US"/>
        </a:p>
      </dgm:t>
    </dgm:pt>
    <dgm:pt modelId="{6536C86A-7977-4E1B-B795-3AA1E101DA4D}">
      <dgm:prSet/>
      <dgm:spPr/>
      <dgm:t>
        <a:bodyPr/>
        <a:lstStyle/>
        <a:p>
          <a:r>
            <a:rPr lang="en-US"/>
            <a:t>Medications and allergies</a:t>
          </a:r>
        </a:p>
      </dgm:t>
    </dgm:pt>
    <dgm:pt modelId="{E7C52540-646E-4D70-B81E-F43DA3F3879E}" type="parTrans" cxnId="{B0B3B09A-2058-46DD-B9DB-7966B5008236}">
      <dgm:prSet/>
      <dgm:spPr/>
      <dgm:t>
        <a:bodyPr/>
        <a:lstStyle/>
        <a:p>
          <a:endParaRPr lang="en-US"/>
        </a:p>
      </dgm:t>
    </dgm:pt>
    <dgm:pt modelId="{2BC56498-9449-4FB5-8C62-7D4C248AA238}" type="sibTrans" cxnId="{B0B3B09A-2058-46DD-B9DB-7966B5008236}">
      <dgm:prSet/>
      <dgm:spPr/>
      <dgm:t>
        <a:bodyPr/>
        <a:lstStyle/>
        <a:p>
          <a:endParaRPr lang="en-US"/>
        </a:p>
      </dgm:t>
    </dgm:pt>
    <dgm:pt modelId="{14456089-2133-4EDE-AA1A-9E5D8CB2FCF1}">
      <dgm:prSet/>
      <dgm:spPr/>
      <dgm:t>
        <a:bodyPr/>
        <a:lstStyle/>
        <a:p>
          <a:r>
            <a:rPr lang="en-US"/>
            <a:t>Last oral intake</a:t>
          </a:r>
        </a:p>
      </dgm:t>
    </dgm:pt>
    <dgm:pt modelId="{A9228A56-9AA3-4FA6-8266-EEEAD889698E}" type="parTrans" cxnId="{1D38E58B-329B-4815-BE6F-D4848E92C59C}">
      <dgm:prSet/>
      <dgm:spPr/>
      <dgm:t>
        <a:bodyPr/>
        <a:lstStyle/>
        <a:p>
          <a:endParaRPr lang="en-US"/>
        </a:p>
      </dgm:t>
    </dgm:pt>
    <dgm:pt modelId="{AAEFA9E2-0EB4-41ED-A6E5-CEE8A62FCE54}" type="sibTrans" cxnId="{1D38E58B-329B-4815-BE6F-D4848E92C59C}">
      <dgm:prSet/>
      <dgm:spPr/>
      <dgm:t>
        <a:bodyPr/>
        <a:lstStyle/>
        <a:p>
          <a:endParaRPr lang="en-US"/>
        </a:p>
      </dgm:t>
    </dgm:pt>
    <dgm:pt modelId="{9E0FF978-9B28-4AB5-8BCA-4863DF2930AE}">
      <dgm:prSet/>
      <dgm:spPr/>
      <dgm:t>
        <a:bodyPr/>
        <a:lstStyle/>
        <a:p>
          <a:pPr>
            <a:defRPr b="1"/>
          </a:pPr>
          <a:r>
            <a:rPr lang="en-US"/>
            <a:t>Focused physical exam (heart, lungs, airway)</a:t>
          </a:r>
        </a:p>
      </dgm:t>
    </dgm:pt>
    <dgm:pt modelId="{90B88F37-77B2-4481-BFC5-97D85DB23296}" type="parTrans" cxnId="{86A41426-22D3-4A32-89CE-6F9144C7241B}">
      <dgm:prSet/>
      <dgm:spPr/>
      <dgm:t>
        <a:bodyPr/>
        <a:lstStyle/>
        <a:p>
          <a:endParaRPr lang="en-US"/>
        </a:p>
      </dgm:t>
    </dgm:pt>
    <dgm:pt modelId="{1BF89B28-E5F6-4E46-9A6A-772521662976}" type="sibTrans" cxnId="{86A41426-22D3-4A32-89CE-6F9144C7241B}">
      <dgm:prSet/>
      <dgm:spPr/>
      <dgm:t>
        <a:bodyPr/>
        <a:lstStyle/>
        <a:p>
          <a:endParaRPr lang="en-US"/>
        </a:p>
      </dgm:t>
    </dgm:pt>
    <dgm:pt modelId="{EEB8C308-6740-4D22-89C2-27D21EAD868E}">
      <dgm:prSet/>
      <dgm:spPr/>
      <dgm:t>
        <a:bodyPr/>
        <a:lstStyle/>
        <a:p>
          <a:r>
            <a:rPr lang="en-US"/>
            <a:t>Airway exam - Mallampati Class, mouth opening, neck movement, mandibular protrusion test</a:t>
          </a:r>
        </a:p>
      </dgm:t>
    </dgm:pt>
    <dgm:pt modelId="{DB3C7A5C-9426-414B-9038-354BE70BABAB}" type="parTrans" cxnId="{AD38895B-C12F-48E1-B2F4-F46A235454CC}">
      <dgm:prSet/>
      <dgm:spPr/>
      <dgm:t>
        <a:bodyPr/>
        <a:lstStyle/>
        <a:p>
          <a:endParaRPr lang="en-US"/>
        </a:p>
      </dgm:t>
    </dgm:pt>
    <dgm:pt modelId="{1CEDA9E2-52A9-4F9B-96EF-37912E7D7CD8}" type="sibTrans" cxnId="{AD38895B-C12F-48E1-B2F4-F46A235454CC}">
      <dgm:prSet/>
      <dgm:spPr/>
      <dgm:t>
        <a:bodyPr/>
        <a:lstStyle/>
        <a:p>
          <a:endParaRPr lang="en-US"/>
        </a:p>
      </dgm:t>
    </dgm:pt>
    <dgm:pt modelId="{A4029B12-8CDF-4EA1-B8DB-B617EF9DDC61}">
      <dgm:prSet/>
      <dgm:spPr/>
      <dgm:t>
        <a:bodyPr/>
        <a:lstStyle/>
        <a:p>
          <a:pPr>
            <a:defRPr b="1"/>
          </a:pPr>
          <a:r>
            <a:rPr lang="en-US"/>
            <a:t>Laboratory testing based on patient condition</a:t>
          </a:r>
        </a:p>
      </dgm:t>
    </dgm:pt>
    <dgm:pt modelId="{61FE9036-CE23-4D0D-8FCD-32E8226329CA}" type="parTrans" cxnId="{E2282828-8493-4A26-B738-3130282F6C12}">
      <dgm:prSet/>
      <dgm:spPr/>
      <dgm:t>
        <a:bodyPr/>
        <a:lstStyle/>
        <a:p>
          <a:endParaRPr lang="en-US"/>
        </a:p>
      </dgm:t>
    </dgm:pt>
    <dgm:pt modelId="{29683D79-4C03-496A-AFAC-B7D1048423D5}" type="sibTrans" cxnId="{E2282828-8493-4A26-B738-3130282F6C12}">
      <dgm:prSet/>
      <dgm:spPr/>
      <dgm:t>
        <a:bodyPr/>
        <a:lstStyle/>
        <a:p>
          <a:endParaRPr lang="en-US"/>
        </a:p>
      </dgm:t>
    </dgm:pt>
    <dgm:pt modelId="{9133F06C-9EC4-4D12-A5C1-5930BA906F6A}" type="pres">
      <dgm:prSet presAssocID="{56E2709C-A046-49E7-A2E8-D68AE5EDDC8D}" presName="root" presStyleCnt="0">
        <dgm:presLayoutVars>
          <dgm:dir/>
          <dgm:resizeHandles val="exact"/>
        </dgm:presLayoutVars>
      </dgm:prSet>
      <dgm:spPr/>
    </dgm:pt>
    <dgm:pt modelId="{940CE8FB-3CA5-4F77-926C-38B69D39A161}" type="pres">
      <dgm:prSet presAssocID="{26FF6D16-7DD2-473D-A9D5-50890D36B9B5}" presName="compNode" presStyleCnt="0"/>
      <dgm:spPr/>
    </dgm:pt>
    <dgm:pt modelId="{A1380238-1B0D-4C56-94B9-0C82F9C7F0B9}" type="pres">
      <dgm:prSet presAssocID="{26FF6D16-7DD2-473D-A9D5-50890D36B9B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7D79FDDA-D746-4A35-A292-1DFDC4588D28}" type="pres">
      <dgm:prSet presAssocID="{26FF6D16-7DD2-473D-A9D5-50890D36B9B5}" presName="iconSpace" presStyleCnt="0"/>
      <dgm:spPr/>
    </dgm:pt>
    <dgm:pt modelId="{DE664C7D-FFFA-43A1-9072-C35B628E7750}" type="pres">
      <dgm:prSet presAssocID="{26FF6D16-7DD2-473D-A9D5-50890D36B9B5}" presName="parTx" presStyleLbl="revTx" presStyleIdx="0" presStyleCnt="6">
        <dgm:presLayoutVars>
          <dgm:chMax val="0"/>
          <dgm:chPref val="0"/>
        </dgm:presLayoutVars>
      </dgm:prSet>
      <dgm:spPr/>
    </dgm:pt>
    <dgm:pt modelId="{A1CF2092-6192-458D-ACA3-E6B838C73A5F}" type="pres">
      <dgm:prSet presAssocID="{26FF6D16-7DD2-473D-A9D5-50890D36B9B5}" presName="txSpace" presStyleCnt="0"/>
      <dgm:spPr/>
    </dgm:pt>
    <dgm:pt modelId="{FB0CF18A-B620-40D2-B677-00A73BD94E62}" type="pres">
      <dgm:prSet presAssocID="{26FF6D16-7DD2-473D-A9D5-50890D36B9B5}" presName="desTx" presStyleLbl="revTx" presStyleIdx="1" presStyleCnt="6">
        <dgm:presLayoutVars/>
      </dgm:prSet>
      <dgm:spPr/>
    </dgm:pt>
    <dgm:pt modelId="{59A27F01-65C9-4F83-B07A-17C5854D385C}" type="pres">
      <dgm:prSet presAssocID="{D0A767F8-CAA5-4812-BAA7-F74862F02567}" presName="sibTrans" presStyleCnt="0"/>
      <dgm:spPr/>
    </dgm:pt>
    <dgm:pt modelId="{49CD4970-A13A-4CDF-AEA0-E413858BF175}" type="pres">
      <dgm:prSet presAssocID="{9E0FF978-9B28-4AB5-8BCA-4863DF2930AE}" presName="compNode" presStyleCnt="0"/>
      <dgm:spPr/>
    </dgm:pt>
    <dgm:pt modelId="{8AA47D50-81F4-472D-AA97-7AC0E2998C17}" type="pres">
      <dgm:prSet presAssocID="{9E0FF978-9B28-4AB5-8BCA-4863DF2930A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ngs"/>
        </a:ext>
      </dgm:extLst>
    </dgm:pt>
    <dgm:pt modelId="{2190A8A7-2DD3-4132-8A8F-996D823C0F83}" type="pres">
      <dgm:prSet presAssocID="{9E0FF978-9B28-4AB5-8BCA-4863DF2930AE}" presName="iconSpace" presStyleCnt="0"/>
      <dgm:spPr/>
    </dgm:pt>
    <dgm:pt modelId="{A7D4EF67-1143-484F-ACE6-2F223FDD409F}" type="pres">
      <dgm:prSet presAssocID="{9E0FF978-9B28-4AB5-8BCA-4863DF2930AE}" presName="parTx" presStyleLbl="revTx" presStyleIdx="2" presStyleCnt="6">
        <dgm:presLayoutVars>
          <dgm:chMax val="0"/>
          <dgm:chPref val="0"/>
        </dgm:presLayoutVars>
      </dgm:prSet>
      <dgm:spPr/>
    </dgm:pt>
    <dgm:pt modelId="{085357E4-61ED-49AB-8DE8-57459D506DC6}" type="pres">
      <dgm:prSet presAssocID="{9E0FF978-9B28-4AB5-8BCA-4863DF2930AE}" presName="txSpace" presStyleCnt="0"/>
      <dgm:spPr/>
    </dgm:pt>
    <dgm:pt modelId="{F5B17317-0442-46BC-B116-232D7A73C4C0}" type="pres">
      <dgm:prSet presAssocID="{9E0FF978-9B28-4AB5-8BCA-4863DF2930AE}" presName="desTx" presStyleLbl="revTx" presStyleIdx="3" presStyleCnt="6">
        <dgm:presLayoutVars/>
      </dgm:prSet>
      <dgm:spPr/>
    </dgm:pt>
    <dgm:pt modelId="{4014E9AB-BA31-4D09-B7CE-1DB67B39FC92}" type="pres">
      <dgm:prSet presAssocID="{1BF89B28-E5F6-4E46-9A6A-772521662976}" presName="sibTrans" presStyleCnt="0"/>
      <dgm:spPr/>
    </dgm:pt>
    <dgm:pt modelId="{E9FF24E5-A5DF-4D01-8477-109E8FB80727}" type="pres">
      <dgm:prSet presAssocID="{A4029B12-8CDF-4EA1-B8DB-B617EF9DDC61}" presName="compNode" presStyleCnt="0"/>
      <dgm:spPr/>
    </dgm:pt>
    <dgm:pt modelId="{B91EFE76-6737-4E79-819F-9ACE6D84CBEB}" type="pres">
      <dgm:prSet presAssocID="{A4029B12-8CDF-4EA1-B8DB-B617EF9DDC6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270EA8C4-F4C5-4EFE-8EE8-597BE05CAC9E}" type="pres">
      <dgm:prSet presAssocID="{A4029B12-8CDF-4EA1-B8DB-B617EF9DDC61}" presName="iconSpace" presStyleCnt="0"/>
      <dgm:spPr/>
    </dgm:pt>
    <dgm:pt modelId="{B532C4E1-1B5D-4DEA-855D-1CC0D2110DB1}" type="pres">
      <dgm:prSet presAssocID="{A4029B12-8CDF-4EA1-B8DB-B617EF9DDC61}" presName="parTx" presStyleLbl="revTx" presStyleIdx="4" presStyleCnt="6">
        <dgm:presLayoutVars>
          <dgm:chMax val="0"/>
          <dgm:chPref val="0"/>
        </dgm:presLayoutVars>
      </dgm:prSet>
      <dgm:spPr/>
    </dgm:pt>
    <dgm:pt modelId="{A771DA3D-D158-46C3-8EF4-3EF63398A6D3}" type="pres">
      <dgm:prSet presAssocID="{A4029B12-8CDF-4EA1-B8DB-B617EF9DDC61}" presName="txSpace" presStyleCnt="0"/>
      <dgm:spPr/>
    </dgm:pt>
    <dgm:pt modelId="{F732EC9A-A15C-4A7B-AF09-B5D08958BB2D}" type="pres">
      <dgm:prSet presAssocID="{A4029B12-8CDF-4EA1-B8DB-B617EF9DDC61}" presName="desTx" presStyleLbl="revTx" presStyleIdx="5" presStyleCnt="6">
        <dgm:presLayoutVars/>
      </dgm:prSet>
      <dgm:spPr/>
    </dgm:pt>
  </dgm:ptLst>
  <dgm:cxnLst>
    <dgm:cxn modelId="{87B7C102-E03A-414C-82EB-EBB4DF38CA0F}" type="presOf" srcId="{26FF6D16-7DD2-473D-A9D5-50890D36B9B5}" destId="{DE664C7D-FFFA-43A1-9072-C35B628E7750}" srcOrd="0" destOrd="0" presId="urn:microsoft.com/office/officeart/2018/5/layout/CenteredIconLabelDescriptionList"/>
    <dgm:cxn modelId="{F0DB8704-065A-46AC-A639-90A76D91DEE7}" srcId="{26FF6D16-7DD2-473D-A9D5-50890D36B9B5}" destId="{2802BB09-D1FF-4165-8CB7-3B5EE94E17F7}" srcOrd="0" destOrd="0" parTransId="{7BF314EF-62C2-4999-8519-AC7CA0CEF9BE}" sibTransId="{C8B1D305-73B5-432E-B33A-B6A1104ED096}"/>
    <dgm:cxn modelId="{020EA905-17DF-419A-BF82-F846198E4A5E}" srcId="{56E2709C-A046-49E7-A2E8-D68AE5EDDC8D}" destId="{26FF6D16-7DD2-473D-A9D5-50890D36B9B5}" srcOrd="0" destOrd="0" parTransId="{3F2DE76A-2B54-429E-B607-D322FC91179E}" sibTransId="{D0A767F8-CAA5-4812-BAA7-F74862F02567}"/>
    <dgm:cxn modelId="{86A41426-22D3-4A32-89CE-6F9144C7241B}" srcId="{56E2709C-A046-49E7-A2E8-D68AE5EDDC8D}" destId="{9E0FF978-9B28-4AB5-8BCA-4863DF2930AE}" srcOrd="1" destOrd="0" parTransId="{90B88F37-77B2-4481-BFC5-97D85DB23296}" sibTransId="{1BF89B28-E5F6-4E46-9A6A-772521662976}"/>
    <dgm:cxn modelId="{E2282828-8493-4A26-B738-3130282F6C12}" srcId="{56E2709C-A046-49E7-A2E8-D68AE5EDDC8D}" destId="{A4029B12-8CDF-4EA1-B8DB-B617EF9DDC61}" srcOrd="2" destOrd="0" parTransId="{61FE9036-CE23-4D0D-8FCD-32E8226329CA}" sibTransId="{29683D79-4C03-496A-AFAC-B7D1048423D5}"/>
    <dgm:cxn modelId="{AD38895B-C12F-48E1-B2F4-F46A235454CC}" srcId="{9E0FF978-9B28-4AB5-8BCA-4863DF2930AE}" destId="{EEB8C308-6740-4D22-89C2-27D21EAD868E}" srcOrd="0" destOrd="0" parTransId="{DB3C7A5C-9426-414B-9038-354BE70BABAB}" sibTransId="{1CEDA9E2-52A9-4F9B-96EF-37912E7D7CD8}"/>
    <dgm:cxn modelId="{AD5F4671-4C4F-4953-B48D-D09847BD0DBE}" type="presOf" srcId="{628AB50D-D8C4-4679-81A1-6CD52470ED64}" destId="{FB0CF18A-B620-40D2-B677-00A73BD94E62}" srcOrd="0" destOrd="1" presId="urn:microsoft.com/office/officeart/2018/5/layout/CenteredIconLabelDescriptionList"/>
    <dgm:cxn modelId="{A8703C75-33CE-42C3-B240-D6E43CFCC1CA}" type="presOf" srcId="{9E0FF978-9B28-4AB5-8BCA-4863DF2930AE}" destId="{A7D4EF67-1143-484F-ACE6-2F223FDD409F}" srcOrd="0" destOrd="0" presId="urn:microsoft.com/office/officeart/2018/5/layout/CenteredIconLabelDescriptionList"/>
    <dgm:cxn modelId="{A8DE0E89-5C4F-4237-9DC3-8172F5666AC3}" type="presOf" srcId="{6536C86A-7977-4E1B-B795-3AA1E101DA4D}" destId="{FB0CF18A-B620-40D2-B677-00A73BD94E62}" srcOrd="0" destOrd="2" presId="urn:microsoft.com/office/officeart/2018/5/layout/CenteredIconLabelDescriptionList"/>
    <dgm:cxn modelId="{1D38E58B-329B-4815-BE6F-D4848E92C59C}" srcId="{26FF6D16-7DD2-473D-A9D5-50890D36B9B5}" destId="{14456089-2133-4EDE-AA1A-9E5D8CB2FCF1}" srcOrd="3" destOrd="0" parTransId="{A9228A56-9AA3-4FA6-8266-EEEAD889698E}" sibTransId="{AAEFA9E2-0EB4-41ED-A6E5-CEE8A62FCE54}"/>
    <dgm:cxn modelId="{ADCE6391-C2DD-4C07-B24C-B534601DC6C5}" srcId="{26FF6D16-7DD2-473D-A9D5-50890D36B9B5}" destId="{628AB50D-D8C4-4679-81A1-6CD52470ED64}" srcOrd="1" destOrd="0" parTransId="{64515CC3-FD4E-4947-8925-2C9A44840E2A}" sibTransId="{EB8C0AB2-684B-491B-A4FF-B48041882D59}"/>
    <dgm:cxn modelId="{B0B3B09A-2058-46DD-B9DB-7966B5008236}" srcId="{26FF6D16-7DD2-473D-A9D5-50890D36B9B5}" destId="{6536C86A-7977-4E1B-B795-3AA1E101DA4D}" srcOrd="2" destOrd="0" parTransId="{E7C52540-646E-4D70-B81E-F43DA3F3879E}" sibTransId="{2BC56498-9449-4FB5-8C62-7D4C248AA238}"/>
    <dgm:cxn modelId="{0D56B6B2-CB90-4F2F-94E0-F837DCA28B3D}" type="presOf" srcId="{14456089-2133-4EDE-AA1A-9E5D8CB2FCF1}" destId="{FB0CF18A-B620-40D2-B677-00A73BD94E62}" srcOrd="0" destOrd="3" presId="urn:microsoft.com/office/officeart/2018/5/layout/CenteredIconLabelDescriptionList"/>
    <dgm:cxn modelId="{7ED6E7B4-E085-413F-94DA-05773A74E273}" type="presOf" srcId="{EEB8C308-6740-4D22-89C2-27D21EAD868E}" destId="{F5B17317-0442-46BC-B116-232D7A73C4C0}" srcOrd="0" destOrd="0" presId="urn:microsoft.com/office/officeart/2018/5/layout/CenteredIconLabelDescriptionList"/>
    <dgm:cxn modelId="{B1A50FC5-5287-4547-A570-5A5A7A062158}" type="presOf" srcId="{A4029B12-8CDF-4EA1-B8DB-B617EF9DDC61}" destId="{B532C4E1-1B5D-4DEA-855D-1CC0D2110DB1}" srcOrd="0" destOrd="0" presId="urn:microsoft.com/office/officeart/2018/5/layout/CenteredIconLabelDescriptionList"/>
    <dgm:cxn modelId="{25339FCF-B278-4454-A095-4960B6EEC214}" type="presOf" srcId="{2802BB09-D1FF-4165-8CB7-3B5EE94E17F7}" destId="{FB0CF18A-B620-40D2-B677-00A73BD94E62}" srcOrd="0" destOrd="0" presId="urn:microsoft.com/office/officeart/2018/5/layout/CenteredIconLabelDescriptionList"/>
    <dgm:cxn modelId="{B6A700F0-391F-45BB-9406-C81A261B49CD}" type="presOf" srcId="{56E2709C-A046-49E7-A2E8-D68AE5EDDC8D}" destId="{9133F06C-9EC4-4D12-A5C1-5930BA906F6A}" srcOrd="0" destOrd="0" presId="urn:microsoft.com/office/officeart/2018/5/layout/CenteredIconLabelDescriptionList"/>
    <dgm:cxn modelId="{0E4CDD60-E453-4CA8-9703-093855D3AE7A}" type="presParOf" srcId="{9133F06C-9EC4-4D12-A5C1-5930BA906F6A}" destId="{940CE8FB-3CA5-4F77-926C-38B69D39A161}" srcOrd="0" destOrd="0" presId="urn:microsoft.com/office/officeart/2018/5/layout/CenteredIconLabelDescriptionList"/>
    <dgm:cxn modelId="{087DD0BF-47DE-4A22-B1CB-7A179CA4AB27}" type="presParOf" srcId="{940CE8FB-3CA5-4F77-926C-38B69D39A161}" destId="{A1380238-1B0D-4C56-94B9-0C82F9C7F0B9}" srcOrd="0" destOrd="0" presId="urn:microsoft.com/office/officeart/2018/5/layout/CenteredIconLabelDescriptionList"/>
    <dgm:cxn modelId="{EDB41629-8A1B-40B4-83B9-A21308AB8D31}" type="presParOf" srcId="{940CE8FB-3CA5-4F77-926C-38B69D39A161}" destId="{7D79FDDA-D746-4A35-A292-1DFDC4588D28}" srcOrd="1" destOrd="0" presId="urn:microsoft.com/office/officeart/2018/5/layout/CenteredIconLabelDescriptionList"/>
    <dgm:cxn modelId="{237DFCBF-15D7-4E1E-8079-B8CC7EDA05C3}" type="presParOf" srcId="{940CE8FB-3CA5-4F77-926C-38B69D39A161}" destId="{DE664C7D-FFFA-43A1-9072-C35B628E7750}" srcOrd="2" destOrd="0" presId="urn:microsoft.com/office/officeart/2018/5/layout/CenteredIconLabelDescriptionList"/>
    <dgm:cxn modelId="{9DEAB691-C194-4A4E-9606-234DE22FC408}" type="presParOf" srcId="{940CE8FB-3CA5-4F77-926C-38B69D39A161}" destId="{A1CF2092-6192-458D-ACA3-E6B838C73A5F}" srcOrd="3" destOrd="0" presId="urn:microsoft.com/office/officeart/2018/5/layout/CenteredIconLabelDescriptionList"/>
    <dgm:cxn modelId="{4A409FA0-E8CF-4061-BD89-CA886440ADE4}" type="presParOf" srcId="{940CE8FB-3CA5-4F77-926C-38B69D39A161}" destId="{FB0CF18A-B620-40D2-B677-00A73BD94E62}" srcOrd="4" destOrd="0" presId="urn:microsoft.com/office/officeart/2018/5/layout/CenteredIconLabelDescriptionList"/>
    <dgm:cxn modelId="{801B961E-3DEE-4205-9A51-B2BEC7FEFF66}" type="presParOf" srcId="{9133F06C-9EC4-4D12-A5C1-5930BA906F6A}" destId="{59A27F01-65C9-4F83-B07A-17C5854D385C}" srcOrd="1" destOrd="0" presId="urn:microsoft.com/office/officeart/2018/5/layout/CenteredIconLabelDescriptionList"/>
    <dgm:cxn modelId="{9771244D-1B75-42BB-80B9-D58634293CEA}" type="presParOf" srcId="{9133F06C-9EC4-4D12-A5C1-5930BA906F6A}" destId="{49CD4970-A13A-4CDF-AEA0-E413858BF175}" srcOrd="2" destOrd="0" presId="urn:microsoft.com/office/officeart/2018/5/layout/CenteredIconLabelDescriptionList"/>
    <dgm:cxn modelId="{5F1519CA-A50E-4490-8706-F45897E31312}" type="presParOf" srcId="{49CD4970-A13A-4CDF-AEA0-E413858BF175}" destId="{8AA47D50-81F4-472D-AA97-7AC0E2998C17}" srcOrd="0" destOrd="0" presId="urn:microsoft.com/office/officeart/2018/5/layout/CenteredIconLabelDescriptionList"/>
    <dgm:cxn modelId="{D7B63C95-E290-4687-B239-5F5420BD1928}" type="presParOf" srcId="{49CD4970-A13A-4CDF-AEA0-E413858BF175}" destId="{2190A8A7-2DD3-4132-8A8F-996D823C0F83}" srcOrd="1" destOrd="0" presId="urn:microsoft.com/office/officeart/2018/5/layout/CenteredIconLabelDescriptionList"/>
    <dgm:cxn modelId="{5714FF51-1853-4B3F-9217-96913AF5443E}" type="presParOf" srcId="{49CD4970-A13A-4CDF-AEA0-E413858BF175}" destId="{A7D4EF67-1143-484F-ACE6-2F223FDD409F}" srcOrd="2" destOrd="0" presId="urn:microsoft.com/office/officeart/2018/5/layout/CenteredIconLabelDescriptionList"/>
    <dgm:cxn modelId="{85B001CC-A1AC-4720-ADED-5B46020102F0}" type="presParOf" srcId="{49CD4970-A13A-4CDF-AEA0-E413858BF175}" destId="{085357E4-61ED-49AB-8DE8-57459D506DC6}" srcOrd="3" destOrd="0" presId="urn:microsoft.com/office/officeart/2018/5/layout/CenteredIconLabelDescriptionList"/>
    <dgm:cxn modelId="{1D49A1C5-78BE-4443-ADD2-855F310681FB}" type="presParOf" srcId="{49CD4970-A13A-4CDF-AEA0-E413858BF175}" destId="{F5B17317-0442-46BC-B116-232D7A73C4C0}" srcOrd="4" destOrd="0" presId="urn:microsoft.com/office/officeart/2018/5/layout/CenteredIconLabelDescriptionList"/>
    <dgm:cxn modelId="{A1415E76-B853-4756-BCDD-D110817D727F}" type="presParOf" srcId="{9133F06C-9EC4-4D12-A5C1-5930BA906F6A}" destId="{4014E9AB-BA31-4D09-B7CE-1DB67B39FC92}" srcOrd="3" destOrd="0" presId="urn:microsoft.com/office/officeart/2018/5/layout/CenteredIconLabelDescriptionList"/>
    <dgm:cxn modelId="{31B81803-B062-4D3C-88D1-2E4B90C13F2C}" type="presParOf" srcId="{9133F06C-9EC4-4D12-A5C1-5930BA906F6A}" destId="{E9FF24E5-A5DF-4D01-8477-109E8FB80727}" srcOrd="4" destOrd="0" presId="urn:microsoft.com/office/officeart/2018/5/layout/CenteredIconLabelDescriptionList"/>
    <dgm:cxn modelId="{BCF2AB8E-D46E-4025-A27A-EE3FD5A28EC6}" type="presParOf" srcId="{E9FF24E5-A5DF-4D01-8477-109E8FB80727}" destId="{B91EFE76-6737-4E79-819F-9ACE6D84CBEB}" srcOrd="0" destOrd="0" presId="urn:microsoft.com/office/officeart/2018/5/layout/CenteredIconLabelDescriptionList"/>
    <dgm:cxn modelId="{A85A3CC9-3F52-4FB5-A2F9-AF21051C6C46}" type="presParOf" srcId="{E9FF24E5-A5DF-4D01-8477-109E8FB80727}" destId="{270EA8C4-F4C5-4EFE-8EE8-597BE05CAC9E}" srcOrd="1" destOrd="0" presId="urn:microsoft.com/office/officeart/2018/5/layout/CenteredIconLabelDescriptionList"/>
    <dgm:cxn modelId="{1E038143-DEF7-4475-91F9-BC92EEBD4B13}" type="presParOf" srcId="{E9FF24E5-A5DF-4D01-8477-109E8FB80727}" destId="{B532C4E1-1B5D-4DEA-855D-1CC0D2110DB1}" srcOrd="2" destOrd="0" presId="urn:microsoft.com/office/officeart/2018/5/layout/CenteredIconLabelDescriptionList"/>
    <dgm:cxn modelId="{BB7EC67D-6F04-417C-AE9F-2079B300147E}" type="presParOf" srcId="{E9FF24E5-A5DF-4D01-8477-109E8FB80727}" destId="{A771DA3D-D158-46C3-8EF4-3EF63398A6D3}" srcOrd="3" destOrd="0" presId="urn:microsoft.com/office/officeart/2018/5/layout/CenteredIconLabelDescriptionList"/>
    <dgm:cxn modelId="{E592E001-63F2-485A-A8E3-EBA762BEC3A8}" type="presParOf" srcId="{E9FF24E5-A5DF-4D01-8477-109E8FB80727}" destId="{F732EC9A-A15C-4A7B-AF09-B5D08958BB2D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67CA99-FDC7-4358-921D-079B716D8D04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58B84CC-C9D3-4785-B505-22CD36CC1662}">
      <dgm:prSet/>
      <dgm:spPr/>
      <dgm:t>
        <a:bodyPr/>
        <a:lstStyle/>
        <a:p>
          <a:pPr>
            <a:defRPr b="1"/>
          </a:pPr>
          <a:r>
            <a:rPr lang="en-US"/>
            <a:t>Moderate sedation</a:t>
          </a:r>
        </a:p>
      </dgm:t>
    </dgm:pt>
    <dgm:pt modelId="{FF206E3B-D6B1-4900-A6E1-DEEA58FD399E}" type="parTrans" cxnId="{0C6A61A5-D6E7-4CEC-9E12-AE256DC29049}">
      <dgm:prSet/>
      <dgm:spPr/>
      <dgm:t>
        <a:bodyPr/>
        <a:lstStyle/>
        <a:p>
          <a:endParaRPr lang="en-US"/>
        </a:p>
      </dgm:t>
    </dgm:pt>
    <dgm:pt modelId="{42A6CDB4-821A-4623-992D-A8BDC6004501}" type="sibTrans" cxnId="{0C6A61A5-D6E7-4CEC-9E12-AE256DC29049}">
      <dgm:prSet/>
      <dgm:spPr/>
      <dgm:t>
        <a:bodyPr/>
        <a:lstStyle/>
        <a:p>
          <a:endParaRPr lang="en-US"/>
        </a:p>
      </dgm:t>
    </dgm:pt>
    <dgm:pt modelId="{4EB4DCF1-4990-4C35-8B01-4CDF5D02AE80}">
      <dgm:prSet/>
      <dgm:spPr/>
      <dgm:t>
        <a:bodyPr/>
        <a:lstStyle/>
        <a:p>
          <a:r>
            <a:rPr lang="en-US"/>
            <a:t>Designated individual for patient monitoring</a:t>
          </a:r>
        </a:p>
      </dgm:t>
    </dgm:pt>
    <dgm:pt modelId="{1827EFC7-46E6-46F2-B5B9-1E0BEA419087}" type="parTrans" cxnId="{E573C862-E955-4D33-9C46-22FD0FBC5060}">
      <dgm:prSet/>
      <dgm:spPr/>
      <dgm:t>
        <a:bodyPr/>
        <a:lstStyle/>
        <a:p>
          <a:endParaRPr lang="en-US"/>
        </a:p>
      </dgm:t>
    </dgm:pt>
    <dgm:pt modelId="{FACDD7E8-7B48-4F4F-94ED-6C76E13A2C6F}" type="sibTrans" cxnId="{E573C862-E955-4D33-9C46-22FD0FBC5060}">
      <dgm:prSet/>
      <dgm:spPr/>
      <dgm:t>
        <a:bodyPr/>
        <a:lstStyle/>
        <a:p>
          <a:endParaRPr lang="en-US"/>
        </a:p>
      </dgm:t>
    </dgm:pt>
    <dgm:pt modelId="{30D1F6EC-2856-437A-AB02-946037C10C79}">
      <dgm:prSet/>
      <dgm:spPr/>
      <dgm:t>
        <a:bodyPr/>
        <a:lstStyle/>
        <a:p>
          <a:r>
            <a:rPr lang="en-US"/>
            <a:t>May assist with minor interruptible tasks if patient is stable</a:t>
          </a:r>
        </a:p>
      </dgm:t>
    </dgm:pt>
    <dgm:pt modelId="{F2266A6E-5770-4049-B4CD-5FBBBB5F91AA}" type="parTrans" cxnId="{8A713FFB-2229-4AB6-8818-DD5ECB412423}">
      <dgm:prSet/>
      <dgm:spPr/>
      <dgm:t>
        <a:bodyPr/>
        <a:lstStyle/>
        <a:p>
          <a:endParaRPr lang="en-US"/>
        </a:p>
      </dgm:t>
    </dgm:pt>
    <dgm:pt modelId="{64B38CFE-FEE2-4978-9C86-6B3675B8524E}" type="sibTrans" cxnId="{8A713FFB-2229-4AB6-8818-DD5ECB412423}">
      <dgm:prSet/>
      <dgm:spPr/>
      <dgm:t>
        <a:bodyPr/>
        <a:lstStyle/>
        <a:p>
          <a:endParaRPr lang="en-US"/>
        </a:p>
      </dgm:t>
    </dgm:pt>
    <dgm:pt modelId="{7254A26A-F569-45E2-920F-78F9112E56F7}">
      <dgm:prSet/>
      <dgm:spPr/>
      <dgm:t>
        <a:bodyPr/>
        <a:lstStyle/>
        <a:p>
          <a:r>
            <a:rPr lang="en-US"/>
            <a:t>This individual is separate from the proceduralist</a:t>
          </a:r>
        </a:p>
      </dgm:t>
    </dgm:pt>
    <dgm:pt modelId="{85F4A489-FED3-4538-8C96-5733DA51BA81}" type="parTrans" cxnId="{2A0182A8-BFC2-42F5-A8BA-AA53A8AAE9F1}">
      <dgm:prSet/>
      <dgm:spPr/>
      <dgm:t>
        <a:bodyPr/>
        <a:lstStyle/>
        <a:p>
          <a:endParaRPr lang="en-US"/>
        </a:p>
      </dgm:t>
    </dgm:pt>
    <dgm:pt modelId="{613F2596-7CC6-4393-9FDF-FB2CEEDDE5FC}" type="sibTrans" cxnId="{2A0182A8-BFC2-42F5-A8BA-AA53A8AAE9F1}">
      <dgm:prSet/>
      <dgm:spPr/>
      <dgm:t>
        <a:bodyPr/>
        <a:lstStyle/>
        <a:p>
          <a:endParaRPr lang="en-US"/>
        </a:p>
      </dgm:t>
    </dgm:pt>
    <dgm:pt modelId="{1800E1FC-7279-42E4-90C9-8255F03BE14E}">
      <dgm:prSet/>
      <dgm:spPr/>
      <dgm:t>
        <a:bodyPr/>
        <a:lstStyle/>
        <a:p>
          <a:r>
            <a:rPr lang="en-US"/>
            <a:t>BLS personnel present in the room, ACLS personnel available within 5 minutes</a:t>
          </a:r>
        </a:p>
      </dgm:t>
    </dgm:pt>
    <dgm:pt modelId="{FA032CA0-A49F-4C1E-A3C8-F1BB54A50509}" type="parTrans" cxnId="{E9CAC2A3-CA40-4A9E-8A2F-7E885EE2BD4F}">
      <dgm:prSet/>
      <dgm:spPr/>
      <dgm:t>
        <a:bodyPr/>
        <a:lstStyle/>
        <a:p>
          <a:endParaRPr lang="en-US"/>
        </a:p>
      </dgm:t>
    </dgm:pt>
    <dgm:pt modelId="{A2341AD2-01CB-4F94-A27C-C72E5187F15D}" type="sibTrans" cxnId="{E9CAC2A3-CA40-4A9E-8A2F-7E885EE2BD4F}">
      <dgm:prSet/>
      <dgm:spPr/>
      <dgm:t>
        <a:bodyPr/>
        <a:lstStyle/>
        <a:p>
          <a:endParaRPr lang="en-US"/>
        </a:p>
      </dgm:t>
    </dgm:pt>
    <dgm:pt modelId="{80FD8486-F88C-47C5-9261-B66954645958}">
      <dgm:prSet/>
      <dgm:spPr/>
      <dgm:t>
        <a:bodyPr/>
        <a:lstStyle/>
        <a:p>
          <a:pPr>
            <a:defRPr b="1"/>
          </a:pPr>
          <a:r>
            <a:rPr lang="en-US"/>
            <a:t>Deep sedation</a:t>
          </a:r>
        </a:p>
      </dgm:t>
    </dgm:pt>
    <dgm:pt modelId="{E32340C5-0188-41D3-8311-BC60B9B6BA8C}" type="parTrans" cxnId="{4E6AD059-6AB5-4EEF-A456-B940961EE6C9}">
      <dgm:prSet/>
      <dgm:spPr/>
      <dgm:t>
        <a:bodyPr/>
        <a:lstStyle/>
        <a:p>
          <a:endParaRPr lang="en-US"/>
        </a:p>
      </dgm:t>
    </dgm:pt>
    <dgm:pt modelId="{07C6B6A9-4D99-43A4-BE5B-819B830B0A56}" type="sibTrans" cxnId="{4E6AD059-6AB5-4EEF-A456-B940961EE6C9}">
      <dgm:prSet/>
      <dgm:spPr/>
      <dgm:t>
        <a:bodyPr/>
        <a:lstStyle/>
        <a:p>
          <a:endParaRPr lang="en-US"/>
        </a:p>
      </dgm:t>
    </dgm:pt>
    <dgm:pt modelId="{6E72F087-EAE4-484E-92EE-E29DF344E885}">
      <dgm:prSet/>
      <dgm:spPr/>
      <dgm:t>
        <a:bodyPr/>
        <a:lstStyle/>
        <a:p>
          <a:r>
            <a:rPr lang="en-US"/>
            <a:t>Designated individual for patient monitoring</a:t>
          </a:r>
        </a:p>
      </dgm:t>
    </dgm:pt>
    <dgm:pt modelId="{AAC7C9BD-344B-4F0C-AD41-478E5BE31527}" type="parTrans" cxnId="{C7C48C09-B7EA-46FE-8BE7-6854E4D88384}">
      <dgm:prSet/>
      <dgm:spPr/>
      <dgm:t>
        <a:bodyPr/>
        <a:lstStyle/>
        <a:p>
          <a:endParaRPr lang="en-US"/>
        </a:p>
      </dgm:t>
    </dgm:pt>
    <dgm:pt modelId="{F6980983-083D-48D8-9019-FEC0A295543A}" type="sibTrans" cxnId="{C7C48C09-B7EA-46FE-8BE7-6854E4D88384}">
      <dgm:prSet/>
      <dgm:spPr/>
      <dgm:t>
        <a:bodyPr/>
        <a:lstStyle/>
        <a:p>
          <a:endParaRPr lang="en-US"/>
        </a:p>
      </dgm:t>
    </dgm:pt>
    <dgm:pt modelId="{525CC4BF-C358-44E6-988F-9F38D2870810}">
      <dgm:prSet/>
      <dgm:spPr/>
      <dgm:t>
        <a:bodyPr/>
        <a:lstStyle/>
        <a:p>
          <a:r>
            <a:rPr lang="en-US"/>
            <a:t>May not assist with minor interruptible tasks if patient is stable</a:t>
          </a:r>
        </a:p>
      </dgm:t>
    </dgm:pt>
    <dgm:pt modelId="{D2F90812-67A0-4A3B-972D-CA699B5607B4}" type="parTrans" cxnId="{38B8737D-9BF5-47BD-8933-41328CD975CF}">
      <dgm:prSet/>
      <dgm:spPr/>
      <dgm:t>
        <a:bodyPr/>
        <a:lstStyle/>
        <a:p>
          <a:endParaRPr lang="en-US"/>
        </a:p>
      </dgm:t>
    </dgm:pt>
    <dgm:pt modelId="{0312F052-0652-4D15-8560-BA85BCAECF9F}" type="sibTrans" cxnId="{38B8737D-9BF5-47BD-8933-41328CD975CF}">
      <dgm:prSet/>
      <dgm:spPr/>
      <dgm:t>
        <a:bodyPr/>
        <a:lstStyle/>
        <a:p>
          <a:endParaRPr lang="en-US"/>
        </a:p>
      </dgm:t>
    </dgm:pt>
    <dgm:pt modelId="{DD4852BD-12FA-461C-BEBE-9E32C93A2053}">
      <dgm:prSet/>
      <dgm:spPr/>
      <dgm:t>
        <a:bodyPr/>
        <a:lstStyle/>
        <a:p>
          <a:r>
            <a:rPr lang="en-US"/>
            <a:t>ACLS personnel present in the room</a:t>
          </a:r>
        </a:p>
      </dgm:t>
    </dgm:pt>
    <dgm:pt modelId="{45458396-4F25-4E3B-A736-FCD65A51406E}" type="parTrans" cxnId="{6AC69C2E-DA5F-43D8-AB79-EC195875302E}">
      <dgm:prSet/>
      <dgm:spPr/>
      <dgm:t>
        <a:bodyPr/>
        <a:lstStyle/>
        <a:p>
          <a:endParaRPr lang="en-US"/>
        </a:p>
      </dgm:t>
    </dgm:pt>
    <dgm:pt modelId="{1D1D84F7-237C-4786-9320-21B84C36A799}" type="sibTrans" cxnId="{6AC69C2E-DA5F-43D8-AB79-EC195875302E}">
      <dgm:prSet/>
      <dgm:spPr/>
      <dgm:t>
        <a:bodyPr/>
        <a:lstStyle/>
        <a:p>
          <a:endParaRPr lang="en-US"/>
        </a:p>
      </dgm:t>
    </dgm:pt>
    <dgm:pt modelId="{C3011045-7E8B-4E14-A029-9C9011349425}" type="pres">
      <dgm:prSet presAssocID="{4767CA99-FDC7-4358-921D-079B716D8D04}" presName="root" presStyleCnt="0">
        <dgm:presLayoutVars>
          <dgm:dir/>
          <dgm:resizeHandles val="exact"/>
        </dgm:presLayoutVars>
      </dgm:prSet>
      <dgm:spPr/>
    </dgm:pt>
    <dgm:pt modelId="{EE0ACB79-B874-4905-8B72-2E943E3650C9}" type="pres">
      <dgm:prSet presAssocID="{C58B84CC-C9D3-4785-B505-22CD36CC1662}" presName="compNode" presStyleCnt="0"/>
      <dgm:spPr/>
    </dgm:pt>
    <dgm:pt modelId="{9B8041D1-F865-4A63-B107-9874D1B5CBFB}" type="pres">
      <dgm:prSet presAssocID="{C58B84CC-C9D3-4785-B505-22CD36CC166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B25A1D05-8DC8-4200-80BA-CB4785F55AB3}" type="pres">
      <dgm:prSet presAssocID="{C58B84CC-C9D3-4785-B505-22CD36CC1662}" presName="iconSpace" presStyleCnt="0"/>
      <dgm:spPr/>
    </dgm:pt>
    <dgm:pt modelId="{D854B75B-FBF0-4C39-8876-C1A472EE5115}" type="pres">
      <dgm:prSet presAssocID="{C58B84CC-C9D3-4785-B505-22CD36CC1662}" presName="parTx" presStyleLbl="revTx" presStyleIdx="0" presStyleCnt="4">
        <dgm:presLayoutVars>
          <dgm:chMax val="0"/>
          <dgm:chPref val="0"/>
        </dgm:presLayoutVars>
      </dgm:prSet>
      <dgm:spPr/>
    </dgm:pt>
    <dgm:pt modelId="{22EEA32A-4B41-4590-89B5-F2DA2A020F33}" type="pres">
      <dgm:prSet presAssocID="{C58B84CC-C9D3-4785-B505-22CD36CC1662}" presName="txSpace" presStyleCnt="0"/>
      <dgm:spPr/>
    </dgm:pt>
    <dgm:pt modelId="{FEC80E11-87E0-48FF-BCC8-5E0BE9EBA616}" type="pres">
      <dgm:prSet presAssocID="{C58B84CC-C9D3-4785-B505-22CD36CC1662}" presName="desTx" presStyleLbl="revTx" presStyleIdx="1" presStyleCnt="4">
        <dgm:presLayoutVars/>
      </dgm:prSet>
      <dgm:spPr/>
    </dgm:pt>
    <dgm:pt modelId="{217672DC-D24E-45F2-9B62-2EE2AF23AB3F}" type="pres">
      <dgm:prSet presAssocID="{42A6CDB4-821A-4623-992D-A8BDC6004501}" presName="sibTrans" presStyleCnt="0"/>
      <dgm:spPr/>
    </dgm:pt>
    <dgm:pt modelId="{839A809B-D3B6-4DE0-A726-3CA4CD677843}" type="pres">
      <dgm:prSet presAssocID="{80FD8486-F88C-47C5-9261-B66954645958}" presName="compNode" presStyleCnt="0"/>
      <dgm:spPr/>
    </dgm:pt>
    <dgm:pt modelId="{E3D535A5-E10F-47DC-B1EE-84C3CD17472F}" type="pres">
      <dgm:prSet presAssocID="{80FD8486-F88C-47C5-9261-B6695464595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mbulance"/>
        </a:ext>
      </dgm:extLst>
    </dgm:pt>
    <dgm:pt modelId="{2EBCEDA1-955A-432E-91ED-C6A6FF2F3C85}" type="pres">
      <dgm:prSet presAssocID="{80FD8486-F88C-47C5-9261-B66954645958}" presName="iconSpace" presStyleCnt="0"/>
      <dgm:spPr/>
    </dgm:pt>
    <dgm:pt modelId="{58DA4790-9862-4B42-BBBC-550BA448F44C}" type="pres">
      <dgm:prSet presAssocID="{80FD8486-F88C-47C5-9261-B66954645958}" presName="parTx" presStyleLbl="revTx" presStyleIdx="2" presStyleCnt="4">
        <dgm:presLayoutVars>
          <dgm:chMax val="0"/>
          <dgm:chPref val="0"/>
        </dgm:presLayoutVars>
      </dgm:prSet>
      <dgm:spPr/>
    </dgm:pt>
    <dgm:pt modelId="{255FD51E-31B4-4283-BA36-8026EA16FC8C}" type="pres">
      <dgm:prSet presAssocID="{80FD8486-F88C-47C5-9261-B66954645958}" presName="txSpace" presStyleCnt="0"/>
      <dgm:spPr/>
    </dgm:pt>
    <dgm:pt modelId="{83386BB1-75D9-4A61-9EA0-8AB571E2DD47}" type="pres">
      <dgm:prSet presAssocID="{80FD8486-F88C-47C5-9261-B66954645958}" presName="desTx" presStyleLbl="revTx" presStyleIdx="3" presStyleCnt="4">
        <dgm:presLayoutVars/>
      </dgm:prSet>
      <dgm:spPr/>
    </dgm:pt>
  </dgm:ptLst>
  <dgm:cxnLst>
    <dgm:cxn modelId="{C7C48C09-B7EA-46FE-8BE7-6854E4D88384}" srcId="{80FD8486-F88C-47C5-9261-B66954645958}" destId="{6E72F087-EAE4-484E-92EE-E29DF344E885}" srcOrd="0" destOrd="0" parTransId="{AAC7C9BD-344B-4F0C-AD41-478E5BE31527}" sibTransId="{F6980983-083D-48D8-9019-FEC0A295543A}"/>
    <dgm:cxn modelId="{9EA0610C-C895-4717-947B-206991C35E5A}" type="presOf" srcId="{4EB4DCF1-4990-4C35-8B01-4CDF5D02AE80}" destId="{FEC80E11-87E0-48FF-BCC8-5E0BE9EBA616}" srcOrd="0" destOrd="0" presId="urn:microsoft.com/office/officeart/2018/5/layout/CenteredIconLabelDescriptionList"/>
    <dgm:cxn modelId="{6AC69C2E-DA5F-43D8-AB79-EC195875302E}" srcId="{80FD8486-F88C-47C5-9261-B66954645958}" destId="{DD4852BD-12FA-461C-BEBE-9E32C93A2053}" srcOrd="1" destOrd="0" parTransId="{45458396-4F25-4E3B-A736-FCD65A51406E}" sibTransId="{1D1D84F7-237C-4786-9320-21B84C36A799}"/>
    <dgm:cxn modelId="{18DEB230-5873-4205-84CC-C0DE0561374C}" type="presOf" srcId="{7254A26A-F569-45E2-920F-78F9112E56F7}" destId="{FEC80E11-87E0-48FF-BCC8-5E0BE9EBA616}" srcOrd="0" destOrd="2" presId="urn:microsoft.com/office/officeart/2018/5/layout/CenteredIconLabelDescriptionList"/>
    <dgm:cxn modelId="{3F6E983C-1544-4444-A32E-63DA56CC09BE}" type="presOf" srcId="{4767CA99-FDC7-4358-921D-079B716D8D04}" destId="{C3011045-7E8B-4E14-A029-9C9011349425}" srcOrd="0" destOrd="0" presId="urn:microsoft.com/office/officeart/2018/5/layout/CenteredIconLabelDescriptionList"/>
    <dgm:cxn modelId="{E573C862-E955-4D33-9C46-22FD0FBC5060}" srcId="{C58B84CC-C9D3-4785-B505-22CD36CC1662}" destId="{4EB4DCF1-4990-4C35-8B01-4CDF5D02AE80}" srcOrd="0" destOrd="0" parTransId="{1827EFC7-46E6-46F2-B5B9-1E0BEA419087}" sibTransId="{FACDD7E8-7B48-4F4F-94ED-6C76E13A2C6F}"/>
    <dgm:cxn modelId="{4B9A1267-077F-4829-8080-014272094DA3}" type="presOf" srcId="{30D1F6EC-2856-437A-AB02-946037C10C79}" destId="{FEC80E11-87E0-48FF-BCC8-5E0BE9EBA616}" srcOrd="0" destOrd="1" presId="urn:microsoft.com/office/officeart/2018/5/layout/CenteredIconLabelDescriptionList"/>
    <dgm:cxn modelId="{4E6AD059-6AB5-4EEF-A456-B940961EE6C9}" srcId="{4767CA99-FDC7-4358-921D-079B716D8D04}" destId="{80FD8486-F88C-47C5-9261-B66954645958}" srcOrd="1" destOrd="0" parTransId="{E32340C5-0188-41D3-8311-BC60B9B6BA8C}" sibTransId="{07C6B6A9-4D99-43A4-BE5B-819B830B0A56}"/>
    <dgm:cxn modelId="{38B8737D-9BF5-47BD-8933-41328CD975CF}" srcId="{6E72F087-EAE4-484E-92EE-E29DF344E885}" destId="{525CC4BF-C358-44E6-988F-9F38D2870810}" srcOrd="0" destOrd="0" parTransId="{D2F90812-67A0-4A3B-972D-CA699B5607B4}" sibTransId="{0312F052-0652-4D15-8560-BA85BCAECF9F}"/>
    <dgm:cxn modelId="{3610F984-F8CB-4172-AB22-7D8824ED2B02}" type="presOf" srcId="{1800E1FC-7279-42E4-90C9-8255F03BE14E}" destId="{FEC80E11-87E0-48FF-BCC8-5E0BE9EBA616}" srcOrd="0" destOrd="3" presId="urn:microsoft.com/office/officeart/2018/5/layout/CenteredIconLabelDescriptionList"/>
    <dgm:cxn modelId="{E2B93C8E-FE14-41A9-80E0-F645C70B7B2D}" type="presOf" srcId="{DD4852BD-12FA-461C-BEBE-9E32C93A2053}" destId="{83386BB1-75D9-4A61-9EA0-8AB571E2DD47}" srcOrd="0" destOrd="2" presId="urn:microsoft.com/office/officeart/2018/5/layout/CenteredIconLabelDescriptionList"/>
    <dgm:cxn modelId="{E9CAC2A3-CA40-4A9E-8A2F-7E885EE2BD4F}" srcId="{C58B84CC-C9D3-4785-B505-22CD36CC1662}" destId="{1800E1FC-7279-42E4-90C9-8255F03BE14E}" srcOrd="1" destOrd="0" parTransId="{FA032CA0-A49F-4C1E-A3C8-F1BB54A50509}" sibTransId="{A2341AD2-01CB-4F94-A27C-C72E5187F15D}"/>
    <dgm:cxn modelId="{0C6A61A5-D6E7-4CEC-9E12-AE256DC29049}" srcId="{4767CA99-FDC7-4358-921D-079B716D8D04}" destId="{C58B84CC-C9D3-4785-B505-22CD36CC1662}" srcOrd="0" destOrd="0" parTransId="{FF206E3B-D6B1-4900-A6E1-DEEA58FD399E}" sibTransId="{42A6CDB4-821A-4623-992D-A8BDC6004501}"/>
    <dgm:cxn modelId="{2A0182A8-BFC2-42F5-A8BA-AA53A8AAE9F1}" srcId="{4EB4DCF1-4990-4C35-8B01-4CDF5D02AE80}" destId="{7254A26A-F569-45E2-920F-78F9112E56F7}" srcOrd="1" destOrd="0" parTransId="{85F4A489-FED3-4538-8C96-5733DA51BA81}" sibTransId="{613F2596-7CC6-4393-9FDF-FB2CEEDDE5FC}"/>
    <dgm:cxn modelId="{2B95ADAF-23F5-4682-976A-C639B4BC4D26}" type="presOf" srcId="{C58B84CC-C9D3-4785-B505-22CD36CC1662}" destId="{D854B75B-FBF0-4C39-8876-C1A472EE5115}" srcOrd="0" destOrd="0" presId="urn:microsoft.com/office/officeart/2018/5/layout/CenteredIconLabelDescriptionList"/>
    <dgm:cxn modelId="{00D166BA-555A-4960-9FEB-413751DEEDC8}" type="presOf" srcId="{525CC4BF-C358-44E6-988F-9F38D2870810}" destId="{83386BB1-75D9-4A61-9EA0-8AB571E2DD47}" srcOrd="0" destOrd="1" presId="urn:microsoft.com/office/officeart/2018/5/layout/CenteredIconLabelDescriptionList"/>
    <dgm:cxn modelId="{DE347AE7-0222-47E8-B6A2-25CAF831D4FF}" type="presOf" srcId="{6E72F087-EAE4-484E-92EE-E29DF344E885}" destId="{83386BB1-75D9-4A61-9EA0-8AB571E2DD47}" srcOrd="0" destOrd="0" presId="urn:microsoft.com/office/officeart/2018/5/layout/CenteredIconLabelDescriptionList"/>
    <dgm:cxn modelId="{6A06BBF5-0A53-47C3-92F6-4EAFA812D2A5}" type="presOf" srcId="{80FD8486-F88C-47C5-9261-B66954645958}" destId="{58DA4790-9862-4B42-BBBC-550BA448F44C}" srcOrd="0" destOrd="0" presId="urn:microsoft.com/office/officeart/2018/5/layout/CenteredIconLabelDescriptionList"/>
    <dgm:cxn modelId="{8A713FFB-2229-4AB6-8818-DD5ECB412423}" srcId="{4EB4DCF1-4990-4C35-8B01-4CDF5D02AE80}" destId="{30D1F6EC-2856-437A-AB02-946037C10C79}" srcOrd="0" destOrd="0" parTransId="{F2266A6E-5770-4049-B4CD-5FBBBB5F91AA}" sibTransId="{64B38CFE-FEE2-4978-9C86-6B3675B8524E}"/>
    <dgm:cxn modelId="{0890FA7B-7740-4D3D-B370-C0C6068D2349}" type="presParOf" srcId="{C3011045-7E8B-4E14-A029-9C9011349425}" destId="{EE0ACB79-B874-4905-8B72-2E943E3650C9}" srcOrd="0" destOrd="0" presId="urn:microsoft.com/office/officeart/2018/5/layout/CenteredIconLabelDescriptionList"/>
    <dgm:cxn modelId="{2A79034B-F34E-41E1-8194-53A1871218B0}" type="presParOf" srcId="{EE0ACB79-B874-4905-8B72-2E943E3650C9}" destId="{9B8041D1-F865-4A63-B107-9874D1B5CBFB}" srcOrd="0" destOrd="0" presId="urn:microsoft.com/office/officeart/2018/5/layout/CenteredIconLabelDescriptionList"/>
    <dgm:cxn modelId="{227A91C1-3BB6-426B-B90C-176FD41075BE}" type="presParOf" srcId="{EE0ACB79-B874-4905-8B72-2E943E3650C9}" destId="{B25A1D05-8DC8-4200-80BA-CB4785F55AB3}" srcOrd="1" destOrd="0" presId="urn:microsoft.com/office/officeart/2018/5/layout/CenteredIconLabelDescriptionList"/>
    <dgm:cxn modelId="{48844335-4CC6-4A67-B516-A783FF0840B2}" type="presParOf" srcId="{EE0ACB79-B874-4905-8B72-2E943E3650C9}" destId="{D854B75B-FBF0-4C39-8876-C1A472EE5115}" srcOrd="2" destOrd="0" presId="urn:microsoft.com/office/officeart/2018/5/layout/CenteredIconLabelDescriptionList"/>
    <dgm:cxn modelId="{398D9279-455D-4E3F-9E3D-1C1DFB79E40C}" type="presParOf" srcId="{EE0ACB79-B874-4905-8B72-2E943E3650C9}" destId="{22EEA32A-4B41-4590-89B5-F2DA2A020F33}" srcOrd="3" destOrd="0" presId="urn:microsoft.com/office/officeart/2018/5/layout/CenteredIconLabelDescriptionList"/>
    <dgm:cxn modelId="{554734AD-54D4-4C16-B2B4-FA3563731BCC}" type="presParOf" srcId="{EE0ACB79-B874-4905-8B72-2E943E3650C9}" destId="{FEC80E11-87E0-48FF-BCC8-5E0BE9EBA616}" srcOrd="4" destOrd="0" presId="urn:microsoft.com/office/officeart/2018/5/layout/CenteredIconLabelDescriptionList"/>
    <dgm:cxn modelId="{B6F27B07-5F23-4066-AF02-9869E3F98B1D}" type="presParOf" srcId="{C3011045-7E8B-4E14-A029-9C9011349425}" destId="{217672DC-D24E-45F2-9B62-2EE2AF23AB3F}" srcOrd="1" destOrd="0" presId="urn:microsoft.com/office/officeart/2018/5/layout/CenteredIconLabelDescriptionList"/>
    <dgm:cxn modelId="{898B9CF9-2A66-479D-B9D7-87175E7819B9}" type="presParOf" srcId="{C3011045-7E8B-4E14-A029-9C9011349425}" destId="{839A809B-D3B6-4DE0-A726-3CA4CD677843}" srcOrd="2" destOrd="0" presId="urn:microsoft.com/office/officeart/2018/5/layout/CenteredIconLabelDescriptionList"/>
    <dgm:cxn modelId="{1B88D3CD-6AC3-4564-9901-6594C5D3E47C}" type="presParOf" srcId="{839A809B-D3B6-4DE0-A726-3CA4CD677843}" destId="{E3D535A5-E10F-47DC-B1EE-84C3CD17472F}" srcOrd="0" destOrd="0" presId="urn:microsoft.com/office/officeart/2018/5/layout/CenteredIconLabelDescriptionList"/>
    <dgm:cxn modelId="{86BF42EC-235B-4AB4-AA0E-364ABB1563B7}" type="presParOf" srcId="{839A809B-D3B6-4DE0-A726-3CA4CD677843}" destId="{2EBCEDA1-955A-432E-91ED-C6A6FF2F3C85}" srcOrd="1" destOrd="0" presId="urn:microsoft.com/office/officeart/2018/5/layout/CenteredIconLabelDescriptionList"/>
    <dgm:cxn modelId="{6C198866-2951-43BC-9C14-983E2EA79F7F}" type="presParOf" srcId="{839A809B-D3B6-4DE0-A726-3CA4CD677843}" destId="{58DA4790-9862-4B42-BBBC-550BA448F44C}" srcOrd="2" destOrd="0" presId="urn:microsoft.com/office/officeart/2018/5/layout/CenteredIconLabelDescriptionList"/>
    <dgm:cxn modelId="{4C15C67A-7910-43FA-916D-FD57F05BC1E5}" type="presParOf" srcId="{839A809B-D3B6-4DE0-A726-3CA4CD677843}" destId="{255FD51E-31B4-4283-BA36-8026EA16FC8C}" srcOrd="3" destOrd="0" presId="urn:microsoft.com/office/officeart/2018/5/layout/CenteredIconLabelDescriptionList"/>
    <dgm:cxn modelId="{0BCE57C7-0C0E-46F8-B15B-7D2102A123E1}" type="presParOf" srcId="{839A809B-D3B6-4DE0-A726-3CA4CD677843}" destId="{83386BB1-75D9-4A61-9EA0-8AB571E2DD4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5F1C25-7FB3-4028-BB5E-F6055D6C03E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EC4E1C-5FA9-4713-8D48-F54607BE6D09}">
      <dgm:prSet/>
      <dgm:spPr/>
      <dgm:t>
        <a:bodyPr/>
        <a:lstStyle/>
        <a:p>
          <a:r>
            <a:rPr lang="en-US"/>
            <a:t>Moderate Sedation</a:t>
          </a:r>
        </a:p>
      </dgm:t>
    </dgm:pt>
    <dgm:pt modelId="{85B93F71-A269-465C-9007-A54581EFBA0A}" type="parTrans" cxnId="{1382F749-7DE1-4732-A762-E36636E38DC6}">
      <dgm:prSet/>
      <dgm:spPr/>
      <dgm:t>
        <a:bodyPr/>
        <a:lstStyle/>
        <a:p>
          <a:endParaRPr lang="en-US"/>
        </a:p>
      </dgm:t>
    </dgm:pt>
    <dgm:pt modelId="{06E53B1F-5381-480E-B333-79FA2F6A4852}" type="sibTrans" cxnId="{1382F749-7DE1-4732-A762-E36636E38DC6}">
      <dgm:prSet/>
      <dgm:spPr/>
      <dgm:t>
        <a:bodyPr/>
        <a:lstStyle/>
        <a:p>
          <a:endParaRPr lang="en-US"/>
        </a:p>
      </dgm:t>
    </dgm:pt>
    <dgm:pt modelId="{4CB42CCB-7EF2-4C56-97C1-654E83FDE92D}">
      <dgm:prSet/>
      <dgm:spPr/>
      <dgm:t>
        <a:bodyPr/>
        <a:lstStyle/>
        <a:p>
          <a:r>
            <a:rPr lang="en-US"/>
            <a:t>Suction, airway equipment, oxygen delivery system (give prn)</a:t>
          </a:r>
        </a:p>
      </dgm:t>
    </dgm:pt>
    <dgm:pt modelId="{2D8054F4-B193-41E9-9436-D69B16C43467}" type="parTrans" cxnId="{55DDB661-E609-46C9-896C-055DCA890884}">
      <dgm:prSet/>
      <dgm:spPr/>
      <dgm:t>
        <a:bodyPr/>
        <a:lstStyle/>
        <a:p>
          <a:endParaRPr lang="en-US"/>
        </a:p>
      </dgm:t>
    </dgm:pt>
    <dgm:pt modelId="{F41E9495-0EE8-48CF-B1A7-140B5AD40D3E}" type="sibTrans" cxnId="{55DDB661-E609-46C9-896C-055DCA890884}">
      <dgm:prSet/>
      <dgm:spPr/>
      <dgm:t>
        <a:bodyPr/>
        <a:lstStyle/>
        <a:p>
          <a:endParaRPr lang="en-US"/>
        </a:p>
      </dgm:t>
    </dgm:pt>
    <dgm:pt modelId="{25C5A764-5F89-440B-95D2-B7956D13229F}">
      <dgm:prSet/>
      <dgm:spPr/>
      <dgm:t>
        <a:bodyPr/>
        <a:lstStyle/>
        <a:p>
          <a:r>
            <a:rPr lang="en-US"/>
            <a:t>Should have ability to provide positive pressure ventilation (AMBU)</a:t>
          </a:r>
        </a:p>
      </dgm:t>
    </dgm:pt>
    <dgm:pt modelId="{6D91B6E6-E5EA-451B-B402-60E768DD8FCC}" type="parTrans" cxnId="{FBA51DEA-D426-4273-8AEA-32C3431105FE}">
      <dgm:prSet/>
      <dgm:spPr/>
      <dgm:t>
        <a:bodyPr/>
        <a:lstStyle/>
        <a:p>
          <a:endParaRPr lang="en-US"/>
        </a:p>
      </dgm:t>
    </dgm:pt>
    <dgm:pt modelId="{BCCEBC61-102A-4E39-885C-A3AE8E7CF56F}" type="sibTrans" cxnId="{FBA51DEA-D426-4273-8AEA-32C3431105FE}">
      <dgm:prSet/>
      <dgm:spPr/>
      <dgm:t>
        <a:bodyPr/>
        <a:lstStyle/>
        <a:p>
          <a:endParaRPr lang="en-US"/>
        </a:p>
      </dgm:t>
    </dgm:pt>
    <dgm:pt modelId="{369ABE78-0708-4E4B-8E4C-44A35A0905B6}">
      <dgm:prSet/>
      <dgm:spPr/>
      <dgm:t>
        <a:bodyPr/>
        <a:lstStyle/>
        <a:p>
          <a:r>
            <a:rPr lang="en-US"/>
            <a:t>IV access, resuscitative medications, and pharmacological antagonists</a:t>
          </a:r>
        </a:p>
      </dgm:t>
    </dgm:pt>
    <dgm:pt modelId="{B1E507F9-60DA-434B-BEEA-5B5BD8006555}" type="parTrans" cxnId="{B4AE2349-6726-4645-8668-F1D3AF8554A2}">
      <dgm:prSet/>
      <dgm:spPr/>
      <dgm:t>
        <a:bodyPr/>
        <a:lstStyle/>
        <a:p>
          <a:endParaRPr lang="en-US"/>
        </a:p>
      </dgm:t>
    </dgm:pt>
    <dgm:pt modelId="{916DA5B4-B571-4BEB-978E-4B3920702054}" type="sibTrans" cxnId="{B4AE2349-6726-4645-8668-F1D3AF8554A2}">
      <dgm:prSet/>
      <dgm:spPr/>
      <dgm:t>
        <a:bodyPr/>
        <a:lstStyle/>
        <a:p>
          <a:endParaRPr lang="en-US"/>
        </a:p>
      </dgm:t>
    </dgm:pt>
    <dgm:pt modelId="{5B17E53F-6353-4CAB-84B8-E54AFD020FEA}">
      <dgm:prSet/>
      <dgm:spPr/>
      <dgm:t>
        <a:bodyPr/>
        <a:lstStyle/>
        <a:p>
          <a:r>
            <a:rPr lang="en-US"/>
            <a:t>Defibrillator available for patients with cardiovascular risk</a:t>
          </a:r>
        </a:p>
      </dgm:t>
    </dgm:pt>
    <dgm:pt modelId="{D7C4283A-CB1E-4470-957E-F200C1026E46}" type="parTrans" cxnId="{FEC589F6-8A9C-49A0-9E91-57000B5CD667}">
      <dgm:prSet/>
      <dgm:spPr/>
      <dgm:t>
        <a:bodyPr/>
        <a:lstStyle/>
        <a:p>
          <a:endParaRPr lang="en-US"/>
        </a:p>
      </dgm:t>
    </dgm:pt>
    <dgm:pt modelId="{C7D0CDE7-25AD-45D6-8F4A-A85BC4D4B8AB}" type="sibTrans" cxnId="{FEC589F6-8A9C-49A0-9E91-57000B5CD667}">
      <dgm:prSet/>
      <dgm:spPr/>
      <dgm:t>
        <a:bodyPr/>
        <a:lstStyle/>
        <a:p>
          <a:endParaRPr lang="en-US"/>
        </a:p>
      </dgm:t>
    </dgm:pt>
    <dgm:pt modelId="{03E53DDB-EA24-43E4-B694-E5900EFFCB28}">
      <dgm:prSet/>
      <dgm:spPr/>
      <dgm:t>
        <a:bodyPr/>
        <a:lstStyle/>
        <a:p>
          <a:r>
            <a:rPr lang="en-US"/>
            <a:t>Deep Sedation</a:t>
          </a:r>
        </a:p>
      </dgm:t>
    </dgm:pt>
    <dgm:pt modelId="{5B6B608F-52C6-4321-8313-838309073173}" type="parTrans" cxnId="{FBA7E30A-CE4C-4A31-8E0A-B94B9B9645A3}">
      <dgm:prSet/>
      <dgm:spPr/>
      <dgm:t>
        <a:bodyPr/>
        <a:lstStyle/>
        <a:p>
          <a:endParaRPr lang="en-US"/>
        </a:p>
      </dgm:t>
    </dgm:pt>
    <dgm:pt modelId="{1D9C5CC2-C5AE-47E3-A02C-E4731B3AF373}" type="sibTrans" cxnId="{FBA7E30A-CE4C-4A31-8E0A-B94B9B9645A3}">
      <dgm:prSet/>
      <dgm:spPr/>
      <dgm:t>
        <a:bodyPr/>
        <a:lstStyle/>
        <a:p>
          <a:endParaRPr lang="en-US"/>
        </a:p>
      </dgm:t>
    </dgm:pt>
    <dgm:pt modelId="{473121A8-F67A-4538-928E-D442AC37D558}">
      <dgm:prSet/>
      <dgm:spPr/>
      <dgm:t>
        <a:bodyPr/>
        <a:lstStyle/>
        <a:p>
          <a:r>
            <a:rPr lang="en-US"/>
            <a:t>All of the above</a:t>
          </a:r>
        </a:p>
      </dgm:t>
    </dgm:pt>
    <dgm:pt modelId="{DD774FC4-AD9C-4DDC-98A8-EC887F2E0F16}" type="parTrans" cxnId="{99BEDC8D-89D1-4FAC-A1EB-84A1B20FB3AE}">
      <dgm:prSet/>
      <dgm:spPr/>
      <dgm:t>
        <a:bodyPr/>
        <a:lstStyle/>
        <a:p>
          <a:endParaRPr lang="en-US"/>
        </a:p>
      </dgm:t>
    </dgm:pt>
    <dgm:pt modelId="{3864EBC6-48A2-49FC-8D89-E1A0E7E979D8}" type="sibTrans" cxnId="{99BEDC8D-89D1-4FAC-A1EB-84A1B20FB3AE}">
      <dgm:prSet/>
      <dgm:spPr/>
      <dgm:t>
        <a:bodyPr/>
        <a:lstStyle/>
        <a:p>
          <a:endParaRPr lang="en-US"/>
        </a:p>
      </dgm:t>
    </dgm:pt>
    <dgm:pt modelId="{772FBB75-971A-4771-A237-52D9B950DFC6}">
      <dgm:prSet/>
      <dgm:spPr/>
      <dgm:t>
        <a:bodyPr/>
        <a:lstStyle/>
        <a:p>
          <a:r>
            <a:rPr lang="en-US"/>
            <a:t>Oxygen given to all patients</a:t>
          </a:r>
        </a:p>
      </dgm:t>
    </dgm:pt>
    <dgm:pt modelId="{F4BD0B13-2072-4057-9401-B66FEAE5EF2D}" type="parTrans" cxnId="{E187A560-6BB2-4F98-B8C7-BFC2E8F6CF22}">
      <dgm:prSet/>
      <dgm:spPr/>
      <dgm:t>
        <a:bodyPr/>
        <a:lstStyle/>
        <a:p>
          <a:endParaRPr lang="en-US"/>
        </a:p>
      </dgm:t>
    </dgm:pt>
    <dgm:pt modelId="{E67F1496-8E24-4F62-A9D4-5A5684C99573}" type="sibTrans" cxnId="{E187A560-6BB2-4F98-B8C7-BFC2E8F6CF22}">
      <dgm:prSet/>
      <dgm:spPr/>
      <dgm:t>
        <a:bodyPr/>
        <a:lstStyle/>
        <a:p>
          <a:endParaRPr lang="en-US"/>
        </a:p>
      </dgm:t>
    </dgm:pt>
    <dgm:pt modelId="{D02A2CA5-004C-438D-AEC9-0E4CFF10C883}">
      <dgm:prSet/>
      <dgm:spPr/>
      <dgm:t>
        <a:bodyPr/>
        <a:lstStyle/>
        <a:p>
          <a:r>
            <a:rPr lang="en-US"/>
            <a:t>Defibrillator immediately available for all patients</a:t>
          </a:r>
        </a:p>
      </dgm:t>
    </dgm:pt>
    <dgm:pt modelId="{E428F52D-5791-48D5-B4D5-DA2440E55B88}" type="parTrans" cxnId="{89D03A45-402F-47E9-AD2E-06C8D1C6E826}">
      <dgm:prSet/>
      <dgm:spPr/>
      <dgm:t>
        <a:bodyPr/>
        <a:lstStyle/>
        <a:p>
          <a:endParaRPr lang="en-US"/>
        </a:p>
      </dgm:t>
    </dgm:pt>
    <dgm:pt modelId="{D9EC3526-1594-4A59-AE31-6CD57E5ECB90}" type="sibTrans" cxnId="{89D03A45-402F-47E9-AD2E-06C8D1C6E826}">
      <dgm:prSet/>
      <dgm:spPr/>
      <dgm:t>
        <a:bodyPr/>
        <a:lstStyle/>
        <a:p>
          <a:endParaRPr lang="en-US"/>
        </a:p>
      </dgm:t>
    </dgm:pt>
    <dgm:pt modelId="{E77987C0-58C7-5F4A-8E2B-64F7B9C74140}" type="pres">
      <dgm:prSet presAssocID="{D85F1C25-7FB3-4028-BB5E-F6055D6C03EC}" presName="linear" presStyleCnt="0">
        <dgm:presLayoutVars>
          <dgm:dir/>
          <dgm:animLvl val="lvl"/>
          <dgm:resizeHandles val="exact"/>
        </dgm:presLayoutVars>
      </dgm:prSet>
      <dgm:spPr/>
    </dgm:pt>
    <dgm:pt modelId="{591B8B8C-5075-474D-9109-7B1421EC091D}" type="pres">
      <dgm:prSet presAssocID="{ECEC4E1C-5FA9-4713-8D48-F54607BE6D09}" presName="parentLin" presStyleCnt="0"/>
      <dgm:spPr/>
    </dgm:pt>
    <dgm:pt modelId="{1855653A-8907-B946-B937-14D98BE46B60}" type="pres">
      <dgm:prSet presAssocID="{ECEC4E1C-5FA9-4713-8D48-F54607BE6D09}" presName="parentLeftMargin" presStyleLbl="node1" presStyleIdx="0" presStyleCnt="2"/>
      <dgm:spPr/>
    </dgm:pt>
    <dgm:pt modelId="{577FAE3F-AAA1-684C-BB02-FC652DCB1846}" type="pres">
      <dgm:prSet presAssocID="{ECEC4E1C-5FA9-4713-8D48-F54607BE6D0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0C6B145-DE59-344B-B51D-2143F6525507}" type="pres">
      <dgm:prSet presAssocID="{ECEC4E1C-5FA9-4713-8D48-F54607BE6D09}" presName="negativeSpace" presStyleCnt="0"/>
      <dgm:spPr/>
    </dgm:pt>
    <dgm:pt modelId="{5F8EDB1C-C9B4-B048-B80E-03ED9BAC980F}" type="pres">
      <dgm:prSet presAssocID="{ECEC4E1C-5FA9-4713-8D48-F54607BE6D09}" presName="childText" presStyleLbl="conFgAcc1" presStyleIdx="0" presStyleCnt="2">
        <dgm:presLayoutVars>
          <dgm:bulletEnabled val="1"/>
        </dgm:presLayoutVars>
      </dgm:prSet>
      <dgm:spPr/>
    </dgm:pt>
    <dgm:pt modelId="{EC96B880-9CF0-B747-861F-F4E2AF069B82}" type="pres">
      <dgm:prSet presAssocID="{06E53B1F-5381-480E-B333-79FA2F6A4852}" presName="spaceBetweenRectangles" presStyleCnt="0"/>
      <dgm:spPr/>
    </dgm:pt>
    <dgm:pt modelId="{C467CFE0-6DCB-FD4B-8531-2CFF1954A3C8}" type="pres">
      <dgm:prSet presAssocID="{03E53DDB-EA24-43E4-B694-E5900EFFCB28}" presName="parentLin" presStyleCnt="0"/>
      <dgm:spPr/>
    </dgm:pt>
    <dgm:pt modelId="{322095D3-8C63-2949-B28B-4FA3E48C7F40}" type="pres">
      <dgm:prSet presAssocID="{03E53DDB-EA24-43E4-B694-E5900EFFCB28}" presName="parentLeftMargin" presStyleLbl="node1" presStyleIdx="0" presStyleCnt="2"/>
      <dgm:spPr/>
    </dgm:pt>
    <dgm:pt modelId="{2856C6D3-CE52-BF49-AEEB-A48179DE53E3}" type="pres">
      <dgm:prSet presAssocID="{03E53DDB-EA24-43E4-B694-E5900EFFCB2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D38F650-0B82-3441-9B6A-1CE71559239C}" type="pres">
      <dgm:prSet presAssocID="{03E53DDB-EA24-43E4-B694-E5900EFFCB28}" presName="negativeSpace" presStyleCnt="0"/>
      <dgm:spPr/>
    </dgm:pt>
    <dgm:pt modelId="{33DEDAF3-34DB-964E-8A57-797D584040DC}" type="pres">
      <dgm:prSet presAssocID="{03E53DDB-EA24-43E4-B694-E5900EFFCB2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1B01A06-6810-0045-860D-C4BD28F01A14}" type="presOf" srcId="{5B17E53F-6353-4CAB-84B8-E54AFD020FEA}" destId="{5F8EDB1C-C9B4-B048-B80E-03ED9BAC980F}" srcOrd="0" destOrd="3" presId="urn:microsoft.com/office/officeart/2005/8/layout/list1"/>
    <dgm:cxn modelId="{FBA7E30A-CE4C-4A31-8E0A-B94B9B9645A3}" srcId="{D85F1C25-7FB3-4028-BB5E-F6055D6C03EC}" destId="{03E53DDB-EA24-43E4-B694-E5900EFFCB28}" srcOrd="1" destOrd="0" parTransId="{5B6B608F-52C6-4321-8313-838309073173}" sibTransId="{1D9C5CC2-C5AE-47E3-A02C-E4731B3AF373}"/>
    <dgm:cxn modelId="{DCE5E31B-4CD8-7C47-817A-21ED62E3FD0E}" type="presOf" srcId="{D85F1C25-7FB3-4028-BB5E-F6055D6C03EC}" destId="{E77987C0-58C7-5F4A-8E2B-64F7B9C74140}" srcOrd="0" destOrd="0" presId="urn:microsoft.com/office/officeart/2005/8/layout/list1"/>
    <dgm:cxn modelId="{A64B021F-A3A7-5E45-990B-074E20CCE510}" type="presOf" srcId="{03E53DDB-EA24-43E4-B694-E5900EFFCB28}" destId="{322095D3-8C63-2949-B28B-4FA3E48C7F40}" srcOrd="0" destOrd="0" presId="urn:microsoft.com/office/officeart/2005/8/layout/list1"/>
    <dgm:cxn modelId="{E843D25C-8A6E-6D4F-A5A1-06C108027493}" type="presOf" srcId="{03E53DDB-EA24-43E4-B694-E5900EFFCB28}" destId="{2856C6D3-CE52-BF49-AEEB-A48179DE53E3}" srcOrd="1" destOrd="0" presId="urn:microsoft.com/office/officeart/2005/8/layout/list1"/>
    <dgm:cxn modelId="{D873B65D-E7E6-FE4C-A103-06F7F8AFF47E}" type="presOf" srcId="{ECEC4E1C-5FA9-4713-8D48-F54607BE6D09}" destId="{577FAE3F-AAA1-684C-BB02-FC652DCB1846}" srcOrd="1" destOrd="0" presId="urn:microsoft.com/office/officeart/2005/8/layout/list1"/>
    <dgm:cxn modelId="{E187A560-6BB2-4F98-B8C7-BFC2E8F6CF22}" srcId="{03E53DDB-EA24-43E4-B694-E5900EFFCB28}" destId="{772FBB75-971A-4771-A237-52D9B950DFC6}" srcOrd="1" destOrd="0" parTransId="{F4BD0B13-2072-4057-9401-B66FEAE5EF2D}" sibTransId="{E67F1496-8E24-4F62-A9D4-5A5684C99573}"/>
    <dgm:cxn modelId="{55DDB661-E609-46C9-896C-055DCA890884}" srcId="{ECEC4E1C-5FA9-4713-8D48-F54607BE6D09}" destId="{4CB42CCB-7EF2-4C56-97C1-654E83FDE92D}" srcOrd="0" destOrd="0" parTransId="{2D8054F4-B193-41E9-9436-D69B16C43467}" sibTransId="{F41E9495-0EE8-48CF-B1A7-140B5AD40D3E}"/>
    <dgm:cxn modelId="{DFE52664-5940-DE4A-8E10-B91513DADA1F}" type="presOf" srcId="{25C5A764-5F89-440B-95D2-B7956D13229F}" destId="{5F8EDB1C-C9B4-B048-B80E-03ED9BAC980F}" srcOrd="0" destOrd="1" presId="urn:microsoft.com/office/officeart/2005/8/layout/list1"/>
    <dgm:cxn modelId="{89D03A45-402F-47E9-AD2E-06C8D1C6E826}" srcId="{03E53DDB-EA24-43E4-B694-E5900EFFCB28}" destId="{D02A2CA5-004C-438D-AEC9-0E4CFF10C883}" srcOrd="2" destOrd="0" parTransId="{E428F52D-5791-48D5-B4D5-DA2440E55B88}" sibTransId="{D9EC3526-1594-4A59-AE31-6CD57E5ECB90}"/>
    <dgm:cxn modelId="{B4AE2349-6726-4645-8668-F1D3AF8554A2}" srcId="{ECEC4E1C-5FA9-4713-8D48-F54607BE6D09}" destId="{369ABE78-0708-4E4B-8E4C-44A35A0905B6}" srcOrd="2" destOrd="0" parTransId="{B1E507F9-60DA-434B-BEEA-5B5BD8006555}" sibTransId="{916DA5B4-B571-4BEB-978E-4B3920702054}"/>
    <dgm:cxn modelId="{1382F749-7DE1-4732-A762-E36636E38DC6}" srcId="{D85F1C25-7FB3-4028-BB5E-F6055D6C03EC}" destId="{ECEC4E1C-5FA9-4713-8D48-F54607BE6D09}" srcOrd="0" destOrd="0" parTransId="{85B93F71-A269-465C-9007-A54581EFBA0A}" sibTransId="{06E53B1F-5381-480E-B333-79FA2F6A4852}"/>
    <dgm:cxn modelId="{F904346E-C2CD-6148-A177-80902112C44A}" type="presOf" srcId="{369ABE78-0708-4E4B-8E4C-44A35A0905B6}" destId="{5F8EDB1C-C9B4-B048-B80E-03ED9BAC980F}" srcOrd="0" destOrd="2" presId="urn:microsoft.com/office/officeart/2005/8/layout/list1"/>
    <dgm:cxn modelId="{8D6E0D7D-A3FB-5243-A678-9753DBD43B5A}" type="presOf" srcId="{473121A8-F67A-4538-928E-D442AC37D558}" destId="{33DEDAF3-34DB-964E-8A57-797D584040DC}" srcOrd="0" destOrd="0" presId="urn:microsoft.com/office/officeart/2005/8/layout/list1"/>
    <dgm:cxn modelId="{99BEDC8D-89D1-4FAC-A1EB-84A1B20FB3AE}" srcId="{03E53DDB-EA24-43E4-B694-E5900EFFCB28}" destId="{473121A8-F67A-4538-928E-D442AC37D558}" srcOrd="0" destOrd="0" parTransId="{DD774FC4-AD9C-4DDC-98A8-EC887F2E0F16}" sibTransId="{3864EBC6-48A2-49FC-8D89-E1A0E7E979D8}"/>
    <dgm:cxn modelId="{A6B3CC8E-24E2-544F-9CF8-59E0F28FD12B}" type="presOf" srcId="{ECEC4E1C-5FA9-4713-8D48-F54607BE6D09}" destId="{1855653A-8907-B946-B937-14D98BE46B60}" srcOrd="0" destOrd="0" presId="urn:microsoft.com/office/officeart/2005/8/layout/list1"/>
    <dgm:cxn modelId="{F8F215B3-95F4-9746-B532-D21FC370206A}" type="presOf" srcId="{4CB42CCB-7EF2-4C56-97C1-654E83FDE92D}" destId="{5F8EDB1C-C9B4-B048-B80E-03ED9BAC980F}" srcOrd="0" destOrd="0" presId="urn:microsoft.com/office/officeart/2005/8/layout/list1"/>
    <dgm:cxn modelId="{B53CD1D2-9311-624D-829D-C22A21BF48A4}" type="presOf" srcId="{D02A2CA5-004C-438D-AEC9-0E4CFF10C883}" destId="{33DEDAF3-34DB-964E-8A57-797D584040DC}" srcOrd="0" destOrd="2" presId="urn:microsoft.com/office/officeart/2005/8/layout/list1"/>
    <dgm:cxn modelId="{FBA51DEA-D426-4273-8AEA-32C3431105FE}" srcId="{ECEC4E1C-5FA9-4713-8D48-F54607BE6D09}" destId="{25C5A764-5F89-440B-95D2-B7956D13229F}" srcOrd="1" destOrd="0" parTransId="{6D91B6E6-E5EA-451B-B402-60E768DD8FCC}" sibTransId="{BCCEBC61-102A-4E39-885C-A3AE8E7CF56F}"/>
    <dgm:cxn modelId="{13D31AF3-4F61-964E-B5A5-167106442FE9}" type="presOf" srcId="{772FBB75-971A-4771-A237-52D9B950DFC6}" destId="{33DEDAF3-34DB-964E-8A57-797D584040DC}" srcOrd="0" destOrd="1" presId="urn:microsoft.com/office/officeart/2005/8/layout/list1"/>
    <dgm:cxn modelId="{FEC589F6-8A9C-49A0-9E91-57000B5CD667}" srcId="{ECEC4E1C-5FA9-4713-8D48-F54607BE6D09}" destId="{5B17E53F-6353-4CAB-84B8-E54AFD020FEA}" srcOrd="3" destOrd="0" parTransId="{D7C4283A-CB1E-4470-957E-F200C1026E46}" sibTransId="{C7D0CDE7-25AD-45D6-8F4A-A85BC4D4B8AB}"/>
    <dgm:cxn modelId="{E47E375C-0B28-C041-B74A-6C3B3F88891A}" type="presParOf" srcId="{E77987C0-58C7-5F4A-8E2B-64F7B9C74140}" destId="{591B8B8C-5075-474D-9109-7B1421EC091D}" srcOrd="0" destOrd="0" presId="urn:microsoft.com/office/officeart/2005/8/layout/list1"/>
    <dgm:cxn modelId="{AA2C9D25-AA5B-CF4E-9DF6-3813B5650FE3}" type="presParOf" srcId="{591B8B8C-5075-474D-9109-7B1421EC091D}" destId="{1855653A-8907-B946-B937-14D98BE46B60}" srcOrd="0" destOrd="0" presId="urn:microsoft.com/office/officeart/2005/8/layout/list1"/>
    <dgm:cxn modelId="{DECC98E4-CAEF-6444-BA08-F8FBB85FAE64}" type="presParOf" srcId="{591B8B8C-5075-474D-9109-7B1421EC091D}" destId="{577FAE3F-AAA1-684C-BB02-FC652DCB1846}" srcOrd="1" destOrd="0" presId="urn:microsoft.com/office/officeart/2005/8/layout/list1"/>
    <dgm:cxn modelId="{207C106A-4C2E-8442-B459-D4EA7B924605}" type="presParOf" srcId="{E77987C0-58C7-5F4A-8E2B-64F7B9C74140}" destId="{80C6B145-DE59-344B-B51D-2143F6525507}" srcOrd="1" destOrd="0" presId="urn:microsoft.com/office/officeart/2005/8/layout/list1"/>
    <dgm:cxn modelId="{665B769C-D9A9-1847-A3A4-A2CEA030F51D}" type="presParOf" srcId="{E77987C0-58C7-5F4A-8E2B-64F7B9C74140}" destId="{5F8EDB1C-C9B4-B048-B80E-03ED9BAC980F}" srcOrd="2" destOrd="0" presId="urn:microsoft.com/office/officeart/2005/8/layout/list1"/>
    <dgm:cxn modelId="{AE811C45-4B6B-2C44-BA14-73D5D0DF3985}" type="presParOf" srcId="{E77987C0-58C7-5F4A-8E2B-64F7B9C74140}" destId="{EC96B880-9CF0-B747-861F-F4E2AF069B82}" srcOrd="3" destOrd="0" presId="urn:microsoft.com/office/officeart/2005/8/layout/list1"/>
    <dgm:cxn modelId="{4D702D44-368A-7E4C-915C-5B33C6689EFF}" type="presParOf" srcId="{E77987C0-58C7-5F4A-8E2B-64F7B9C74140}" destId="{C467CFE0-6DCB-FD4B-8531-2CFF1954A3C8}" srcOrd="4" destOrd="0" presId="urn:microsoft.com/office/officeart/2005/8/layout/list1"/>
    <dgm:cxn modelId="{54A4382F-7BB4-5F40-950B-C310600D811E}" type="presParOf" srcId="{C467CFE0-6DCB-FD4B-8531-2CFF1954A3C8}" destId="{322095D3-8C63-2949-B28B-4FA3E48C7F40}" srcOrd="0" destOrd="0" presId="urn:microsoft.com/office/officeart/2005/8/layout/list1"/>
    <dgm:cxn modelId="{7659EF0A-6A5C-4142-9713-921264909E6C}" type="presParOf" srcId="{C467CFE0-6DCB-FD4B-8531-2CFF1954A3C8}" destId="{2856C6D3-CE52-BF49-AEEB-A48179DE53E3}" srcOrd="1" destOrd="0" presId="urn:microsoft.com/office/officeart/2005/8/layout/list1"/>
    <dgm:cxn modelId="{40BEC21E-F357-CE4C-B826-487AC3AC974C}" type="presParOf" srcId="{E77987C0-58C7-5F4A-8E2B-64F7B9C74140}" destId="{8D38F650-0B82-3441-9B6A-1CE71559239C}" srcOrd="5" destOrd="0" presId="urn:microsoft.com/office/officeart/2005/8/layout/list1"/>
    <dgm:cxn modelId="{CC752EFC-A83B-D045-BCDD-70627347613D}" type="presParOf" srcId="{E77987C0-58C7-5F4A-8E2B-64F7B9C74140}" destId="{33DEDAF3-34DB-964E-8A57-797D584040D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9AF865-E52D-42C9-8050-037E04BE026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B3717D-52EE-489F-91E8-9D39AEF4625F}">
      <dgm:prSet/>
      <dgm:spPr/>
      <dgm:t>
        <a:bodyPr/>
        <a:lstStyle/>
        <a:p>
          <a:r>
            <a:rPr lang="en-US"/>
            <a:t>Additional agents for sedation – use with caution</a:t>
          </a:r>
        </a:p>
      </dgm:t>
    </dgm:pt>
    <dgm:pt modelId="{4384D0BA-DD83-4E09-8BD0-3C06FE2CEC24}" type="parTrans" cxnId="{0F1EF5CC-ED06-480E-AA8F-341171588DAE}">
      <dgm:prSet/>
      <dgm:spPr/>
      <dgm:t>
        <a:bodyPr/>
        <a:lstStyle/>
        <a:p>
          <a:endParaRPr lang="en-US"/>
        </a:p>
      </dgm:t>
    </dgm:pt>
    <dgm:pt modelId="{94EA2C57-2A2C-4B8F-B065-66BF9663E982}" type="sibTrans" cxnId="{0F1EF5CC-ED06-480E-AA8F-341171588DAE}">
      <dgm:prSet/>
      <dgm:spPr/>
      <dgm:t>
        <a:bodyPr/>
        <a:lstStyle/>
        <a:p>
          <a:endParaRPr lang="en-US"/>
        </a:p>
      </dgm:t>
    </dgm:pt>
    <dgm:pt modelId="{CE6C7EF0-28F2-4BF3-86E9-09AF53A30F82}">
      <dgm:prSet/>
      <dgm:spPr/>
      <dgm:t>
        <a:bodyPr/>
        <a:lstStyle/>
        <a:p>
          <a:r>
            <a:rPr lang="en-US"/>
            <a:t>Propofol, Ketamine, Etomidate</a:t>
          </a:r>
        </a:p>
      </dgm:t>
    </dgm:pt>
    <dgm:pt modelId="{5E4B8C4F-6C76-4061-B018-1B1B3F06D98C}" type="parTrans" cxnId="{3304D789-A03B-4A32-AE32-DB21F5183129}">
      <dgm:prSet/>
      <dgm:spPr/>
      <dgm:t>
        <a:bodyPr/>
        <a:lstStyle/>
        <a:p>
          <a:endParaRPr lang="en-US"/>
        </a:p>
      </dgm:t>
    </dgm:pt>
    <dgm:pt modelId="{89D4E460-3C5A-43D7-9405-03AC75B58C06}" type="sibTrans" cxnId="{3304D789-A03B-4A32-AE32-DB21F5183129}">
      <dgm:prSet/>
      <dgm:spPr/>
      <dgm:t>
        <a:bodyPr/>
        <a:lstStyle/>
        <a:p>
          <a:endParaRPr lang="en-US"/>
        </a:p>
      </dgm:t>
    </dgm:pt>
    <dgm:pt modelId="{82C58FE6-7806-437C-867F-4E48AD6C1D83}">
      <dgm:prSet/>
      <dgm:spPr/>
      <dgm:t>
        <a:bodyPr/>
        <a:lstStyle/>
        <a:p>
          <a:r>
            <a:rPr lang="en-US"/>
            <a:t>These agents have risk of inducing general anesthesia</a:t>
          </a:r>
        </a:p>
      </dgm:t>
    </dgm:pt>
    <dgm:pt modelId="{AF97CBF6-93E6-4B05-92E9-A7721CC8DEDC}" type="parTrans" cxnId="{8C11268C-806F-404A-B060-FB6BB7BC64BD}">
      <dgm:prSet/>
      <dgm:spPr/>
      <dgm:t>
        <a:bodyPr/>
        <a:lstStyle/>
        <a:p>
          <a:endParaRPr lang="en-US"/>
        </a:p>
      </dgm:t>
    </dgm:pt>
    <dgm:pt modelId="{BDBB8CF0-762C-4383-BB5D-5C3650E93AEA}" type="sibTrans" cxnId="{8C11268C-806F-404A-B060-FB6BB7BC64BD}">
      <dgm:prSet/>
      <dgm:spPr/>
      <dgm:t>
        <a:bodyPr/>
        <a:lstStyle/>
        <a:p>
          <a:endParaRPr lang="en-US"/>
        </a:p>
      </dgm:t>
    </dgm:pt>
    <dgm:pt modelId="{9B01DC29-1F73-4C55-B77F-B0DECE62F928}">
      <dgm:prSet/>
      <dgm:spPr/>
      <dgm:t>
        <a:bodyPr/>
        <a:lstStyle/>
        <a:p>
          <a:r>
            <a:rPr lang="en-US"/>
            <a:t>Clinicians must have ability to rescue from unintended general anesthesia </a:t>
          </a:r>
        </a:p>
      </dgm:t>
    </dgm:pt>
    <dgm:pt modelId="{38E002A5-A694-4C47-884C-7160E62ABEE5}" type="parTrans" cxnId="{9FDA6EB8-C997-4C08-B901-1EB3E2ABC4B1}">
      <dgm:prSet/>
      <dgm:spPr/>
      <dgm:t>
        <a:bodyPr/>
        <a:lstStyle/>
        <a:p>
          <a:endParaRPr lang="en-US"/>
        </a:p>
      </dgm:t>
    </dgm:pt>
    <dgm:pt modelId="{3F376B0B-1011-4DBA-82AA-E23CC56C6B89}" type="sibTrans" cxnId="{9FDA6EB8-C997-4C08-B901-1EB3E2ABC4B1}">
      <dgm:prSet/>
      <dgm:spPr/>
      <dgm:t>
        <a:bodyPr/>
        <a:lstStyle/>
        <a:p>
          <a:endParaRPr lang="en-US"/>
        </a:p>
      </dgm:t>
    </dgm:pt>
    <dgm:pt modelId="{AA528D64-E751-2441-8869-7A1E63F9FDB8}" type="pres">
      <dgm:prSet presAssocID="{809AF865-E52D-42C9-8050-037E04BE0264}" presName="Name0" presStyleCnt="0">
        <dgm:presLayoutVars>
          <dgm:dir/>
          <dgm:animLvl val="lvl"/>
          <dgm:resizeHandles val="exact"/>
        </dgm:presLayoutVars>
      </dgm:prSet>
      <dgm:spPr/>
    </dgm:pt>
    <dgm:pt modelId="{0DBC2EC7-7FB3-DD4A-92D9-0CF04265B405}" type="pres">
      <dgm:prSet presAssocID="{8AB3717D-52EE-489F-91E8-9D39AEF4625F}" presName="linNode" presStyleCnt="0"/>
      <dgm:spPr/>
    </dgm:pt>
    <dgm:pt modelId="{114B8675-50B7-794B-B8F7-3CBD6A68BFD9}" type="pres">
      <dgm:prSet presAssocID="{8AB3717D-52EE-489F-91E8-9D39AEF4625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02429494-345D-1A44-8769-8698C8166E78}" type="pres">
      <dgm:prSet presAssocID="{8AB3717D-52EE-489F-91E8-9D39AEF4625F}" presName="descendantText" presStyleLbl="alignAccFollowNode1" presStyleIdx="0" presStyleCnt="2">
        <dgm:presLayoutVars>
          <dgm:bulletEnabled val="1"/>
        </dgm:presLayoutVars>
      </dgm:prSet>
      <dgm:spPr/>
    </dgm:pt>
    <dgm:pt modelId="{080B56CE-0565-0F41-B4BD-E81FA71675FF}" type="pres">
      <dgm:prSet presAssocID="{94EA2C57-2A2C-4B8F-B065-66BF9663E982}" presName="sp" presStyleCnt="0"/>
      <dgm:spPr/>
    </dgm:pt>
    <dgm:pt modelId="{01C05412-F426-4E4B-85C5-E8B1B79AB157}" type="pres">
      <dgm:prSet presAssocID="{82C58FE6-7806-437C-867F-4E48AD6C1D83}" presName="linNode" presStyleCnt="0"/>
      <dgm:spPr/>
    </dgm:pt>
    <dgm:pt modelId="{C7EB25D8-C4C2-B940-887D-77253C77DA6C}" type="pres">
      <dgm:prSet presAssocID="{82C58FE6-7806-437C-867F-4E48AD6C1D83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8627D977-1959-7D46-8372-5DDCC69798C3}" type="pres">
      <dgm:prSet presAssocID="{82C58FE6-7806-437C-867F-4E48AD6C1D8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62D6BE4E-9FC8-3748-8F52-69890AC7EFCE}" type="presOf" srcId="{82C58FE6-7806-437C-867F-4E48AD6C1D83}" destId="{C7EB25D8-C4C2-B940-887D-77253C77DA6C}" srcOrd="0" destOrd="0" presId="urn:microsoft.com/office/officeart/2005/8/layout/vList5"/>
    <dgm:cxn modelId="{E90E7071-18CC-E242-8C7D-05806CA04683}" type="presOf" srcId="{809AF865-E52D-42C9-8050-037E04BE0264}" destId="{AA528D64-E751-2441-8869-7A1E63F9FDB8}" srcOrd="0" destOrd="0" presId="urn:microsoft.com/office/officeart/2005/8/layout/vList5"/>
    <dgm:cxn modelId="{C6098673-0EEE-1D43-A838-0D151976579B}" type="presOf" srcId="{8AB3717D-52EE-489F-91E8-9D39AEF4625F}" destId="{114B8675-50B7-794B-B8F7-3CBD6A68BFD9}" srcOrd="0" destOrd="0" presId="urn:microsoft.com/office/officeart/2005/8/layout/vList5"/>
    <dgm:cxn modelId="{52FF1785-2A00-0C4A-BD31-9ADFBB2F101D}" type="presOf" srcId="{9B01DC29-1F73-4C55-B77F-B0DECE62F928}" destId="{8627D977-1959-7D46-8372-5DDCC69798C3}" srcOrd="0" destOrd="0" presId="urn:microsoft.com/office/officeart/2005/8/layout/vList5"/>
    <dgm:cxn modelId="{3304D789-A03B-4A32-AE32-DB21F5183129}" srcId="{8AB3717D-52EE-489F-91E8-9D39AEF4625F}" destId="{CE6C7EF0-28F2-4BF3-86E9-09AF53A30F82}" srcOrd="0" destOrd="0" parTransId="{5E4B8C4F-6C76-4061-B018-1B1B3F06D98C}" sibTransId="{89D4E460-3C5A-43D7-9405-03AC75B58C06}"/>
    <dgm:cxn modelId="{8C11268C-806F-404A-B060-FB6BB7BC64BD}" srcId="{809AF865-E52D-42C9-8050-037E04BE0264}" destId="{82C58FE6-7806-437C-867F-4E48AD6C1D83}" srcOrd="1" destOrd="0" parTransId="{AF97CBF6-93E6-4B05-92E9-A7721CC8DEDC}" sibTransId="{BDBB8CF0-762C-4383-BB5D-5C3650E93AEA}"/>
    <dgm:cxn modelId="{9FDA6EB8-C997-4C08-B901-1EB3E2ABC4B1}" srcId="{82C58FE6-7806-437C-867F-4E48AD6C1D83}" destId="{9B01DC29-1F73-4C55-B77F-B0DECE62F928}" srcOrd="0" destOrd="0" parTransId="{38E002A5-A694-4C47-884C-7160E62ABEE5}" sibTransId="{3F376B0B-1011-4DBA-82AA-E23CC56C6B89}"/>
    <dgm:cxn modelId="{6E84ECC7-91C6-B547-AA60-23F37AF8A5F5}" type="presOf" srcId="{CE6C7EF0-28F2-4BF3-86E9-09AF53A30F82}" destId="{02429494-345D-1A44-8769-8698C8166E78}" srcOrd="0" destOrd="0" presId="urn:microsoft.com/office/officeart/2005/8/layout/vList5"/>
    <dgm:cxn modelId="{0F1EF5CC-ED06-480E-AA8F-341171588DAE}" srcId="{809AF865-E52D-42C9-8050-037E04BE0264}" destId="{8AB3717D-52EE-489F-91E8-9D39AEF4625F}" srcOrd="0" destOrd="0" parTransId="{4384D0BA-DD83-4E09-8BD0-3C06FE2CEC24}" sibTransId="{94EA2C57-2A2C-4B8F-B065-66BF9663E982}"/>
    <dgm:cxn modelId="{F1DE0DEE-001D-9C49-A89A-CACC4F08D4E6}" type="presParOf" srcId="{AA528D64-E751-2441-8869-7A1E63F9FDB8}" destId="{0DBC2EC7-7FB3-DD4A-92D9-0CF04265B405}" srcOrd="0" destOrd="0" presId="urn:microsoft.com/office/officeart/2005/8/layout/vList5"/>
    <dgm:cxn modelId="{A964A04F-E1E8-1A42-91C9-B942B477A170}" type="presParOf" srcId="{0DBC2EC7-7FB3-DD4A-92D9-0CF04265B405}" destId="{114B8675-50B7-794B-B8F7-3CBD6A68BFD9}" srcOrd="0" destOrd="0" presId="urn:microsoft.com/office/officeart/2005/8/layout/vList5"/>
    <dgm:cxn modelId="{59B7EA10-FEEB-634D-86AB-EEFD5B15AD59}" type="presParOf" srcId="{0DBC2EC7-7FB3-DD4A-92D9-0CF04265B405}" destId="{02429494-345D-1A44-8769-8698C8166E78}" srcOrd="1" destOrd="0" presId="urn:microsoft.com/office/officeart/2005/8/layout/vList5"/>
    <dgm:cxn modelId="{45F01C2C-271C-3445-A52A-695D29727ACD}" type="presParOf" srcId="{AA528D64-E751-2441-8869-7A1E63F9FDB8}" destId="{080B56CE-0565-0F41-B4BD-E81FA71675FF}" srcOrd="1" destOrd="0" presId="urn:microsoft.com/office/officeart/2005/8/layout/vList5"/>
    <dgm:cxn modelId="{B694E39F-19A6-0D44-9D6D-A292AE5E28D0}" type="presParOf" srcId="{AA528D64-E751-2441-8869-7A1E63F9FDB8}" destId="{01C05412-F426-4E4B-85C5-E8B1B79AB157}" srcOrd="2" destOrd="0" presId="urn:microsoft.com/office/officeart/2005/8/layout/vList5"/>
    <dgm:cxn modelId="{A3643976-EACA-8544-B2DE-0809F392244D}" type="presParOf" srcId="{01C05412-F426-4E4B-85C5-E8B1B79AB157}" destId="{C7EB25D8-C4C2-B940-887D-77253C77DA6C}" srcOrd="0" destOrd="0" presId="urn:microsoft.com/office/officeart/2005/8/layout/vList5"/>
    <dgm:cxn modelId="{6A83D6D3-9309-854E-B8F0-E8E3D00220B4}" type="presParOf" srcId="{01C05412-F426-4E4B-85C5-E8B1B79AB157}" destId="{8627D977-1959-7D46-8372-5DDCC69798C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4FDE3C-A2F9-4515-8CB2-77897EE22E3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432DBE-F6A8-41BD-9E54-86CA21383465}">
      <dgm:prSet/>
      <dgm:spPr/>
      <dgm:t>
        <a:bodyPr/>
        <a:lstStyle/>
        <a:p>
          <a:pPr>
            <a:defRPr cap="all"/>
          </a:pPr>
          <a:r>
            <a:rPr lang="en-US"/>
            <a:t>Observation until cardiorespiratory stability</a:t>
          </a:r>
        </a:p>
      </dgm:t>
    </dgm:pt>
    <dgm:pt modelId="{120B10F7-A386-4AC8-B6AD-57FA096D8247}" type="parTrans" cxnId="{1797A91D-69ED-4544-BDEE-9CDE3150E84F}">
      <dgm:prSet/>
      <dgm:spPr/>
      <dgm:t>
        <a:bodyPr/>
        <a:lstStyle/>
        <a:p>
          <a:endParaRPr lang="en-US"/>
        </a:p>
      </dgm:t>
    </dgm:pt>
    <dgm:pt modelId="{FC88CA01-2160-420F-B7F4-6AABB1296872}" type="sibTrans" cxnId="{1797A91D-69ED-4544-BDEE-9CDE3150E84F}">
      <dgm:prSet/>
      <dgm:spPr/>
      <dgm:t>
        <a:bodyPr/>
        <a:lstStyle/>
        <a:p>
          <a:endParaRPr lang="en-US"/>
        </a:p>
      </dgm:t>
    </dgm:pt>
    <dgm:pt modelId="{F23D1148-3E33-4F9E-A663-E9000C8D7D49}">
      <dgm:prSet/>
      <dgm:spPr/>
      <dgm:t>
        <a:bodyPr/>
        <a:lstStyle/>
        <a:p>
          <a:pPr>
            <a:defRPr cap="all"/>
          </a:pPr>
          <a:r>
            <a:rPr lang="en-US"/>
            <a:t>Monitoring oxygenation until no risk of hypoxemia</a:t>
          </a:r>
        </a:p>
      </dgm:t>
    </dgm:pt>
    <dgm:pt modelId="{FC8A8746-7D42-4F61-9F07-853733817D64}" type="parTrans" cxnId="{7260B4AB-E033-4EFE-BC6D-3C5A829B1769}">
      <dgm:prSet/>
      <dgm:spPr/>
      <dgm:t>
        <a:bodyPr/>
        <a:lstStyle/>
        <a:p>
          <a:endParaRPr lang="en-US"/>
        </a:p>
      </dgm:t>
    </dgm:pt>
    <dgm:pt modelId="{238A0B18-5489-4B64-A114-51E684CA40DC}" type="sibTrans" cxnId="{7260B4AB-E033-4EFE-BC6D-3C5A829B1769}">
      <dgm:prSet/>
      <dgm:spPr/>
      <dgm:t>
        <a:bodyPr/>
        <a:lstStyle/>
        <a:p>
          <a:endParaRPr lang="en-US"/>
        </a:p>
      </dgm:t>
    </dgm:pt>
    <dgm:pt modelId="{3A639212-9547-46F8-A31F-EDCA34686D6C}">
      <dgm:prSet/>
      <dgm:spPr/>
      <dgm:t>
        <a:bodyPr/>
        <a:lstStyle/>
        <a:p>
          <a:pPr>
            <a:defRPr cap="all"/>
          </a:pPr>
          <a:r>
            <a:rPr lang="en-US"/>
            <a:t>Predetermined discharge criteria to prevent post-sedation complications</a:t>
          </a:r>
        </a:p>
      </dgm:t>
    </dgm:pt>
    <dgm:pt modelId="{A0BF4F5A-9ED4-4653-8612-C758EEBF1FD3}" type="parTrans" cxnId="{EE91AC7B-CB8D-4252-946B-257B6104CF71}">
      <dgm:prSet/>
      <dgm:spPr/>
      <dgm:t>
        <a:bodyPr/>
        <a:lstStyle/>
        <a:p>
          <a:endParaRPr lang="en-US"/>
        </a:p>
      </dgm:t>
    </dgm:pt>
    <dgm:pt modelId="{2983050A-14AE-41C4-AC5F-F84AC399734D}" type="sibTrans" cxnId="{EE91AC7B-CB8D-4252-946B-257B6104CF71}">
      <dgm:prSet/>
      <dgm:spPr/>
      <dgm:t>
        <a:bodyPr/>
        <a:lstStyle/>
        <a:p>
          <a:endParaRPr lang="en-US"/>
        </a:p>
      </dgm:t>
    </dgm:pt>
    <dgm:pt modelId="{1ED613DD-2F9B-4416-894A-A4097B671C55}" type="pres">
      <dgm:prSet presAssocID="{7B4FDE3C-A2F9-4515-8CB2-77897EE22E39}" presName="root" presStyleCnt="0">
        <dgm:presLayoutVars>
          <dgm:dir/>
          <dgm:resizeHandles val="exact"/>
        </dgm:presLayoutVars>
      </dgm:prSet>
      <dgm:spPr/>
    </dgm:pt>
    <dgm:pt modelId="{58D159DE-591A-4FFA-B4E5-ECED80C2EFDA}" type="pres">
      <dgm:prSet presAssocID="{78432DBE-F6A8-41BD-9E54-86CA21383465}" presName="compNode" presStyleCnt="0"/>
      <dgm:spPr/>
    </dgm:pt>
    <dgm:pt modelId="{2803325A-44BE-4708-B65E-EFB94991170B}" type="pres">
      <dgm:prSet presAssocID="{78432DBE-F6A8-41BD-9E54-86CA21383465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50A5660E-82BC-41B1-911E-AC25D01FF7F5}" type="pres">
      <dgm:prSet presAssocID="{78432DBE-F6A8-41BD-9E54-86CA2138346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3191B7A9-FBB4-4C91-8B35-166586835B05}" type="pres">
      <dgm:prSet presAssocID="{78432DBE-F6A8-41BD-9E54-86CA21383465}" presName="spaceRect" presStyleCnt="0"/>
      <dgm:spPr/>
    </dgm:pt>
    <dgm:pt modelId="{9B78585E-493A-45DF-9633-79CF50C41D52}" type="pres">
      <dgm:prSet presAssocID="{78432DBE-F6A8-41BD-9E54-86CA21383465}" presName="textRect" presStyleLbl="revTx" presStyleIdx="0" presStyleCnt="3">
        <dgm:presLayoutVars>
          <dgm:chMax val="1"/>
          <dgm:chPref val="1"/>
        </dgm:presLayoutVars>
      </dgm:prSet>
      <dgm:spPr/>
    </dgm:pt>
    <dgm:pt modelId="{9008464D-1904-4E9B-BF96-107032B29A3C}" type="pres">
      <dgm:prSet presAssocID="{FC88CA01-2160-420F-B7F4-6AABB1296872}" presName="sibTrans" presStyleCnt="0"/>
      <dgm:spPr/>
    </dgm:pt>
    <dgm:pt modelId="{737FD2AD-5BCC-458A-B4C5-D1A9C268EAD7}" type="pres">
      <dgm:prSet presAssocID="{F23D1148-3E33-4F9E-A663-E9000C8D7D49}" presName="compNode" presStyleCnt="0"/>
      <dgm:spPr/>
    </dgm:pt>
    <dgm:pt modelId="{54312F57-653E-418F-81DC-ED2103ADA4BA}" type="pres">
      <dgm:prSet presAssocID="{F23D1148-3E33-4F9E-A663-E9000C8D7D49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35F4729-3EAB-4A9F-8287-F40F11ED12E1}" type="pres">
      <dgm:prSet presAssocID="{F23D1148-3E33-4F9E-A663-E9000C8D7D4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42BBD081-F864-41C9-8D5A-13F58781A8A4}" type="pres">
      <dgm:prSet presAssocID="{F23D1148-3E33-4F9E-A663-E9000C8D7D49}" presName="spaceRect" presStyleCnt="0"/>
      <dgm:spPr/>
    </dgm:pt>
    <dgm:pt modelId="{E203F326-6FEF-4E2B-8BD7-AD0497046A29}" type="pres">
      <dgm:prSet presAssocID="{F23D1148-3E33-4F9E-A663-E9000C8D7D49}" presName="textRect" presStyleLbl="revTx" presStyleIdx="1" presStyleCnt="3">
        <dgm:presLayoutVars>
          <dgm:chMax val="1"/>
          <dgm:chPref val="1"/>
        </dgm:presLayoutVars>
      </dgm:prSet>
      <dgm:spPr/>
    </dgm:pt>
    <dgm:pt modelId="{A2CEA7CC-3188-4F3E-B25E-9D90AA7117BE}" type="pres">
      <dgm:prSet presAssocID="{238A0B18-5489-4B64-A114-51E684CA40DC}" presName="sibTrans" presStyleCnt="0"/>
      <dgm:spPr/>
    </dgm:pt>
    <dgm:pt modelId="{6AA6EEB3-CED1-4485-853F-4DDD5B57DC81}" type="pres">
      <dgm:prSet presAssocID="{3A639212-9547-46F8-A31F-EDCA34686D6C}" presName="compNode" presStyleCnt="0"/>
      <dgm:spPr/>
    </dgm:pt>
    <dgm:pt modelId="{D708166B-32EA-4A59-829A-C0B89E4FD53E}" type="pres">
      <dgm:prSet presAssocID="{3A639212-9547-46F8-A31F-EDCA34686D6C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4A8F43F-43D4-4A53-A946-C12B11CD9E17}" type="pres">
      <dgm:prSet presAssocID="{3A639212-9547-46F8-A31F-EDCA34686D6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22AA6F98-4A34-4D3D-9BA1-9D283EBC3BFE}" type="pres">
      <dgm:prSet presAssocID="{3A639212-9547-46F8-A31F-EDCA34686D6C}" presName="spaceRect" presStyleCnt="0"/>
      <dgm:spPr/>
    </dgm:pt>
    <dgm:pt modelId="{63945726-8554-45F0-94B8-4565305F54C4}" type="pres">
      <dgm:prSet presAssocID="{3A639212-9547-46F8-A31F-EDCA34686D6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1797A91D-69ED-4544-BDEE-9CDE3150E84F}" srcId="{7B4FDE3C-A2F9-4515-8CB2-77897EE22E39}" destId="{78432DBE-F6A8-41BD-9E54-86CA21383465}" srcOrd="0" destOrd="0" parTransId="{120B10F7-A386-4AC8-B6AD-57FA096D8247}" sibTransId="{FC88CA01-2160-420F-B7F4-6AABB1296872}"/>
    <dgm:cxn modelId="{8283CE2B-41E2-471F-B9F3-E64B4653D0D2}" type="presOf" srcId="{3A639212-9547-46F8-A31F-EDCA34686D6C}" destId="{63945726-8554-45F0-94B8-4565305F54C4}" srcOrd="0" destOrd="0" presId="urn:microsoft.com/office/officeart/2018/5/layout/IconLeafLabelList"/>
    <dgm:cxn modelId="{12BEA139-EB6C-4FFB-94D0-B187396BA0B3}" type="presOf" srcId="{F23D1148-3E33-4F9E-A663-E9000C8D7D49}" destId="{E203F326-6FEF-4E2B-8BD7-AD0497046A29}" srcOrd="0" destOrd="0" presId="urn:microsoft.com/office/officeart/2018/5/layout/IconLeafLabelList"/>
    <dgm:cxn modelId="{54304E50-42AE-4359-A18F-D793EDB734B9}" type="presOf" srcId="{7B4FDE3C-A2F9-4515-8CB2-77897EE22E39}" destId="{1ED613DD-2F9B-4416-894A-A4097B671C55}" srcOrd="0" destOrd="0" presId="urn:microsoft.com/office/officeart/2018/5/layout/IconLeafLabelList"/>
    <dgm:cxn modelId="{EE91AC7B-CB8D-4252-946B-257B6104CF71}" srcId="{7B4FDE3C-A2F9-4515-8CB2-77897EE22E39}" destId="{3A639212-9547-46F8-A31F-EDCA34686D6C}" srcOrd="2" destOrd="0" parTransId="{A0BF4F5A-9ED4-4653-8612-C758EEBF1FD3}" sibTransId="{2983050A-14AE-41C4-AC5F-F84AC399734D}"/>
    <dgm:cxn modelId="{7260B4AB-E033-4EFE-BC6D-3C5A829B1769}" srcId="{7B4FDE3C-A2F9-4515-8CB2-77897EE22E39}" destId="{F23D1148-3E33-4F9E-A663-E9000C8D7D49}" srcOrd="1" destOrd="0" parTransId="{FC8A8746-7D42-4F61-9F07-853733817D64}" sibTransId="{238A0B18-5489-4B64-A114-51E684CA40DC}"/>
    <dgm:cxn modelId="{91FCC3C0-0D4B-4889-A5F6-FF9BC16EEF52}" type="presOf" srcId="{78432DBE-F6A8-41BD-9E54-86CA21383465}" destId="{9B78585E-493A-45DF-9633-79CF50C41D52}" srcOrd="0" destOrd="0" presId="urn:microsoft.com/office/officeart/2018/5/layout/IconLeafLabelList"/>
    <dgm:cxn modelId="{EC749099-DAB3-4E38-BEBA-412D4B3B46C7}" type="presParOf" srcId="{1ED613DD-2F9B-4416-894A-A4097B671C55}" destId="{58D159DE-591A-4FFA-B4E5-ECED80C2EFDA}" srcOrd="0" destOrd="0" presId="urn:microsoft.com/office/officeart/2018/5/layout/IconLeafLabelList"/>
    <dgm:cxn modelId="{0CC9804E-926E-424F-9D0B-F75938174B53}" type="presParOf" srcId="{58D159DE-591A-4FFA-B4E5-ECED80C2EFDA}" destId="{2803325A-44BE-4708-B65E-EFB94991170B}" srcOrd="0" destOrd="0" presId="urn:microsoft.com/office/officeart/2018/5/layout/IconLeafLabelList"/>
    <dgm:cxn modelId="{968F5698-21C7-4640-AC89-35DE87A0F52D}" type="presParOf" srcId="{58D159DE-591A-4FFA-B4E5-ECED80C2EFDA}" destId="{50A5660E-82BC-41B1-911E-AC25D01FF7F5}" srcOrd="1" destOrd="0" presId="urn:microsoft.com/office/officeart/2018/5/layout/IconLeafLabelList"/>
    <dgm:cxn modelId="{C8BE00AE-9FCD-425C-B5FA-343C7230A784}" type="presParOf" srcId="{58D159DE-591A-4FFA-B4E5-ECED80C2EFDA}" destId="{3191B7A9-FBB4-4C91-8B35-166586835B05}" srcOrd="2" destOrd="0" presId="urn:microsoft.com/office/officeart/2018/5/layout/IconLeafLabelList"/>
    <dgm:cxn modelId="{0D2AEA1D-FC4A-4FFE-8B53-B10CAE2058F0}" type="presParOf" srcId="{58D159DE-591A-4FFA-B4E5-ECED80C2EFDA}" destId="{9B78585E-493A-45DF-9633-79CF50C41D52}" srcOrd="3" destOrd="0" presId="urn:microsoft.com/office/officeart/2018/5/layout/IconLeafLabelList"/>
    <dgm:cxn modelId="{EEB0979B-F223-4C2B-9CFC-C60798590721}" type="presParOf" srcId="{1ED613DD-2F9B-4416-894A-A4097B671C55}" destId="{9008464D-1904-4E9B-BF96-107032B29A3C}" srcOrd="1" destOrd="0" presId="urn:microsoft.com/office/officeart/2018/5/layout/IconLeafLabelList"/>
    <dgm:cxn modelId="{8E137803-2882-4355-BDBE-6E85D3F1B7CF}" type="presParOf" srcId="{1ED613DD-2F9B-4416-894A-A4097B671C55}" destId="{737FD2AD-5BCC-458A-B4C5-D1A9C268EAD7}" srcOrd="2" destOrd="0" presId="urn:microsoft.com/office/officeart/2018/5/layout/IconLeafLabelList"/>
    <dgm:cxn modelId="{CBEBC6D8-BC0F-47FE-B3E7-35949BAF01B6}" type="presParOf" srcId="{737FD2AD-5BCC-458A-B4C5-D1A9C268EAD7}" destId="{54312F57-653E-418F-81DC-ED2103ADA4BA}" srcOrd="0" destOrd="0" presId="urn:microsoft.com/office/officeart/2018/5/layout/IconLeafLabelList"/>
    <dgm:cxn modelId="{C09EB9C4-3DFD-4D3C-B4F4-1D98320E2FF6}" type="presParOf" srcId="{737FD2AD-5BCC-458A-B4C5-D1A9C268EAD7}" destId="{F35F4729-3EAB-4A9F-8287-F40F11ED12E1}" srcOrd="1" destOrd="0" presId="urn:microsoft.com/office/officeart/2018/5/layout/IconLeafLabelList"/>
    <dgm:cxn modelId="{70FFE195-6AD9-4EDE-ADE9-B1C728387612}" type="presParOf" srcId="{737FD2AD-5BCC-458A-B4C5-D1A9C268EAD7}" destId="{42BBD081-F864-41C9-8D5A-13F58781A8A4}" srcOrd="2" destOrd="0" presId="urn:microsoft.com/office/officeart/2018/5/layout/IconLeafLabelList"/>
    <dgm:cxn modelId="{291AC9C8-B191-4928-91F1-56679FC1BFB6}" type="presParOf" srcId="{737FD2AD-5BCC-458A-B4C5-D1A9C268EAD7}" destId="{E203F326-6FEF-4E2B-8BD7-AD0497046A29}" srcOrd="3" destOrd="0" presId="urn:microsoft.com/office/officeart/2018/5/layout/IconLeafLabelList"/>
    <dgm:cxn modelId="{6DAD8745-9C85-4367-B4B1-D7A7591B3E37}" type="presParOf" srcId="{1ED613DD-2F9B-4416-894A-A4097B671C55}" destId="{A2CEA7CC-3188-4F3E-B25E-9D90AA7117BE}" srcOrd="3" destOrd="0" presId="urn:microsoft.com/office/officeart/2018/5/layout/IconLeafLabelList"/>
    <dgm:cxn modelId="{93B43639-2DFB-4D91-837A-FF73B4318874}" type="presParOf" srcId="{1ED613DD-2F9B-4416-894A-A4097B671C55}" destId="{6AA6EEB3-CED1-4485-853F-4DDD5B57DC81}" srcOrd="4" destOrd="0" presId="urn:microsoft.com/office/officeart/2018/5/layout/IconLeafLabelList"/>
    <dgm:cxn modelId="{81C674B7-4458-43BC-A2E8-F4158CA8CC06}" type="presParOf" srcId="{6AA6EEB3-CED1-4485-853F-4DDD5B57DC81}" destId="{D708166B-32EA-4A59-829A-C0B89E4FD53E}" srcOrd="0" destOrd="0" presId="urn:microsoft.com/office/officeart/2018/5/layout/IconLeafLabelList"/>
    <dgm:cxn modelId="{419A9A30-61E2-4726-922B-2785A65B46AA}" type="presParOf" srcId="{6AA6EEB3-CED1-4485-853F-4DDD5B57DC81}" destId="{24A8F43F-43D4-4A53-A946-C12B11CD9E17}" srcOrd="1" destOrd="0" presId="urn:microsoft.com/office/officeart/2018/5/layout/IconLeafLabelList"/>
    <dgm:cxn modelId="{DAB67F4A-E2E8-41EE-A773-398F179FA70C}" type="presParOf" srcId="{6AA6EEB3-CED1-4485-853F-4DDD5B57DC81}" destId="{22AA6F98-4A34-4D3D-9BA1-9D283EBC3BFE}" srcOrd="2" destOrd="0" presId="urn:microsoft.com/office/officeart/2018/5/layout/IconLeafLabelList"/>
    <dgm:cxn modelId="{00912DCD-B2E6-4E91-9DBE-6C2BC4E49E96}" type="presParOf" srcId="{6AA6EEB3-CED1-4485-853F-4DDD5B57DC81}" destId="{63945726-8554-45F0-94B8-4565305F54C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4DC918-4074-4E99-AD3F-1CDE71D63AE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3E1ABBC-2524-44B5-896C-4D1FB6F5ECD1}">
      <dgm:prSet/>
      <dgm:spPr/>
      <dgm:t>
        <a:bodyPr/>
        <a:lstStyle/>
        <a:p>
          <a:r>
            <a:rPr lang="en-US"/>
            <a:t>Consultation with specialists for high-risk patients</a:t>
          </a:r>
        </a:p>
      </dgm:t>
    </dgm:pt>
    <dgm:pt modelId="{39A1F52C-299C-47ED-B1B5-36329F32309B}" type="parTrans" cxnId="{68910029-648D-4D76-B985-A632497727A9}">
      <dgm:prSet/>
      <dgm:spPr/>
      <dgm:t>
        <a:bodyPr/>
        <a:lstStyle/>
        <a:p>
          <a:endParaRPr lang="en-US"/>
        </a:p>
      </dgm:t>
    </dgm:pt>
    <dgm:pt modelId="{756647BF-1044-4D98-8236-92B862D75F76}" type="sibTrans" cxnId="{68910029-648D-4D76-B985-A632497727A9}">
      <dgm:prSet/>
      <dgm:spPr/>
      <dgm:t>
        <a:bodyPr/>
        <a:lstStyle/>
        <a:p>
          <a:endParaRPr lang="en-US"/>
        </a:p>
      </dgm:t>
    </dgm:pt>
    <dgm:pt modelId="{E8CA96FA-1696-4A5B-A9B2-AC001A68890E}">
      <dgm:prSet/>
      <dgm:spPr/>
      <dgm:t>
        <a:bodyPr/>
        <a:lstStyle/>
        <a:p>
          <a:r>
            <a:rPr lang="en-US"/>
            <a:t>Severe underlying cardiopulmonary disease or airway anomalies </a:t>
          </a:r>
        </a:p>
      </dgm:t>
    </dgm:pt>
    <dgm:pt modelId="{9F15E8E6-45E5-49AE-81D8-0C026ABA2474}" type="parTrans" cxnId="{DE8B41D2-4CAC-49DB-9A1E-364707A7208A}">
      <dgm:prSet/>
      <dgm:spPr/>
      <dgm:t>
        <a:bodyPr/>
        <a:lstStyle/>
        <a:p>
          <a:endParaRPr lang="en-US"/>
        </a:p>
      </dgm:t>
    </dgm:pt>
    <dgm:pt modelId="{6EDEB144-5B86-4399-9671-86E3BB83B5AA}" type="sibTrans" cxnId="{DE8B41D2-4CAC-49DB-9A1E-364707A7208A}">
      <dgm:prSet/>
      <dgm:spPr/>
      <dgm:t>
        <a:bodyPr/>
        <a:lstStyle/>
        <a:p>
          <a:endParaRPr lang="en-US"/>
        </a:p>
      </dgm:t>
    </dgm:pt>
    <dgm:pt modelId="{F418FAD0-05B2-4C52-BFA1-20F0100A0785}">
      <dgm:prSet/>
      <dgm:spPr/>
      <dgm:t>
        <a:bodyPr/>
        <a:lstStyle/>
        <a:p>
          <a:r>
            <a:rPr lang="en-US"/>
            <a:t>Procedure with risk of severe cardiopulmonary compromise </a:t>
          </a:r>
        </a:p>
      </dgm:t>
    </dgm:pt>
    <dgm:pt modelId="{C937BD44-03E5-469F-8552-5A12CDD9C679}" type="parTrans" cxnId="{F0D9A36C-031B-47CD-B49A-BD57FF63BFE0}">
      <dgm:prSet/>
      <dgm:spPr/>
      <dgm:t>
        <a:bodyPr/>
        <a:lstStyle/>
        <a:p>
          <a:endParaRPr lang="en-US"/>
        </a:p>
      </dgm:t>
    </dgm:pt>
    <dgm:pt modelId="{6C575D18-1A54-493F-9A20-6F23F38AB10F}" type="sibTrans" cxnId="{F0D9A36C-031B-47CD-B49A-BD57FF63BFE0}">
      <dgm:prSet/>
      <dgm:spPr/>
      <dgm:t>
        <a:bodyPr/>
        <a:lstStyle/>
        <a:p>
          <a:endParaRPr lang="en-US"/>
        </a:p>
      </dgm:t>
    </dgm:pt>
    <dgm:pt modelId="{694EEE3B-FC2B-4189-B6FC-9B6AFF85EBB5}">
      <dgm:prSet/>
      <dgm:spPr/>
      <dgm:t>
        <a:bodyPr/>
        <a:lstStyle/>
        <a:p>
          <a:r>
            <a:rPr lang="en-US"/>
            <a:t>Procedures needing complete unresponsiveness</a:t>
          </a:r>
        </a:p>
      </dgm:t>
    </dgm:pt>
    <dgm:pt modelId="{1191C6AF-C912-4874-9C69-EDBC46E878FA}" type="parTrans" cxnId="{A7501FAE-04C3-41D0-8082-8B1DCFC27F3F}">
      <dgm:prSet/>
      <dgm:spPr/>
      <dgm:t>
        <a:bodyPr/>
        <a:lstStyle/>
        <a:p>
          <a:endParaRPr lang="en-US"/>
        </a:p>
      </dgm:t>
    </dgm:pt>
    <dgm:pt modelId="{A075783A-196D-4F7D-8FF0-A0BFF086396F}" type="sibTrans" cxnId="{A7501FAE-04C3-41D0-8082-8B1DCFC27F3F}">
      <dgm:prSet/>
      <dgm:spPr/>
      <dgm:t>
        <a:bodyPr/>
        <a:lstStyle/>
        <a:p>
          <a:endParaRPr lang="en-US"/>
        </a:p>
      </dgm:t>
    </dgm:pt>
    <dgm:pt modelId="{48DB37D3-EFFB-428E-B21F-72EFDA0AC7AF}">
      <dgm:prSet/>
      <dgm:spPr/>
      <dgm:t>
        <a:bodyPr/>
        <a:lstStyle/>
        <a:p>
          <a:r>
            <a:rPr lang="en-US"/>
            <a:t>Immediate intervention for airway obstruction or aspiration</a:t>
          </a:r>
        </a:p>
      </dgm:t>
    </dgm:pt>
    <dgm:pt modelId="{412061D1-50AB-46F4-A861-464CF1A7CC4A}" type="parTrans" cxnId="{97633B22-28C0-4FD6-A365-88389A7CC719}">
      <dgm:prSet/>
      <dgm:spPr/>
      <dgm:t>
        <a:bodyPr/>
        <a:lstStyle/>
        <a:p>
          <a:endParaRPr lang="en-US"/>
        </a:p>
      </dgm:t>
    </dgm:pt>
    <dgm:pt modelId="{013F1E26-AB34-47A4-B497-2E608CADB8D1}" type="sibTrans" cxnId="{97633B22-28C0-4FD6-A365-88389A7CC719}">
      <dgm:prSet/>
      <dgm:spPr/>
      <dgm:t>
        <a:bodyPr/>
        <a:lstStyle/>
        <a:p>
          <a:endParaRPr lang="en-US"/>
        </a:p>
      </dgm:t>
    </dgm:pt>
    <dgm:pt modelId="{9D7110C3-1B89-41CB-ADE0-E604083912F0}">
      <dgm:prSet/>
      <dgm:spPr/>
      <dgm:t>
        <a:bodyPr/>
        <a:lstStyle/>
        <a:p>
          <a:r>
            <a:rPr lang="en-US"/>
            <a:t>Airway obstruction – have equipment available and plan ahead</a:t>
          </a:r>
        </a:p>
      </dgm:t>
    </dgm:pt>
    <dgm:pt modelId="{AA320CBA-DE20-479F-8CB5-BA8E003CBDA0}" type="parTrans" cxnId="{3E4B98FB-F964-4D95-AC03-E2371464075F}">
      <dgm:prSet/>
      <dgm:spPr/>
      <dgm:t>
        <a:bodyPr/>
        <a:lstStyle/>
        <a:p>
          <a:endParaRPr lang="en-US"/>
        </a:p>
      </dgm:t>
    </dgm:pt>
    <dgm:pt modelId="{C0060A9E-35D9-4BCD-A89A-DF9B45DA6A66}" type="sibTrans" cxnId="{3E4B98FB-F964-4D95-AC03-E2371464075F}">
      <dgm:prSet/>
      <dgm:spPr/>
      <dgm:t>
        <a:bodyPr/>
        <a:lstStyle/>
        <a:p>
          <a:endParaRPr lang="en-US"/>
        </a:p>
      </dgm:t>
    </dgm:pt>
    <dgm:pt modelId="{57607D89-E8FA-473D-87C7-318076DE1373}">
      <dgm:prSet/>
      <dgm:spPr/>
      <dgm:t>
        <a:bodyPr/>
        <a:lstStyle/>
        <a:p>
          <a:r>
            <a:rPr lang="en-US"/>
            <a:t>Aspiration – turn patient to side, suction, intubate and bronchoscopy prn</a:t>
          </a:r>
        </a:p>
      </dgm:t>
    </dgm:pt>
    <dgm:pt modelId="{C84C7C2C-714C-4E84-846F-94FB37492A3D}" type="parTrans" cxnId="{F42D56F8-13E1-4261-8320-992A2E2ADFFE}">
      <dgm:prSet/>
      <dgm:spPr/>
      <dgm:t>
        <a:bodyPr/>
        <a:lstStyle/>
        <a:p>
          <a:endParaRPr lang="en-US"/>
        </a:p>
      </dgm:t>
    </dgm:pt>
    <dgm:pt modelId="{CD5B7894-FCC7-4776-BF09-7FF6844ED6CD}" type="sibTrans" cxnId="{F42D56F8-13E1-4261-8320-992A2E2ADFFE}">
      <dgm:prSet/>
      <dgm:spPr/>
      <dgm:t>
        <a:bodyPr/>
        <a:lstStyle/>
        <a:p>
          <a:endParaRPr lang="en-US"/>
        </a:p>
      </dgm:t>
    </dgm:pt>
    <dgm:pt modelId="{75CD50CF-9D7E-4A44-8114-BAA8272C5DAD}">
      <dgm:prSet/>
      <dgm:spPr/>
      <dgm:t>
        <a:bodyPr/>
        <a:lstStyle/>
        <a:p>
          <a:r>
            <a:rPr lang="en-US"/>
            <a:t>No prophylactic antibiotics or steroid treatment</a:t>
          </a:r>
        </a:p>
      </dgm:t>
    </dgm:pt>
    <dgm:pt modelId="{E5004F0F-C195-4786-BC93-CB251BBFE084}" type="parTrans" cxnId="{D08D87B4-55A0-4812-9FB8-61C9EA63D99F}">
      <dgm:prSet/>
      <dgm:spPr/>
      <dgm:t>
        <a:bodyPr/>
        <a:lstStyle/>
        <a:p>
          <a:endParaRPr lang="en-US"/>
        </a:p>
      </dgm:t>
    </dgm:pt>
    <dgm:pt modelId="{A5DA3568-76B4-48FD-9814-2FE458DE1AD8}" type="sibTrans" cxnId="{D08D87B4-55A0-4812-9FB8-61C9EA63D99F}">
      <dgm:prSet/>
      <dgm:spPr/>
      <dgm:t>
        <a:bodyPr/>
        <a:lstStyle/>
        <a:p>
          <a:endParaRPr lang="en-US"/>
        </a:p>
      </dgm:t>
    </dgm:pt>
    <dgm:pt modelId="{04F9CB0F-4C75-4742-8B1D-50769D73977F}">
      <dgm:prSet/>
      <dgm:spPr/>
      <dgm:t>
        <a:bodyPr/>
        <a:lstStyle/>
        <a:p>
          <a:r>
            <a:rPr lang="en-US"/>
            <a:t>Risk mitigation in cases of severe underlying medical conditions</a:t>
          </a:r>
        </a:p>
      </dgm:t>
    </dgm:pt>
    <dgm:pt modelId="{0F24CAAD-6332-4405-882D-2AE8F229B281}" type="parTrans" cxnId="{D6EF26B1-18F7-41BF-A71C-81165B61D077}">
      <dgm:prSet/>
      <dgm:spPr/>
      <dgm:t>
        <a:bodyPr/>
        <a:lstStyle/>
        <a:p>
          <a:endParaRPr lang="en-US"/>
        </a:p>
      </dgm:t>
    </dgm:pt>
    <dgm:pt modelId="{A1F8AFF7-3D54-4377-BF26-CE9E1C8FF01C}" type="sibTrans" cxnId="{D6EF26B1-18F7-41BF-A71C-81165B61D077}">
      <dgm:prSet/>
      <dgm:spPr/>
      <dgm:t>
        <a:bodyPr/>
        <a:lstStyle/>
        <a:p>
          <a:endParaRPr lang="en-US"/>
        </a:p>
      </dgm:t>
    </dgm:pt>
    <dgm:pt modelId="{74004419-5DC1-4CC5-AA5C-92D3DEDA7034}">
      <dgm:prSet/>
      <dgm:spPr/>
      <dgm:t>
        <a:bodyPr/>
        <a:lstStyle/>
        <a:p>
          <a:r>
            <a:rPr lang="en-US"/>
            <a:t>Consult appropriate specialists</a:t>
          </a:r>
        </a:p>
      </dgm:t>
    </dgm:pt>
    <dgm:pt modelId="{1E2475AF-03E0-456B-B0DB-63D68DC009BD}" type="parTrans" cxnId="{44EBCFC5-1167-4684-AD6C-7FA3DA3088C2}">
      <dgm:prSet/>
      <dgm:spPr/>
      <dgm:t>
        <a:bodyPr/>
        <a:lstStyle/>
        <a:p>
          <a:endParaRPr lang="en-US"/>
        </a:p>
      </dgm:t>
    </dgm:pt>
    <dgm:pt modelId="{6E17BA1C-A457-432F-A4C9-351F9E9E5F00}" type="sibTrans" cxnId="{44EBCFC5-1167-4684-AD6C-7FA3DA3088C2}">
      <dgm:prSet/>
      <dgm:spPr/>
      <dgm:t>
        <a:bodyPr/>
        <a:lstStyle/>
        <a:p>
          <a:endParaRPr lang="en-US"/>
        </a:p>
      </dgm:t>
    </dgm:pt>
    <dgm:pt modelId="{12D150A5-C4EA-9944-A2DD-73BF03D93E46}" type="pres">
      <dgm:prSet presAssocID="{454DC918-4074-4E99-AD3F-1CDE71D63AE1}" presName="linear" presStyleCnt="0">
        <dgm:presLayoutVars>
          <dgm:dir/>
          <dgm:animLvl val="lvl"/>
          <dgm:resizeHandles val="exact"/>
        </dgm:presLayoutVars>
      </dgm:prSet>
      <dgm:spPr/>
    </dgm:pt>
    <dgm:pt modelId="{88881CD3-C7E0-094E-BD3E-33948440CA37}" type="pres">
      <dgm:prSet presAssocID="{53E1ABBC-2524-44B5-896C-4D1FB6F5ECD1}" presName="parentLin" presStyleCnt="0"/>
      <dgm:spPr/>
    </dgm:pt>
    <dgm:pt modelId="{C11FF297-8F19-7846-9F83-727A3B822412}" type="pres">
      <dgm:prSet presAssocID="{53E1ABBC-2524-44B5-896C-4D1FB6F5ECD1}" presName="parentLeftMargin" presStyleLbl="node1" presStyleIdx="0" presStyleCnt="3"/>
      <dgm:spPr/>
    </dgm:pt>
    <dgm:pt modelId="{5D62687A-F371-214D-A8A9-F157C75CA79F}" type="pres">
      <dgm:prSet presAssocID="{53E1ABBC-2524-44B5-896C-4D1FB6F5ECD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1F158CF-D49F-4C42-BFF9-6B48A8BA17A5}" type="pres">
      <dgm:prSet presAssocID="{53E1ABBC-2524-44B5-896C-4D1FB6F5ECD1}" presName="negativeSpace" presStyleCnt="0"/>
      <dgm:spPr/>
    </dgm:pt>
    <dgm:pt modelId="{6B2CCDAB-A915-1940-893F-BB64AD6AD4FD}" type="pres">
      <dgm:prSet presAssocID="{53E1ABBC-2524-44B5-896C-4D1FB6F5ECD1}" presName="childText" presStyleLbl="conFgAcc1" presStyleIdx="0" presStyleCnt="3">
        <dgm:presLayoutVars>
          <dgm:bulletEnabled val="1"/>
        </dgm:presLayoutVars>
      </dgm:prSet>
      <dgm:spPr/>
    </dgm:pt>
    <dgm:pt modelId="{FCC39681-5A8B-B24D-9141-29ECD8BACF0E}" type="pres">
      <dgm:prSet presAssocID="{756647BF-1044-4D98-8236-92B862D75F76}" presName="spaceBetweenRectangles" presStyleCnt="0"/>
      <dgm:spPr/>
    </dgm:pt>
    <dgm:pt modelId="{F20391D2-E6B1-024A-8116-48D385361776}" type="pres">
      <dgm:prSet presAssocID="{48DB37D3-EFFB-428E-B21F-72EFDA0AC7AF}" presName="parentLin" presStyleCnt="0"/>
      <dgm:spPr/>
    </dgm:pt>
    <dgm:pt modelId="{3303093D-E138-D149-9F42-658640258507}" type="pres">
      <dgm:prSet presAssocID="{48DB37D3-EFFB-428E-B21F-72EFDA0AC7AF}" presName="parentLeftMargin" presStyleLbl="node1" presStyleIdx="0" presStyleCnt="3"/>
      <dgm:spPr/>
    </dgm:pt>
    <dgm:pt modelId="{EC01B63C-E250-2E4E-B783-F9D2D69B4784}" type="pres">
      <dgm:prSet presAssocID="{48DB37D3-EFFB-428E-B21F-72EFDA0AC7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AA7A58D-1E32-AA49-B7AD-3AE0EBDB4422}" type="pres">
      <dgm:prSet presAssocID="{48DB37D3-EFFB-428E-B21F-72EFDA0AC7AF}" presName="negativeSpace" presStyleCnt="0"/>
      <dgm:spPr/>
    </dgm:pt>
    <dgm:pt modelId="{F39918B4-8414-A24D-995B-39BAC1C52B3E}" type="pres">
      <dgm:prSet presAssocID="{48DB37D3-EFFB-428E-B21F-72EFDA0AC7AF}" presName="childText" presStyleLbl="conFgAcc1" presStyleIdx="1" presStyleCnt="3">
        <dgm:presLayoutVars>
          <dgm:bulletEnabled val="1"/>
        </dgm:presLayoutVars>
      </dgm:prSet>
      <dgm:spPr/>
    </dgm:pt>
    <dgm:pt modelId="{58A18275-164E-AF44-B6AB-DFB251374281}" type="pres">
      <dgm:prSet presAssocID="{013F1E26-AB34-47A4-B497-2E608CADB8D1}" presName="spaceBetweenRectangles" presStyleCnt="0"/>
      <dgm:spPr/>
    </dgm:pt>
    <dgm:pt modelId="{CDECDDBE-8B82-F74E-A701-27D3BCEF0136}" type="pres">
      <dgm:prSet presAssocID="{04F9CB0F-4C75-4742-8B1D-50769D73977F}" presName="parentLin" presStyleCnt="0"/>
      <dgm:spPr/>
    </dgm:pt>
    <dgm:pt modelId="{6AC57E4B-F7F3-6448-9DAB-17132C2326DC}" type="pres">
      <dgm:prSet presAssocID="{04F9CB0F-4C75-4742-8B1D-50769D73977F}" presName="parentLeftMargin" presStyleLbl="node1" presStyleIdx="1" presStyleCnt="3"/>
      <dgm:spPr/>
    </dgm:pt>
    <dgm:pt modelId="{981F2EF1-81F2-114A-B61F-195C7762D388}" type="pres">
      <dgm:prSet presAssocID="{04F9CB0F-4C75-4742-8B1D-50769D73977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2796BBE-5F10-7943-867F-71501947DCDA}" type="pres">
      <dgm:prSet presAssocID="{04F9CB0F-4C75-4742-8B1D-50769D73977F}" presName="negativeSpace" presStyleCnt="0"/>
      <dgm:spPr/>
    </dgm:pt>
    <dgm:pt modelId="{88F0542C-456F-304C-BAE9-BD60669D5498}" type="pres">
      <dgm:prSet presAssocID="{04F9CB0F-4C75-4742-8B1D-50769D7397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7633B22-28C0-4FD6-A365-88389A7CC719}" srcId="{454DC918-4074-4E99-AD3F-1CDE71D63AE1}" destId="{48DB37D3-EFFB-428E-B21F-72EFDA0AC7AF}" srcOrd="1" destOrd="0" parTransId="{412061D1-50AB-46F4-A861-464CF1A7CC4A}" sibTransId="{013F1E26-AB34-47A4-B497-2E608CADB8D1}"/>
    <dgm:cxn modelId="{2C600926-3856-A646-8D95-58156B2F1182}" type="presOf" srcId="{04F9CB0F-4C75-4742-8B1D-50769D73977F}" destId="{6AC57E4B-F7F3-6448-9DAB-17132C2326DC}" srcOrd="0" destOrd="0" presId="urn:microsoft.com/office/officeart/2005/8/layout/list1"/>
    <dgm:cxn modelId="{68910029-648D-4D76-B985-A632497727A9}" srcId="{454DC918-4074-4E99-AD3F-1CDE71D63AE1}" destId="{53E1ABBC-2524-44B5-896C-4D1FB6F5ECD1}" srcOrd="0" destOrd="0" parTransId="{39A1F52C-299C-47ED-B1B5-36329F32309B}" sibTransId="{756647BF-1044-4D98-8236-92B862D75F76}"/>
    <dgm:cxn modelId="{C9B32F33-AAF6-5549-B1D7-4438405FBC09}" type="presOf" srcId="{04F9CB0F-4C75-4742-8B1D-50769D73977F}" destId="{981F2EF1-81F2-114A-B61F-195C7762D388}" srcOrd="1" destOrd="0" presId="urn:microsoft.com/office/officeart/2005/8/layout/list1"/>
    <dgm:cxn modelId="{030DE435-572A-CA4F-8F24-8F1BDB987B4C}" type="presOf" srcId="{48DB37D3-EFFB-428E-B21F-72EFDA0AC7AF}" destId="{3303093D-E138-D149-9F42-658640258507}" srcOrd="0" destOrd="0" presId="urn:microsoft.com/office/officeart/2005/8/layout/list1"/>
    <dgm:cxn modelId="{5ECF1C42-3043-6645-A5EB-1EBEEF58F46A}" type="presOf" srcId="{53E1ABBC-2524-44B5-896C-4D1FB6F5ECD1}" destId="{C11FF297-8F19-7846-9F83-727A3B822412}" srcOrd="0" destOrd="0" presId="urn:microsoft.com/office/officeart/2005/8/layout/list1"/>
    <dgm:cxn modelId="{F0D9A36C-031B-47CD-B49A-BD57FF63BFE0}" srcId="{53E1ABBC-2524-44B5-896C-4D1FB6F5ECD1}" destId="{F418FAD0-05B2-4C52-BFA1-20F0100A0785}" srcOrd="1" destOrd="0" parTransId="{C937BD44-03E5-469F-8552-5A12CDD9C679}" sibTransId="{6C575D18-1A54-493F-9A20-6F23F38AB10F}"/>
    <dgm:cxn modelId="{00B9B057-CDC6-F044-BF76-6C41BFDFAFC3}" type="presOf" srcId="{694EEE3B-FC2B-4189-B6FC-9B6AFF85EBB5}" destId="{6B2CCDAB-A915-1940-893F-BB64AD6AD4FD}" srcOrd="0" destOrd="2" presId="urn:microsoft.com/office/officeart/2005/8/layout/list1"/>
    <dgm:cxn modelId="{D34B3899-2BE4-1B49-B69B-88B29E4A81C9}" type="presOf" srcId="{9D7110C3-1B89-41CB-ADE0-E604083912F0}" destId="{F39918B4-8414-A24D-995B-39BAC1C52B3E}" srcOrd="0" destOrd="0" presId="urn:microsoft.com/office/officeart/2005/8/layout/list1"/>
    <dgm:cxn modelId="{A7501FAE-04C3-41D0-8082-8B1DCFC27F3F}" srcId="{53E1ABBC-2524-44B5-896C-4D1FB6F5ECD1}" destId="{694EEE3B-FC2B-4189-B6FC-9B6AFF85EBB5}" srcOrd="2" destOrd="0" parTransId="{1191C6AF-C912-4874-9C69-EDBC46E878FA}" sibTransId="{A075783A-196D-4F7D-8FF0-A0BFF086396F}"/>
    <dgm:cxn modelId="{D6EF26B1-18F7-41BF-A71C-81165B61D077}" srcId="{454DC918-4074-4E99-AD3F-1CDE71D63AE1}" destId="{04F9CB0F-4C75-4742-8B1D-50769D73977F}" srcOrd="2" destOrd="0" parTransId="{0F24CAAD-6332-4405-882D-2AE8F229B281}" sibTransId="{A1F8AFF7-3D54-4377-BF26-CE9E1C8FF01C}"/>
    <dgm:cxn modelId="{CF8042B1-2597-F74F-9BD8-F7C6E0590E93}" type="presOf" srcId="{53E1ABBC-2524-44B5-896C-4D1FB6F5ECD1}" destId="{5D62687A-F371-214D-A8A9-F157C75CA79F}" srcOrd="1" destOrd="0" presId="urn:microsoft.com/office/officeart/2005/8/layout/list1"/>
    <dgm:cxn modelId="{D08D87B4-55A0-4812-9FB8-61C9EA63D99F}" srcId="{57607D89-E8FA-473D-87C7-318076DE1373}" destId="{75CD50CF-9D7E-4A44-8114-BAA8272C5DAD}" srcOrd="0" destOrd="0" parTransId="{E5004F0F-C195-4786-BC93-CB251BBFE084}" sibTransId="{A5DA3568-76B4-48FD-9814-2FE458DE1AD8}"/>
    <dgm:cxn modelId="{F35E27BF-F59B-C54C-831F-541DB2BEAD8E}" type="presOf" srcId="{75CD50CF-9D7E-4A44-8114-BAA8272C5DAD}" destId="{F39918B4-8414-A24D-995B-39BAC1C52B3E}" srcOrd="0" destOrd="2" presId="urn:microsoft.com/office/officeart/2005/8/layout/list1"/>
    <dgm:cxn modelId="{40A963C4-C998-664D-AD19-1FE0959EEE19}" type="presOf" srcId="{454DC918-4074-4E99-AD3F-1CDE71D63AE1}" destId="{12D150A5-C4EA-9944-A2DD-73BF03D93E46}" srcOrd="0" destOrd="0" presId="urn:microsoft.com/office/officeart/2005/8/layout/list1"/>
    <dgm:cxn modelId="{44EBCFC5-1167-4684-AD6C-7FA3DA3088C2}" srcId="{04F9CB0F-4C75-4742-8B1D-50769D73977F}" destId="{74004419-5DC1-4CC5-AA5C-92D3DEDA7034}" srcOrd="0" destOrd="0" parTransId="{1E2475AF-03E0-456B-B0DB-63D68DC009BD}" sibTransId="{6E17BA1C-A457-432F-A4C9-351F9E9E5F00}"/>
    <dgm:cxn modelId="{E2CBA3C7-C697-6342-A63A-6AAA5FC2C658}" type="presOf" srcId="{74004419-5DC1-4CC5-AA5C-92D3DEDA7034}" destId="{88F0542C-456F-304C-BAE9-BD60669D5498}" srcOrd="0" destOrd="0" presId="urn:microsoft.com/office/officeart/2005/8/layout/list1"/>
    <dgm:cxn modelId="{2E2E86CB-5650-BD47-8DE7-16BBA0AF2A17}" type="presOf" srcId="{57607D89-E8FA-473D-87C7-318076DE1373}" destId="{F39918B4-8414-A24D-995B-39BAC1C52B3E}" srcOrd="0" destOrd="1" presId="urn:microsoft.com/office/officeart/2005/8/layout/list1"/>
    <dgm:cxn modelId="{DE8B41D2-4CAC-49DB-9A1E-364707A7208A}" srcId="{53E1ABBC-2524-44B5-896C-4D1FB6F5ECD1}" destId="{E8CA96FA-1696-4A5B-A9B2-AC001A68890E}" srcOrd="0" destOrd="0" parTransId="{9F15E8E6-45E5-49AE-81D8-0C026ABA2474}" sibTransId="{6EDEB144-5B86-4399-9671-86E3BB83B5AA}"/>
    <dgm:cxn modelId="{1E03CBDE-FE82-8141-973E-B0BDF74B7F76}" type="presOf" srcId="{E8CA96FA-1696-4A5B-A9B2-AC001A68890E}" destId="{6B2CCDAB-A915-1940-893F-BB64AD6AD4FD}" srcOrd="0" destOrd="0" presId="urn:microsoft.com/office/officeart/2005/8/layout/list1"/>
    <dgm:cxn modelId="{E850A0DF-CAE4-9E48-AB23-B63F397587C3}" type="presOf" srcId="{F418FAD0-05B2-4C52-BFA1-20F0100A0785}" destId="{6B2CCDAB-A915-1940-893F-BB64AD6AD4FD}" srcOrd="0" destOrd="1" presId="urn:microsoft.com/office/officeart/2005/8/layout/list1"/>
    <dgm:cxn modelId="{520836E1-55A7-CA46-A5D9-B70960685E31}" type="presOf" srcId="{48DB37D3-EFFB-428E-B21F-72EFDA0AC7AF}" destId="{EC01B63C-E250-2E4E-B783-F9D2D69B4784}" srcOrd="1" destOrd="0" presId="urn:microsoft.com/office/officeart/2005/8/layout/list1"/>
    <dgm:cxn modelId="{F42D56F8-13E1-4261-8320-992A2E2ADFFE}" srcId="{48DB37D3-EFFB-428E-B21F-72EFDA0AC7AF}" destId="{57607D89-E8FA-473D-87C7-318076DE1373}" srcOrd="1" destOrd="0" parTransId="{C84C7C2C-714C-4E84-846F-94FB37492A3D}" sibTransId="{CD5B7894-FCC7-4776-BF09-7FF6844ED6CD}"/>
    <dgm:cxn modelId="{3E4B98FB-F964-4D95-AC03-E2371464075F}" srcId="{48DB37D3-EFFB-428E-B21F-72EFDA0AC7AF}" destId="{9D7110C3-1B89-41CB-ADE0-E604083912F0}" srcOrd="0" destOrd="0" parTransId="{AA320CBA-DE20-479F-8CB5-BA8E003CBDA0}" sibTransId="{C0060A9E-35D9-4BCD-A89A-DF9B45DA6A66}"/>
    <dgm:cxn modelId="{BC3B7D31-584B-D242-9036-FD196D5A43AE}" type="presParOf" srcId="{12D150A5-C4EA-9944-A2DD-73BF03D93E46}" destId="{88881CD3-C7E0-094E-BD3E-33948440CA37}" srcOrd="0" destOrd="0" presId="urn:microsoft.com/office/officeart/2005/8/layout/list1"/>
    <dgm:cxn modelId="{B16DF450-2B65-A143-801E-B7C0CD298C1A}" type="presParOf" srcId="{88881CD3-C7E0-094E-BD3E-33948440CA37}" destId="{C11FF297-8F19-7846-9F83-727A3B822412}" srcOrd="0" destOrd="0" presId="urn:microsoft.com/office/officeart/2005/8/layout/list1"/>
    <dgm:cxn modelId="{D1EF9552-5FFD-3A44-8A31-834A2279C0AE}" type="presParOf" srcId="{88881CD3-C7E0-094E-BD3E-33948440CA37}" destId="{5D62687A-F371-214D-A8A9-F157C75CA79F}" srcOrd="1" destOrd="0" presId="urn:microsoft.com/office/officeart/2005/8/layout/list1"/>
    <dgm:cxn modelId="{960A253F-5DF7-0B42-B7C8-57469ADA2435}" type="presParOf" srcId="{12D150A5-C4EA-9944-A2DD-73BF03D93E46}" destId="{81F158CF-D49F-4C42-BFF9-6B48A8BA17A5}" srcOrd="1" destOrd="0" presId="urn:microsoft.com/office/officeart/2005/8/layout/list1"/>
    <dgm:cxn modelId="{202F442B-A47B-BA47-9B25-AC9F50A56ED8}" type="presParOf" srcId="{12D150A5-C4EA-9944-A2DD-73BF03D93E46}" destId="{6B2CCDAB-A915-1940-893F-BB64AD6AD4FD}" srcOrd="2" destOrd="0" presId="urn:microsoft.com/office/officeart/2005/8/layout/list1"/>
    <dgm:cxn modelId="{FAFBC386-B267-6141-9B9B-AD261E83297E}" type="presParOf" srcId="{12D150A5-C4EA-9944-A2DD-73BF03D93E46}" destId="{FCC39681-5A8B-B24D-9141-29ECD8BACF0E}" srcOrd="3" destOrd="0" presId="urn:microsoft.com/office/officeart/2005/8/layout/list1"/>
    <dgm:cxn modelId="{53A4B4BE-E5B3-B844-8789-C7D69FBBF81C}" type="presParOf" srcId="{12D150A5-C4EA-9944-A2DD-73BF03D93E46}" destId="{F20391D2-E6B1-024A-8116-48D385361776}" srcOrd="4" destOrd="0" presId="urn:microsoft.com/office/officeart/2005/8/layout/list1"/>
    <dgm:cxn modelId="{7C30805C-3B3E-1243-A1BB-0D59E1A64B4C}" type="presParOf" srcId="{F20391D2-E6B1-024A-8116-48D385361776}" destId="{3303093D-E138-D149-9F42-658640258507}" srcOrd="0" destOrd="0" presId="urn:microsoft.com/office/officeart/2005/8/layout/list1"/>
    <dgm:cxn modelId="{D2916313-86AA-F14F-B120-B0915C8B09D7}" type="presParOf" srcId="{F20391D2-E6B1-024A-8116-48D385361776}" destId="{EC01B63C-E250-2E4E-B783-F9D2D69B4784}" srcOrd="1" destOrd="0" presId="urn:microsoft.com/office/officeart/2005/8/layout/list1"/>
    <dgm:cxn modelId="{B99F0318-AB0D-E04F-9563-33CA6C202D82}" type="presParOf" srcId="{12D150A5-C4EA-9944-A2DD-73BF03D93E46}" destId="{9AA7A58D-1E32-AA49-B7AD-3AE0EBDB4422}" srcOrd="5" destOrd="0" presId="urn:microsoft.com/office/officeart/2005/8/layout/list1"/>
    <dgm:cxn modelId="{225B645D-13B3-D44A-8D2C-6BFB882F6D69}" type="presParOf" srcId="{12D150A5-C4EA-9944-A2DD-73BF03D93E46}" destId="{F39918B4-8414-A24D-995B-39BAC1C52B3E}" srcOrd="6" destOrd="0" presId="urn:microsoft.com/office/officeart/2005/8/layout/list1"/>
    <dgm:cxn modelId="{480ED76F-4E73-C440-BEEE-357FA8BBD6A4}" type="presParOf" srcId="{12D150A5-C4EA-9944-A2DD-73BF03D93E46}" destId="{58A18275-164E-AF44-B6AB-DFB251374281}" srcOrd="7" destOrd="0" presId="urn:microsoft.com/office/officeart/2005/8/layout/list1"/>
    <dgm:cxn modelId="{A1813350-C6B9-9C44-A513-38549EBE0D92}" type="presParOf" srcId="{12D150A5-C4EA-9944-A2DD-73BF03D93E46}" destId="{CDECDDBE-8B82-F74E-A701-27D3BCEF0136}" srcOrd="8" destOrd="0" presId="urn:microsoft.com/office/officeart/2005/8/layout/list1"/>
    <dgm:cxn modelId="{BFD64FB2-3778-3441-9C2A-A6AE3A008473}" type="presParOf" srcId="{CDECDDBE-8B82-F74E-A701-27D3BCEF0136}" destId="{6AC57E4B-F7F3-6448-9DAB-17132C2326DC}" srcOrd="0" destOrd="0" presId="urn:microsoft.com/office/officeart/2005/8/layout/list1"/>
    <dgm:cxn modelId="{0FEACF8F-8CB3-4D48-ABB7-1C8129CDE46B}" type="presParOf" srcId="{CDECDDBE-8B82-F74E-A701-27D3BCEF0136}" destId="{981F2EF1-81F2-114A-B61F-195C7762D388}" srcOrd="1" destOrd="0" presId="urn:microsoft.com/office/officeart/2005/8/layout/list1"/>
    <dgm:cxn modelId="{A806F094-7338-1F46-A49E-F17C52F272BB}" type="presParOf" srcId="{12D150A5-C4EA-9944-A2DD-73BF03D93E46}" destId="{E2796BBE-5F10-7943-867F-71501947DCDA}" srcOrd="9" destOrd="0" presId="urn:microsoft.com/office/officeart/2005/8/layout/list1"/>
    <dgm:cxn modelId="{91BEE690-328F-FD48-B62D-1C2BBAB21192}" type="presParOf" srcId="{12D150A5-C4EA-9944-A2DD-73BF03D93E46}" destId="{88F0542C-456F-304C-BAE9-BD60669D549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7BFC232-50B9-415B-9B11-AA335DA523A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62CC8A7-BF8E-4F6F-A4F9-EF451B50D87D}">
      <dgm:prSet/>
      <dgm:spPr/>
      <dgm:t>
        <a:bodyPr/>
        <a:lstStyle/>
        <a:p>
          <a:r>
            <a:rPr lang="en-US"/>
            <a:t>Emphasis on patient safety through comprehensive monitoring</a:t>
          </a:r>
        </a:p>
      </dgm:t>
    </dgm:pt>
    <dgm:pt modelId="{8D2E2C2C-D47F-442A-8554-ABA9E0D802A7}" type="parTrans" cxnId="{85AFD4F4-251D-4E71-9100-6C6D1D6EED9F}">
      <dgm:prSet/>
      <dgm:spPr/>
      <dgm:t>
        <a:bodyPr/>
        <a:lstStyle/>
        <a:p>
          <a:endParaRPr lang="en-US"/>
        </a:p>
      </dgm:t>
    </dgm:pt>
    <dgm:pt modelId="{FD404D72-9849-4068-B114-8A55FC94A80D}" type="sibTrans" cxnId="{85AFD4F4-251D-4E71-9100-6C6D1D6EED9F}">
      <dgm:prSet/>
      <dgm:spPr/>
      <dgm:t>
        <a:bodyPr/>
        <a:lstStyle/>
        <a:p>
          <a:endParaRPr lang="en-US"/>
        </a:p>
      </dgm:t>
    </dgm:pt>
    <dgm:pt modelId="{34E732E9-863B-4855-B41D-77393D8E90E8}">
      <dgm:prSet/>
      <dgm:spPr/>
      <dgm:t>
        <a:bodyPr/>
        <a:lstStyle/>
        <a:p>
          <a:r>
            <a:rPr lang="en-US"/>
            <a:t>Preparation for emergencies with appropriate personnel and equipment</a:t>
          </a:r>
        </a:p>
      </dgm:t>
    </dgm:pt>
    <dgm:pt modelId="{6447778F-22B5-43FB-B99C-B4FFC7CF9202}" type="parTrans" cxnId="{C00CFBB8-04B7-40C7-9AD8-14FF1C5B3A33}">
      <dgm:prSet/>
      <dgm:spPr/>
      <dgm:t>
        <a:bodyPr/>
        <a:lstStyle/>
        <a:p>
          <a:endParaRPr lang="en-US"/>
        </a:p>
      </dgm:t>
    </dgm:pt>
    <dgm:pt modelId="{4FEFDD05-737E-41E2-B0D3-9AE48ADA8974}" type="sibTrans" cxnId="{C00CFBB8-04B7-40C7-9AD8-14FF1C5B3A33}">
      <dgm:prSet/>
      <dgm:spPr/>
      <dgm:t>
        <a:bodyPr/>
        <a:lstStyle/>
        <a:p>
          <a:endParaRPr lang="en-US"/>
        </a:p>
      </dgm:t>
    </dgm:pt>
    <dgm:pt modelId="{92D10FF1-2A71-45E9-BDDA-38FDC260D641}">
      <dgm:prSet/>
      <dgm:spPr/>
      <dgm:t>
        <a:bodyPr/>
        <a:lstStyle/>
        <a:p>
          <a:r>
            <a:rPr lang="en-US"/>
            <a:t>Individualized care and recovery criteria for all sedation levels</a:t>
          </a:r>
        </a:p>
      </dgm:t>
    </dgm:pt>
    <dgm:pt modelId="{E49811B0-A3BA-4842-836C-71B142406EB5}" type="parTrans" cxnId="{A574AEA0-5AB8-42CE-BB9E-E5C79AC778AD}">
      <dgm:prSet/>
      <dgm:spPr/>
      <dgm:t>
        <a:bodyPr/>
        <a:lstStyle/>
        <a:p>
          <a:endParaRPr lang="en-US"/>
        </a:p>
      </dgm:t>
    </dgm:pt>
    <dgm:pt modelId="{828CC5EB-6107-4CAE-834A-2087FC66FB9F}" type="sibTrans" cxnId="{A574AEA0-5AB8-42CE-BB9E-E5C79AC778AD}">
      <dgm:prSet/>
      <dgm:spPr/>
      <dgm:t>
        <a:bodyPr/>
        <a:lstStyle/>
        <a:p>
          <a:endParaRPr lang="en-US"/>
        </a:p>
      </dgm:t>
    </dgm:pt>
    <dgm:pt modelId="{FD4F420F-B304-415A-BE28-35B077C3C170}" type="pres">
      <dgm:prSet presAssocID="{47BFC232-50B9-415B-9B11-AA335DA523A2}" presName="root" presStyleCnt="0">
        <dgm:presLayoutVars>
          <dgm:dir/>
          <dgm:resizeHandles val="exact"/>
        </dgm:presLayoutVars>
      </dgm:prSet>
      <dgm:spPr/>
    </dgm:pt>
    <dgm:pt modelId="{37D2CFEB-8EC4-4E0F-8AD4-FCDD3C8ECBFB}" type="pres">
      <dgm:prSet presAssocID="{B62CC8A7-BF8E-4F6F-A4F9-EF451B50D87D}" presName="compNode" presStyleCnt="0"/>
      <dgm:spPr/>
    </dgm:pt>
    <dgm:pt modelId="{AEF8E82E-6985-4591-BACC-B2DBED7CAA9E}" type="pres">
      <dgm:prSet presAssocID="{B62CC8A7-BF8E-4F6F-A4F9-EF451B50D87D}" presName="bgRect" presStyleLbl="bgShp" presStyleIdx="0" presStyleCnt="3"/>
      <dgm:spPr/>
    </dgm:pt>
    <dgm:pt modelId="{1CAE40E1-0B37-4CDB-9B9E-D2BFCE125943}" type="pres">
      <dgm:prSet presAssocID="{B62CC8A7-BF8E-4F6F-A4F9-EF451B50D87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al"/>
        </a:ext>
      </dgm:extLst>
    </dgm:pt>
    <dgm:pt modelId="{BF1D405E-E27F-42A9-912F-683EBABC0463}" type="pres">
      <dgm:prSet presAssocID="{B62CC8A7-BF8E-4F6F-A4F9-EF451B50D87D}" presName="spaceRect" presStyleCnt="0"/>
      <dgm:spPr/>
    </dgm:pt>
    <dgm:pt modelId="{857BE200-2C0B-4D9F-8D65-1E526BE22F0C}" type="pres">
      <dgm:prSet presAssocID="{B62CC8A7-BF8E-4F6F-A4F9-EF451B50D87D}" presName="parTx" presStyleLbl="revTx" presStyleIdx="0" presStyleCnt="3">
        <dgm:presLayoutVars>
          <dgm:chMax val="0"/>
          <dgm:chPref val="0"/>
        </dgm:presLayoutVars>
      </dgm:prSet>
      <dgm:spPr/>
    </dgm:pt>
    <dgm:pt modelId="{FC996F08-C7F0-49E6-896C-62E8E5FF443D}" type="pres">
      <dgm:prSet presAssocID="{FD404D72-9849-4068-B114-8A55FC94A80D}" presName="sibTrans" presStyleCnt="0"/>
      <dgm:spPr/>
    </dgm:pt>
    <dgm:pt modelId="{84B83579-E1D6-44FC-A388-676C716E83FD}" type="pres">
      <dgm:prSet presAssocID="{34E732E9-863B-4855-B41D-77393D8E90E8}" presName="compNode" presStyleCnt="0"/>
      <dgm:spPr/>
    </dgm:pt>
    <dgm:pt modelId="{36D427C6-F4EA-4D72-A27D-0BD0C35DB6E8}" type="pres">
      <dgm:prSet presAssocID="{34E732E9-863B-4855-B41D-77393D8E90E8}" presName="bgRect" presStyleLbl="bgShp" presStyleIdx="1" presStyleCnt="3"/>
      <dgm:spPr/>
    </dgm:pt>
    <dgm:pt modelId="{C204454D-4C64-4ED9-80AA-4BC35A246749}" type="pres">
      <dgm:prSet presAssocID="{34E732E9-863B-4855-B41D-77393D8E90E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024184B0-8E8E-4533-9964-1AD87777CC1F}" type="pres">
      <dgm:prSet presAssocID="{34E732E9-863B-4855-B41D-77393D8E90E8}" presName="spaceRect" presStyleCnt="0"/>
      <dgm:spPr/>
    </dgm:pt>
    <dgm:pt modelId="{AFF40B8B-A5AF-4D66-8534-8623BB029A0B}" type="pres">
      <dgm:prSet presAssocID="{34E732E9-863B-4855-B41D-77393D8E90E8}" presName="parTx" presStyleLbl="revTx" presStyleIdx="1" presStyleCnt="3">
        <dgm:presLayoutVars>
          <dgm:chMax val="0"/>
          <dgm:chPref val="0"/>
        </dgm:presLayoutVars>
      </dgm:prSet>
      <dgm:spPr/>
    </dgm:pt>
    <dgm:pt modelId="{590ABFEB-847D-4D97-9039-08CB01108081}" type="pres">
      <dgm:prSet presAssocID="{4FEFDD05-737E-41E2-B0D3-9AE48ADA8974}" presName="sibTrans" presStyleCnt="0"/>
      <dgm:spPr/>
    </dgm:pt>
    <dgm:pt modelId="{B65CB17B-414E-4C56-BB7D-49B0302B0945}" type="pres">
      <dgm:prSet presAssocID="{92D10FF1-2A71-45E9-BDDA-38FDC260D641}" presName="compNode" presStyleCnt="0"/>
      <dgm:spPr/>
    </dgm:pt>
    <dgm:pt modelId="{B31AF553-0D7A-4FA2-939D-EEC3E3F73222}" type="pres">
      <dgm:prSet presAssocID="{92D10FF1-2A71-45E9-BDDA-38FDC260D641}" presName="bgRect" presStyleLbl="bgShp" presStyleIdx="2" presStyleCnt="3"/>
      <dgm:spPr/>
    </dgm:pt>
    <dgm:pt modelId="{9D2E730C-5F05-4DDB-A958-903D867E0473}" type="pres">
      <dgm:prSet presAssocID="{92D10FF1-2A71-45E9-BDDA-38FDC260D64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46BD299-152A-445B-85B1-B434D9577534}" type="pres">
      <dgm:prSet presAssocID="{92D10FF1-2A71-45E9-BDDA-38FDC260D641}" presName="spaceRect" presStyleCnt="0"/>
      <dgm:spPr/>
    </dgm:pt>
    <dgm:pt modelId="{E1A8E6A7-AF51-40E4-A67D-34CEB0AF063C}" type="pres">
      <dgm:prSet presAssocID="{92D10FF1-2A71-45E9-BDDA-38FDC260D64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0C0D711-A222-450B-B97F-DE33340855D5}" type="presOf" srcId="{92D10FF1-2A71-45E9-BDDA-38FDC260D641}" destId="{E1A8E6A7-AF51-40E4-A67D-34CEB0AF063C}" srcOrd="0" destOrd="0" presId="urn:microsoft.com/office/officeart/2018/2/layout/IconVerticalSolidList"/>
    <dgm:cxn modelId="{36F2B263-D977-4D59-98BB-7F36DDE34FFC}" type="presOf" srcId="{B62CC8A7-BF8E-4F6F-A4F9-EF451B50D87D}" destId="{857BE200-2C0B-4D9F-8D65-1E526BE22F0C}" srcOrd="0" destOrd="0" presId="urn:microsoft.com/office/officeart/2018/2/layout/IconVerticalSolidList"/>
    <dgm:cxn modelId="{F4AD0966-33F1-4910-9D11-87BEA21C1EAF}" type="presOf" srcId="{34E732E9-863B-4855-B41D-77393D8E90E8}" destId="{AFF40B8B-A5AF-4D66-8534-8623BB029A0B}" srcOrd="0" destOrd="0" presId="urn:microsoft.com/office/officeart/2018/2/layout/IconVerticalSolidList"/>
    <dgm:cxn modelId="{6544D094-20B7-4A50-85A2-2C3F3FDDA969}" type="presOf" srcId="{47BFC232-50B9-415B-9B11-AA335DA523A2}" destId="{FD4F420F-B304-415A-BE28-35B077C3C170}" srcOrd="0" destOrd="0" presId="urn:microsoft.com/office/officeart/2018/2/layout/IconVerticalSolidList"/>
    <dgm:cxn modelId="{A574AEA0-5AB8-42CE-BB9E-E5C79AC778AD}" srcId="{47BFC232-50B9-415B-9B11-AA335DA523A2}" destId="{92D10FF1-2A71-45E9-BDDA-38FDC260D641}" srcOrd="2" destOrd="0" parTransId="{E49811B0-A3BA-4842-836C-71B142406EB5}" sibTransId="{828CC5EB-6107-4CAE-834A-2087FC66FB9F}"/>
    <dgm:cxn modelId="{C00CFBB8-04B7-40C7-9AD8-14FF1C5B3A33}" srcId="{47BFC232-50B9-415B-9B11-AA335DA523A2}" destId="{34E732E9-863B-4855-B41D-77393D8E90E8}" srcOrd="1" destOrd="0" parTransId="{6447778F-22B5-43FB-B99C-B4FFC7CF9202}" sibTransId="{4FEFDD05-737E-41E2-B0D3-9AE48ADA8974}"/>
    <dgm:cxn modelId="{85AFD4F4-251D-4E71-9100-6C6D1D6EED9F}" srcId="{47BFC232-50B9-415B-9B11-AA335DA523A2}" destId="{B62CC8A7-BF8E-4F6F-A4F9-EF451B50D87D}" srcOrd="0" destOrd="0" parTransId="{8D2E2C2C-D47F-442A-8554-ABA9E0D802A7}" sibTransId="{FD404D72-9849-4068-B114-8A55FC94A80D}"/>
    <dgm:cxn modelId="{3C29707B-DBA4-4D4C-BA81-771C58F65F7C}" type="presParOf" srcId="{FD4F420F-B304-415A-BE28-35B077C3C170}" destId="{37D2CFEB-8EC4-4E0F-8AD4-FCDD3C8ECBFB}" srcOrd="0" destOrd="0" presId="urn:microsoft.com/office/officeart/2018/2/layout/IconVerticalSolidList"/>
    <dgm:cxn modelId="{36FF3582-563B-4E95-8D50-1C101195568C}" type="presParOf" srcId="{37D2CFEB-8EC4-4E0F-8AD4-FCDD3C8ECBFB}" destId="{AEF8E82E-6985-4591-BACC-B2DBED7CAA9E}" srcOrd="0" destOrd="0" presId="urn:microsoft.com/office/officeart/2018/2/layout/IconVerticalSolidList"/>
    <dgm:cxn modelId="{476C464A-8B35-445E-B140-046FDAA35DD5}" type="presParOf" srcId="{37D2CFEB-8EC4-4E0F-8AD4-FCDD3C8ECBFB}" destId="{1CAE40E1-0B37-4CDB-9B9E-D2BFCE125943}" srcOrd="1" destOrd="0" presId="urn:microsoft.com/office/officeart/2018/2/layout/IconVerticalSolidList"/>
    <dgm:cxn modelId="{1E5A9F87-34C2-4BAC-BE53-130AC25EBA3F}" type="presParOf" srcId="{37D2CFEB-8EC4-4E0F-8AD4-FCDD3C8ECBFB}" destId="{BF1D405E-E27F-42A9-912F-683EBABC0463}" srcOrd="2" destOrd="0" presId="urn:microsoft.com/office/officeart/2018/2/layout/IconVerticalSolidList"/>
    <dgm:cxn modelId="{25AFB25F-B575-44AC-9399-88603656C7F1}" type="presParOf" srcId="{37D2CFEB-8EC4-4E0F-8AD4-FCDD3C8ECBFB}" destId="{857BE200-2C0B-4D9F-8D65-1E526BE22F0C}" srcOrd="3" destOrd="0" presId="urn:microsoft.com/office/officeart/2018/2/layout/IconVerticalSolidList"/>
    <dgm:cxn modelId="{4A69DE71-9E10-47CC-8320-E93C2AFC7643}" type="presParOf" srcId="{FD4F420F-B304-415A-BE28-35B077C3C170}" destId="{FC996F08-C7F0-49E6-896C-62E8E5FF443D}" srcOrd="1" destOrd="0" presId="urn:microsoft.com/office/officeart/2018/2/layout/IconVerticalSolidList"/>
    <dgm:cxn modelId="{18EAB4CF-4735-47C7-86D9-83474E47B7BE}" type="presParOf" srcId="{FD4F420F-B304-415A-BE28-35B077C3C170}" destId="{84B83579-E1D6-44FC-A388-676C716E83FD}" srcOrd="2" destOrd="0" presId="urn:microsoft.com/office/officeart/2018/2/layout/IconVerticalSolidList"/>
    <dgm:cxn modelId="{42321C7E-5A04-4AAB-8FD6-3BE6E61EF647}" type="presParOf" srcId="{84B83579-E1D6-44FC-A388-676C716E83FD}" destId="{36D427C6-F4EA-4D72-A27D-0BD0C35DB6E8}" srcOrd="0" destOrd="0" presId="urn:microsoft.com/office/officeart/2018/2/layout/IconVerticalSolidList"/>
    <dgm:cxn modelId="{453AF40F-58E3-4482-8260-5055B570B890}" type="presParOf" srcId="{84B83579-E1D6-44FC-A388-676C716E83FD}" destId="{C204454D-4C64-4ED9-80AA-4BC35A246749}" srcOrd="1" destOrd="0" presId="urn:microsoft.com/office/officeart/2018/2/layout/IconVerticalSolidList"/>
    <dgm:cxn modelId="{8558E245-5B56-4763-B5DA-42F1674AFA52}" type="presParOf" srcId="{84B83579-E1D6-44FC-A388-676C716E83FD}" destId="{024184B0-8E8E-4533-9964-1AD87777CC1F}" srcOrd="2" destOrd="0" presId="urn:microsoft.com/office/officeart/2018/2/layout/IconVerticalSolidList"/>
    <dgm:cxn modelId="{EEEBB37F-A449-4196-B1A2-C972C787A0E7}" type="presParOf" srcId="{84B83579-E1D6-44FC-A388-676C716E83FD}" destId="{AFF40B8B-A5AF-4D66-8534-8623BB029A0B}" srcOrd="3" destOrd="0" presId="urn:microsoft.com/office/officeart/2018/2/layout/IconVerticalSolidList"/>
    <dgm:cxn modelId="{2DFB7EEF-5BD0-4BF5-B0A2-C44A13870BF2}" type="presParOf" srcId="{FD4F420F-B304-415A-BE28-35B077C3C170}" destId="{590ABFEB-847D-4D97-9039-08CB01108081}" srcOrd="3" destOrd="0" presId="urn:microsoft.com/office/officeart/2018/2/layout/IconVerticalSolidList"/>
    <dgm:cxn modelId="{77ECF87A-8513-4820-8C9F-ACA145A19288}" type="presParOf" srcId="{FD4F420F-B304-415A-BE28-35B077C3C170}" destId="{B65CB17B-414E-4C56-BB7D-49B0302B0945}" srcOrd="4" destOrd="0" presId="urn:microsoft.com/office/officeart/2018/2/layout/IconVerticalSolidList"/>
    <dgm:cxn modelId="{CBCEA0DB-E284-44C5-A189-7B75D91B2A64}" type="presParOf" srcId="{B65CB17B-414E-4C56-BB7D-49B0302B0945}" destId="{B31AF553-0D7A-4FA2-939D-EEC3E3F73222}" srcOrd="0" destOrd="0" presId="urn:microsoft.com/office/officeart/2018/2/layout/IconVerticalSolidList"/>
    <dgm:cxn modelId="{9EE93B80-5F48-465D-96AF-6CDD70B699FE}" type="presParOf" srcId="{B65CB17B-414E-4C56-BB7D-49B0302B0945}" destId="{9D2E730C-5F05-4DDB-A958-903D867E0473}" srcOrd="1" destOrd="0" presId="urn:microsoft.com/office/officeart/2018/2/layout/IconVerticalSolidList"/>
    <dgm:cxn modelId="{6D3F40CE-D45A-48C7-BCD2-F1A694A7DA9F}" type="presParOf" srcId="{B65CB17B-414E-4C56-BB7D-49B0302B0945}" destId="{146BD299-152A-445B-85B1-B434D9577534}" srcOrd="2" destOrd="0" presId="urn:microsoft.com/office/officeart/2018/2/layout/IconVerticalSolidList"/>
    <dgm:cxn modelId="{7A9AEFE3-21C6-43A3-9DAB-7C366C4AD737}" type="presParOf" srcId="{B65CB17B-414E-4C56-BB7D-49B0302B0945}" destId="{E1A8E6A7-AF51-40E4-A67D-34CEB0AF063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80238-1B0D-4C56-94B9-0C82F9C7F0B9}">
      <dsp:nvSpPr>
        <dsp:cNvPr id="0" name=""/>
        <dsp:cNvSpPr/>
      </dsp:nvSpPr>
      <dsp:spPr>
        <a:xfrm>
          <a:off x="1061437" y="621448"/>
          <a:ext cx="1141382" cy="11413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664C7D-FFFA-43A1-9072-C35B628E7750}">
      <dsp:nvSpPr>
        <dsp:cNvPr id="0" name=""/>
        <dsp:cNvSpPr/>
      </dsp:nvSpPr>
      <dsp:spPr>
        <a:xfrm>
          <a:off x="1582" y="1889677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kern="1200"/>
            <a:t>Review of relevant patient history</a:t>
          </a:r>
        </a:p>
      </dsp:txBody>
      <dsp:txXfrm>
        <a:off x="1582" y="1889677"/>
        <a:ext cx="3261093" cy="489164"/>
      </dsp:txXfrm>
    </dsp:sp>
    <dsp:sp modelId="{FB0CF18A-B620-40D2-B677-00A73BD94E62}">
      <dsp:nvSpPr>
        <dsp:cNvPr id="0" name=""/>
        <dsp:cNvSpPr/>
      </dsp:nvSpPr>
      <dsp:spPr>
        <a:xfrm>
          <a:off x="1582" y="2437839"/>
          <a:ext cx="3261093" cy="1133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PMH (risks - major cardiopulmonary disease, OSA, obesity)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Sedation and anesthetic history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Medications and allergies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Last oral intake</a:t>
          </a:r>
        </a:p>
      </dsp:txBody>
      <dsp:txXfrm>
        <a:off x="1582" y="2437839"/>
        <a:ext cx="3261093" cy="1133517"/>
      </dsp:txXfrm>
    </dsp:sp>
    <dsp:sp modelId="{8AA47D50-81F4-472D-AA97-7AC0E2998C17}">
      <dsp:nvSpPr>
        <dsp:cNvPr id="0" name=""/>
        <dsp:cNvSpPr/>
      </dsp:nvSpPr>
      <dsp:spPr>
        <a:xfrm>
          <a:off x="4893223" y="621448"/>
          <a:ext cx="1141382" cy="11413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D4EF67-1143-484F-ACE6-2F223FDD409F}">
      <dsp:nvSpPr>
        <dsp:cNvPr id="0" name=""/>
        <dsp:cNvSpPr/>
      </dsp:nvSpPr>
      <dsp:spPr>
        <a:xfrm>
          <a:off x="3833367" y="1889677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kern="1200"/>
            <a:t>Focused physical exam (heart, lungs, airway)</a:t>
          </a:r>
        </a:p>
      </dsp:txBody>
      <dsp:txXfrm>
        <a:off x="3833367" y="1889677"/>
        <a:ext cx="3261093" cy="489164"/>
      </dsp:txXfrm>
    </dsp:sp>
    <dsp:sp modelId="{F5B17317-0442-46BC-B116-232D7A73C4C0}">
      <dsp:nvSpPr>
        <dsp:cNvPr id="0" name=""/>
        <dsp:cNvSpPr/>
      </dsp:nvSpPr>
      <dsp:spPr>
        <a:xfrm>
          <a:off x="3833367" y="2437839"/>
          <a:ext cx="3261093" cy="1133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Airway exam - Mallampati Class, mouth opening, neck movement, mandibular protrusion test</a:t>
          </a:r>
        </a:p>
      </dsp:txBody>
      <dsp:txXfrm>
        <a:off x="3833367" y="2437839"/>
        <a:ext cx="3261093" cy="1133517"/>
      </dsp:txXfrm>
    </dsp:sp>
    <dsp:sp modelId="{B91EFE76-6737-4E79-819F-9ACE6D84CBEB}">
      <dsp:nvSpPr>
        <dsp:cNvPr id="0" name=""/>
        <dsp:cNvSpPr/>
      </dsp:nvSpPr>
      <dsp:spPr>
        <a:xfrm>
          <a:off x="8725008" y="621448"/>
          <a:ext cx="1141382" cy="11413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32C4E1-1B5D-4DEA-855D-1CC0D2110DB1}">
      <dsp:nvSpPr>
        <dsp:cNvPr id="0" name=""/>
        <dsp:cNvSpPr/>
      </dsp:nvSpPr>
      <dsp:spPr>
        <a:xfrm>
          <a:off x="7665152" y="1889677"/>
          <a:ext cx="3261093" cy="48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700" kern="1200"/>
            <a:t>Laboratory testing based on patient condition</a:t>
          </a:r>
        </a:p>
      </dsp:txBody>
      <dsp:txXfrm>
        <a:off x="7665152" y="1889677"/>
        <a:ext cx="3261093" cy="489164"/>
      </dsp:txXfrm>
    </dsp:sp>
    <dsp:sp modelId="{F732EC9A-A15C-4A7B-AF09-B5D08958BB2D}">
      <dsp:nvSpPr>
        <dsp:cNvPr id="0" name=""/>
        <dsp:cNvSpPr/>
      </dsp:nvSpPr>
      <dsp:spPr>
        <a:xfrm>
          <a:off x="7665152" y="2437839"/>
          <a:ext cx="3261093" cy="1133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041D1-F865-4A63-B107-9874D1B5CBFB}">
      <dsp:nvSpPr>
        <dsp:cNvPr id="0" name=""/>
        <dsp:cNvSpPr/>
      </dsp:nvSpPr>
      <dsp:spPr>
        <a:xfrm>
          <a:off x="2173131" y="0"/>
          <a:ext cx="1510523" cy="147167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54B75B-FBF0-4C39-8876-C1A472EE5115}">
      <dsp:nvSpPr>
        <dsp:cNvPr id="0" name=""/>
        <dsp:cNvSpPr/>
      </dsp:nvSpPr>
      <dsp:spPr>
        <a:xfrm>
          <a:off x="770502" y="1647331"/>
          <a:ext cx="4315781" cy="630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Moderate sedation</a:t>
          </a:r>
        </a:p>
      </dsp:txBody>
      <dsp:txXfrm>
        <a:off x="770502" y="1647331"/>
        <a:ext cx="4315781" cy="630718"/>
      </dsp:txXfrm>
    </dsp:sp>
    <dsp:sp modelId="{FEC80E11-87E0-48FF-BCC8-5E0BE9EBA616}">
      <dsp:nvSpPr>
        <dsp:cNvPr id="0" name=""/>
        <dsp:cNvSpPr/>
      </dsp:nvSpPr>
      <dsp:spPr>
        <a:xfrm>
          <a:off x="770502" y="2359749"/>
          <a:ext cx="4315781" cy="1833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Designated individual for patient monitoring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May assist with minor interruptible tasks if patient is stable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This individual is separate from the proceduralist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BLS personnel present in the room, ACLS personnel available within 5 minutes</a:t>
          </a:r>
        </a:p>
      </dsp:txBody>
      <dsp:txXfrm>
        <a:off x="770502" y="2359749"/>
        <a:ext cx="4315781" cy="1833055"/>
      </dsp:txXfrm>
    </dsp:sp>
    <dsp:sp modelId="{E3D535A5-E10F-47DC-B1EE-84C3CD17472F}">
      <dsp:nvSpPr>
        <dsp:cNvPr id="0" name=""/>
        <dsp:cNvSpPr/>
      </dsp:nvSpPr>
      <dsp:spPr>
        <a:xfrm>
          <a:off x="7244174" y="0"/>
          <a:ext cx="1510523" cy="147167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DA4790-9862-4B42-BBBC-550BA448F44C}">
      <dsp:nvSpPr>
        <dsp:cNvPr id="0" name=""/>
        <dsp:cNvSpPr/>
      </dsp:nvSpPr>
      <dsp:spPr>
        <a:xfrm>
          <a:off x="5841545" y="1647331"/>
          <a:ext cx="4315781" cy="630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Deep sedation</a:t>
          </a:r>
        </a:p>
      </dsp:txBody>
      <dsp:txXfrm>
        <a:off x="5841545" y="1647331"/>
        <a:ext cx="4315781" cy="630718"/>
      </dsp:txXfrm>
    </dsp:sp>
    <dsp:sp modelId="{83386BB1-75D9-4A61-9EA0-8AB571E2DD47}">
      <dsp:nvSpPr>
        <dsp:cNvPr id="0" name=""/>
        <dsp:cNvSpPr/>
      </dsp:nvSpPr>
      <dsp:spPr>
        <a:xfrm>
          <a:off x="5841545" y="2359749"/>
          <a:ext cx="4315781" cy="1833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Designated individual for patient monitoring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May not assist with minor interruptible tasks if patient is stable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ACLS personnel present in the room</a:t>
          </a:r>
        </a:p>
      </dsp:txBody>
      <dsp:txXfrm>
        <a:off x="5841545" y="2359749"/>
        <a:ext cx="4315781" cy="18330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EDB1C-C9B4-B048-B80E-03ED9BAC980F}">
      <dsp:nvSpPr>
        <dsp:cNvPr id="0" name=""/>
        <dsp:cNvSpPr/>
      </dsp:nvSpPr>
      <dsp:spPr>
        <a:xfrm>
          <a:off x="0" y="372902"/>
          <a:ext cx="10927829" cy="182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Suction, airway equipment, oxygen delivery system (give prn)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Should have ability to provide positive pressure ventilation (AMBU)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IV access, resuscitative medications, and pharmacological antagonists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Defibrillator available for patients with cardiovascular risk</a:t>
          </a:r>
        </a:p>
      </dsp:txBody>
      <dsp:txXfrm>
        <a:off x="0" y="372902"/>
        <a:ext cx="10927829" cy="1827000"/>
      </dsp:txXfrm>
    </dsp:sp>
    <dsp:sp modelId="{577FAE3F-AAA1-684C-BB02-FC652DCB1846}">
      <dsp:nvSpPr>
        <dsp:cNvPr id="0" name=""/>
        <dsp:cNvSpPr/>
      </dsp:nvSpPr>
      <dsp:spPr>
        <a:xfrm>
          <a:off x="546391" y="77702"/>
          <a:ext cx="7649480" cy="5903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Moderate Sedation</a:t>
          </a:r>
        </a:p>
      </dsp:txBody>
      <dsp:txXfrm>
        <a:off x="575212" y="106523"/>
        <a:ext cx="7591838" cy="532757"/>
      </dsp:txXfrm>
    </dsp:sp>
    <dsp:sp modelId="{33DEDAF3-34DB-964E-8A57-797D584040DC}">
      <dsp:nvSpPr>
        <dsp:cNvPr id="0" name=""/>
        <dsp:cNvSpPr/>
      </dsp:nvSpPr>
      <dsp:spPr>
        <a:xfrm>
          <a:off x="0" y="2603102"/>
          <a:ext cx="10927829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All of the above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Oxygen given to all patients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Defibrillator immediately available for all patients</a:t>
          </a:r>
        </a:p>
      </dsp:txBody>
      <dsp:txXfrm>
        <a:off x="0" y="2603102"/>
        <a:ext cx="10927829" cy="1512000"/>
      </dsp:txXfrm>
    </dsp:sp>
    <dsp:sp modelId="{2856C6D3-CE52-BF49-AEEB-A48179DE53E3}">
      <dsp:nvSpPr>
        <dsp:cNvPr id="0" name=""/>
        <dsp:cNvSpPr/>
      </dsp:nvSpPr>
      <dsp:spPr>
        <a:xfrm>
          <a:off x="546391" y="2307902"/>
          <a:ext cx="7649480" cy="59039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Deep Sedation</a:t>
          </a:r>
        </a:p>
      </dsp:txBody>
      <dsp:txXfrm>
        <a:off x="575212" y="2336723"/>
        <a:ext cx="7591838" cy="5327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429494-345D-1A44-8769-8698C8166E78}">
      <dsp:nvSpPr>
        <dsp:cNvPr id="0" name=""/>
        <dsp:cNvSpPr/>
      </dsp:nvSpPr>
      <dsp:spPr>
        <a:xfrm rot="5400000">
          <a:off x="6612835" y="-2474243"/>
          <a:ext cx="1636176" cy="699381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Propofol, Ketamine, Etomidate</a:t>
          </a:r>
        </a:p>
      </dsp:txBody>
      <dsp:txXfrm rot="-5400000">
        <a:off x="3934018" y="284446"/>
        <a:ext cx="6913938" cy="1476432"/>
      </dsp:txXfrm>
    </dsp:sp>
    <dsp:sp modelId="{114B8675-50B7-794B-B8F7-3CBD6A68BFD9}">
      <dsp:nvSpPr>
        <dsp:cNvPr id="0" name=""/>
        <dsp:cNvSpPr/>
      </dsp:nvSpPr>
      <dsp:spPr>
        <a:xfrm>
          <a:off x="0" y="51"/>
          <a:ext cx="3934018" cy="20452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Additional agents for sedation – use with caution</a:t>
          </a:r>
        </a:p>
      </dsp:txBody>
      <dsp:txXfrm>
        <a:off x="99839" y="99890"/>
        <a:ext cx="3734340" cy="1845542"/>
      </dsp:txXfrm>
    </dsp:sp>
    <dsp:sp modelId="{8627D977-1959-7D46-8372-5DDCC69798C3}">
      <dsp:nvSpPr>
        <dsp:cNvPr id="0" name=""/>
        <dsp:cNvSpPr/>
      </dsp:nvSpPr>
      <dsp:spPr>
        <a:xfrm rot="5400000">
          <a:off x="6612835" y="-326761"/>
          <a:ext cx="1636176" cy="6993810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/>
            <a:t>Clinicians must have ability to rescue from unintended general anesthesia </a:t>
          </a:r>
        </a:p>
      </dsp:txBody>
      <dsp:txXfrm rot="-5400000">
        <a:off x="3934018" y="2431928"/>
        <a:ext cx="6913938" cy="1476432"/>
      </dsp:txXfrm>
    </dsp:sp>
    <dsp:sp modelId="{C7EB25D8-C4C2-B940-887D-77253C77DA6C}">
      <dsp:nvSpPr>
        <dsp:cNvPr id="0" name=""/>
        <dsp:cNvSpPr/>
      </dsp:nvSpPr>
      <dsp:spPr>
        <a:xfrm>
          <a:off x="0" y="2147533"/>
          <a:ext cx="3934018" cy="20452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These agents have risk of inducing general anesthesia</a:t>
          </a:r>
        </a:p>
      </dsp:txBody>
      <dsp:txXfrm>
        <a:off x="99839" y="2247372"/>
        <a:ext cx="3734340" cy="18455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3325A-44BE-4708-B65E-EFB94991170B}">
      <dsp:nvSpPr>
        <dsp:cNvPr id="0" name=""/>
        <dsp:cNvSpPr/>
      </dsp:nvSpPr>
      <dsp:spPr>
        <a:xfrm>
          <a:off x="718664" y="453902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A5660E-82BC-41B1-911E-AC25D01FF7F5}">
      <dsp:nvSpPr>
        <dsp:cNvPr id="0" name=""/>
        <dsp:cNvSpPr/>
      </dsp:nvSpPr>
      <dsp:spPr>
        <a:xfrm>
          <a:off x="1135476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78585E-493A-45DF-9633-79CF50C41D52}">
      <dsp:nvSpPr>
        <dsp:cNvPr id="0" name=""/>
        <dsp:cNvSpPr/>
      </dsp:nvSpPr>
      <dsp:spPr>
        <a:xfrm>
          <a:off x="93445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Observation until cardiorespiratory stability</a:t>
          </a:r>
        </a:p>
      </dsp:txBody>
      <dsp:txXfrm>
        <a:off x="93445" y="3018902"/>
        <a:ext cx="3206250" cy="720000"/>
      </dsp:txXfrm>
    </dsp:sp>
    <dsp:sp modelId="{54312F57-653E-418F-81DC-ED2103ADA4BA}">
      <dsp:nvSpPr>
        <dsp:cNvPr id="0" name=""/>
        <dsp:cNvSpPr/>
      </dsp:nvSpPr>
      <dsp:spPr>
        <a:xfrm>
          <a:off x="4486008" y="453902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5F4729-3EAB-4A9F-8287-F40F11ED12E1}">
      <dsp:nvSpPr>
        <dsp:cNvPr id="0" name=""/>
        <dsp:cNvSpPr/>
      </dsp:nvSpPr>
      <dsp:spPr>
        <a:xfrm>
          <a:off x="4902820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3F326-6FEF-4E2B-8BD7-AD0497046A29}">
      <dsp:nvSpPr>
        <dsp:cNvPr id="0" name=""/>
        <dsp:cNvSpPr/>
      </dsp:nvSpPr>
      <dsp:spPr>
        <a:xfrm>
          <a:off x="3860789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Monitoring oxygenation until no risk of hypoxemia</a:t>
          </a:r>
        </a:p>
      </dsp:txBody>
      <dsp:txXfrm>
        <a:off x="3860789" y="3018902"/>
        <a:ext cx="3206250" cy="720000"/>
      </dsp:txXfrm>
    </dsp:sp>
    <dsp:sp modelId="{D708166B-32EA-4A59-829A-C0B89E4FD53E}">
      <dsp:nvSpPr>
        <dsp:cNvPr id="0" name=""/>
        <dsp:cNvSpPr/>
      </dsp:nvSpPr>
      <dsp:spPr>
        <a:xfrm>
          <a:off x="8253352" y="453902"/>
          <a:ext cx="1955812" cy="1955812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8F43F-43D4-4A53-A946-C12B11CD9E17}">
      <dsp:nvSpPr>
        <dsp:cNvPr id="0" name=""/>
        <dsp:cNvSpPr/>
      </dsp:nvSpPr>
      <dsp:spPr>
        <a:xfrm>
          <a:off x="8670164" y="870715"/>
          <a:ext cx="1122187" cy="11221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945726-8554-45F0-94B8-4565305F54C4}">
      <dsp:nvSpPr>
        <dsp:cNvPr id="0" name=""/>
        <dsp:cNvSpPr/>
      </dsp:nvSpPr>
      <dsp:spPr>
        <a:xfrm>
          <a:off x="7628133" y="3018902"/>
          <a:ext cx="32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Predetermined discharge criteria to prevent post-sedation complications</a:t>
          </a:r>
        </a:p>
      </dsp:txBody>
      <dsp:txXfrm>
        <a:off x="7628133" y="3018902"/>
        <a:ext cx="3206250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CCDAB-A915-1940-893F-BB64AD6AD4FD}">
      <dsp:nvSpPr>
        <dsp:cNvPr id="0" name=""/>
        <dsp:cNvSpPr/>
      </dsp:nvSpPr>
      <dsp:spPr>
        <a:xfrm>
          <a:off x="0" y="342122"/>
          <a:ext cx="10927829" cy="1209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33248" rIns="84812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Severe underlying cardiopulmonary disease or airway anomalies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Procedure with risk of severe cardiopulmonary compromise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Procedures needing complete unresponsiveness</a:t>
          </a:r>
        </a:p>
      </dsp:txBody>
      <dsp:txXfrm>
        <a:off x="0" y="342122"/>
        <a:ext cx="10927829" cy="1209599"/>
      </dsp:txXfrm>
    </dsp:sp>
    <dsp:sp modelId="{5D62687A-F371-214D-A8A9-F157C75CA79F}">
      <dsp:nvSpPr>
        <dsp:cNvPr id="0" name=""/>
        <dsp:cNvSpPr/>
      </dsp:nvSpPr>
      <dsp:spPr>
        <a:xfrm>
          <a:off x="546391" y="105962"/>
          <a:ext cx="764948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Consultation with specialists for high-risk patients</a:t>
          </a:r>
        </a:p>
      </dsp:txBody>
      <dsp:txXfrm>
        <a:off x="569448" y="129019"/>
        <a:ext cx="7603366" cy="426206"/>
      </dsp:txXfrm>
    </dsp:sp>
    <dsp:sp modelId="{F39918B4-8414-A24D-995B-39BAC1C52B3E}">
      <dsp:nvSpPr>
        <dsp:cNvPr id="0" name=""/>
        <dsp:cNvSpPr/>
      </dsp:nvSpPr>
      <dsp:spPr>
        <a:xfrm>
          <a:off x="0" y="1874282"/>
          <a:ext cx="10927829" cy="12095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33248" rIns="84812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Airway obstruction – have equipment available and plan ahead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Aspiration – turn patient to side, suction, intubate and bronchoscopy prn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No prophylactic antibiotics or steroid treatment</a:t>
          </a:r>
        </a:p>
      </dsp:txBody>
      <dsp:txXfrm>
        <a:off x="0" y="1874282"/>
        <a:ext cx="10927829" cy="1209599"/>
      </dsp:txXfrm>
    </dsp:sp>
    <dsp:sp modelId="{EC01B63C-E250-2E4E-B783-F9D2D69B4784}">
      <dsp:nvSpPr>
        <dsp:cNvPr id="0" name=""/>
        <dsp:cNvSpPr/>
      </dsp:nvSpPr>
      <dsp:spPr>
        <a:xfrm>
          <a:off x="546391" y="1638122"/>
          <a:ext cx="7649480" cy="4723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Immediate intervention for airway obstruction or aspiration</a:t>
          </a:r>
        </a:p>
      </dsp:txBody>
      <dsp:txXfrm>
        <a:off x="569448" y="1661179"/>
        <a:ext cx="7603366" cy="426206"/>
      </dsp:txXfrm>
    </dsp:sp>
    <dsp:sp modelId="{88F0542C-456F-304C-BAE9-BD60669D5498}">
      <dsp:nvSpPr>
        <dsp:cNvPr id="0" name=""/>
        <dsp:cNvSpPr/>
      </dsp:nvSpPr>
      <dsp:spPr>
        <a:xfrm>
          <a:off x="0" y="3406442"/>
          <a:ext cx="10927829" cy="6803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33248" rIns="84812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Consult appropriate specialists</a:t>
          </a:r>
        </a:p>
      </dsp:txBody>
      <dsp:txXfrm>
        <a:off x="0" y="3406442"/>
        <a:ext cx="10927829" cy="680399"/>
      </dsp:txXfrm>
    </dsp:sp>
    <dsp:sp modelId="{981F2EF1-81F2-114A-B61F-195C7762D388}">
      <dsp:nvSpPr>
        <dsp:cNvPr id="0" name=""/>
        <dsp:cNvSpPr/>
      </dsp:nvSpPr>
      <dsp:spPr>
        <a:xfrm>
          <a:off x="546391" y="3170282"/>
          <a:ext cx="7649480" cy="4723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Risk mitigation in cases of severe underlying medical conditions</a:t>
          </a:r>
        </a:p>
      </dsp:txBody>
      <dsp:txXfrm>
        <a:off x="569448" y="3193339"/>
        <a:ext cx="7603366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F8E82E-6985-4591-BACC-B2DBED7CAA9E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AE40E1-0B37-4CDB-9B9E-D2BFCE125943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BE200-2C0B-4D9F-8D65-1E526BE22F0C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Emphasis on patient safety through comprehensive monitoring</a:t>
          </a:r>
        </a:p>
      </dsp:txBody>
      <dsp:txXfrm>
        <a:off x="1819120" y="673"/>
        <a:ext cx="4545103" cy="1574995"/>
      </dsp:txXfrm>
    </dsp:sp>
    <dsp:sp modelId="{36D427C6-F4EA-4D72-A27D-0BD0C35DB6E8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04454D-4C64-4ED9-80AA-4BC35A246749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40B8B-A5AF-4D66-8534-8623BB029A0B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Preparation for emergencies with appropriate personnel and equipment</a:t>
          </a:r>
        </a:p>
      </dsp:txBody>
      <dsp:txXfrm>
        <a:off x="1819120" y="1969418"/>
        <a:ext cx="4545103" cy="1574995"/>
      </dsp:txXfrm>
    </dsp:sp>
    <dsp:sp modelId="{B31AF553-0D7A-4FA2-939D-EEC3E3F73222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2E730C-5F05-4DDB-A958-903D867E0473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8E6A7-AF51-40E4-A67D-34CEB0AF063C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Individualized care and recovery criteria for all sedation levels</a:t>
          </a:r>
        </a:p>
      </dsp:txBody>
      <dsp:txXfrm>
        <a:off x="1819120" y="3938162"/>
        <a:ext cx="4545103" cy="1574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2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7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9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4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3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2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2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08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A8DB5-0D3A-4F46-9DEE-39825DFB388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B0769-6129-EB43-9DC3-E02B9485FA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367587-252F-1939-A6A7-0CF7A8203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Procedural Sedation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FD966-7620-5114-6E84-6A58CBE32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 lnSpcReduction="10000"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Christopher Aiudi, MD, PharmD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Department of Anesthesia</a:t>
            </a:r>
          </a:p>
          <a:p>
            <a:pPr algn="r"/>
            <a:r>
              <a:rPr lang="en-US" dirty="0">
                <a:solidFill>
                  <a:srgbClr val="FFFFFF"/>
                </a:solidFill>
              </a:rPr>
              <a:t>Lowell General Hospital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7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B36D3-4D62-A7BE-63AE-D39C8B51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Pharmacological Agents (moderate sedation)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791E3-2A91-7667-CE68-0333578F5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1900"/>
              <a:t>Agents for sedation</a:t>
            </a:r>
          </a:p>
          <a:p>
            <a:pPr lvl="1"/>
            <a:r>
              <a:rPr lang="en-US" sz="1900"/>
              <a:t>Sedatives – decrease anxiety, creates somnolence</a:t>
            </a:r>
          </a:p>
          <a:p>
            <a:pPr lvl="2"/>
            <a:r>
              <a:rPr lang="en-US" sz="1900"/>
              <a:t>Benzodiazepines (BZD) – midazolam (typical dose 0.5-1 mg at a time)</a:t>
            </a:r>
          </a:p>
          <a:p>
            <a:pPr lvl="1"/>
            <a:r>
              <a:rPr lang="en-US" sz="1900"/>
              <a:t>Narcotics – pain relief</a:t>
            </a:r>
          </a:p>
          <a:p>
            <a:pPr lvl="2"/>
            <a:r>
              <a:rPr lang="en-US" sz="1900"/>
              <a:t>Fentanyl (typical dose 25-50 mcg at a time)</a:t>
            </a:r>
          </a:p>
          <a:p>
            <a:r>
              <a:rPr lang="en-US" sz="1900"/>
              <a:t>Reversal Agents: important to have immediately available </a:t>
            </a:r>
          </a:p>
          <a:p>
            <a:pPr lvl="1"/>
            <a:r>
              <a:rPr lang="en-US" sz="1900"/>
              <a:t>Sedative reversal</a:t>
            </a:r>
          </a:p>
          <a:p>
            <a:pPr lvl="2"/>
            <a:r>
              <a:rPr lang="en-US" sz="1900"/>
              <a:t>Flumazenil: Benzodiazepine reversal (typical dose 0.2 mg)</a:t>
            </a:r>
          </a:p>
          <a:p>
            <a:pPr lvl="3"/>
            <a:r>
              <a:rPr lang="en-US" sz="1900"/>
              <a:t>Used to reverse acute BZD given. Caution if on chronic BZD (seizure risk)</a:t>
            </a:r>
          </a:p>
          <a:p>
            <a:pPr lvl="1"/>
            <a:r>
              <a:rPr lang="en-US" sz="1900"/>
              <a:t>Narcotic reversal</a:t>
            </a:r>
          </a:p>
          <a:p>
            <a:pPr lvl="2"/>
            <a:r>
              <a:rPr lang="en-US" sz="1900"/>
              <a:t>Naloxone: Opioid reversal (typical dose 40-400 mcg)</a:t>
            </a:r>
          </a:p>
        </p:txBody>
      </p:sp>
    </p:spTree>
    <p:extLst>
      <p:ext uri="{BB962C8B-B14F-4D97-AF65-F5344CB8AC3E}">
        <p14:creationId xmlns:p14="http://schemas.microsoft.com/office/powerpoint/2010/main" val="1674215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80F795-1587-E26D-E4A1-7AF3FAB5A2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79D1FD-37E0-8F7C-8944-7E22CBC8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Pharmacological Agents (deep sedation)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2F99D0-5361-84D2-8F59-84A6D5D62F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1213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1776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142CE7-FB01-6578-6B79-8C820401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Recovery and Discharge Criteria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6BBC45-1455-5AEE-9549-D32BBAFE7A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81206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470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61435-7D0A-1F9A-7E22-EA1B2F97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Special Situations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DDE0136D-F574-EBB6-DF43-9103CABEE8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84070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1991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691C9E-F169-1F5D-D17B-D13C68348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Summary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2FA2B9B6-2E4C-B324-BCBB-CB72F18268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028428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632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3AE18F-E09B-CC0B-C2C7-9A4199AAC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9B1B1-13C3-49AD-DDED-ACB7BD060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3200" dirty="0"/>
              <a:t>Discuss the practice of moderate and deep sedation</a:t>
            </a:r>
          </a:p>
          <a:p>
            <a:r>
              <a:rPr lang="en-US" sz="3200" dirty="0"/>
              <a:t>Preoperative assessment essentials</a:t>
            </a:r>
          </a:p>
          <a:p>
            <a:r>
              <a:rPr lang="en-US" sz="3200" dirty="0"/>
              <a:t>Monitoring practices during sedation</a:t>
            </a:r>
          </a:p>
          <a:p>
            <a:r>
              <a:rPr lang="en-US" sz="3200" dirty="0"/>
              <a:t>Safe administration of sedative medications</a:t>
            </a:r>
          </a:p>
          <a:p>
            <a:r>
              <a:rPr lang="en-US" sz="3200" dirty="0"/>
              <a:t>Discharge criteria for patients</a:t>
            </a:r>
          </a:p>
        </p:txBody>
      </p:sp>
    </p:spTree>
    <p:extLst>
      <p:ext uri="{BB962C8B-B14F-4D97-AF65-F5344CB8AC3E}">
        <p14:creationId xmlns:p14="http://schemas.microsoft.com/office/powerpoint/2010/main" val="2698011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4EBC25-0C3C-2F2F-73CD-EA647590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Levels of Sedation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2C645-27EB-3AE8-47B7-44ED3D52D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622745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i="1" dirty="0"/>
              <a:t>Minimal Sedation</a:t>
            </a:r>
            <a:r>
              <a:rPr lang="en-US" sz="2000" dirty="0"/>
              <a:t>: Anxiolysis</a:t>
            </a:r>
          </a:p>
          <a:p>
            <a:pPr marL="0" indent="0">
              <a:buNone/>
            </a:pPr>
            <a:r>
              <a:rPr lang="en-US" sz="2000" i="1" dirty="0">
                <a:highlight>
                  <a:srgbClr val="FFFF00"/>
                </a:highlight>
              </a:rPr>
              <a:t>Moderate Sedation</a:t>
            </a:r>
            <a:r>
              <a:rPr lang="en-US" sz="2000" dirty="0">
                <a:highlight>
                  <a:srgbClr val="FFFF00"/>
                </a:highlight>
              </a:rPr>
              <a:t>: Conscious/Procedural Sedation</a:t>
            </a:r>
          </a:p>
          <a:p>
            <a:pPr marL="0" indent="0">
              <a:buNone/>
            </a:pPr>
            <a:r>
              <a:rPr lang="en-US" sz="2000" i="1" dirty="0"/>
              <a:t>Deep Sedation</a:t>
            </a:r>
            <a:r>
              <a:rPr lang="en-US" sz="2000" dirty="0"/>
              <a:t>: Controlled </a:t>
            </a:r>
            <a:r>
              <a:rPr lang="en-US" sz="2000" b="1" dirty="0"/>
              <a:t>unconsciousness</a:t>
            </a:r>
          </a:p>
          <a:p>
            <a:pPr marL="0" indent="0">
              <a:buNone/>
            </a:pPr>
            <a:r>
              <a:rPr lang="en-US" sz="2000" i="1" dirty="0"/>
              <a:t>General Anesthesia</a:t>
            </a:r>
            <a:r>
              <a:rPr lang="en-US" sz="2000" dirty="0"/>
              <a:t>: Complete </a:t>
            </a:r>
            <a:r>
              <a:rPr lang="en-US" sz="2000" b="1" dirty="0"/>
              <a:t>unconsciousness</a:t>
            </a:r>
          </a:p>
          <a:p>
            <a:pPr marL="0" indent="0">
              <a:buNone/>
            </a:pPr>
            <a:r>
              <a:rPr lang="en-US" sz="2000" b="1" dirty="0"/>
              <a:t>**It is always important to know how to treat and rescue a level of sedation deeper than intended**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EADB6F-7B45-3254-E5B0-B111138B5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262921"/>
              </p:ext>
            </p:extLst>
          </p:nvPr>
        </p:nvGraphicFramePr>
        <p:xfrm>
          <a:off x="503537" y="4709262"/>
          <a:ext cx="10764013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7568">
                  <a:extLst>
                    <a:ext uri="{9D8B030D-6E8A-4147-A177-3AD203B41FA5}">
                      <a16:colId xmlns:a16="http://schemas.microsoft.com/office/drawing/2014/main" val="2010701878"/>
                    </a:ext>
                  </a:extLst>
                </a:gridCol>
                <a:gridCol w="1902234">
                  <a:extLst>
                    <a:ext uri="{9D8B030D-6E8A-4147-A177-3AD203B41FA5}">
                      <a16:colId xmlns:a16="http://schemas.microsoft.com/office/drawing/2014/main" val="3238102601"/>
                    </a:ext>
                  </a:extLst>
                </a:gridCol>
                <a:gridCol w="2106592">
                  <a:extLst>
                    <a:ext uri="{9D8B030D-6E8A-4147-A177-3AD203B41FA5}">
                      <a16:colId xmlns:a16="http://schemas.microsoft.com/office/drawing/2014/main" val="1268145574"/>
                    </a:ext>
                  </a:extLst>
                </a:gridCol>
                <a:gridCol w="2430684">
                  <a:extLst>
                    <a:ext uri="{9D8B030D-6E8A-4147-A177-3AD203B41FA5}">
                      <a16:colId xmlns:a16="http://schemas.microsoft.com/office/drawing/2014/main" val="3726727119"/>
                    </a:ext>
                  </a:extLst>
                </a:gridCol>
                <a:gridCol w="2346935">
                  <a:extLst>
                    <a:ext uri="{9D8B030D-6E8A-4147-A177-3AD203B41FA5}">
                      <a16:colId xmlns:a16="http://schemas.microsoft.com/office/drawing/2014/main" val="3618446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Minimal Sedation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Moderate Sedation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Deep Sedation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96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Responsiveness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Verbal stimulus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Tactile stimulus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Painful stimulus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Unarousable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7759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Airway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Unaffected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intervention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 need interventions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Needs intervention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4893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Spont Ventilation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Unaffected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Adequate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be inadequate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Often inadequate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469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CV Function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Unaffected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Maintained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 need intervention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need intervention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60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378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42373B-1406-9743-ED06-8F8CE0442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Pre-Procedural Evaluation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C29419-2838-DA0E-411D-DD3DB08984C0}"/>
              </a:ext>
            </a:extLst>
          </p:cNvPr>
          <p:cNvSpPr txBox="1"/>
          <p:nvPr/>
        </p:nvSpPr>
        <p:spPr>
          <a:xfrm>
            <a:off x="3768436" y="2369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71474D-3322-E402-11F8-E331563A9C2E}"/>
              </a:ext>
            </a:extLst>
          </p:cNvPr>
          <p:cNvSpPr txBox="1"/>
          <p:nvPr/>
        </p:nvSpPr>
        <p:spPr>
          <a:xfrm>
            <a:off x="498764" y="1440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47" name="Content Placeholder 2">
            <a:extLst>
              <a:ext uri="{FF2B5EF4-FFF2-40B4-BE49-F238E27FC236}">
                <a16:creationId xmlns:a16="http://schemas.microsoft.com/office/drawing/2014/main" id="{B58025CE-0E1F-AB90-9464-EDBDF4ECFF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392485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62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27EA19-059E-0995-4130-3CACC4CAB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FBFBA7-25FE-BFFF-53B0-ECE4FB46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Pre-Procedural Evaluation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C19E5F-9612-B145-F051-6912B753CCC7}"/>
              </a:ext>
            </a:extLst>
          </p:cNvPr>
          <p:cNvSpPr txBox="1"/>
          <p:nvPr/>
        </p:nvSpPr>
        <p:spPr>
          <a:xfrm>
            <a:off x="3768436" y="23691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6912AC-DC49-7DF8-AB1F-9B22AB4C9F7E}"/>
              </a:ext>
            </a:extLst>
          </p:cNvPr>
          <p:cNvSpPr txBox="1"/>
          <p:nvPr/>
        </p:nvSpPr>
        <p:spPr>
          <a:xfrm>
            <a:off x="498764" y="1440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5" descr="mallampatiscore_913672.jpg">
            <a:extLst>
              <a:ext uri="{FF2B5EF4-FFF2-40B4-BE49-F238E27FC236}">
                <a16:creationId xmlns:a16="http://schemas.microsoft.com/office/drawing/2014/main" id="{791AD44C-35A2-0E10-CDF0-7D3DC030FA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3"/>
          <a:stretch>
            <a:fillRect/>
          </a:stretch>
        </p:blipFill>
        <p:spPr bwMode="auto">
          <a:xfrm>
            <a:off x="683495" y="3356763"/>
            <a:ext cx="4810874" cy="238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ASA Physical Status Classification System.">
            <a:extLst>
              <a:ext uri="{FF2B5EF4-FFF2-40B4-BE49-F238E27FC236}">
                <a16:creationId xmlns:a16="http://schemas.microsoft.com/office/drawing/2014/main" id="{7C897B8E-A4BB-204C-5973-59C3A576D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864" y="3174337"/>
            <a:ext cx="5622787" cy="2751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74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A2073F-C746-4CAE-288F-E2DE40AE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285" y="486405"/>
            <a:ext cx="5323715" cy="1642970"/>
          </a:xfrm>
        </p:spPr>
        <p:txBody>
          <a:bodyPr anchor="b">
            <a:normAutofit/>
          </a:bodyPr>
          <a:lstStyle/>
          <a:p>
            <a:r>
              <a:rPr lang="en-US" sz="4000" dirty="0"/>
              <a:t>Fasting Guidelines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B8F96-750D-65C0-58F5-7135E460E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/>
              <a:t>Fasting prior to sedation is essential to reduce the risk of pulmonary aspiration.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GLP1 agonist </a:t>
            </a:r>
          </a:p>
          <a:p>
            <a:pPr>
              <a:buFontTx/>
              <a:buChar char="-"/>
            </a:pPr>
            <a:r>
              <a:rPr lang="en-US" sz="2000" dirty="0"/>
              <a:t>Delay gastric emptying</a:t>
            </a:r>
          </a:p>
          <a:p>
            <a:pPr>
              <a:buFontTx/>
              <a:buChar char="-"/>
            </a:pPr>
            <a:r>
              <a:rPr lang="en-US" sz="2000" dirty="0"/>
              <a:t>Recommendations</a:t>
            </a:r>
          </a:p>
          <a:p>
            <a:pPr lvl="1">
              <a:buFontTx/>
              <a:buChar char="-"/>
            </a:pPr>
            <a:r>
              <a:rPr lang="en-US" sz="2000" dirty="0"/>
              <a:t>Daily dose – hold 1 day</a:t>
            </a:r>
          </a:p>
          <a:p>
            <a:pPr lvl="1">
              <a:buFontTx/>
              <a:buChar char="-"/>
            </a:pPr>
            <a:r>
              <a:rPr lang="en-US" sz="2000" dirty="0"/>
              <a:t>Weekly dose – hold 1 week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  <a:p>
            <a:endParaRPr lang="en-US" sz="2000" i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B76C78C-8641-8622-4251-A66712224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665689"/>
              </p:ext>
            </p:extLst>
          </p:nvPr>
        </p:nvGraphicFramePr>
        <p:xfrm>
          <a:off x="6460112" y="1807886"/>
          <a:ext cx="4786385" cy="3242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4751">
                  <a:extLst>
                    <a:ext uri="{9D8B030D-6E8A-4147-A177-3AD203B41FA5}">
                      <a16:colId xmlns:a16="http://schemas.microsoft.com/office/drawing/2014/main" val="3472001404"/>
                    </a:ext>
                  </a:extLst>
                </a:gridCol>
                <a:gridCol w="1861634">
                  <a:extLst>
                    <a:ext uri="{9D8B030D-6E8A-4147-A177-3AD203B41FA5}">
                      <a16:colId xmlns:a16="http://schemas.microsoft.com/office/drawing/2014/main" val="2642958257"/>
                    </a:ext>
                  </a:extLst>
                </a:gridCol>
              </a:tblGrid>
              <a:tr h="931545">
                <a:tc>
                  <a:txBody>
                    <a:bodyPr/>
                    <a:lstStyle/>
                    <a:p>
                      <a:r>
                        <a:rPr lang="en-US" sz="2500"/>
                        <a:t>Intake</a:t>
                      </a:r>
                    </a:p>
                  </a:txBody>
                  <a:tcPr marL="122480" marR="122480" marT="61239" marB="61239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Fasting Duration</a:t>
                      </a:r>
                    </a:p>
                  </a:txBody>
                  <a:tcPr marL="122480" marR="122480" marT="61239" marB="61239"/>
                </a:tc>
                <a:extLst>
                  <a:ext uri="{0D108BD9-81ED-4DB2-BD59-A6C34878D82A}">
                    <a16:rowId xmlns:a16="http://schemas.microsoft.com/office/drawing/2014/main" val="2967279877"/>
                  </a:ext>
                </a:extLst>
              </a:tr>
              <a:tr h="636287">
                <a:tc>
                  <a:txBody>
                    <a:bodyPr/>
                    <a:lstStyle/>
                    <a:p>
                      <a:r>
                        <a:rPr lang="en-US" sz="2500" dirty="0"/>
                        <a:t>Clear liquids</a:t>
                      </a:r>
                    </a:p>
                  </a:txBody>
                  <a:tcPr marL="122480" marR="122480" marT="61239" marB="61239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2 hours</a:t>
                      </a:r>
                    </a:p>
                  </a:txBody>
                  <a:tcPr marL="122480" marR="122480" marT="61239" marB="61239"/>
                </a:tc>
                <a:extLst>
                  <a:ext uri="{0D108BD9-81ED-4DB2-BD59-A6C34878D82A}">
                    <a16:rowId xmlns:a16="http://schemas.microsoft.com/office/drawing/2014/main" val="872893871"/>
                  </a:ext>
                </a:extLst>
              </a:tr>
              <a:tr h="547936">
                <a:tc>
                  <a:txBody>
                    <a:bodyPr/>
                    <a:lstStyle/>
                    <a:p>
                      <a:r>
                        <a:rPr lang="en-US" sz="2500"/>
                        <a:t>Breast milk</a:t>
                      </a:r>
                    </a:p>
                  </a:txBody>
                  <a:tcPr marL="122480" marR="122480" marT="61239" marB="61239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4 hours</a:t>
                      </a:r>
                    </a:p>
                  </a:txBody>
                  <a:tcPr marL="122480" marR="122480" marT="61239" marB="61239"/>
                </a:tc>
                <a:extLst>
                  <a:ext uri="{0D108BD9-81ED-4DB2-BD59-A6C34878D82A}">
                    <a16:rowId xmlns:a16="http://schemas.microsoft.com/office/drawing/2014/main" val="730137046"/>
                  </a:ext>
                </a:extLst>
              </a:tr>
              <a:tr h="578499">
                <a:tc>
                  <a:txBody>
                    <a:bodyPr/>
                    <a:lstStyle/>
                    <a:p>
                      <a:r>
                        <a:rPr lang="en-US" sz="2500"/>
                        <a:t>Non-human milk</a:t>
                      </a:r>
                    </a:p>
                  </a:txBody>
                  <a:tcPr marL="122480" marR="122480" marT="61239" marB="61239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6 hours</a:t>
                      </a:r>
                    </a:p>
                  </a:txBody>
                  <a:tcPr marL="122480" marR="122480" marT="61239" marB="61239"/>
                </a:tc>
                <a:extLst>
                  <a:ext uri="{0D108BD9-81ED-4DB2-BD59-A6C34878D82A}">
                    <a16:rowId xmlns:a16="http://schemas.microsoft.com/office/drawing/2014/main" val="3464893441"/>
                  </a:ext>
                </a:extLst>
              </a:tr>
              <a:tr h="547936">
                <a:tc>
                  <a:txBody>
                    <a:bodyPr/>
                    <a:lstStyle/>
                    <a:p>
                      <a:r>
                        <a:rPr lang="en-US" sz="2500"/>
                        <a:t>Solid food</a:t>
                      </a:r>
                    </a:p>
                  </a:txBody>
                  <a:tcPr marL="122480" marR="122480" marT="61239" marB="61239"/>
                </a:tc>
                <a:tc>
                  <a:txBody>
                    <a:bodyPr/>
                    <a:lstStyle/>
                    <a:p>
                      <a:r>
                        <a:rPr lang="en-US" sz="2500" dirty="0"/>
                        <a:t>8 hours</a:t>
                      </a:r>
                    </a:p>
                  </a:txBody>
                  <a:tcPr marL="122480" marR="122480" marT="61239" marB="61239"/>
                </a:tc>
                <a:extLst>
                  <a:ext uri="{0D108BD9-81ED-4DB2-BD59-A6C34878D82A}">
                    <a16:rowId xmlns:a16="http://schemas.microsoft.com/office/drawing/2014/main" val="2710451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916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FAFFE-F58A-FDF3-F77D-0C52C566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625" y="277091"/>
            <a:ext cx="5915716" cy="1642970"/>
          </a:xfrm>
        </p:spPr>
        <p:txBody>
          <a:bodyPr anchor="b">
            <a:normAutofit/>
          </a:bodyPr>
          <a:lstStyle/>
          <a:p>
            <a:r>
              <a:rPr lang="en-US" sz="4000" dirty="0"/>
              <a:t>Monitoring During Sedation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B904A-3503-1005-8B22-2FA6F8726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931044" cy="4175015"/>
          </a:xfrm>
        </p:spPr>
        <p:txBody>
          <a:bodyPr anchor="t">
            <a:normAutofit/>
          </a:bodyPr>
          <a:lstStyle/>
          <a:p>
            <a:r>
              <a:rPr lang="en-US" sz="1800" i="1" dirty="0"/>
              <a:t>Moderate Sedation</a:t>
            </a:r>
            <a:r>
              <a:rPr lang="en-US" sz="1800" dirty="0"/>
              <a:t>: level of consciousness, O2, BP </a:t>
            </a:r>
          </a:p>
          <a:p>
            <a:pPr lvl="1"/>
            <a:r>
              <a:rPr lang="en-US" sz="1800" dirty="0"/>
              <a:t>Level of consciousness - patients should respond to verbal/tactile commands</a:t>
            </a:r>
          </a:p>
          <a:p>
            <a:pPr lvl="1"/>
            <a:r>
              <a:rPr lang="en-US" sz="1800" dirty="0"/>
              <a:t>02 - pulse oximetry, assess breathing (observation, auscultation), CO2 prn</a:t>
            </a:r>
          </a:p>
          <a:p>
            <a:pPr lvl="1"/>
            <a:r>
              <a:rPr lang="en-US" sz="1800" dirty="0"/>
              <a:t>BP - record at 5-10 minute intervals</a:t>
            </a:r>
          </a:p>
          <a:p>
            <a:pPr lvl="1"/>
            <a:r>
              <a:rPr lang="en-US" sz="1800" dirty="0"/>
              <a:t>Others - EKG if significant CV disease, CO2 monitoring when separated from caregiver</a:t>
            </a:r>
          </a:p>
          <a:p>
            <a:r>
              <a:rPr lang="en-US" sz="1800" i="1" dirty="0"/>
              <a:t>Deep Sedation</a:t>
            </a:r>
            <a:r>
              <a:rPr lang="en-US" sz="1800" dirty="0"/>
              <a:t>: same as moderate sedations</a:t>
            </a:r>
          </a:p>
          <a:p>
            <a:pPr lvl="1"/>
            <a:r>
              <a:rPr lang="en-US" sz="1800" dirty="0"/>
              <a:t>In addition: CO2 and EKG for all patients, record BP at 3-5 minute intervals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BDAE3F-333A-8796-D18E-427FD2282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413958"/>
              </p:ext>
            </p:extLst>
          </p:nvPr>
        </p:nvGraphicFramePr>
        <p:xfrm>
          <a:off x="7075967" y="1357705"/>
          <a:ext cx="4658833" cy="3768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407">
                  <a:extLst>
                    <a:ext uri="{9D8B030D-6E8A-4147-A177-3AD203B41FA5}">
                      <a16:colId xmlns:a16="http://schemas.microsoft.com/office/drawing/2014/main" val="3965301945"/>
                    </a:ext>
                  </a:extLst>
                </a:gridCol>
                <a:gridCol w="3317426">
                  <a:extLst>
                    <a:ext uri="{9D8B030D-6E8A-4147-A177-3AD203B41FA5}">
                      <a16:colId xmlns:a16="http://schemas.microsoft.com/office/drawing/2014/main" val="2360818435"/>
                    </a:ext>
                  </a:extLst>
                </a:gridCol>
              </a:tblGrid>
              <a:tr h="44626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/>
                        <a:t>Moderate Sedation</a:t>
                      </a:r>
                    </a:p>
                  </a:txBody>
                  <a:tcPr marL="119423" marR="119423" marT="59712" marB="5971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420142"/>
                  </a:ext>
                </a:extLst>
              </a:tr>
              <a:tr h="1387532">
                <a:tc>
                  <a:txBody>
                    <a:bodyPr/>
                    <a:lstStyle/>
                    <a:p>
                      <a:r>
                        <a:rPr lang="en-US" sz="2400" dirty="0"/>
                        <a:t>Goals</a:t>
                      </a:r>
                    </a:p>
                  </a:txBody>
                  <a:tcPr marL="119423" marR="119423" marT="59712" marB="59712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Patient relaxation Patient cooperation, Easy arousal</a:t>
                      </a:r>
                    </a:p>
                    <a:p>
                      <a:r>
                        <a:rPr lang="en-US" sz="2400" dirty="0"/>
                        <a:t>Rapid recovery</a:t>
                      </a:r>
                    </a:p>
                  </a:txBody>
                  <a:tcPr marL="119423" marR="119423" marT="59712" marB="59712"/>
                </a:tc>
                <a:extLst>
                  <a:ext uri="{0D108BD9-81ED-4DB2-BD59-A6C34878D82A}">
                    <a16:rowId xmlns:a16="http://schemas.microsoft.com/office/drawing/2014/main" val="2888470560"/>
                  </a:ext>
                </a:extLst>
              </a:tr>
              <a:tr h="1701287">
                <a:tc>
                  <a:txBody>
                    <a:bodyPr/>
                    <a:lstStyle/>
                    <a:p>
                      <a:r>
                        <a:rPr lang="en-US" sz="2400" dirty="0"/>
                        <a:t>Risks</a:t>
                      </a:r>
                    </a:p>
                  </a:txBody>
                  <a:tcPr marL="119423" marR="119423" marT="59712" marB="59712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Loss of consciousness</a:t>
                      </a:r>
                    </a:p>
                    <a:p>
                      <a:r>
                        <a:rPr lang="en-US" sz="2400" dirty="0"/>
                        <a:t>Airway obstruction, hemodynamic instability</a:t>
                      </a:r>
                    </a:p>
                  </a:txBody>
                  <a:tcPr marL="119423" marR="119423" marT="59712" marB="59712"/>
                </a:tc>
                <a:extLst>
                  <a:ext uri="{0D108BD9-81ED-4DB2-BD59-A6C34878D82A}">
                    <a16:rowId xmlns:a16="http://schemas.microsoft.com/office/drawing/2014/main" val="1081716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587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117DDC-C2F9-2BC3-B233-AD8A37775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Personnel Requirements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95BFDC-21F6-CED5-D69F-32CCE7B13C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17068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0753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CB27CE-6E87-1972-12E8-966E9D9F2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Emergency Equipment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CAAC621D-45DE-3031-BAF8-4983E5257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05848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119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2150</TotalTime>
  <Words>719</Words>
  <Application>Microsoft Office PowerPoint</Application>
  <PresentationFormat>Widescreen</PresentationFormat>
  <Paragraphs>143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2013 - 2022 Theme</vt:lpstr>
      <vt:lpstr>Procedural Sedation</vt:lpstr>
      <vt:lpstr>Objectives</vt:lpstr>
      <vt:lpstr>Levels of Sedation</vt:lpstr>
      <vt:lpstr>Pre-Procedural Evaluation</vt:lpstr>
      <vt:lpstr>Pre-Procedural Evaluation</vt:lpstr>
      <vt:lpstr>Fasting Guidelines</vt:lpstr>
      <vt:lpstr>Monitoring During Sedation</vt:lpstr>
      <vt:lpstr>Personnel Requirements</vt:lpstr>
      <vt:lpstr>Emergency Equipment</vt:lpstr>
      <vt:lpstr>Pharmacological Agents (moderate sedation)</vt:lpstr>
      <vt:lpstr>Pharmacological Agents (deep sedation)</vt:lpstr>
      <vt:lpstr>Recovery and Discharge Criteria</vt:lpstr>
      <vt:lpstr>Special Situations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Procedural Sedation</dc:title>
  <dc:creator>Christopher Aiudi</dc:creator>
  <cp:lastModifiedBy>Doyle, Amy</cp:lastModifiedBy>
  <cp:revision>2</cp:revision>
  <dcterms:created xsi:type="dcterms:W3CDTF">2024-09-28T12:09:41Z</dcterms:created>
  <dcterms:modified xsi:type="dcterms:W3CDTF">2024-10-24T15:24:06Z</dcterms:modified>
</cp:coreProperties>
</file>