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7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896128-B7C8-4DE2-BE41-00CD3E028EAE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AFC34B-56FF-483B-BC17-A175C41BF0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896128-B7C8-4DE2-BE41-00CD3E028EAE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AFC34B-56FF-483B-BC17-A175C41BF0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896128-B7C8-4DE2-BE41-00CD3E028EAE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AFC34B-56FF-483B-BC17-A175C41BF0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896128-B7C8-4DE2-BE41-00CD3E028EAE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AFC34B-56FF-483B-BC17-A175C41BF0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896128-B7C8-4DE2-BE41-00CD3E028EAE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AFC34B-56FF-483B-BC17-A175C41BF0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896128-B7C8-4DE2-BE41-00CD3E028EAE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AFC34B-56FF-483B-BC17-A175C41BF0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896128-B7C8-4DE2-BE41-00CD3E028EAE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AFC34B-56FF-483B-BC17-A175C41BF0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896128-B7C8-4DE2-BE41-00CD3E028EAE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AFC34B-56FF-483B-BC17-A175C41BF0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896128-B7C8-4DE2-BE41-00CD3E028EAE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AFC34B-56FF-483B-BC17-A175C41BF0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896128-B7C8-4DE2-BE41-00CD3E028EAE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AFC34B-56FF-483B-BC17-A175C41BF0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896128-B7C8-4DE2-BE41-00CD3E028EAE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AFC34B-56FF-483B-BC17-A175C41BF0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1896128-B7C8-4DE2-BE41-00CD3E028EAE}" type="datetimeFigureOut">
              <a:rPr lang="en-US" smtClean="0"/>
              <a:pPr/>
              <a:t>5/13/2013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8AFC34B-56FF-483B-BC17-A175C41BF0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FORENSIC ANTHROPOLOGY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2410968"/>
          </a:xfrm>
        </p:spPr>
        <p:txBody>
          <a:bodyPr>
            <a:noAutofit/>
          </a:bodyPr>
          <a:lstStyle/>
          <a:p>
            <a:r>
              <a:rPr lang="en-US" sz="3600" dirty="0" smtClean="0"/>
              <a:t>FORCE AND TYPE OF BONE </a:t>
            </a:r>
            <a:r>
              <a:rPr lang="en-US" sz="3600" dirty="0" smtClean="0"/>
              <a:t>FRACTURES</a:t>
            </a:r>
          </a:p>
          <a:p>
            <a:r>
              <a:rPr lang="en-US" sz="3600" dirty="0" smtClean="0"/>
              <a:t>AND SKELETAL TRAUMA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PROJECTILE TRAUMA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Radiating fractures lines from point of impact</a:t>
            </a:r>
          </a:p>
          <a:p>
            <a:r>
              <a:rPr lang="en-US" dirty="0" smtClean="0"/>
              <a:t>Compression or Bending Force </a:t>
            </a:r>
          </a:p>
          <a:p>
            <a:r>
              <a:rPr lang="en-US" dirty="0" smtClean="0"/>
              <a:t>Bullets 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7619" y="2286000"/>
            <a:ext cx="4723223" cy="298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629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SHARP FORCE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Compression or shearing </a:t>
            </a:r>
          </a:p>
          <a:p>
            <a:r>
              <a:rPr lang="en-US" dirty="0" smtClean="0"/>
              <a:t>Narrow focus</a:t>
            </a:r>
          </a:p>
          <a:p>
            <a:r>
              <a:rPr lang="en-US" dirty="0" smtClean="0"/>
              <a:t>Puncture (perpendicular force)</a:t>
            </a:r>
          </a:p>
          <a:p>
            <a:r>
              <a:rPr lang="en-US" dirty="0" smtClean="0"/>
              <a:t>Grazing (angular force)</a:t>
            </a:r>
          </a:p>
          <a:p>
            <a:r>
              <a:rPr lang="en-US" dirty="0" smtClean="0"/>
              <a:t>Knife, axe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590800"/>
            <a:ext cx="3909767" cy="2928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276600"/>
            <a:ext cx="2286000" cy="1960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263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STRANGULATION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Broken Hyoid Bone?</a:t>
            </a:r>
          </a:p>
          <a:p>
            <a:r>
              <a:rPr lang="en-US" dirty="0" smtClean="0"/>
              <a:t>Hanging</a:t>
            </a:r>
          </a:p>
          <a:p>
            <a:r>
              <a:rPr lang="en-US" dirty="0" smtClean="0"/>
              <a:t>Difficult in Children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209800"/>
            <a:ext cx="3357562" cy="252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2005" y="685439"/>
            <a:ext cx="2743200" cy="557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373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Bone Fractures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 smtClean="0"/>
              <a:t>Five Manners of Death</a:t>
            </a:r>
          </a:p>
          <a:p>
            <a:r>
              <a:rPr lang="en-US" sz="3600" dirty="0" smtClean="0"/>
              <a:t>Accident, homicide, natural, suicide, unknown </a:t>
            </a:r>
          </a:p>
          <a:p>
            <a:r>
              <a:rPr lang="en-US" sz="3600" dirty="0" smtClean="0"/>
              <a:t>Bones gives clues to violent deaths</a:t>
            </a:r>
          </a:p>
          <a:p>
            <a:r>
              <a:rPr lang="en-US" sz="3600" dirty="0" smtClean="0"/>
              <a:t>Skeletal Trauma (broken bones)is most evident in homicide, suicide or accident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 smtClean="0"/>
              <a:t>Five Types of Force that Cause Fractures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800" dirty="0" smtClean="0"/>
              <a:t>Compression (Depression)</a:t>
            </a:r>
          </a:p>
          <a:p>
            <a:r>
              <a:rPr lang="en-US" sz="4800" dirty="0" smtClean="0"/>
              <a:t>Shearing</a:t>
            </a:r>
          </a:p>
          <a:p>
            <a:r>
              <a:rPr lang="en-US" sz="4800" dirty="0" smtClean="0"/>
              <a:t>Bending</a:t>
            </a:r>
          </a:p>
          <a:p>
            <a:r>
              <a:rPr lang="en-US" sz="4800" dirty="0" smtClean="0"/>
              <a:t>Torsion</a:t>
            </a:r>
          </a:p>
          <a:p>
            <a:r>
              <a:rPr lang="en-US" sz="4800" dirty="0" smtClean="0"/>
              <a:t>Tension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COMPRESSION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Force pushes down on bone</a:t>
            </a:r>
          </a:p>
          <a:p>
            <a:r>
              <a:rPr lang="en-US" sz="2800" dirty="0" smtClean="0"/>
              <a:t>Numerous fracture lines radiating outward from point of impact</a:t>
            </a:r>
          </a:p>
          <a:p>
            <a:r>
              <a:rPr lang="en-US" sz="2800" dirty="0" smtClean="0"/>
              <a:t>Blunt Force Trauma </a:t>
            </a:r>
          </a:p>
          <a:p>
            <a:r>
              <a:rPr lang="en-US" sz="2800" dirty="0" smtClean="0"/>
              <a:t>Ex.- Tool Marks on Skull</a:t>
            </a:r>
          </a:p>
          <a:p>
            <a:endParaRPr lang="en-US" sz="3200" dirty="0"/>
          </a:p>
        </p:txBody>
      </p:sp>
      <p:pic>
        <p:nvPicPr>
          <p:cNvPr id="5" name="Content Placeholder 4" descr="skull compression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0" y="1371600"/>
            <a:ext cx="4572000" cy="3657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Immobilization of one bone segment</a:t>
            </a:r>
          </a:p>
          <a:p>
            <a:r>
              <a:rPr lang="en-US" dirty="0" smtClean="0"/>
              <a:t>Linear “shearing” fracture</a:t>
            </a:r>
          </a:p>
          <a:p>
            <a:r>
              <a:rPr lang="en-US" dirty="0" smtClean="0"/>
              <a:t>Ex- Stopping from falling (Accident)</a:t>
            </a:r>
          </a:p>
          <a:p>
            <a:r>
              <a:rPr lang="en-US" dirty="0" smtClean="0"/>
              <a:t>Ex- Dismembering with sharp instrument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shear fractur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0" y="609600"/>
            <a:ext cx="2560701" cy="5969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BENDING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Most Common</a:t>
            </a:r>
          </a:p>
          <a:p>
            <a:r>
              <a:rPr lang="en-US" dirty="0" smtClean="0"/>
              <a:t>Force at Right Angle to Bone</a:t>
            </a:r>
          </a:p>
          <a:p>
            <a:r>
              <a:rPr lang="en-US" dirty="0" smtClean="0"/>
              <a:t>Triangular Break </a:t>
            </a:r>
          </a:p>
          <a:p>
            <a:r>
              <a:rPr lang="en-US" dirty="0" smtClean="0"/>
              <a:t>Fracture Lines</a:t>
            </a:r>
          </a:p>
          <a:p>
            <a:r>
              <a:rPr lang="en-US" dirty="0" smtClean="0"/>
              <a:t>Green-Stick (Children)</a:t>
            </a:r>
          </a:p>
          <a:p>
            <a:r>
              <a:rPr lang="en-US" dirty="0" smtClean="0"/>
              <a:t>Parry Fracture- Inward displacement of Bone (holding up arm for protection)</a:t>
            </a:r>
            <a:endParaRPr lang="en-US" dirty="0"/>
          </a:p>
        </p:txBody>
      </p:sp>
      <p:pic>
        <p:nvPicPr>
          <p:cNvPr id="8" name="Content Placeholder 7" descr="greenstick-fracture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105400" y="533400"/>
            <a:ext cx="3657600" cy="5791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TORSION</a:t>
            </a:r>
            <a:endParaRPr lang="en-US" sz="44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Twisting</a:t>
            </a:r>
          </a:p>
          <a:p>
            <a:r>
              <a:rPr lang="en-US" sz="4000" dirty="0" smtClean="0"/>
              <a:t>Spiral fracture down long axis of bone</a:t>
            </a:r>
          </a:p>
          <a:p>
            <a:r>
              <a:rPr lang="en-US" sz="4000" dirty="0" smtClean="0"/>
              <a:t>Accidents</a:t>
            </a:r>
          </a:p>
          <a:p>
            <a:r>
              <a:rPr lang="en-US" sz="4000" dirty="0" smtClean="0"/>
              <a:t>Child Abuse</a:t>
            </a:r>
            <a:endParaRPr lang="en-US" sz="4000" dirty="0"/>
          </a:p>
        </p:txBody>
      </p:sp>
      <p:pic>
        <p:nvPicPr>
          <p:cNvPr id="8" name="Content Placeholder 7" descr="KCA23O55torsion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486400" y="533400"/>
            <a:ext cx="2833592" cy="538781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TENSION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Pulling usually causes dislocation but may cause a break</a:t>
            </a:r>
          </a:p>
          <a:p>
            <a:r>
              <a:rPr lang="en-US" sz="4400" dirty="0" smtClean="0"/>
              <a:t>Few fracture lines</a:t>
            </a:r>
          </a:p>
          <a:p>
            <a:r>
              <a:rPr lang="en-US" sz="4400" dirty="0" smtClean="0"/>
              <a:t>Usually accidents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BLUNT FORCE TRAUMA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Blow with wide instrument with flat/broad surface </a:t>
            </a:r>
          </a:p>
          <a:p>
            <a:r>
              <a:rPr lang="en-US" dirty="0" smtClean="0"/>
              <a:t>Wide surface area of bone is affected</a:t>
            </a:r>
          </a:p>
          <a:p>
            <a:r>
              <a:rPr lang="en-US" dirty="0" smtClean="0"/>
              <a:t>Compression, Bending, Shearing</a:t>
            </a:r>
          </a:p>
          <a:p>
            <a:r>
              <a:rPr lang="en-US" dirty="0" smtClean="0"/>
              <a:t>Many Bone Fragments</a:t>
            </a:r>
          </a:p>
          <a:p>
            <a:r>
              <a:rPr lang="en-US" dirty="0" smtClean="0"/>
              <a:t>Assaults, Accidents</a:t>
            </a:r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895600"/>
            <a:ext cx="3662313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688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102</TotalTime>
  <Words>235</Words>
  <Application>Microsoft Office PowerPoint</Application>
  <PresentationFormat>On-screen Show (4:3)</PresentationFormat>
  <Paragraphs>60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Aspect</vt:lpstr>
      <vt:lpstr>FORENSIC ANTHROPOLOGY</vt:lpstr>
      <vt:lpstr>Bone Fractures</vt:lpstr>
      <vt:lpstr>Five Types of Force that Cause Fractures</vt:lpstr>
      <vt:lpstr>COMPRESSION</vt:lpstr>
      <vt:lpstr>SHEARING</vt:lpstr>
      <vt:lpstr>BENDING</vt:lpstr>
      <vt:lpstr>TORSION</vt:lpstr>
      <vt:lpstr>TENSION</vt:lpstr>
      <vt:lpstr>BLUNT FORCE TRAUMA</vt:lpstr>
      <vt:lpstr>PROJECTILE TRAUMA</vt:lpstr>
      <vt:lpstr>SHARP FORCE</vt:lpstr>
      <vt:lpstr>STRANGULATION</vt:lpstr>
    </vt:vector>
  </TitlesOfParts>
  <Company>Mount Sinai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FORENSIC ANTHROPOLOGY</dc:title>
  <dc:creator>testuser</dc:creator>
  <cp:lastModifiedBy>callahan, cindy</cp:lastModifiedBy>
  <cp:revision>9</cp:revision>
  <dcterms:created xsi:type="dcterms:W3CDTF">2009-11-16T18:18:35Z</dcterms:created>
  <dcterms:modified xsi:type="dcterms:W3CDTF">2013-05-13T12:33:59Z</dcterms:modified>
</cp:coreProperties>
</file>