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7" r:id="rId8"/>
    <p:sldId id="262" r:id="rId9"/>
    <p:sldId id="265" r:id="rId10"/>
    <p:sldId id="266" r:id="rId11"/>
    <p:sldId id="264" r:id="rId12"/>
    <p:sldId id="263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64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AF26A70-3654-4731-90EE-A3197A4E1BFD}" type="datetimeFigureOut">
              <a:rPr lang="en-US" smtClean="0"/>
              <a:pPr/>
              <a:t>1/20/2010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445CD9FF-52EC-467C-BE18-F7C9BE7866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F26A70-3654-4731-90EE-A3197A4E1BFD}" type="datetimeFigureOut">
              <a:rPr lang="en-US" smtClean="0"/>
              <a:pPr/>
              <a:t>1/20/2010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5CD9FF-52EC-467C-BE18-F7C9BE7866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DAF26A70-3654-4731-90EE-A3197A4E1BFD}" type="datetimeFigureOut">
              <a:rPr lang="en-US" smtClean="0"/>
              <a:pPr/>
              <a:t>1/20/2010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45CD9FF-52EC-467C-BE18-F7C9BE7866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F26A70-3654-4731-90EE-A3197A4E1BFD}" type="datetimeFigureOut">
              <a:rPr lang="en-US" smtClean="0"/>
              <a:pPr/>
              <a:t>1/20/2010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5CD9FF-52EC-467C-BE18-F7C9BE7866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AF26A70-3654-4731-90EE-A3197A4E1BFD}" type="datetimeFigureOut">
              <a:rPr lang="en-US" smtClean="0"/>
              <a:pPr/>
              <a:t>1/20/2010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445CD9FF-52EC-467C-BE18-F7C9BE7866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F26A70-3654-4731-90EE-A3197A4E1BFD}" type="datetimeFigureOut">
              <a:rPr lang="en-US" smtClean="0"/>
              <a:pPr/>
              <a:t>1/20/2010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5CD9FF-52EC-467C-BE18-F7C9BE7866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F26A70-3654-4731-90EE-A3197A4E1BFD}" type="datetimeFigureOut">
              <a:rPr lang="en-US" smtClean="0"/>
              <a:pPr/>
              <a:t>1/20/2010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5CD9FF-52EC-467C-BE18-F7C9BE7866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F26A70-3654-4731-90EE-A3197A4E1BFD}" type="datetimeFigureOut">
              <a:rPr lang="en-US" smtClean="0"/>
              <a:pPr/>
              <a:t>1/20/2010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5CD9FF-52EC-467C-BE18-F7C9BE7866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AF26A70-3654-4731-90EE-A3197A4E1BFD}" type="datetimeFigureOut">
              <a:rPr lang="en-US" smtClean="0"/>
              <a:pPr/>
              <a:t>1/20/2010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5CD9FF-52EC-467C-BE18-F7C9BE7866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F26A70-3654-4731-90EE-A3197A4E1BFD}" type="datetimeFigureOut">
              <a:rPr lang="en-US" smtClean="0"/>
              <a:pPr/>
              <a:t>1/20/2010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5CD9FF-52EC-467C-BE18-F7C9BE7866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F26A70-3654-4731-90EE-A3197A4E1BFD}" type="datetimeFigureOut">
              <a:rPr lang="en-US" smtClean="0"/>
              <a:pPr/>
              <a:t>1/20/2010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5CD9FF-52EC-467C-BE18-F7C9BE7866E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DAF26A70-3654-4731-90EE-A3197A4E1BFD}" type="datetimeFigureOut">
              <a:rPr lang="en-US" smtClean="0"/>
              <a:pPr/>
              <a:t>1/20/2010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445CD9FF-52EC-467C-BE18-F7C9BE7866E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investigation.discovery.com/videos/deranged-ted-bundy-coincidences.html" TargetMode="External"/><Relationship Id="rId2" Type="http://schemas.openxmlformats.org/officeDocument/2006/relationships/hyperlink" Target="http://investigation.discovery.com/videos/solved-body-identification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nvestigation.discovery.com/investigation/quiz-central/dna-forensics/forensic-dentistry.html" TargetMode="External"/><Relationship Id="rId5" Type="http://schemas.openxmlformats.org/officeDocument/2006/relationships/hyperlink" Target="http://investigation.discovery.com/investigation/quiz-central/criminals/ted-bundy.html" TargetMode="External"/><Relationship Id="rId4" Type="http://schemas.openxmlformats.org/officeDocument/2006/relationships/hyperlink" Target="http://investigation.discovery.com/videos/deranged-ted-bundys-unique-insight.html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dirty="0" smtClean="0"/>
              <a:t>FORENSIC ODONTOLOGY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Dental Forensics</a:t>
            </a:r>
          </a:p>
          <a:p>
            <a:r>
              <a:rPr lang="en-US" sz="4000" dirty="0" smtClean="0"/>
              <a:t>Forensic Dentistry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ite marks 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609600" y="90487"/>
            <a:ext cx="7000875" cy="676751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bitemarks4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19200" y="914400"/>
            <a:ext cx="6361462" cy="506596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1" name="Content Placeholder 10" descr="bitemarks6.bmp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838200"/>
            <a:ext cx="3810000" cy="2876550"/>
          </a:xfrm>
        </p:spPr>
      </p:pic>
      <p:pic>
        <p:nvPicPr>
          <p:cNvPr id="12" name="Picture 11" descr="gum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57800" y="3962400"/>
            <a:ext cx="2390775" cy="22574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>
                <a:hlinkClick r:id="rId2"/>
              </a:rPr>
              <a:t>http://investigation.discovery.com/videos/solved-body-identification.html</a:t>
            </a:r>
            <a:endParaRPr lang="en-US" dirty="0" smtClean="0"/>
          </a:p>
          <a:p>
            <a:r>
              <a:rPr lang="en-US" dirty="0" smtClean="0">
                <a:hlinkClick r:id="rId3"/>
              </a:rPr>
              <a:t>http://investigation.discovery.com/videos/deranged-ted-bundy-in-his-owns-words.html</a:t>
            </a:r>
          </a:p>
          <a:p>
            <a:r>
              <a:rPr lang="en-US" dirty="0" smtClean="0">
                <a:hlinkClick r:id="rId3"/>
              </a:rPr>
              <a:t>http://investigation.discovery.com/videos/deranged-ted-bundy-coincidences.html</a:t>
            </a:r>
            <a:endParaRPr lang="en-US" dirty="0" smtClean="0"/>
          </a:p>
          <a:p>
            <a:r>
              <a:rPr lang="en-US" dirty="0" smtClean="0">
                <a:hlinkClick r:id="rId4"/>
              </a:rPr>
              <a:t>http://investigation.discovery.com/videos/deranged-ted-bundys-unique-insight.html</a:t>
            </a:r>
            <a:endParaRPr lang="en-US" dirty="0" smtClean="0"/>
          </a:p>
          <a:p>
            <a:r>
              <a:rPr lang="en-US" smtClean="0">
                <a:hlinkClick r:id="rId5"/>
              </a:rPr>
              <a:t>http://investigation.discovery.com/investigation/quiz-central/criminals/ted-bundy.html</a:t>
            </a:r>
            <a:endParaRPr lang="en-US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>
                <a:hlinkClick r:id="rId5"/>
              </a:rPr>
              <a:t>http://investigation.discovery.com/investigation/quiz-central/criminals/ted-bundy.html</a:t>
            </a:r>
            <a:endParaRPr lang="en-US" dirty="0" smtClean="0"/>
          </a:p>
          <a:p>
            <a:r>
              <a:rPr lang="en-US" dirty="0" smtClean="0">
                <a:hlinkClick r:id="rId6"/>
              </a:rPr>
              <a:t>http://investigation.discovery.com/investigation/quiz-central/dna-forensics/forensic-dentistry.html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Forensic </a:t>
            </a:r>
            <a:r>
              <a:rPr lang="en-US" sz="4800" dirty="0" err="1" smtClean="0"/>
              <a:t>odontology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Application of Dentistry to Law</a:t>
            </a:r>
          </a:p>
          <a:p>
            <a:pPr>
              <a:buNone/>
            </a:pPr>
            <a:endParaRPr lang="en-US" sz="3200" dirty="0" smtClean="0"/>
          </a:p>
          <a:p>
            <a:r>
              <a:rPr lang="en-US" sz="3200" dirty="0" smtClean="0"/>
              <a:t>Establish identities of :</a:t>
            </a:r>
          </a:p>
          <a:p>
            <a:pPr>
              <a:buNone/>
            </a:pPr>
            <a:r>
              <a:rPr lang="en-US" sz="3200" dirty="0" smtClean="0"/>
              <a:t>                  homicide victims</a:t>
            </a:r>
          </a:p>
          <a:p>
            <a:pPr>
              <a:buNone/>
            </a:pPr>
            <a:r>
              <a:rPr lang="en-US" sz="3200" dirty="0" smtClean="0"/>
              <a:t>                  missing persons</a:t>
            </a:r>
          </a:p>
          <a:p>
            <a:endParaRPr lang="en-US" sz="3200" dirty="0" smtClean="0"/>
          </a:p>
          <a:p>
            <a:r>
              <a:rPr lang="en-US" sz="3200" dirty="0" smtClean="0"/>
              <a:t>Establish relationship between victim and suspect and crime scene</a:t>
            </a:r>
          </a:p>
          <a:p>
            <a:pPr>
              <a:buNone/>
            </a:pPr>
            <a:r>
              <a:rPr lang="en-US" sz="3200" dirty="0" smtClean="0"/>
              <a:t>                  </a:t>
            </a:r>
          </a:p>
          <a:p>
            <a:pPr>
              <a:buNone/>
            </a:pPr>
            <a:r>
              <a:rPr lang="en-US" sz="3200" dirty="0" smtClean="0"/>
              <a:t>                  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Forensic </a:t>
            </a:r>
            <a:r>
              <a:rPr lang="en-US" sz="4800" dirty="0" err="1" smtClean="0"/>
              <a:t>odontology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The average adult’s have 32 teeth</a:t>
            </a:r>
          </a:p>
          <a:p>
            <a:r>
              <a:rPr lang="en-US" sz="3600" dirty="0" smtClean="0"/>
              <a:t>The average adult has dental records</a:t>
            </a:r>
          </a:p>
          <a:p>
            <a:r>
              <a:rPr lang="en-US" sz="3600" dirty="0" smtClean="0"/>
              <a:t>Bite marks are Individual (everyone’s is unique)</a:t>
            </a:r>
          </a:p>
          <a:p>
            <a:r>
              <a:rPr lang="en-US" sz="3600" dirty="0" smtClean="0"/>
              <a:t>Bite Marks can be compared to person or dental records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bitemarks 5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14400" y="685800"/>
            <a:ext cx="5900738" cy="569842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800" dirty="0" smtClean="0"/>
              <a:t>NAMING VICTIMS of Mass Disasters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1995 </a:t>
            </a:r>
            <a:r>
              <a:rPr lang="en-US" sz="3600" dirty="0" err="1" smtClean="0"/>
              <a:t>Murrah</a:t>
            </a:r>
            <a:r>
              <a:rPr lang="en-US" sz="3600" dirty="0" smtClean="0"/>
              <a:t> Building Bombing , Oklahoma City -25 % named by dentists</a:t>
            </a:r>
          </a:p>
          <a:p>
            <a:r>
              <a:rPr lang="en-US" sz="3600" dirty="0" smtClean="0"/>
              <a:t>1994 Indiana American Eagle ATR 72 plane crash- 9% of teeth identified 50% of victims</a:t>
            </a:r>
          </a:p>
          <a:p>
            <a:r>
              <a:rPr lang="en-US" sz="3600" dirty="0" smtClean="0"/>
              <a:t>1996- TWA Flight 800</a:t>
            </a:r>
          </a:p>
          <a:p>
            <a:r>
              <a:rPr lang="en-US" sz="3600" dirty="0" smtClean="0"/>
              <a:t>2001- WTC Bombing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Naming Victims of Crimes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Jeffrey </a:t>
            </a:r>
            <a:r>
              <a:rPr lang="en-US" sz="4000" dirty="0" err="1" smtClean="0"/>
              <a:t>Dahmer</a:t>
            </a:r>
            <a:r>
              <a:rPr lang="en-US" sz="4000" dirty="0" smtClean="0"/>
              <a:t>- serial killer</a:t>
            </a:r>
          </a:p>
          <a:p>
            <a:r>
              <a:rPr lang="en-US" sz="4000" dirty="0" smtClean="0"/>
              <a:t>Bones , Skulls, Loose Teeth</a:t>
            </a:r>
          </a:p>
          <a:p>
            <a:r>
              <a:rPr lang="en-US" sz="4000" dirty="0" smtClean="0"/>
              <a:t>Teeth back in skulls</a:t>
            </a:r>
          </a:p>
          <a:p>
            <a:r>
              <a:rPr lang="en-US" sz="4000" dirty="0" smtClean="0"/>
              <a:t>Match dental records</a:t>
            </a:r>
          </a:p>
          <a:p>
            <a:r>
              <a:rPr lang="en-US" sz="4000" dirty="0" smtClean="0"/>
              <a:t>Identify victims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dental-record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5248776" cy="6858000"/>
          </a:xfrm>
          <a:prstGeom prst="rect">
            <a:avLst/>
          </a:prstGeom>
        </p:spPr>
      </p:pic>
      <p:pic>
        <p:nvPicPr>
          <p:cNvPr id="4" name="Content Placeholder 3" descr="grav-teeth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724400" y="1447800"/>
            <a:ext cx="3882581" cy="331546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584960"/>
          </a:xfrm>
        </p:spPr>
        <p:txBody>
          <a:bodyPr>
            <a:noAutofit/>
          </a:bodyPr>
          <a:lstStyle/>
          <a:p>
            <a:r>
              <a:rPr lang="en-US" sz="4000" dirty="0" smtClean="0"/>
              <a:t>Establish relationship between suspect and crime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7239000" cy="4398336"/>
          </a:xfrm>
        </p:spPr>
        <p:txBody>
          <a:bodyPr>
            <a:noAutofit/>
          </a:bodyPr>
          <a:lstStyle/>
          <a:p>
            <a:r>
              <a:rPr lang="en-US" sz="3200" dirty="0" smtClean="0"/>
              <a:t>Bite marks on victim from assailant</a:t>
            </a:r>
          </a:p>
          <a:p>
            <a:r>
              <a:rPr lang="en-US" sz="3200" dirty="0" smtClean="0"/>
              <a:t>Bite marks on assailant  from victim</a:t>
            </a:r>
          </a:p>
          <a:p>
            <a:r>
              <a:rPr lang="en-US" sz="3200" dirty="0" smtClean="0"/>
              <a:t>Bite marks on evidence at crime scene- gum, food, etc.</a:t>
            </a:r>
          </a:p>
          <a:p>
            <a:r>
              <a:rPr lang="en-US" sz="3200" dirty="0" smtClean="0"/>
              <a:t>Usually sexual assault, child abuse, violent crimes</a:t>
            </a:r>
          </a:p>
          <a:p>
            <a:r>
              <a:rPr lang="en-US" sz="3200" dirty="0" smtClean="0"/>
              <a:t>Ted Bundy- serial killer bit victim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bitemarks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81400" y="3581400"/>
            <a:ext cx="4524878" cy="3001427"/>
          </a:xfrm>
        </p:spPr>
      </p:pic>
      <p:pic>
        <p:nvPicPr>
          <p:cNvPr id="5" name="Content Placeholder 8" descr="bitemarks 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457200"/>
            <a:ext cx="2597231" cy="390086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159</TotalTime>
  <Words>199</Words>
  <Application>Microsoft Office PowerPoint</Application>
  <PresentationFormat>On-screen Show (4:3)</PresentationFormat>
  <Paragraphs>43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Opulent</vt:lpstr>
      <vt:lpstr>FORENSIC ODONTOLOGY</vt:lpstr>
      <vt:lpstr>Forensic odontology</vt:lpstr>
      <vt:lpstr>Forensic odontology</vt:lpstr>
      <vt:lpstr>Slide 4</vt:lpstr>
      <vt:lpstr>NAMING VICTIMS of Mass Disasters</vt:lpstr>
      <vt:lpstr>Naming Victims of Crimes</vt:lpstr>
      <vt:lpstr>Slide 7</vt:lpstr>
      <vt:lpstr>Establish relationship between suspect and crime</vt:lpstr>
      <vt:lpstr>Slide 9</vt:lpstr>
      <vt:lpstr>Slide 10</vt:lpstr>
      <vt:lpstr>Slide 11</vt:lpstr>
      <vt:lpstr>Slide 12</vt:lpstr>
      <vt:lpstr>Slide 13</vt:lpstr>
    </vt:vector>
  </TitlesOfParts>
  <Company>Mount Sinai 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FORENSIC ODONTOLOGY</dc:title>
  <dc:creator>testuser</dc:creator>
  <cp:lastModifiedBy>testuser</cp:lastModifiedBy>
  <cp:revision>12</cp:revision>
  <dcterms:created xsi:type="dcterms:W3CDTF">2009-12-09T19:10:38Z</dcterms:created>
  <dcterms:modified xsi:type="dcterms:W3CDTF">2010-01-20T15:51:56Z</dcterms:modified>
</cp:coreProperties>
</file>